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33"/>
  </p:notesMasterIdLst>
  <p:handoutMasterIdLst>
    <p:handoutMasterId r:id="rId34"/>
  </p:handoutMasterIdLst>
  <p:sldIdLst>
    <p:sldId id="341" r:id="rId6"/>
    <p:sldId id="1186" r:id="rId7"/>
    <p:sldId id="1198" r:id="rId8"/>
    <p:sldId id="1196" r:id="rId9"/>
    <p:sldId id="1210" r:id="rId10"/>
    <p:sldId id="1207" r:id="rId11"/>
    <p:sldId id="1208" r:id="rId12"/>
    <p:sldId id="1204" r:id="rId13"/>
    <p:sldId id="1211" r:id="rId14"/>
    <p:sldId id="1212" r:id="rId15"/>
    <p:sldId id="1146" r:id="rId16"/>
    <p:sldId id="1168" r:id="rId17"/>
    <p:sldId id="1190" r:id="rId18"/>
    <p:sldId id="1167" r:id="rId19"/>
    <p:sldId id="1192" r:id="rId20"/>
    <p:sldId id="1185" r:id="rId21"/>
    <p:sldId id="1194" r:id="rId22"/>
    <p:sldId id="1195" r:id="rId23"/>
    <p:sldId id="1184" r:id="rId24"/>
    <p:sldId id="1187" r:id="rId25"/>
    <p:sldId id="1170" r:id="rId26"/>
    <p:sldId id="1172" r:id="rId27"/>
    <p:sldId id="1173" r:id="rId28"/>
    <p:sldId id="1174" r:id="rId29"/>
    <p:sldId id="1177" r:id="rId30"/>
    <p:sldId id="1191" r:id="rId31"/>
    <p:sldId id="1193" r:id="rId3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CD10593-763F-0647-5A5D-77A441024734}" name="David Castellanos" initials="DC" userId="S::david.castellanos@ericsson.com::c3e3ca41-45fd-4ccb-b2c6-c86be057d51f" providerId="AD"/>
  <p188:author id="{7DD7C7D4-D98E-AE97-09F2-E22D5B5582D6}" name="Sorin Surdila" initials="SS" userId="S::sorin-arthur.surdila@ericsson.com::3c491dd2-c0a7-4b20-9961-af3787ca86e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0737F9-D58D-411C-B1AB-3938E5374CA9}" v="60" dt="2024-08-12T05:09:07.1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77" autoAdjust="0"/>
    <p:restoredTop sz="96862" autoAdjust="0"/>
  </p:normalViewPr>
  <p:slideViewPr>
    <p:cSldViewPr snapToGrid="0" showGuides="1">
      <p:cViewPr varScale="1">
        <p:scale>
          <a:sx n="157" d="100"/>
          <a:sy n="157" d="100"/>
        </p:scale>
        <p:origin x="816" y="144"/>
      </p:cViewPr>
      <p:guideLst>
        <p:guide orient="horz" pos="2160"/>
        <p:guide pos="3840"/>
      </p:guideLst>
    </p:cSldViewPr>
  </p:slideViewPr>
  <p:notesTextViewPr>
    <p:cViewPr>
      <p:scale>
        <a:sx n="1" d="1"/>
        <a:sy n="1" d="1"/>
      </p:scale>
      <p:origin x="0" y="0"/>
    </p:cViewPr>
  </p:notesTextViewPr>
  <p:notesViewPr>
    <p:cSldViewPr snapToGrid="0" showGuides="1">
      <p:cViewPr varScale="1">
        <p:scale>
          <a:sx n="66" d="100"/>
          <a:sy n="66" d="100"/>
        </p:scale>
        <p:origin x="0" y="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nus Tränk" userId="73c60b22-ca24-47b0-bd75-dbf2f6fa7bc6" providerId="ADAL" clId="{045CF097-E429-412E-8E0C-84F055C91E07}"/>
    <pc:docChg chg="undo custSel addSld modSld">
      <pc:chgData name="Magnus Tränk" userId="73c60b22-ca24-47b0-bd75-dbf2f6fa7bc6" providerId="ADAL" clId="{045CF097-E429-412E-8E0C-84F055C91E07}" dt="2024-05-03T09:58:19.859" v="2664" actId="20577"/>
      <pc:docMkLst>
        <pc:docMk/>
      </pc:docMkLst>
      <pc:sldChg chg="addSp modSp mod">
        <pc:chgData name="Magnus Tränk" userId="73c60b22-ca24-47b0-bd75-dbf2f6fa7bc6" providerId="ADAL" clId="{045CF097-E429-412E-8E0C-84F055C91E07}" dt="2024-05-02T05:54:58.076" v="245" actId="207"/>
        <pc:sldMkLst>
          <pc:docMk/>
          <pc:sldMk cId="558413168" sldId="1184"/>
        </pc:sldMkLst>
        <pc:spChg chg="mod">
          <ac:chgData name="Magnus Tränk" userId="73c60b22-ca24-47b0-bd75-dbf2f6fa7bc6" providerId="ADAL" clId="{045CF097-E429-412E-8E0C-84F055C91E07}" dt="2024-05-02T05:54:58.076" v="245" actId="207"/>
          <ac:spMkLst>
            <pc:docMk/>
            <pc:sldMk cId="558413168" sldId="1184"/>
            <ac:spMk id="2" creationId="{59C40278-C4F7-36E4-2993-9A873CC3F8B1}"/>
          </ac:spMkLst>
        </pc:spChg>
        <pc:spChg chg="add mod">
          <ac:chgData name="Magnus Tränk" userId="73c60b22-ca24-47b0-bd75-dbf2f6fa7bc6" providerId="ADAL" clId="{045CF097-E429-412E-8E0C-84F055C91E07}" dt="2024-05-02T05:53:31.723" v="229" actId="20577"/>
          <ac:spMkLst>
            <pc:docMk/>
            <pc:sldMk cId="558413168" sldId="1184"/>
            <ac:spMk id="4" creationId="{71612973-6C08-844D-1F1F-79D3555B4BBF}"/>
          </ac:spMkLst>
        </pc:spChg>
      </pc:sldChg>
      <pc:sldChg chg="modSp mod">
        <pc:chgData name="Magnus Tränk" userId="73c60b22-ca24-47b0-bd75-dbf2f6fa7bc6" providerId="ADAL" clId="{045CF097-E429-412E-8E0C-84F055C91E07}" dt="2024-05-02T05:41:17.466" v="2" actId="20577"/>
        <pc:sldMkLst>
          <pc:docMk/>
          <pc:sldMk cId="3981681515" sldId="1185"/>
        </pc:sldMkLst>
        <pc:spChg chg="mod">
          <ac:chgData name="Magnus Tränk" userId="73c60b22-ca24-47b0-bd75-dbf2f6fa7bc6" providerId="ADAL" clId="{045CF097-E429-412E-8E0C-84F055C91E07}" dt="2024-05-02T05:41:17.466" v="2" actId="20577"/>
          <ac:spMkLst>
            <pc:docMk/>
            <pc:sldMk cId="3981681515" sldId="1185"/>
            <ac:spMk id="4" creationId="{612D9FFA-4558-C357-F83C-865F5ACBB02C}"/>
          </ac:spMkLst>
        </pc:spChg>
      </pc:sldChg>
      <pc:sldChg chg="addSp modSp mod">
        <pc:chgData name="Magnus Tränk" userId="73c60b22-ca24-47b0-bd75-dbf2f6fa7bc6" providerId="ADAL" clId="{045CF097-E429-412E-8E0C-84F055C91E07}" dt="2024-05-02T06:06:03.988" v="837" actId="13926"/>
        <pc:sldMkLst>
          <pc:docMk/>
          <pc:sldMk cId="1869231076" sldId="1186"/>
        </pc:sldMkLst>
        <pc:spChg chg="mod">
          <ac:chgData name="Magnus Tränk" userId="73c60b22-ca24-47b0-bd75-dbf2f6fa7bc6" providerId="ADAL" clId="{045CF097-E429-412E-8E0C-84F055C91E07}" dt="2024-05-02T06:05:09.621" v="834" actId="13926"/>
          <ac:spMkLst>
            <pc:docMk/>
            <pc:sldMk cId="1869231076" sldId="1186"/>
            <ac:spMk id="4" creationId="{5233C55A-8006-F540-CABA-82D5B9F8868D}"/>
          </ac:spMkLst>
        </pc:spChg>
        <pc:spChg chg="mod">
          <ac:chgData name="Magnus Tränk" userId="73c60b22-ca24-47b0-bd75-dbf2f6fa7bc6" providerId="ADAL" clId="{045CF097-E429-412E-8E0C-84F055C91E07}" dt="2024-05-02T06:05:37.515" v="836" actId="13926"/>
          <ac:spMkLst>
            <pc:docMk/>
            <pc:sldMk cId="1869231076" sldId="1186"/>
            <ac:spMk id="5" creationId="{49AB8EC0-054B-1A42-0C8E-0068A94EE6FE}"/>
          </ac:spMkLst>
        </pc:spChg>
        <pc:spChg chg="mod">
          <ac:chgData name="Magnus Tränk" userId="73c60b22-ca24-47b0-bd75-dbf2f6fa7bc6" providerId="ADAL" clId="{045CF097-E429-412E-8E0C-84F055C91E07}" dt="2024-05-02T06:06:03.988" v="837" actId="13926"/>
          <ac:spMkLst>
            <pc:docMk/>
            <pc:sldMk cId="1869231076" sldId="1186"/>
            <ac:spMk id="6" creationId="{BD9CE38E-BF5B-C69D-8976-916F115DDB14}"/>
          </ac:spMkLst>
        </pc:spChg>
        <pc:spChg chg="add mod">
          <ac:chgData name="Magnus Tränk" userId="73c60b22-ca24-47b0-bd75-dbf2f6fa7bc6" providerId="ADAL" clId="{045CF097-E429-412E-8E0C-84F055C91E07}" dt="2024-05-02T06:04:28.554" v="833" actId="20577"/>
          <ac:spMkLst>
            <pc:docMk/>
            <pc:sldMk cId="1869231076" sldId="1186"/>
            <ac:spMk id="7" creationId="{5674312C-3B1B-C637-8BD8-FE30BBD9A1C8}"/>
          </ac:spMkLst>
        </pc:spChg>
      </pc:sldChg>
      <pc:sldChg chg="modSp mod">
        <pc:chgData name="Magnus Tränk" userId="73c60b22-ca24-47b0-bd75-dbf2f6fa7bc6" providerId="ADAL" clId="{045CF097-E429-412E-8E0C-84F055C91E07}" dt="2024-05-02T06:08:00.930" v="839" actId="13926"/>
        <pc:sldMkLst>
          <pc:docMk/>
          <pc:sldMk cId="2359988121" sldId="1187"/>
        </pc:sldMkLst>
        <pc:spChg chg="mod">
          <ac:chgData name="Magnus Tränk" userId="73c60b22-ca24-47b0-bd75-dbf2f6fa7bc6" providerId="ADAL" clId="{045CF097-E429-412E-8E0C-84F055C91E07}" dt="2024-05-02T06:08:00.930" v="839" actId="13926"/>
          <ac:spMkLst>
            <pc:docMk/>
            <pc:sldMk cId="2359988121" sldId="1187"/>
            <ac:spMk id="5" creationId="{49AB8EC0-054B-1A42-0C8E-0068A94EE6FE}"/>
          </ac:spMkLst>
        </pc:spChg>
        <pc:spChg chg="mod">
          <ac:chgData name="Magnus Tränk" userId="73c60b22-ca24-47b0-bd75-dbf2f6fa7bc6" providerId="ADAL" clId="{045CF097-E429-412E-8E0C-84F055C91E07}" dt="2024-05-02T06:07:18.683" v="838" actId="13926"/>
          <ac:spMkLst>
            <pc:docMk/>
            <pc:sldMk cId="2359988121" sldId="1187"/>
            <ac:spMk id="29" creationId="{8A45FBE6-4F83-02B7-FC9B-5BA90EFB0E3C}"/>
          </ac:spMkLst>
        </pc:spChg>
      </pc:sldChg>
      <pc:sldChg chg="modSp mod">
        <pc:chgData name="Magnus Tränk" userId="73c60b22-ca24-47b0-bd75-dbf2f6fa7bc6" providerId="ADAL" clId="{045CF097-E429-412E-8E0C-84F055C91E07}" dt="2024-05-02T06:09:08.709" v="843" actId="13926"/>
        <pc:sldMkLst>
          <pc:docMk/>
          <pc:sldMk cId="3049330551" sldId="1188"/>
        </pc:sldMkLst>
        <pc:spChg chg="mod">
          <ac:chgData name="Magnus Tränk" userId="73c60b22-ca24-47b0-bd75-dbf2f6fa7bc6" providerId="ADAL" clId="{045CF097-E429-412E-8E0C-84F055C91E07}" dt="2024-05-02T06:09:08.709" v="843" actId="13926"/>
          <ac:spMkLst>
            <pc:docMk/>
            <pc:sldMk cId="3049330551" sldId="1188"/>
            <ac:spMk id="2" creationId="{DE54F8DF-6ABA-0D60-7703-96720129B4FF}"/>
          </ac:spMkLst>
        </pc:spChg>
      </pc:sldChg>
      <pc:sldChg chg="modSp mod">
        <pc:chgData name="Magnus Tränk" userId="73c60b22-ca24-47b0-bd75-dbf2f6fa7bc6" providerId="ADAL" clId="{045CF097-E429-412E-8E0C-84F055C91E07}" dt="2024-05-02T06:14:57.939" v="1212" actId="20577"/>
        <pc:sldMkLst>
          <pc:docMk/>
          <pc:sldMk cId="664869871" sldId="1189"/>
        </pc:sldMkLst>
        <pc:spChg chg="mod">
          <ac:chgData name="Magnus Tränk" userId="73c60b22-ca24-47b0-bd75-dbf2f6fa7bc6" providerId="ADAL" clId="{045CF097-E429-412E-8E0C-84F055C91E07}" dt="2024-05-02T06:14:57.939" v="1212" actId="20577"/>
          <ac:spMkLst>
            <pc:docMk/>
            <pc:sldMk cId="664869871" sldId="1189"/>
            <ac:spMk id="2" creationId="{DE54F8DF-6ABA-0D60-7703-96720129B4FF}"/>
          </ac:spMkLst>
        </pc:spChg>
        <pc:spChg chg="mod">
          <ac:chgData name="Magnus Tränk" userId="73c60b22-ca24-47b0-bd75-dbf2f6fa7bc6" providerId="ADAL" clId="{045CF097-E429-412E-8E0C-84F055C91E07}" dt="2024-05-02T06:13:28.887" v="1043" actId="13926"/>
          <ac:spMkLst>
            <pc:docMk/>
            <pc:sldMk cId="664869871" sldId="1189"/>
            <ac:spMk id="4" creationId="{612D9FFA-4558-C357-F83C-865F5ACBB02C}"/>
          </ac:spMkLst>
        </pc:spChg>
      </pc:sldChg>
      <pc:sldChg chg="modSp new mod">
        <pc:chgData name="Magnus Tränk" userId="73c60b22-ca24-47b0-bd75-dbf2f6fa7bc6" providerId="ADAL" clId="{045CF097-E429-412E-8E0C-84F055C91E07}" dt="2024-05-03T09:46:55.059" v="2092" actId="313"/>
        <pc:sldMkLst>
          <pc:docMk/>
          <pc:sldMk cId="545152632" sldId="1194"/>
        </pc:sldMkLst>
        <pc:spChg chg="mod">
          <ac:chgData name="Magnus Tränk" userId="73c60b22-ca24-47b0-bd75-dbf2f6fa7bc6" providerId="ADAL" clId="{045CF097-E429-412E-8E0C-84F055C91E07}" dt="2024-05-03T09:46:55.059" v="2092" actId="313"/>
          <ac:spMkLst>
            <pc:docMk/>
            <pc:sldMk cId="545152632" sldId="1194"/>
            <ac:spMk id="2" creationId="{1C75972D-ADF4-50FB-880B-C117A5E42071}"/>
          </ac:spMkLst>
        </pc:spChg>
        <pc:spChg chg="mod">
          <ac:chgData name="Magnus Tränk" userId="73c60b22-ca24-47b0-bd75-dbf2f6fa7bc6" providerId="ADAL" clId="{045CF097-E429-412E-8E0C-84F055C91E07}" dt="2024-05-03T09:33:39.876" v="1227" actId="20577"/>
          <ac:spMkLst>
            <pc:docMk/>
            <pc:sldMk cId="545152632" sldId="1194"/>
            <ac:spMk id="3" creationId="{CA250B47-13F3-4332-DC8D-5B0A726E8C99}"/>
          </ac:spMkLst>
        </pc:spChg>
      </pc:sldChg>
      <pc:sldChg chg="modSp new mod">
        <pc:chgData name="Magnus Tränk" userId="73c60b22-ca24-47b0-bd75-dbf2f6fa7bc6" providerId="ADAL" clId="{045CF097-E429-412E-8E0C-84F055C91E07}" dt="2024-05-03T09:58:19.859" v="2664" actId="20577"/>
        <pc:sldMkLst>
          <pc:docMk/>
          <pc:sldMk cId="2471300579" sldId="1195"/>
        </pc:sldMkLst>
        <pc:spChg chg="mod">
          <ac:chgData name="Magnus Tränk" userId="73c60b22-ca24-47b0-bd75-dbf2f6fa7bc6" providerId="ADAL" clId="{045CF097-E429-412E-8E0C-84F055C91E07}" dt="2024-05-03T09:58:19.859" v="2664" actId="20577"/>
          <ac:spMkLst>
            <pc:docMk/>
            <pc:sldMk cId="2471300579" sldId="1195"/>
            <ac:spMk id="2" creationId="{83798CFF-D7EC-F1BC-7CDF-CB98CC463476}"/>
          </ac:spMkLst>
        </pc:spChg>
        <pc:spChg chg="mod">
          <ac:chgData name="Magnus Tränk" userId="73c60b22-ca24-47b0-bd75-dbf2f6fa7bc6" providerId="ADAL" clId="{045CF097-E429-412E-8E0C-84F055C91E07}" dt="2024-05-03T09:47:54.036" v="2104" actId="20577"/>
          <ac:spMkLst>
            <pc:docMk/>
            <pc:sldMk cId="2471300579" sldId="1195"/>
            <ac:spMk id="3" creationId="{0D8CD234-9174-394D-60A4-7B035400C07B}"/>
          </ac:spMkLst>
        </pc:spChg>
      </pc:sldChg>
    </pc:docChg>
  </pc:docChgLst>
  <pc:docChgLst>
    <pc:chgData name="Sorin Surdila" userId="3c491dd2-c0a7-4b20-9961-af3787ca86ee" providerId="ADAL" clId="{5636434B-A291-409D-AB2F-F8CF51A6A2D1}"/>
    <pc:docChg chg="undo custSel modSld">
      <pc:chgData name="Sorin Surdila" userId="3c491dd2-c0a7-4b20-9961-af3787ca86ee" providerId="ADAL" clId="{5636434B-A291-409D-AB2F-F8CF51A6A2D1}" dt="2024-08-07T13:44:36.676" v="83" actId="20577"/>
      <pc:docMkLst>
        <pc:docMk/>
      </pc:docMkLst>
      <pc:sldChg chg="modSp mod">
        <pc:chgData name="Sorin Surdila" userId="3c491dd2-c0a7-4b20-9961-af3787ca86ee" providerId="ADAL" clId="{5636434B-A291-409D-AB2F-F8CF51A6A2D1}" dt="2024-08-07T13:44:36.676" v="83" actId="20577"/>
        <pc:sldMkLst>
          <pc:docMk/>
          <pc:sldMk cId="3587090805" sldId="1209"/>
        </pc:sldMkLst>
        <pc:spChg chg="mod">
          <ac:chgData name="Sorin Surdila" userId="3c491dd2-c0a7-4b20-9961-af3787ca86ee" providerId="ADAL" clId="{5636434B-A291-409D-AB2F-F8CF51A6A2D1}" dt="2024-08-07T13:44:36.676" v="83" actId="20577"/>
          <ac:spMkLst>
            <pc:docMk/>
            <pc:sldMk cId="3587090805" sldId="1209"/>
            <ac:spMk id="2" creationId="{7BD1A026-0E44-C89D-DADB-1810D01A9C58}"/>
          </ac:spMkLst>
        </pc:spChg>
      </pc:sldChg>
    </pc:docChg>
  </pc:docChgLst>
  <pc:docChgLst>
    <pc:chgData name="Rana Alhalaseh" userId="77599387-2e60-4e13-a056-5c29cbf8c9b4" providerId="ADAL" clId="{960737F9-D58D-411C-B1AB-3938E5374CA9}"/>
    <pc:docChg chg="undo custSel addSld delSld modSld modMainMaster">
      <pc:chgData name="Rana Alhalaseh" userId="77599387-2e60-4e13-a056-5c29cbf8c9b4" providerId="ADAL" clId="{960737F9-D58D-411C-B1AB-3938E5374CA9}" dt="2024-08-12T08:57:26.291" v="2847" actId="6549"/>
      <pc:docMkLst>
        <pc:docMk/>
      </pc:docMkLst>
      <pc:sldChg chg="modSp mod">
        <pc:chgData name="Rana Alhalaseh" userId="77599387-2e60-4e13-a056-5c29cbf8c9b4" providerId="ADAL" clId="{960737F9-D58D-411C-B1AB-3938E5374CA9}" dt="2024-08-09T11:14:09.539" v="117" actId="13926"/>
        <pc:sldMkLst>
          <pc:docMk/>
          <pc:sldMk cId="1869231076" sldId="1186"/>
        </pc:sldMkLst>
        <pc:spChg chg="mod">
          <ac:chgData name="Rana Alhalaseh" userId="77599387-2e60-4e13-a056-5c29cbf8c9b4" providerId="ADAL" clId="{960737F9-D58D-411C-B1AB-3938E5374CA9}" dt="2024-08-09T11:14:09.539" v="117" actId="13926"/>
          <ac:spMkLst>
            <pc:docMk/>
            <pc:sldMk cId="1869231076" sldId="1186"/>
            <ac:spMk id="7" creationId="{36A6C82A-6BDA-A599-AA1A-21AD82A39CD4}"/>
          </ac:spMkLst>
        </pc:spChg>
      </pc:sldChg>
      <pc:sldChg chg="addSp delSp modSp mod">
        <pc:chgData name="Rana Alhalaseh" userId="77599387-2e60-4e13-a056-5c29cbf8c9b4" providerId="ADAL" clId="{960737F9-D58D-411C-B1AB-3938E5374CA9}" dt="2024-08-09T11:38:46.079" v="331"/>
        <pc:sldMkLst>
          <pc:docMk/>
          <pc:sldMk cId="656070956" sldId="1196"/>
        </pc:sldMkLst>
        <pc:spChg chg="del">
          <ac:chgData name="Rana Alhalaseh" userId="77599387-2e60-4e13-a056-5c29cbf8c9b4" providerId="ADAL" clId="{960737F9-D58D-411C-B1AB-3938E5374CA9}" dt="2024-08-09T11:38:45.468" v="330" actId="478"/>
          <ac:spMkLst>
            <pc:docMk/>
            <pc:sldMk cId="656070956" sldId="1196"/>
            <ac:spMk id="2" creationId="{55BAFE06-AEF6-BED5-4933-9980F3D4499C}"/>
          </ac:spMkLst>
        </pc:spChg>
        <pc:spChg chg="mod">
          <ac:chgData name="Rana Alhalaseh" userId="77599387-2e60-4e13-a056-5c29cbf8c9b4" providerId="ADAL" clId="{960737F9-D58D-411C-B1AB-3938E5374CA9}" dt="2024-08-09T11:17:48.899" v="199" actId="20577"/>
          <ac:spMkLst>
            <pc:docMk/>
            <pc:sldMk cId="656070956" sldId="1196"/>
            <ac:spMk id="5" creationId="{ACB9EBA9-15AE-128B-20F7-C1161B376F00}"/>
          </ac:spMkLst>
        </pc:spChg>
        <pc:spChg chg="add mod">
          <ac:chgData name="Rana Alhalaseh" userId="77599387-2e60-4e13-a056-5c29cbf8c9b4" providerId="ADAL" clId="{960737F9-D58D-411C-B1AB-3938E5374CA9}" dt="2024-08-09T11:38:46.079" v="331"/>
          <ac:spMkLst>
            <pc:docMk/>
            <pc:sldMk cId="656070956" sldId="1196"/>
            <ac:spMk id="13" creationId="{209C7119-4A76-351E-4179-E3AC071BB799}"/>
          </ac:spMkLst>
        </pc:spChg>
      </pc:sldChg>
      <pc:sldChg chg="modSp mod">
        <pc:chgData name="Rana Alhalaseh" userId="77599387-2e60-4e13-a056-5c29cbf8c9b4" providerId="ADAL" clId="{960737F9-D58D-411C-B1AB-3938E5374CA9}" dt="2024-08-09T11:31:08.416" v="329" actId="20577"/>
        <pc:sldMkLst>
          <pc:docMk/>
          <pc:sldMk cId="3330140362" sldId="1198"/>
        </pc:sldMkLst>
        <pc:spChg chg="mod">
          <ac:chgData name="Rana Alhalaseh" userId="77599387-2e60-4e13-a056-5c29cbf8c9b4" providerId="ADAL" clId="{960737F9-D58D-411C-B1AB-3938E5374CA9}" dt="2024-08-09T11:31:08.416" v="329" actId="20577"/>
          <ac:spMkLst>
            <pc:docMk/>
            <pc:sldMk cId="3330140362" sldId="1198"/>
            <ac:spMk id="5" creationId="{BF115E94-7AE0-F631-B7E3-8FF8589234C9}"/>
          </ac:spMkLst>
        </pc:spChg>
      </pc:sldChg>
      <pc:sldChg chg="del">
        <pc:chgData name="Rana Alhalaseh" userId="77599387-2e60-4e13-a056-5c29cbf8c9b4" providerId="ADAL" clId="{960737F9-D58D-411C-B1AB-3938E5374CA9}" dt="2024-08-09T13:43:33.544" v="2264" actId="47"/>
        <pc:sldMkLst>
          <pc:docMk/>
          <pc:sldMk cId="945989108" sldId="1202"/>
        </pc:sldMkLst>
      </pc:sldChg>
      <pc:sldChg chg="addSp modSp mod">
        <pc:chgData name="Rana Alhalaseh" userId="77599387-2e60-4e13-a056-5c29cbf8c9b4" providerId="ADAL" clId="{960737F9-D58D-411C-B1AB-3938E5374CA9}" dt="2024-08-12T08:31:17.682" v="2839" actId="207"/>
        <pc:sldMkLst>
          <pc:docMk/>
          <pc:sldMk cId="206764972" sldId="1204"/>
        </pc:sldMkLst>
        <pc:spChg chg="add mod">
          <ac:chgData name="Rana Alhalaseh" userId="77599387-2e60-4e13-a056-5c29cbf8c9b4" providerId="ADAL" clId="{960737F9-D58D-411C-B1AB-3938E5374CA9}" dt="2024-08-12T08:31:17.682" v="2839" actId="207"/>
          <ac:spMkLst>
            <pc:docMk/>
            <pc:sldMk cId="206764972" sldId="1204"/>
            <ac:spMk id="5" creationId="{8A63D757-186E-F887-79AD-22CAD9A3DE2A}"/>
          </ac:spMkLst>
        </pc:spChg>
      </pc:sldChg>
      <pc:sldChg chg="addSp delSp modSp mod">
        <pc:chgData name="Rana Alhalaseh" userId="77599387-2e60-4e13-a056-5c29cbf8c9b4" providerId="ADAL" clId="{960737F9-D58D-411C-B1AB-3938E5374CA9}" dt="2024-08-10T14:42:30.578" v="2468" actId="478"/>
        <pc:sldMkLst>
          <pc:docMk/>
          <pc:sldMk cId="1211925071" sldId="1207"/>
        </pc:sldMkLst>
        <pc:spChg chg="add del mod">
          <ac:chgData name="Rana Alhalaseh" userId="77599387-2e60-4e13-a056-5c29cbf8c9b4" providerId="ADAL" clId="{960737F9-D58D-411C-B1AB-3938E5374CA9}" dt="2024-08-10T14:42:30.578" v="2468" actId="478"/>
          <ac:spMkLst>
            <pc:docMk/>
            <pc:sldMk cId="1211925071" sldId="1207"/>
            <ac:spMk id="2" creationId="{AC658A7E-2BFB-FD19-FCD7-EF1109CEE72D}"/>
          </ac:spMkLst>
        </pc:spChg>
      </pc:sldChg>
      <pc:sldChg chg="del">
        <pc:chgData name="Rana Alhalaseh" userId="77599387-2e60-4e13-a056-5c29cbf8c9b4" providerId="ADAL" clId="{960737F9-D58D-411C-B1AB-3938E5374CA9}" dt="2024-08-09T13:43:19.753" v="2263" actId="47"/>
        <pc:sldMkLst>
          <pc:docMk/>
          <pc:sldMk cId="3587090805" sldId="1209"/>
        </pc:sldMkLst>
      </pc:sldChg>
      <pc:sldChg chg="addSp modSp new mod">
        <pc:chgData name="Rana Alhalaseh" userId="77599387-2e60-4e13-a056-5c29cbf8c9b4" providerId="ADAL" clId="{960737F9-D58D-411C-B1AB-3938E5374CA9}" dt="2024-08-12T08:31:09.255" v="2838" actId="207"/>
        <pc:sldMkLst>
          <pc:docMk/>
          <pc:sldMk cId="2185262381" sldId="1210"/>
        </pc:sldMkLst>
        <pc:spChg chg="mod">
          <ac:chgData name="Rana Alhalaseh" userId="77599387-2e60-4e13-a056-5c29cbf8c9b4" providerId="ADAL" clId="{960737F9-D58D-411C-B1AB-3938E5374CA9}" dt="2024-08-10T14:39:41.761" v="2415" actId="207"/>
          <ac:spMkLst>
            <pc:docMk/>
            <pc:sldMk cId="2185262381" sldId="1210"/>
            <ac:spMk id="2" creationId="{32F37DED-44F0-5BA3-4382-EBE139AD7D9E}"/>
          </ac:spMkLst>
        </pc:spChg>
        <pc:spChg chg="mod">
          <ac:chgData name="Rana Alhalaseh" userId="77599387-2e60-4e13-a056-5c29cbf8c9b4" providerId="ADAL" clId="{960737F9-D58D-411C-B1AB-3938E5374CA9}" dt="2024-08-09T12:47:48.914" v="958" actId="20577"/>
          <ac:spMkLst>
            <pc:docMk/>
            <pc:sldMk cId="2185262381" sldId="1210"/>
            <ac:spMk id="3" creationId="{71CF6138-CDC9-FA6D-8F74-84CC2BBFF228}"/>
          </ac:spMkLst>
        </pc:spChg>
        <pc:spChg chg="add mod">
          <ac:chgData name="Rana Alhalaseh" userId="77599387-2e60-4e13-a056-5c29cbf8c9b4" providerId="ADAL" clId="{960737F9-D58D-411C-B1AB-3938E5374CA9}" dt="2024-08-10T14:39:33.989" v="2413" actId="113"/>
          <ac:spMkLst>
            <pc:docMk/>
            <pc:sldMk cId="2185262381" sldId="1210"/>
            <ac:spMk id="4" creationId="{20B47A6D-699B-D285-26FA-BB31679E4696}"/>
          </ac:spMkLst>
        </pc:spChg>
        <pc:spChg chg="add mod">
          <ac:chgData name="Rana Alhalaseh" userId="77599387-2e60-4e13-a056-5c29cbf8c9b4" providerId="ADAL" clId="{960737F9-D58D-411C-B1AB-3938E5374CA9}" dt="2024-08-12T06:13:04.084" v="2730" actId="20577"/>
          <ac:spMkLst>
            <pc:docMk/>
            <pc:sldMk cId="2185262381" sldId="1210"/>
            <ac:spMk id="5" creationId="{A977A4AB-BC86-8C0D-140B-9D3A3CB64AF9}"/>
          </ac:spMkLst>
        </pc:spChg>
        <pc:spChg chg="add mod">
          <ac:chgData name="Rana Alhalaseh" userId="77599387-2e60-4e13-a056-5c29cbf8c9b4" providerId="ADAL" clId="{960737F9-D58D-411C-B1AB-3938E5374CA9}" dt="2024-08-12T07:03:54.656" v="2731" actId="113"/>
          <ac:spMkLst>
            <pc:docMk/>
            <pc:sldMk cId="2185262381" sldId="1210"/>
            <ac:spMk id="6" creationId="{14C8D5EA-A94B-92A7-F615-FF13B4443715}"/>
          </ac:spMkLst>
        </pc:spChg>
        <pc:spChg chg="add">
          <ac:chgData name="Rana Alhalaseh" userId="77599387-2e60-4e13-a056-5c29cbf8c9b4" providerId="ADAL" clId="{960737F9-D58D-411C-B1AB-3938E5374CA9}" dt="2024-08-09T12:34:51.912" v="547"/>
          <ac:spMkLst>
            <pc:docMk/>
            <pc:sldMk cId="2185262381" sldId="1210"/>
            <ac:spMk id="7" creationId="{7E8412B8-B544-9113-15E9-AB87AC10B6D8}"/>
          </ac:spMkLst>
        </pc:spChg>
        <pc:spChg chg="add mod">
          <ac:chgData name="Rana Alhalaseh" userId="77599387-2e60-4e13-a056-5c29cbf8c9b4" providerId="ADAL" clId="{960737F9-D58D-411C-B1AB-3938E5374CA9}" dt="2024-08-12T08:31:09.255" v="2838" actId="207"/>
          <ac:spMkLst>
            <pc:docMk/>
            <pc:sldMk cId="2185262381" sldId="1210"/>
            <ac:spMk id="9" creationId="{811F01AE-BA79-F68B-4B18-9B0A46702129}"/>
          </ac:spMkLst>
        </pc:spChg>
        <pc:graphicFrameChg chg="add mod">
          <ac:chgData name="Rana Alhalaseh" userId="77599387-2e60-4e13-a056-5c29cbf8c9b4" providerId="ADAL" clId="{960737F9-D58D-411C-B1AB-3938E5374CA9}" dt="2024-08-10T14:38:56.174" v="2408" actId="1076"/>
          <ac:graphicFrameMkLst>
            <pc:docMk/>
            <pc:sldMk cId="2185262381" sldId="1210"/>
            <ac:graphicFrameMk id="8" creationId="{F30D0D14-F0F9-2177-C00C-ACF2F5943E83}"/>
          </ac:graphicFrameMkLst>
        </pc:graphicFrameChg>
      </pc:sldChg>
      <pc:sldChg chg="addSp delSp modSp new mod">
        <pc:chgData name="Rana Alhalaseh" userId="77599387-2e60-4e13-a056-5c29cbf8c9b4" providerId="ADAL" clId="{960737F9-D58D-411C-B1AB-3938E5374CA9}" dt="2024-08-12T07:26:01.223" v="2837" actId="5793"/>
        <pc:sldMkLst>
          <pc:docMk/>
          <pc:sldMk cId="361260845" sldId="1211"/>
        </pc:sldMkLst>
        <pc:spChg chg="mod">
          <ac:chgData name="Rana Alhalaseh" userId="77599387-2e60-4e13-a056-5c29cbf8c9b4" providerId="ADAL" clId="{960737F9-D58D-411C-B1AB-3938E5374CA9}" dt="2024-08-12T07:10:16.706" v="2834" actId="20577"/>
          <ac:spMkLst>
            <pc:docMk/>
            <pc:sldMk cId="361260845" sldId="1211"/>
            <ac:spMk id="2" creationId="{C485C4C6-99B4-8BA9-C70A-3CDA58C1AA7F}"/>
          </ac:spMkLst>
        </pc:spChg>
        <pc:spChg chg="mod">
          <ac:chgData name="Rana Alhalaseh" userId="77599387-2e60-4e13-a056-5c29cbf8c9b4" providerId="ADAL" clId="{960737F9-D58D-411C-B1AB-3938E5374CA9}" dt="2024-08-09T12:57:48.471" v="1189" actId="20577"/>
          <ac:spMkLst>
            <pc:docMk/>
            <pc:sldMk cId="361260845" sldId="1211"/>
            <ac:spMk id="3" creationId="{C1D19FFF-9916-8936-07A0-61CC292E0D42}"/>
          </ac:spMkLst>
        </pc:spChg>
        <pc:spChg chg="add mod">
          <ac:chgData name="Rana Alhalaseh" userId="77599387-2e60-4e13-a056-5c29cbf8c9b4" providerId="ADAL" clId="{960737F9-D58D-411C-B1AB-3938E5374CA9}" dt="2024-08-09T12:58:29.901" v="1192" actId="164"/>
          <ac:spMkLst>
            <pc:docMk/>
            <pc:sldMk cId="361260845" sldId="1211"/>
            <ac:spMk id="4" creationId="{97D2BD54-AF90-3FB1-8554-589E97BBD5C8}"/>
          </ac:spMkLst>
        </pc:spChg>
        <pc:spChg chg="add mod">
          <ac:chgData name="Rana Alhalaseh" userId="77599387-2e60-4e13-a056-5c29cbf8c9b4" providerId="ADAL" clId="{960737F9-D58D-411C-B1AB-3938E5374CA9}" dt="2024-08-09T12:58:29.901" v="1192" actId="164"/>
          <ac:spMkLst>
            <pc:docMk/>
            <pc:sldMk cId="361260845" sldId="1211"/>
            <ac:spMk id="5" creationId="{7CED7526-1FCC-FF86-C354-879EE864DBB2}"/>
          </ac:spMkLst>
        </pc:spChg>
        <pc:spChg chg="add mod">
          <ac:chgData name="Rana Alhalaseh" userId="77599387-2e60-4e13-a056-5c29cbf8c9b4" providerId="ADAL" clId="{960737F9-D58D-411C-B1AB-3938E5374CA9}" dt="2024-08-09T12:58:29.901" v="1192" actId="164"/>
          <ac:spMkLst>
            <pc:docMk/>
            <pc:sldMk cId="361260845" sldId="1211"/>
            <ac:spMk id="6" creationId="{41E37DF4-E933-86F6-1E6C-0690E4569C7C}"/>
          </ac:spMkLst>
        </pc:spChg>
        <pc:spChg chg="add mod">
          <ac:chgData name="Rana Alhalaseh" userId="77599387-2e60-4e13-a056-5c29cbf8c9b4" providerId="ADAL" clId="{960737F9-D58D-411C-B1AB-3938E5374CA9}" dt="2024-08-09T12:58:29.901" v="1192" actId="164"/>
          <ac:spMkLst>
            <pc:docMk/>
            <pc:sldMk cId="361260845" sldId="1211"/>
            <ac:spMk id="8" creationId="{920B7D8F-49FE-DAD5-D7FA-E660ED74735C}"/>
          </ac:spMkLst>
        </pc:spChg>
        <pc:spChg chg="add mod">
          <ac:chgData name="Rana Alhalaseh" userId="77599387-2e60-4e13-a056-5c29cbf8c9b4" providerId="ADAL" clId="{960737F9-D58D-411C-B1AB-3938E5374CA9}" dt="2024-08-09T12:58:29.901" v="1192" actId="164"/>
          <ac:spMkLst>
            <pc:docMk/>
            <pc:sldMk cId="361260845" sldId="1211"/>
            <ac:spMk id="9" creationId="{1021AC69-4BE7-9D48-B5D6-0C6E0EC0852E}"/>
          </ac:spMkLst>
        </pc:spChg>
        <pc:spChg chg="mod">
          <ac:chgData name="Rana Alhalaseh" userId="77599387-2e60-4e13-a056-5c29cbf8c9b4" providerId="ADAL" clId="{960737F9-D58D-411C-B1AB-3938E5374CA9}" dt="2024-08-09T12:58:24.461" v="1191"/>
          <ac:spMkLst>
            <pc:docMk/>
            <pc:sldMk cId="361260845" sldId="1211"/>
            <ac:spMk id="12" creationId="{FA64A0C9-46C4-EDB5-884F-C7D2A5BC81EE}"/>
          </ac:spMkLst>
        </pc:spChg>
        <pc:spChg chg="mod">
          <ac:chgData name="Rana Alhalaseh" userId="77599387-2e60-4e13-a056-5c29cbf8c9b4" providerId="ADAL" clId="{960737F9-D58D-411C-B1AB-3938E5374CA9}" dt="2024-08-09T12:58:24.461" v="1191"/>
          <ac:spMkLst>
            <pc:docMk/>
            <pc:sldMk cId="361260845" sldId="1211"/>
            <ac:spMk id="13" creationId="{7A35249F-BDE6-668F-EE42-26A52AD5315E}"/>
          </ac:spMkLst>
        </pc:spChg>
        <pc:spChg chg="add mod">
          <ac:chgData name="Rana Alhalaseh" userId="77599387-2e60-4e13-a056-5c29cbf8c9b4" providerId="ADAL" clId="{960737F9-D58D-411C-B1AB-3938E5374CA9}" dt="2024-08-09T12:58:29.901" v="1192" actId="164"/>
          <ac:spMkLst>
            <pc:docMk/>
            <pc:sldMk cId="361260845" sldId="1211"/>
            <ac:spMk id="14" creationId="{72F56586-77B5-4A42-9616-AA9FA9E0BD25}"/>
          </ac:spMkLst>
        </pc:spChg>
        <pc:spChg chg="mod">
          <ac:chgData name="Rana Alhalaseh" userId="77599387-2e60-4e13-a056-5c29cbf8c9b4" providerId="ADAL" clId="{960737F9-D58D-411C-B1AB-3938E5374CA9}" dt="2024-08-09T12:58:24.461" v="1191"/>
          <ac:spMkLst>
            <pc:docMk/>
            <pc:sldMk cId="361260845" sldId="1211"/>
            <ac:spMk id="16" creationId="{DCE3A40F-AF84-CF83-F775-8036C350BF9B}"/>
          </ac:spMkLst>
        </pc:spChg>
        <pc:spChg chg="mod">
          <ac:chgData name="Rana Alhalaseh" userId="77599387-2e60-4e13-a056-5c29cbf8c9b4" providerId="ADAL" clId="{960737F9-D58D-411C-B1AB-3938E5374CA9}" dt="2024-08-09T12:58:24.461" v="1191"/>
          <ac:spMkLst>
            <pc:docMk/>
            <pc:sldMk cId="361260845" sldId="1211"/>
            <ac:spMk id="17" creationId="{12C73C50-C767-8536-0FEA-BE58915A237A}"/>
          </ac:spMkLst>
        </pc:spChg>
        <pc:spChg chg="add mod">
          <ac:chgData name="Rana Alhalaseh" userId="77599387-2e60-4e13-a056-5c29cbf8c9b4" providerId="ADAL" clId="{960737F9-D58D-411C-B1AB-3938E5374CA9}" dt="2024-08-09T12:58:29.901" v="1192" actId="164"/>
          <ac:spMkLst>
            <pc:docMk/>
            <pc:sldMk cId="361260845" sldId="1211"/>
            <ac:spMk id="18" creationId="{CC3422EE-D777-6B41-4FE0-268C7B7D57A2}"/>
          </ac:spMkLst>
        </pc:spChg>
        <pc:spChg chg="add mod">
          <ac:chgData name="Rana Alhalaseh" userId="77599387-2e60-4e13-a056-5c29cbf8c9b4" providerId="ADAL" clId="{960737F9-D58D-411C-B1AB-3938E5374CA9}" dt="2024-08-09T12:58:29.901" v="1192" actId="164"/>
          <ac:spMkLst>
            <pc:docMk/>
            <pc:sldMk cId="361260845" sldId="1211"/>
            <ac:spMk id="19" creationId="{A2788E93-241F-292D-BC88-0ABD77C104B1}"/>
          </ac:spMkLst>
        </pc:spChg>
        <pc:spChg chg="mod">
          <ac:chgData name="Rana Alhalaseh" userId="77599387-2e60-4e13-a056-5c29cbf8c9b4" providerId="ADAL" clId="{960737F9-D58D-411C-B1AB-3938E5374CA9}" dt="2024-08-09T12:58:24.461" v="1191"/>
          <ac:spMkLst>
            <pc:docMk/>
            <pc:sldMk cId="361260845" sldId="1211"/>
            <ac:spMk id="21" creationId="{9A4024B9-DB87-66AF-CFB5-C600C3E22EB7}"/>
          </ac:spMkLst>
        </pc:spChg>
        <pc:spChg chg="mod">
          <ac:chgData name="Rana Alhalaseh" userId="77599387-2e60-4e13-a056-5c29cbf8c9b4" providerId="ADAL" clId="{960737F9-D58D-411C-B1AB-3938E5374CA9}" dt="2024-08-09T12:58:24.461" v="1191"/>
          <ac:spMkLst>
            <pc:docMk/>
            <pc:sldMk cId="361260845" sldId="1211"/>
            <ac:spMk id="22" creationId="{0AEE714C-EEFB-CD31-E42E-AD68063E21A8}"/>
          </ac:spMkLst>
        </pc:spChg>
        <pc:spChg chg="mod">
          <ac:chgData name="Rana Alhalaseh" userId="77599387-2e60-4e13-a056-5c29cbf8c9b4" providerId="ADAL" clId="{960737F9-D58D-411C-B1AB-3938E5374CA9}" dt="2024-08-09T12:58:24.461" v="1191"/>
          <ac:spMkLst>
            <pc:docMk/>
            <pc:sldMk cId="361260845" sldId="1211"/>
            <ac:spMk id="24" creationId="{F76FA36F-633E-66ED-A97F-92791E11CC7B}"/>
          </ac:spMkLst>
        </pc:spChg>
        <pc:spChg chg="mod">
          <ac:chgData name="Rana Alhalaseh" userId="77599387-2e60-4e13-a056-5c29cbf8c9b4" providerId="ADAL" clId="{960737F9-D58D-411C-B1AB-3938E5374CA9}" dt="2024-08-09T12:58:24.461" v="1191"/>
          <ac:spMkLst>
            <pc:docMk/>
            <pc:sldMk cId="361260845" sldId="1211"/>
            <ac:spMk id="25" creationId="{6913C648-E144-478F-8612-2D63F5C63CA0}"/>
          </ac:spMkLst>
        </pc:spChg>
        <pc:spChg chg="add mod">
          <ac:chgData name="Rana Alhalaseh" userId="77599387-2e60-4e13-a056-5c29cbf8c9b4" providerId="ADAL" clId="{960737F9-D58D-411C-B1AB-3938E5374CA9}" dt="2024-08-09T12:58:29.901" v="1192" actId="164"/>
          <ac:spMkLst>
            <pc:docMk/>
            <pc:sldMk cId="361260845" sldId="1211"/>
            <ac:spMk id="26" creationId="{73B58690-CF1E-C55A-8697-FCC5F6975509}"/>
          </ac:spMkLst>
        </pc:spChg>
        <pc:spChg chg="add mod">
          <ac:chgData name="Rana Alhalaseh" userId="77599387-2e60-4e13-a056-5c29cbf8c9b4" providerId="ADAL" clId="{960737F9-D58D-411C-B1AB-3938E5374CA9}" dt="2024-08-09T12:58:29.901" v="1192" actId="164"/>
          <ac:spMkLst>
            <pc:docMk/>
            <pc:sldMk cId="361260845" sldId="1211"/>
            <ac:spMk id="27" creationId="{993BF54D-8723-2855-7738-618CAD3AABF0}"/>
          </ac:spMkLst>
        </pc:spChg>
        <pc:spChg chg="add mod">
          <ac:chgData name="Rana Alhalaseh" userId="77599387-2e60-4e13-a056-5c29cbf8c9b4" providerId="ADAL" clId="{960737F9-D58D-411C-B1AB-3938E5374CA9}" dt="2024-08-09T12:58:29.901" v="1192" actId="164"/>
          <ac:spMkLst>
            <pc:docMk/>
            <pc:sldMk cId="361260845" sldId="1211"/>
            <ac:spMk id="28" creationId="{FB0877E8-EE07-362B-7066-CA240EB136C5}"/>
          </ac:spMkLst>
        </pc:spChg>
        <pc:spChg chg="add mod">
          <ac:chgData name="Rana Alhalaseh" userId="77599387-2e60-4e13-a056-5c29cbf8c9b4" providerId="ADAL" clId="{960737F9-D58D-411C-B1AB-3938E5374CA9}" dt="2024-08-09T12:58:29.901" v="1192" actId="164"/>
          <ac:spMkLst>
            <pc:docMk/>
            <pc:sldMk cId="361260845" sldId="1211"/>
            <ac:spMk id="29" creationId="{C4078623-99A2-7916-0905-DAF136FBB93A}"/>
          </ac:spMkLst>
        </pc:spChg>
        <pc:spChg chg="add mod">
          <ac:chgData name="Rana Alhalaseh" userId="77599387-2e60-4e13-a056-5c29cbf8c9b4" providerId="ADAL" clId="{960737F9-D58D-411C-B1AB-3938E5374CA9}" dt="2024-08-09T12:58:29.901" v="1192" actId="164"/>
          <ac:spMkLst>
            <pc:docMk/>
            <pc:sldMk cId="361260845" sldId="1211"/>
            <ac:spMk id="32" creationId="{1460EC97-E7D6-A9D1-3AB4-099A05E3D9BD}"/>
          </ac:spMkLst>
        </pc:spChg>
        <pc:spChg chg="add mod">
          <ac:chgData name="Rana Alhalaseh" userId="77599387-2e60-4e13-a056-5c29cbf8c9b4" providerId="ADAL" clId="{960737F9-D58D-411C-B1AB-3938E5374CA9}" dt="2024-08-09T12:58:29.901" v="1192" actId="164"/>
          <ac:spMkLst>
            <pc:docMk/>
            <pc:sldMk cId="361260845" sldId="1211"/>
            <ac:spMk id="33" creationId="{3330634B-9024-CB6A-D7F1-BD61C0DDA4C5}"/>
          </ac:spMkLst>
        </pc:spChg>
        <pc:spChg chg="add mod">
          <ac:chgData name="Rana Alhalaseh" userId="77599387-2e60-4e13-a056-5c29cbf8c9b4" providerId="ADAL" clId="{960737F9-D58D-411C-B1AB-3938E5374CA9}" dt="2024-08-09T12:58:29.901" v="1192" actId="164"/>
          <ac:spMkLst>
            <pc:docMk/>
            <pc:sldMk cId="361260845" sldId="1211"/>
            <ac:spMk id="34" creationId="{68F7073F-9C4A-3C5D-3193-E8B4E1113AA7}"/>
          </ac:spMkLst>
        </pc:spChg>
        <pc:spChg chg="add mod">
          <ac:chgData name="Rana Alhalaseh" userId="77599387-2e60-4e13-a056-5c29cbf8c9b4" providerId="ADAL" clId="{960737F9-D58D-411C-B1AB-3938E5374CA9}" dt="2024-08-09T12:58:29.901" v="1192" actId="164"/>
          <ac:spMkLst>
            <pc:docMk/>
            <pc:sldMk cId="361260845" sldId="1211"/>
            <ac:spMk id="36" creationId="{C2425C15-D877-05D5-7495-7192353BC3D1}"/>
          </ac:spMkLst>
        </pc:spChg>
        <pc:spChg chg="add mod">
          <ac:chgData name="Rana Alhalaseh" userId="77599387-2e60-4e13-a056-5c29cbf8c9b4" providerId="ADAL" clId="{960737F9-D58D-411C-B1AB-3938E5374CA9}" dt="2024-08-09T12:58:29.901" v="1192" actId="164"/>
          <ac:spMkLst>
            <pc:docMk/>
            <pc:sldMk cId="361260845" sldId="1211"/>
            <ac:spMk id="38" creationId="{D478AE56-0911-278B-85D1-34EBCDCF40C4}"/>
          </ac:spMkLst>
        </pc:spChg>
        <pc:spChg chg="add mod">
          <ac:chgData name="Rana Alhalaseh" userId="77599387-2e60-4e13-a056-5c29cbf8c9b4" providerId="ADAL" clId="{960737F9-D58D-411C-B1AB-3938E5374CA9}" dt="2024-08-09T12:58:29.901" v="1192" actId="164"/>
          <ac:spMkLst>
            <pc:docMk/>
            <pc:sldMk cId="361260845" sldId="1211"/>
            <ac:spMk id="39" creationId="{72069C3F-D034-9472-934F-E4B152B4480E}"/>
          </ac:spMkLst>
        </pc:spChg>
        <pc:spChg chg="add mod">
          <ac:chgData name="Rana Alhalaseh" userId="77599387-2e60-4e13-a056-5c29cbf8c9b4" providerId="ADAL" clId="{960737F9-D58D-411C-B1AB-3938E5374CA9}" dt="2024-08-09T12:58:29.901" v="1192" actId="164"/>
          <ac:spMkLst>
            <pc:docMk/>
            <pc:sldMk cId="361260845" sldId="1211"/>
            <ac:spMk id="40" creationId="{0D94F8A7-7619-F90A-2E78-7D06AE6C9B4A}"/>
          </ac:spMkLst>
        </pc:spChg>
        <pc:spChg chg="add mod">
          <ac:chgData name="Rana Alhalaseh" userId="77599387-2e60-4e13-a056-5c29cbf8c9b4" providerId="ADAL" clId="{960737F9-D58D-411C-B1AB-3938E5374CA9}" dt="2024-08-09T12:58:43.041" v="1193" actId="400"/>
          <ac:spMkLst>
            <pc:docMk/>
            <pc:sldMk cId="361260845" sldId="1211"/>
            <ac:spMk id="41" creationId="{4168DD15-CFC8-678F-12F1-B5AE412286FC}"/>
          </ac:spMkLst>
        </pc:spChg>
        <pc:spChg chg="add mod">
          <ac:chgData name="Rana Alhalaseh" userId="77599387-2e60-4e13-a056-5c29cbf8c9b4" providerId="ADAL" clId="{960737F9-D58D-411C-B1AB-3938E5374CA9}" dt="2024-08-12T07:26:01.223" v="2837" actId="5793"/>
          <ac:spMkLst>
            <pc:docMk/>
            <pc:sldMk cId="361260845" sldId="1211"/>
            <ac:spMk id="43" creationId="{46C40249-E71B-9C54-0666-EDEFED390192}"/>
          </ac:spMkLst>
        </pc:spChg>
        <pc:grpChg chg="add mod">
          <ac:chgData name="Rana Alhalaseh" userId="77599387-2e60-4e13-a056-5c29cbf8c9b4" providerId="ADAL" clId="{960737F9-D58D-411C-B1AB-3938E5374CA9}" dt="2024-08-09T12:58:29.901" v="1192" actId="164"/>
          <ac:grpSpMkLst>
            <pc:docMk/>
            <pc:sldMk cId="361260845" sldId="1211"/>
            <ac:grpSpMk id="11" creationId="{88334741-2E19-B678-1475-0712A1BF5FC3}"/>
          </ac:grpSpMkLst>
        </pc:grpChg>
        <pc:grpChg chg="add mod">
          <ac:chgData name="Rana Alhalaseh" userId="77599387-2e60-4e13-a056-5c29cbf8c9b4" providerId="ADAL" clId="{960737F9-D58D-411C-B1AB-3938E5374CA9}" dt="2024-08-09T12:58:29.901" v="1192" actId="164"/>
          <ac:grpSpMkLst>
            <pc:docMk/>
            <pc:sldMk cId="361260845" sldId="1211"/>
            <ac:grpSpMk id="15" creationId="{D9A3413B-58C5-1426-31F5-8F4EF711D9A5}"/>
          </ac:grpSpMkLst>
        </pc:grpChg>
        <pc:grpChg chg="add mod">
          <ac:chgData name="Rana Alhalaseh" userId="77599387-2e60-4e13-a056-5c29cbf8c9b4" providerId="ADAL" clId="{960737F9-D58D-411C-B1AB-3938E5374CA9}" dt="2024-08-09T12:58:29.901" v="1192" actId="164"/>
          <ac:grpSpMkLst>
            <pc:docMk/>
            <pc:sldMk cId="361260845" sldId="1211"/>
            <ac:grpSpMk id="20" creationId="{4E036C16-9362-20F5-EB1F-AC99D9971D6D}"/>
          </ac:grpSpMkLst>
        </pc:grpChg>
        <pc:grpChg chg="add mod">
          <ac:chgData name="Rana Alhalaseh" userId="77599387-2e60-4e13-a056-5c29cbf8c9b4" providerId="ADAL" clId="{960737F9-D58D-411C-B1AB-3938E5374CA9}" dt="2024-08-09T12:58:29.901" v="1192" actId="164"/>
          <ac:grpSpMkLst>
            <pc:docMk/>
            <pc:sldMk cId="361260845" sldId="1211"/>
            <ac:grpSpMk id="23" creationId="{7BAED7E4-C06C-1FC5-D36A-1297AF56EF7A}"/>
          </ac:grpSpMkLst>
        </pc:grpChg>
        <pc:grpChg chg="add del mod">
          <ac:chgData name="Rana Alhalaseh" userId="77599387-2e60-4e13-a056-5c29cbf8c9b4" providerId="ADAL" clId="{960737F9-D58D-411C-B1AB-3938E5374CA9}" dt="2024-08-09T13:01:50.861" v="1195" actId="478"/>
          <ac:grpSpMkLst>
            <pc:docMk/>
            <pc:sldMk cId="361260845" sldId="1211"/>
            <ac:grpSpMk id="42" creationId="{155AFA61-BC3D-672D-12DD-45D3C8FD5A11}"/>
          </ac:grpSpMkLst>
        </pc:grpChg>
        <pc:cxnChg chg="add mod">
          <ac:chgData name="Rana Alhalaseh" userId="77599387-2e60-4e13-a056-5c29cbf8c9b4" providerId="ADAL" clId="{960737F9-D58D-411C-B1AB-3938E5374CA9}" dt="2024-08-09T13:01:50.861" v="1195" actId="478"/>
          <ac:cxnSpMkLst>
            <pc:docMk/>
            <pc:sldMk cId="361260845" sldId="1211"/>
            <ac:cxnSpMk id="7" creationId="{66256CA8-02A8-BB13-F699-B081B164F197}"/>
          </ac:cxnSpMkLst>
        </pc:cxnChg>
        <pc:cxnChg chg="add mod">
          <ac:chgData name="Rana Alhalaseh" userId="77599387-2e60-4e13-a056-5c29cbf8c9b4" providerId="ADAL" clId="{960737F9-D58D-411C-B1AB-3938E5374CA9}" dt="2024-08-09T13:01:50.861" v="1195" actId="478"/>
          <ac:cxnSpMkLst>
            <pc:docMk/>
            <pc:sldMk cId="361260845" sldId="1211"/>
            <ac:cxnSpMk id="10" creationId="{690818B9-E73D-B202-DB2E-2A5936D95C67}"/>
          </ac:cxnSpMkLst>
        </pc:cxnChg>
        <pc:cxnChg chg="add mod">
          <ac:chgData name="Rana Alhalaseh" userId="77599387-2e60-4e13-a056-5c29cbf8c9b4" providerId="ADAL" clId="{960737F9-D58D-411C-B1AB-3938E5374CA9}" dt="2024-08-09T13:01:50.861" v="1195" actId="478"/>
          <ac:cxnSpMkLst>
            <pc:docMk/>
            <pc:sldMk cId="361260845" sldId="1211"/>
            <ac:cxnSpMk id="30" creationId="{778A9DB1-B3D0-1D31-E360-087BA948B25F}"/>
          </ac:cxnSpMkLst>
        </pc:cxnChg>
        <pc:cxnChg chg="add mod">
          <ac:chgData name="Rana Alhalaseh" userId="77599387-2e60-4e13-a056-5c29cbf8c9b4" providerId="ADAL" clId="{960737F9-D58D-411C-B1AB-3938E5374CA9}" dt="2024-08-09T13:01:50.861" v="1195" actId="478"/>
          <ac:cxnSpMkLst>
            <pc:docMk/>
            <pc:sldMk cId="361260845" sldId="1211"/>
            <ac:cxnSpMk id="31" creationId="{3973B2FB-8D08-58AD-C863-5D1CAEBBD533}"/>
          </ac:cxnSpMkLst>
        </pc:cxnChg>
        <pc:cxnChg chg="add mod">
          <ac:chgData name="Rana Alhalaseh" userId="77599387-2e60-4e13-a056-5c29cbf8c9b4" providerId="ADAL" clId="{960737F9-D58D-411C-B1AB-3938E5374CA9}" dt="2024-08-09T13:01:50.861" v="1195" actId="478"/>
          <ac:cxnSpMkLst>
            <pc:docMk/>
            <pc:sldMk cId="361260845" sldId="1211"/>
            <ac:cxnSpMk id="35" creationId="{BA55AD8A-ECEF-8CA7-0C79-BBA482E0D863}"/>
          </ac:cxnSpMkLst>
        </pc:cxnChg>
        <pc:cxnChg chg="add mod">
          <ac:chgData name="Rana Alhalaseh" userId="77599387-2e60-4e13-a056-5c29cbf8c9b4" providerId="ADAL" clId="{960737F9-D58D-411C-B1AB-3938E5374CA9}" dt="2024-08-09T13:01:50.861" v="1195" actId="478"/>
          <ac:cxnSpMkLst>
            <pc:docMk/>
            <pc:sldMk cId="361260845" sldId="1211"/>
            <ac:cxnSpMk id="37" creationId="{DF48B3F0-08A1-040B-B622-9BEA5352C50A}"/>
          </ac:cxnSpMkLst>
        </pc:cxnChg>
      </pc:sldChg>
      <pc:sldChg chg="modSp new mod">
        <pc:chgData name="Rana Alhalaseh" userId="77599387-2e60-4e13-a056-5c29cbf8c9b4" providerId="ADAL" clId="{960737F9-D58D-411C-B1AB-3938E5374CA9}" dt="2024-08-09T13:51:04.313" v="2403" actId="255"/>
        <pc:sldMkLst>
          <pc:docMk/>
          <pc:sldMk cId="1278771466" sldId="1212"/>
        </pc:sldMkLst>
        <pc:spChg chg="mod">
          <ac:chgData name="Rana Alhalaseh" userId="77599387-2e60-4e13-a056-5c29cbf8c9b4" providerId="ADAL" clId="{960737F9-D58D-411C-B1AB-3938E5374CA9}" dt="2024-08-09T13:51:04.313" v="2403" actId="255"/>
          <ac:spMkLst>
            <pc:docMk/>
            <pc:sldMk cId="1278771466" sldId="1212"/>
            <ac:spMk id="2" creationId="{1299579B-DD26-D784-A82F-E6CBDF8D7EB1}"/>
          </ac:spMkLst>
        </pc:spChg>
        <pc:spChg chg="mod">
          <ac:chgData name="Rana Alhalaseh" userId="77599387-2e60-4e13-a056-5c29cbf8c9b4" providerId="ADAL" clId="{960737F9-D58D-411C-B1AB-3938E5374CA9}" dt="2024-08-09T13:08:40.382" v="1753" actId="20577"/>
          <ac:spMkLst>
            <pc:docMk/>
            <pc:sldMk cId="1278771466" sldId="1212"/>
            <ac:spMk id="3" creationId="{0116EE71-9AB4-3166-6218-611C4D7D58F1}"/>
          </ac:spMkLst>
        </pc:spChg>
      </pc:sldChg>
      <pc:sldMasterChg chg="modSp mod">
        <pc:chgData name="Rana Alhalaseh" userId="77599387-2e60-4e13-a056-5c29cbf8c9b4" providerId="ADAL" clId="{960737F9-D58D-411C-B1AB-3938E5374CA9}" dt="2024-08-12T08:57:26.291" v="2847" actId="6549"/>
        <pc:sldMasterMkLst>
          <pc:docMk/>
          <pc:sldMasterMk cId="0" sldId="2147485146"/>
        </pc:sldMasterMkLst>
        <pc:spChg chg="mod">
          <ac:chgData name="Rana Alhalaseh" userId="77599387-2e60-4e13-a056-5c29cbf8c9b4" providerId="ADAL" clId="{960737F9-D58D-411C-B1AB-3938E5374CA9}" dt="2024-08-09T13:56:09.703" v="2407" actId="20577"/>
          <ac:spMkLst>
            <pc:docMk/>
            <pc:sldMasterMk cId="0" sldId="2147485146"/>
            <ac:spMk id="14" creationId="{04953B71-6776-413E-AC69-E69762C9C33E}"/>
          </ac:spMkLst>
        </pc:spChg>
        <pc:spChg chg="mod">
          <ac:chgData name="Rana Alhalaseh" userId="77599387-2e60-4e13-a056-5c29cbf8c9b4" providerId="ADAL" clId="{960737F9-D58D-411C-B1AB-3938E5374CA9}" dt="2024-08-12T08:57:26.291" v="2847" actId="6549"/>
          <ac:spMkLst>
            <pc:docMk/>
            <pc:sldMasterMk cId="0" sldId="2147485146"/>
            <ac:spMk id="15" creationId="{897F339D-C9FE-4694-B4EA-980A7508C12C}"/>
          </ac:spMkLst>
        </pc:spChg>
      </pc:sldMasterChg>
    </pc:docChg>
  </pc:docChgLst>
  <pc:docChgLst>
    <pc:chgData name="Rana Alhalaseh" userId="77599387-2e60-4e13-a056-5c29cbf8c9b4" providerId="ADAL" clId="{2DD359C5-67C1-41AB-A7E4-4F676B267D7A}"/>
    <pc:docChg chg="undo custSel addSld delSld modSld sldOrd modMainMaster">
      <pc:chgData name="Rana Alhalaseh" userId="77599387-2e60-4e13-a056-5c29cbf8c9b4" providerId="ADAL" clId="{2DD359C5-67C1-41AB-A7E4-4F676B267D7A}" dt="2024-05-06T09:15:05.928" v="14050" actId="20577"/>
      <pc:docMkLst>
        <pc:docMk/>
      </pc:docMkLst>
      <pc:sldChg chg="modSp mod">
        <pc:chgData name="Rana Alhalaseh" userId="77599387-2e60-4e13-a056-5c29cbf8c9b4" providerId="ADAL" clId="{2DD359C5-67C1-41AB-A7E4-4F676B267D7A}" dt="2024-04-29T06:51:10.690" v="43" actId="20577"/>
        <pc:sldMkLst>
          <pc:docMk/>
          <pc:sldMk cId="0" sldId="341"/>
        </pc:sldMkLst>
        <pc:spChg chg="mod">
          <ac:chgData name="Rana Alhalaseh" userId="77599387-2e60-4e13-a056-5c29cbf8c9b4" providerId="ADAL" clId="{2DD359C5-67C1-41AB-A7E4-4F676B267D7A}" dt="2024-04-29T06:51:10.690" v="43" actId="20577"/>
          <ac:spMkLst>
            <pc:docMk/>
            <pc:sldMk cId="0" sldId="341"/>
            <ac:spMk id="5122" creationId="{6BFCA172-672F-4297-B767-9F7EDE373FA1}"/>
          </ac:spMkLst>
        </pc:spChg>
      </pc:sldChg>
      <pc:sldChg chg="addSp delSp modSp mod">
        <pc:chgData name="Rana Alhalaseh" userId="77599387-2e60-4e13-a056-5c29cbf8c9b4" providerId="ADAL" clId="{2DD359C5-67C1-41AB-A7E4-4F676B267D7A}" dt="2024-04-29T06:51:57.660" v="49" actId="14100"/>
        <pc:sldMkLst>
          <pc:docMk/>
          <pc:sldMk cId="3205267666" sldId="1167"/>
        </pc:sldMkLst>
        <pc:spChg chg="add mod">
          <ac:chgData name="Rana Alhalaseh" userId="77599387-2e60-4e13-a056-5c29cbf8c9b4" providerId="ADAL" clId="{2DD359C5-67C1-41AB-A7E4-4F676B267D7A}" dt="2024-04-22T07:01:51.300" v="4" actId="1076"/>
          <ac:spMkLst>
            <pc:docMk/>
            <pc:sldMk cId="3205267666" sldId="1167"/>
            <ac:spMk id="5" creationId="{03B8F886-EAE2-23A6-E33A-1A6847DCDF44}"/>
          </ac:spMkLst>
        </pc:spChg>
        <pc:spChg chg="mod">
          <ac:chgData name="Rana Alhalaseh" userId="77599387-2e60-4e13-a056-5c29cbf8c9b4" providerId="ADAL" clId="{2DD359C5-67C1-41AB-A7E4-4F676B267D7A}" dt="2024-04-29T06:51:57.660" v="49" actId="14100"/>
          <ac:spMkLst>
            <pc:docMk/>
            <pc:sldMk cId="3205267666" sldId="1167"/>
            <ac:spMk id="11" creationId="{5A8B2E05-A3B9-D3EB-F90B-5788612F9354}"/>
          </ac:spMkLst>
        </pc:spChg>
        <pc:graphicFrameChg chg="del mod">
          <ac:chgData name="Rana Alhalaseh" userId="77599387-2e60-4e13-a056-5c29cbf8c9b4" providerId="ADAL" clId="{2DD359C5-67C1-41AB-A7E4-4F676B267D7A}" dt="2024-04-29T06:51:44.470" v="45" actId="478"/>
          <ac:graphicFrameMkLst>
            <pc:docMk/>
            <pc:sldMk cId="3205267666" sldId="1167"/>
            <ac:graphicFrameMk id="4" creationId="{E99FD018-EBA7-81AC-ABDA-4234D0484CD6}"/>
          </ac:graphicFrameMkLst>
        </pc:graphicFrameChg>
        <pc:graphicFrameChg chg="add del mod">
          <ac:chgData name="Rana Alhalaseh" userId="77599387-2e60-4e13-a056-5c29cbf8c9b4" providerId="ADAL" clId="{2DD359C5-67C1-41AB-A7E4-4F676B267D7A}" dt="2024-04-29T06:51:38.570" v="44" actId="478"/>
          <ac:graphicFrameMkLst>
            <pc:docMk/>
            <pc:sldMk cId="3205267666" sldId="1167"/>
            <ac:graphicFrameMk id="7" creationId="{F4EAABFE-1BC2-6B71-C131-AAFC86217D1E}"/>
          </ac:graphicFrameMkLst>
        </pc:graphicFrameChg>
        <pc:graphicFrameChg chg="mod">
          <ac:chgData name="Rana Alhalaseh" userId="77599387-2e60-4e13-a056-5c29cbf8c9b4" providerId="ADAL" clId="{2DD359C5-67C1-41AB-A7E4-4F676B267D7A}" dt="2024-04-29T06:51:53.760" v="48" actId="1076"/>
          <ac:graphicFrameMkLst>
            <pc:docMk/>
            <pc:sldMk cId="3205267666" sldId="1167"/>
            <ac:graphicFrameMk id="10" creationId="{A405E0E5-E9F1-67C5-72A9-693F95184A4F}"/>
          </ac:graphicFrameMkLst>
        </pc:graphicFrameChg>
      </pc:sldChg>
      <pc:sldChg chg="modSp mod">
        <pc:chgData name="Rana Alhalaseh" userId="77599387-2e60-4e13-a056-5c29cbf8c9b4" providerId="ADAL" clId="{2DD359C5-67C1-41AB-A7E4-4F676B267D7A}" dt="2024-04-29T06:57:06.730" v="82" actId="20577"/>
        <pc:sldMkLst>
          <pc:docMk/>
          <pc:sldMk cId="1351470595" sldId="1168"/>
        </pc:sldMkLst>
        <pc:spChg chg="mod">
          <ac:chgData name="Rana Alhalaseh" userId="77599387-2e60-4e13-a056-5c29cbf8c9b4" providerId="ADAL" clId="{2DD359C5-67C1-41AB-A7E4-4F676B267D7A}" dt="2024-04-29T06:57:06.730" v="82" actId="20577"/>
          <ac:spMkLst>
            <pc:docMk/>
            <pc:sldMk cId="1351470595" sldId="1168"/>
            <ac:spMk id="3" creationId="{A84D7B5F-1D6F-537F-826E-6D95CD25D35A}"/>
          </ac:spMkLst>
        </pc:spChg>
      </pc:sldChg>
      <pc:sldChg chg="del">
        <pc:chgData name="Rana Alhalaseh" userId="77599387-2e60-4e13-a056-5c29cbf8c9b4" providerId="ADAL" clId="{2DD359C5-67C1-41AB-A7E4-4F676B267D7A}" dt="2024-04-29T11:49:12.106" v="2425" actId="47"/>
        <pc:sldMkLst>
          <pc:docMk/>
          <pc:sldMk cId="1115765593" sldId="1169"/>
        </pc:sldMkLst>
      </pc:sldChg>
      <pc:sldChg chg="ord">
        <pc:chgData name="Rana Alhalaseh" userId="77599387-2e60-4e13-a056-5c29cbf8c9b4" providerId="ADAL" clId="{2DD359C5-67C1-41AB-A7E4-4F676B267D7A}" dt="2024-04-29T07:05:03.251" v="89"/>
        <pc:sldMkLst>
          <pc:docMk/>
          <pc:sldMk cId="2319582856" sldId="1170"/>
        </pc:sldMkLst>
      </pc:sldChg>
      <pc:sldChg chg="addSp delSp modSp mod ord">
        <pc:chgData name="Rana Alhalaseh" userId="77599387-2e60-4e13-a056-5c29cbf8c9b4" providerId="ADAL" clId="{2DD359C5-67C1-41AB-A7E4-4F676B267D7A}" dt="2024-04-29T12:09:58.706" v="2489"/>
        <pc:sldMkLst>
          <pc:docMk/>
          <pc:sldMk cId="2391667440" sldId="1171"/>
        </pc:sldMkLst>
        <pc:spChg chg="mod">
          <ac:chgData name="Rana Alhalaseh" userId="77599387-2e60-4e13-a056-5c29cbf8c9b4" providerId="ADAL" clId="{2DD359C5-67C1-41AB-A7E4-4F676B267D7A}" dt="2024-04-29T12:09:58.706" v="2489"/>
          <ac:spMkLst>
            <pc:docMk/>
            <pc:sldMk cId="2391667440" sldId="1171"/>
            <ac:spMk id="2" creationId="{388167F9-C3EA-3EB1-F244-4DF55102AD1A}"/>
          </ac:spMkLst>
        </pc:spChg>
        <pc:spChg chg="mod">
          <ac:chgData name="Rana Alhalaseh" userId="77599387-2e60-4e13-a056-5c29cbf8c9b4" providerId="ADAL" clId="{2DD359C5-67C1-41AB-A7E4-4F676B267D7A}" dt="2024-04-29T11:34:08.155" v="2025" actId="20577"/>
          <ac:spMkLst>
            <pc:docMk/>
            <pc:sldMk cId="2391667440" sldId="1171"/>
            <ac:spMk id="3" creationId="{E1B07AB4-3A5F-4138-F33B-A9DB16C19690}"/>
          </ac:spMkLst>
        </pc:spChg>
        <pc:picChg chg="add del">
          <ac:chgData name="Rana Alhalaseh" userId="77599387-2e60-4e13-a056-5c29cbf8c9b4" providerId="ADAL" clId="{2DD359C5-67C1-41AB-A7E4-4F676B267D7A}" dt="2024-04-29T11:39:32.940" v="2160" actId="478"/>
          <ac:picMkLst>
            <pc:docMk/>
            <pc:sldMk cId="2391667440" sldId="1171"/>
            <ac:picMk id="5" creationId="{840576A6-E3AA-CF8A-070E-BD24EB8BD8EB}"/>
          </ac:picMkLst>
        </pc:picChg>
      </pc:sldChg>
      <pc:sldChg chg="del">
        <pc:chgData name="Rana Alhalaseh" userId="77599387-2e60-4e13-a056-5c29cbf8c9b4" providerId="ADAL" clId="{2DD359C5-67C1-41AB-A7E4-4F676B267D7A}" dt="2024-04-29T07:08:07.441" v="90" actId="47"/>
        <pc:sldMkLst>
          <pc:docMk/>
          <pc:sldMk cId="3699848843" sldId="1179"/>
        </pc:sldMkLst>
      </pc:sldChg>
      <pc:sldChg chg="addSp delSp modSp new del mod ord">
        <pc:chgData name="Rana Alhalaseh" userId="77599387-2e60-4e13-a056-5c29cbf8c9b4" providerId="ADAL" clId="{2DD359C5-67C1-41AB-A7E4-4F676B267D7A}" dt="2024-04-29T11:20:06.050" v="1474" actId="47"/>
        <pc:sldMkLst>
          <pc:docMk/>
          <pc:sldMk cId="3473672426" sldId="1180"/>
        </pc:sldMkLst>
        <pc:spChg chg="del">
          <ac:chgData name="Rana Alhalaseh" userId="77599387-2e60-4e13-a056-5c29cbf8c9b4" providerId="ADAL" clId="{2DD359C5-67C1-41AB-A7E4-4F676B267D7A}" dt="2024-04-29T06:58:31.372" v="83" actId="478"/>
          <ac:spMkLst>
            <pc:docMk/>
            <pc:sldMk cId="3473672426" sldId="1180"/>
            <ac:spMk id="2" creationId="{403DD83A-D005-8C33-F78C-2BF7256283BA}"/>
          </ac:spMkLst>
        </pc:spChg>
        <pc:spChg chg="mod">
          <ac:chgData name="Rana Alhalaseh" userId="77599387-2e60-4e13-a056-5c29cbf8c9b4" providerId="ADAL" clId="{2DD359C5-67C1-41AB-A7E4-4F676B267D7A}" dt="2024-04-29T06:57:01.227" v="80" actId="20577"/>
          <ac:spMkLst>
            <pc:docMk/>
            <pc:sldMk cId="3473672426" sldId="1180"/>
            <ac:spMk id="3" creationId="{1F37A946-1CBB-FCA0-7757-056DCBFD83A8}"/>
          </ac:spMkLst>
        </pc:spChg>
        <pc:spChg chg="add mod">
          <ac:chgData name="Rana Alhalaseh" userId="77599387-2e60-4e13-a056-5c29cbf8c9b4" providerId="ADAL" clId="{2DD359C5-67C1-41AB-A7E4-4F676B267D7A}" dt="2024-04-29T07:02:50.231" v="87" actId="1076"/>
          <ac:spMkLst>
            <pc:docMk/>
            <pc:sldMk cId="3473672426" sldId="1180"/>
            <ac:spMk id="4" creationId="{8E28D0B1-C2DA-509C-7A54-12171190D4D2}"/>
          </ac:spMkLst>
        </pc:spChg>
      </pc:sldChg>
      <pc:sldChg chg="addSp delSp modSp new mod modShow">
        <pc:chgData name="Rana Alhalaseh" userId="77599387-2e60-4e13-a056-5c29cbf8c9b4" providerId="ADAL" clId="{2DD359C5-67C1-41AB-A7E4-4F676B267D7A}" dt="2024-04-30T15:49:31.711" v="7483" actId="729"/>
        <pc:sldMkLst>
          <pc:docMk/>
          <pc:sldMk cId="3694801271" sldId="1181"/>
        </pc:sldMkLst>
        <pc:spChg chg="mod">
          <ac:chgData name="Rana Alhalaseh" userId="77599387-2e60-4e13-a056-5c29cbf8c9b4" providerId="ADAL" clId="{2DD359C5-67C1-41AB-A7E4-4F676B267D7A}" dt="2024-04-30T13:18:30.211" v="3467" actId="6549"/>
          <ac:spMkLst>
            <pc:docMk/>
            <pc:sldMk cId="3694801271" sldId="1181"/>
            <ac:spMk id="2" creationId="{4EF105B2-0268-FD6F-1784-C266049BB5A3}"/>
          </ac:spMkLst>
        </pc:spChg>
        <pc:spChg chg="mod">
          <ac:chgData name="Rana Alhalaseh" userId="77599387-2e60-4e13-a056-5c29cbf8c9b4" providerId="ADAL" clId="{2DD359C5-67C1-41AB-A7E4-4F676B267D7A}" dt="2024-04-30T13:20:59.971" v="3590" actId="20577"/>
          <ac:spMkLst>
            <pc:docMk/>
            <pc:sldMk cId="3694801271" sldId="1181"/>
            <ac:spMk id="3" creationId="{E5D137D5-1588-9427-979B-8304B7CBF521}"/>
          </ac:spMkLst>
        </pc:spChg>
        <pc:spChg chg="add del mod">
          <ac:chgData name="Rana Alhalaseh" userId="77599387-2e60-4e13-a056-5c29cbf8c9b4" providerId="ADAL" clId="{2DD359C5-67C1-41AB-A7E4-4F676B267D7A}" dt="2024-04-30T11:48:05.369" v="2569" actId="478"/>
          <ac:spMkLst>
            <pc:docMk/>
            <pc:sldMk cId="3694801271" sldId="1181"/>
            <ac:spMk id="4" creationId="{D2F59FC4-C3BB-C819-7FBD-7A25D1778C14}"/>
          </ac:spMkLst>
        </pc:spChg>
      </pc:sldChg>
      <pc:sldChg chg="addSp modSp new mod modShow">
        <pc:chgData name="Rana Alhalaseh" userId="77599387-2e60-4e13-a056-5c29cbf8c9b4" providerId="ADAL" clId="{2DD359C5-67C1-41AB-A7E4-4F676B267D7A}" dt="2024-04-30T15:49:36.771" v="7484" actId="729"/>
        <pc:sldMkLst>
          <pc:docMk/>
          <pc:sldMk cId="2104411348" sldId="1182"/>
        </pc:sldMkLst>
        <pc:spChg chg="mod">
          <ac:chgData name="Rana Alhalaseh" userId="77599387-2e60-4e13-a056-5c29cbf8c9b4" providerId="ADAL" clId="{2DD359C5-67C1-41AB-A7E4-4F676B267D7A}" dt="2024-04-29T11:18:18.670" v="1360" actId="14100"/>
          <ac:spMkLst>
            <pc:docMk/>
            <pc:sldMk cId="2104411348" sldId="1182"/>
            <ac:spMk id="2" creationId="{F1AADC3E-58A8-B9EE-89B7-6CE6F765613F}"/>
          </ac:spMkLst>
        </pc:spChg>
        <pc:spChg chg="mod">
          <ac:chgData name="Rana Alhalaseh" userId="77599387-2e60-4e13-a056-5c29cbf8c9b4" providerId="ADAL" clId="{2DD359C5-67C1-41AB-A7E4-4F676B267D7A}" dt="2024-04-29T11:04:29.860" v="924" actId="20577"/>
          <ac:spMkLst>
            <pc:docMk/>
            <pc:sldMk cId="2104411348" sldId="1182"/>
            <ac:spMk id="3" creationId="{EC6F22E0-17F4-4C02-4F20-19FFD95039A6}"/>
          </ac:spMkLst>
        </pc:spChg>
        <pc:spChg chg="add mod">
          <ac:chgData name="Rana Alhalaseh" userId="77599387-2e60-4e13-a056-5c29cbf8c9b4" providerId="ADAL" clId="{2DD359C5-67C1-41AB-A7E4-4F676B267D7A}" dt="2024-04-29T12:08:33.236" v="2439" actId="1036"/>
          <ac:spMkLst>
            <pc:docMk/>
            <pc:sldMk cId="2104411348" sldId="1182"/>
            <ac:spMk id="4" creationId="{25FFD701-A057-D5C1-AF4D-1F2BAB03FE6C}"/>
          </ac:spMkLst>
        </pc:spChg>
      </pc:sldChg>
      <pc:sldChg chg="addSp modSp new mod modShow">
        <pc:chgData name="Rana Alhalaseh" userId="77599387-2e60-4e13-a056-5c29cbf8c9b4" providerId="ADAL" clId="{2DD359C5-67C1-41AB-A7E4-4F676B267D7A}" dt="2024-04-30T15:49:41.445" v="7485" actId="729"/>
        <pc:sldMkLst>
          <pc:docMk/>
          <pc:sldMk cId="1728101470" sldId="1183"/>
        </pc:sldMkLst>
        <pc:spChg chg="mod">
          <ac:chgData name="Rana Alhalaseh" userId="77599387-2e60-4e13-a056-5c29cbf8c9b4" providerId="ADAL" clId="{2DD359C5-67C1-41AB-A7E4-4F676B267D7A}" dt="2024-04-29T12:08:42.196" v="2440" actId="14100"/>
          <ac:spMkLst>
            <pc:docMk/>
            <pc:sldMk cId="1728101470" sldId="1183"/>
            <ac:spMk id="2" creationId="{D434F2B5-C5C9-9E49-FFBB-00D6F627AD48}"/>
          </ac:spMkLst>
        </pc:spChg>
        <pc:spChg chg="mod">
          <ac:chgData name="Rana Alhalaseh" userId="77599387-2e60-4e13-a056-5c29cbf8c9b4" providerId="ADAL" clId="{2DD359C5-67C1-41AB-A7E4-4F676B267D7A}" dt="2024-04-29T11:22:21.504" v="1719" actId="20577"/>
          <ac:spMkLst>
            <pc:docMk/>
            <pc:sldMk cId="1728101470" sldId="1183"/>
            <ac:spMk id="3" creationId="{E1032FA7-FD4E-0E87-CB0D-00D1405FE899}"/>
          </ac:spMkLst>
        </pc:spChg>
        <pc:spChg chg="add mod">
          <ac:chgData name="Rana Alhalaseh" userId="77599387-2e60-4e13-a056-5c29cbf8c9b4" providerId="ADAL" clId="{2DD359C5-67C1-41AB-A7E4-4F676B267D7A}" dt="2024-04-29T11:26:21.815" v="1825" actId="1076"/>
          <ac:spMkLst>
            <pc:docMk/>
            <pc:sldMk cId="1728101470" sldId="1183"/>
            <ac:spMk id="6" creationId="{155852EE-4E65-7B05-3BF0-B075D6065621}"/>
          </ac:spMkLst>
        </pc:spChg>
        <pc:picChg chg="add mod modCrop">
          <ac:chgData name="Rana Alhalaseh" userId="77599387-2e60-4e13-a056-5c29cbf8c9b4" providerId="ADAL" clId="{2DD359C5-67C1-41AB-A7E4-4F676B267D7A}" dt="2024-04-29T11:26:06.445" v="1820" actId="1076"/>
          <ac:picMkLst>
            <pc:docMk/>
            <pc:sldMk cId="1728101470" sldId="1183"/>
            <ac:picMk id="5" creationId="{ECCBD0E0-4B67-50F1-3A1A-26A93D9BC074}"/>
          </ac:picMkLst>
        </pc:picChg>
      </pc:sldChg>
      <pc:sldChg chg="addSp delSp modSp new mod ord">
        <pc:chgData name="Rana Alhalaseh" userId="77599387-2e60-4e13-a056-5c29cbf8c9b4" providerId="ADAL" clId="{2DD359C5-67C1-41AB-A7E4-4F676B267D7A}" dt="2024-05-02T14:31:54.153" v="13146"/>
        <pc:sldMkLst>
          <pc:docMk/>
          <pc:sldMk cId="558413168" sldId="1184"/>
        </pc:sldMkLst>
        <pc:spChg chg="mod">
          <ac:chgData name="Rana Alhalaseh" userId="77599387-2e60-4e13-a056-5c29cbf8c9b4" providerId="ADAL" clId="{2DD359C5-67C1-41AB-A7E4-4F676B267D7A}" dt="2024-05-02T13:44:26.370" v="11324" actId="20577"/>
          <ac:spMkLst>
            <pc:docMk/>
            <pc:sldMk cId="558413168" sldId="1184"/>
            <ac:spMk id="2" creationId="{59C40278-C4F7-36E4-2993-9A873CC3F8B1}"/>
          </ac:spMkLst>
        </pc:spChg>
        <pc:spChg chg="mod">
          <ac:chgData name="Rana Alhalaseh" userId="77599387-2e60-4e13-a056-5c29cbf8c9b4" providerId="ADAL" clId="{2DD359C5-67C1-41AB-A7E4-4F676B267D7A}" dt="2024-05-02T13:44:04.002" v="11307" actId="20577"/>
          <ac:spMkLst>
            <pc:docMk/>
            <pc:sldMk cId="558413168" sldId="1184"/>
            <ac:spMk id="3" creationId="{0F0AC429-E790-BF01-633B-EC38DE509EE9}"/>
          </ac:spMkLst>
        </pc:spChg>
        <pc:spChg chg="mod">
          <ac:chgData name="Rana Alhalaseh" userId="77599387-2e60-4e13-a056-5c29cbf8c9b4" providerId="ADAL" clId="{2DD359C5-67C1-41AB-A7E4-4F676B267D7A}" dt="2024-05-02T14:01:18.154" v="11631" actId="113"/>
          <ac:spMkLst>
            <pc:docMk/>
            <pc:sldMk cId="558413168" sldId="1184"/>
            <ac:spMk id="4" creationId="{71612973-6C08-844D-1F1F-79D3555B4BBF}"/>
          </ac:spMkLst>
        </pc:spChg>
        <pc:spChg chg="mod">
          <ac:chgData name="Rana Alhalaseh" userId="77599387-2e60-4e13-a056-5c29cbf8c9b4" providerId="ADAL" clId="{2DD359C5-67C1-41AB-A7E4-4F676B267D7A}" dt="2024-04-30T13:51:58.781" v="4179"/>
          <ac:spMkLst>
            <pc:docMk/>
            <pc:sldMk cId="558413168" sldId="1184"/>
            <ac:spMk id="5" creationId="{313FD9BE-57AE-AAE1-38F4-2B593860F680}"/>
          </ac:spMkLst>
        </pc:spChg>
        <pc:spChg chg="mod">
          <ac:chgData name="Rana Alhalaseh" userId="77599387-2e60-4e13-a056-5c29cbf8c9b4" providerId="ADAL" clId="{2DD359C5-67C1-41AB-A7E4-4F676B267D7A}" dt="2024-04-30T13:51:58.781" v="4179"/>
          <ac:spMkLst>
            <pc:docMk/>
            <pc:sldMk cId="558413168" sldId="1184"/>
            <ac:spMk id="6" creationId="{5371795A-467C-D202-E8CB-120FEA4EBBC2}"/>
          </ac:spMkLst>
        </pc:spChg>
        <pc:spChg chg="mod">
          <ac:chgData name="Rana Alhalaseh" userId="77599387-2e60-4e13-a056-5c29cbf8c9b4" providerId="ADAL" clId="{2DD359C5-67C1-41AB-A7E4-4F676B267D7A}" dt="2024-04-30T13:51:58.781" v="4179"/>
          <ac:spMkLst>
            <pc:docMk/>
            <pc:sldMk cId="558413168" sldId="1184"/>
            <ac:spMk id="7" creationId="{76732506-67BB-D9E8-E3ED-9B737C604198}"/>
          </ac:spMkLst>
        </pc:spChg>
        <pc:spChg chg="mod">
          <ac:chgData name="Rana Alhalaseh" userId="77599387-2e60-4e13-a056-5c29cbf8c9b4" providerId="ADAL" clId="{2DD359C5-67C1-41AB-A7E4-4F676B267D7A}" dt="2024-04-30T13:51:58.781" v="4179"/>
          <ac:spMkLst>
            <pc:docMk/>
            <pc:sldMk cId="558413168" sldId="1184"/>
            <ac:spMk id="8" creationId="{EA975359-3358-33B0-A6A6-9555ABACEC59}"/>
          </ac:spMkLst>
        </pc:spChg>
        <pc:spChg chg="mod">
          <ac:chgData name="Rana Alhalaseh" userId="77599387-2e60-4e13-a056-5c29cbf8c9b4" providerId="ADAL" clId="{2DD359C5-67C1-41AB-A7E4-4F676B267D7A}" dt="2024-04-30T13:51:58.781" v="4179"/>
          <ac:spMkLst>
            <pc:docMk/>
            <pc:sldMk cId="558413168" sldId="1184"/>
            <ac:spMk id="9" creationId="{FD72DF71-8014-9EC4-712F-3A20E82EB1CB}"/>
          </ac:spMkLst>
        </pc:spChg>
        <pc:spChg chg="mod">
          <ac:chgData name="Rana Alhalaseh" userId="77599387-2e60-4e13-a056-5c29cbf8c9b4" providerId="ADAL" clId="{2DD359C5-67C1-41AB-A7E4-4F676B267D7A}" dt="2024-04-30T13:51:58.781" v="4179"/>
          <ac:spMkLst>
            <pc:docMk/>
            <pc:sldMk cId="558413168" sldId="1184"/>
            <ac:spMk id="10" creationId="{D00E4D2B-F251-5BED-DEFE-30E9CC51B145}"/>
          </ac:spMkLst>
        </pc:spChg>
        <pc:spChg chg="mod">
          <ac:chgData name="Rana Alhalaseh" userId="77599387-2e60-4e13-a056-5c29cbf8c9b4" providerId="ADAL" clId="{2DD359C5-67C1-41AB-A7E4-4F676B267D7A}" dt="2024-04-30T13:51:58.781" v="4179"/>
          <ac:spMkLst>
            <pc:docMk/>
            <pc:sldMk cId="558413168" sldId="1184"/>
            <ac:spMk id="11" creationId="{B2BFE8F2-B60A-1A8C-B184-E22C20BC0197}"/>
          </ac:spMkLst>
        </pc:spChg>
        <pc:spChg chg="add mod">
          <ac:chgData name="Rana Alhalaseh" userId="77599387-2e60-4e13-a056-5c29cbf8c9b4" providerId="ADAL" clId="{2DD359C5-67C1-41AB-A7E4-4F676B267D7A}" dt="2024-04-30T14:37:33.124" v="5275" actId="1036"/>
          <ac:spMkLst>
            <pc:docMk/>
            <pc:sldMk cId="558413168" sldId="1184"/>
            <ac:spMk id="12" creationId="{D6213A54-84CB-C9A9-0917-CF99242DC39E}"/>
          </ac:spMkLst>
        </pc:spChg>
        <pc:spChg chg="add mod">
          <ac:chgData name="Rana Alhalaseh" userId="77599387-2e60-4e13-a056-5c29cbf8c9b4" providerId="ADAL" clId="{2DD359C5-67C1-41AB-A7E4-4F676B267D7A}" dt="2024-04-30T14:37:33.124" v="5275" actId="1036"/>
          <ac:spMkLst>
            <pc:docMk/>
            <pc:sldMk cId="558413168" sldId="1184"/>
            <ac:spMk id="13" creationId="{678B6096-F748-67DA-CE9B-444F0FE42DD9}"/>
          </ac:spMkLst>
        </pc:spChg>
        <pc:spChg chg="add mod">
          <ac:chgData name="Rana Alhalaseh" userId="77599387-2e60-4e13-a056-5c29cbf8c9b4" providerId="ADAL" clId="{2DD359C5-67C1-41AB-A7E4-4F676B267D7A}" dt="2024-04-30T14:37:33.124" v="5275" actId="1036"/>
          <ac:spMkLst>
            <pc:docMk/>
            <pc:sldMk cId="558413168" sldId="1184"/>
            <ac:spMk id="14" creationId="{99BCBF8F-75C4-7DC2-E43C-CA7300C17487}"/>
          </ac:spMkLst>
        </pc:spChg>
        <pc:spChg chg="add mod">
          <ac:chgData name="Rana Alhalaseh" userId="77599387-2e60-4e13-a056-5c29cbf8c9b4" providerId="ADAL" clId="{2DD359C5-67C1-41AB-A7E4-4F676B267D7A}" dt="2024-04-30T14:37:33.124" v="5275" actId="1036"/>
          <ac:spMkLst>
            <pc:docMk/>
            <pc:sldMk cId="558413168" sldId="1184"/>
            <ac:spMk id="16" creationId="{8A68160E-7E66-0594-A03A-8661C4C7139A}"/>
          </ac:spMkLst>
        </pc:spChg>
        <pc:spChg chg="add del mod">
          <ac:chgData name="Rana Alhalaseh" userId="77599387-2e60-4e13-a056-5c29cbf8c9b4" providerId="ADAL" clId="{2DD359C5-67C1-41AB-A7E4-4F676B267D7A}" dt="2024-04-30T13:52:57.182" v="4189" actId="478"/>
          <ac:spMkLst>
            <pc:docMk/>
            <pc:sldMk cId="558413168" sldId="1184"/>
            <ac:spMk id="17" creationId="{CC35C903-7F22-7979-FD79-F646F8E522EC}"/>
          </ac:spMkLst>
        </pc:spChg>
        <pc:spChg chg="mod">
          <ac:chgData name="Rana Alhalaseh" userId="77599387-2e60-4e13-a056-5c29cbf8c9b4" providerId="ADAL" clId="{2DD359C5-67C1-41AB-A7E4-4F676B267D7A}" dt="2024-04-30T13:56:04.901" v="4316" actId="20577"/>
          <ac:spMkLst>
            <pc:docMk/>
            <pc:sldMk cId="558413168" sldId="1184"/>
            <ac:spMk id="19" creationId="{A43F27CB-5BE2-1637-655E-08A7939F4115}"/>
          </ac:spMkLst>
        </pc:spChg>
        <pc:spChg chg="mod">
          <ac:chgData name="Rana Alhalaseh" userId="77599387-2e60-4e13-a056-5c29cbf8c9b4" providerId="ADAL" clId="{2DD359C5-67C1-41AB-A7E4-4F676B267D7A}" dt="2024-04-30T13:51:58.781" v="4179"/>
          <ac:spMkLst>
            <pc:docMk/>
            <pc:sldMk cId="558413168" sldId="1184"/>
            <ac:spMk id="20" creationId="{E4055BB0-3B16-0074-A1B2-D273E3EA15ED}"/>
          </ac:spMkLst>
        </pc:spChg>
        <pc:spChg chg="add del mod">
          <ac:chgData name="Rana Alhalaseh" userId="77599387-2e60-4e13-a056-5c29cbf8c9b4" providerId="ADAL" clId="{2DD359C5-67C1-41AB-A7E4-4F676B267D7A}" dt="2024-04-30T14:37:33.124" v="5275" actId="1036"/>
          <ac:spMkLst>
            <pc:docMk/>
            <pc:sldMk cId="558413168" sldId="1184"/>
            <ac:spMk id="22" creationId="{1696548E-566D-C1C2-002F-62A06252E7DF}"/>
          </ac:spMkLst>
        </pc:spChg>
        <pc:spChg chg="mod">
          <ac:chgData name="Rana Alhalaseh" userId="77599387-2e60-4e13-a056-5c29cbf8c9b4" providerId="ADAL" clId="{2DD359C5-67C1-41AB-A7E4-4F676B267D7A}" dt="2024-04-30T13:51:58.781" v="4179"/>
          <ac:spMkLst>
            <pc:docMk/>
            <pc:sldMk cId="558413168" sldId="1184"/>
            <ac:spMk id="24" creationId="{A50589F7-A35C-6E9C-1057-3D3A2C9B30EF}"/>
          </ac:spMkLst>
        </pc:spChg>
        <pc:spChg chg="mod">
          <ac:chgData name="Rana Alhalaseh" userId="77599387-2e60-4e13-a056-5c29cbf8c9b4" providerId="ADAL" clId="{2DD359C5-67C1-41AB-A7E4-4F676B267D7A}" dt="2024-04-30T13:51:58.781" v="4179"/>
          <ac:spMkLst>
            <pc:docMk/>
            <pc:sldMk cId="558413168" sldId="1184"/>
            <ac:spMk id="25" creationId="{BA737BE4-235E-4AF4-7F53-B8A0C4DB2C24}"/>
          </ac:spMkLst>
        </pc:spChg>
        <pc:spChg chg="mod">
          <ac:chgData name="Rana Alhalaseh" userId="77599387-2e60-4e13-a056-5c29cbf8c9b4" providerId="ADAL" clId="{2DD359C5-67C1-41AB-A7E4-4F676B267D7A}" dt="2024-04-30T13:51:58.781" v="4179"/>
          <ac:spMkLst>
            <pc:docMk/>
            <pc:sldMk cId="558413168" sldId="1184"/>
            <ac:spMk id="26" creationId="{C9C3A464-D5EF-10FB-902C-1962960919F3}"/>
          </ac:spMkLst>
        </pc:spChg>
        <pc:spChg chg="mod">
          <ac:chgData name="Rana Alhalaseh" userId="77599387-2e60-4e13-a056-5c29cbf8c9b4" providerId="ADAL" clId="{2DD359C5-67C1-41AB-A7E4-4F676B267D7A}" dt="2024-04-30T13:51:58.781" v="4179"/>
          <ac:spMkLst>
            <pc:docMk/>
            <pc:sldMk cId="558413168" sldId="1184"/>
            <ac:spMk id="27" creationId="{8EF38597-CA81-DBBF-D98B-32EBBB8EA3B7}"/>
          </ac:spMkLst>
        </pc:spChg>
        <pc:spChg chg="mod">
          <ac:chgData name="Rana Alhalaseh" userId="77599387-2e60-4e13-a056-5c29cbf8c9b4" providerId="ADAL" clId="{2DD359C5-67C1-41AB-A7E4-4F676B267D7A}" dt="2024-04-30T13:51:58.781" v="4179"/>
          <ac:spMkLst>
            <pc:docMk/>
            <pc:sldMk cId="558413168" sldId="1184"/>
            <ac:spMk id="28" creationId="{8C4753D4-48A8-ADE9-A85D-88F456E565DA}"/>
          </ac:spMkLst>
        </pc:spChg>
        <pc:spChg chg="mod">
          <ac:chgData name="Rana Alhalaseh" userId="77599387-2e60-4e13-a056-5c29cbf8c9b4" providerId="ADAL" clId="{2DD359C5-67C1-41AB-A7E4-4F676B267D7A}" dt="2024-04-30T13:51:58.781" v="4179"/>
          <ac:spMkLst>
            <pc:docMk/>
            <pc:sldMk cId="558413168" sldId="1184"/>
            <ac:spMk id="29" creationId="{62F5D875-4E3A-23CC-B05F-29CB5489B956}"/>
          </ac:spMkLst>
        </pc:spChg>
        <pc:spChg chg="mod">
          <ac:chgData name="Rana Alhalaseh" userId="77599387-2e60-4e13-a056-5c29cbf8c9b4" providerId="ADAL" clId="{2DD359C5-67C1-41AB-A7E4-4F676B267D7A}" dt="2024-04-30T13:51:58.781" v="4179"/>
          <ac:spMkLst>
            <pc:docMk/>
            <pc:sldMk cId="558413168" sldId="1184"/>
            <ac:spMk id="30" creationId="{30B16671-768B-758C-8FDD-6A1E404FBFC4}"/>
          </ac:spMkLst>
        </pc:spChg>
        <pc:spChg chg="add del mod">
          <ac:chgData name="Rana Alhalaseh" userId="77599387-2e60-4e13-a056-5c29cbf8c9b4" providerId="ADAL" clId="{2DD359C5-67C1-41AB-A7E4-4F676B267D7A}" dt="2024-04-30T14:33:02.358" v="5048" actId="478"/>
          <ac:spMkLst>
            <pc:docMk/>
            <pc:sldMk cId="558413168" sldId="1184"/>
            <ac:spMk id="31" creationId="{0419BCAA-F42D-93E1-4222-E4AE28D30896}"/>
          </ac:spMkLst>
        </pc:spChg>
        <pc:spChg chg="add mod">
          <ac:chgData name="Rana Alhalaseh" userId="77599387-2e60-4e13-a056-5c29cbf8c9b4" providerId="ADAL" clId="{2DD359C5-67C1-41AB-A7E4-4F676B267D7A}" dt="2024-04-30T14:37:33.124" v="5275" actId="1036"/>
          <ac:spMkLst>
            <pc:docMk/>
            <pc:sldMk cId="558413168" sldId="1184"/>
            <ac:spMk id="32" creationId="{E7B0051A-522E-81F0-6B89-2A3057F0E1D8}"/>
          </ac:spMkLst>
        </pc:spChg>
        <pc:spChg chg="add del mod">
          <ac:chgData name="Rana Alhalaseh" userId="77599387-2e60-4e13-a056-5c29cbf8c9b4" providerId="ADAL" clId="{2DD359C5-67C1-41AB-A7E4-4F676B267D7A}" dt="2024-04-30T14:08:01.537" v="4833" actId="478"/>
          <ac:spMkLst>
            <pc:docMk/>
            <pc:sldMk cId="558413168" sldId="1184"/>
            <ac:spMk id="34" creationId="{C3627E89-67B3-8F3D-FCBF-EF23DC679618}"/>
          </ac:spMkLst>
        </pc:spChg>
        <pc:spChg chg="mod">
          <ac:chgData name="Rana Alhalaseh" userId="77599387-2e60-4e13-a056-5c29cbf8c9b4" providerId="ADAL" clId="{2DD359C5-67C1-41AB-A7E4-4F676B267D7A}" dt="2024-04-30T14:08:20.705" v="4839" actId="20577"/>
          <ac:spMkLst>
            <pc:docMk/>
            <pc:sldMk cId="558413168" sldId="1184"/>
            <ac:spMk id="36" creationId="{68CF02BC-070F-5CEE-D995-E97FAFFFFAE6}"/>
          </ac:spMkLst>
        </pc:spChg>
        <pc:spChg chg="mod">
          <ac:chgData name="Rana Alhalaseh" userId="77599387-2e60-4e13-a056-5c29cbf8c9b4" providerId="ADAL" clId="{2DD359C5-67C1-41AB-A7E4-4F676B267D7A}" dt="2024-04-30T14:08:28.951" v="4840" actId="20577"/>
          <ac:spMkLst>
            <pc:docMk/>
            <pc:sldMk cId="558413168" sldId="1184"/>
            <ac:spMk id="37" creationId="{8D9EFF25-180C-782F-1E4D-4DF7472990F1}"/>
          </ac:spMkLst>
        </pc:spChg>
        <pc:spChg chg="add del mod">
          <ac:chgData name="Rana Alhalaseh" userId="77599387-2e60-4e13-a056-5c29cbf8c9b4" providerId="ADAL" clId="{2DD359C5-67C1-41AB-A7E4-4F676B267D7A}" dt="2024-04-30T14:55:46.350" v="5619" actId="478"/>
          <ac:spMkLst>
            <pc:docMk/>
            <pc:sldMk cId="558413168" sldId="1184"/>
            <ac:spMk id="38" creationId="{8DB67E4C-8BFF-7CD4-F7C0-39280B74FA3C}"/>
          </ac:spMkLst>
        </pc:spChg>
        <pc:spChg chg="mod">
          <ac:chgData name="Rana Alhalaseh" userId="77599387-2e60-4e13-a056-5c29cbf8c9b4" providerId="ADAL" clId="{2DD359C5-67C1-41AB-A7E4-4F676B267D7A}" dt="2024-04-30T13:51:58.781" v="4179"/>
          <ac:spMkLst>
            <pc:docMk/>
            <pc:sldMk cId="558413168" sldId="1184"/>
            <ac:spMk id="41" creationId="{F76E9529-DE49-D378-E0DD-2340CEB09D4C}"/>
          </ac:spMkLst>
        </pc:spChg>
        <pc:spChg chg="mod">
          <ac:chgData name="Rana Alhalaseh" userId="77599387-2e60-4e13-a056-5c29cbf8c9b4" providerId="ADAL" clId="{2DD359C5-67C1-41AB-A7E4-4F676B267D7A}" dt="2024-04-30T13:51:58.781" v="4179"/>
          <ac:spMkLst>
            <pc:docMk/>
            <pc:sldMk cId="558413168" sldId="1184"/>
            <ac:spMk id="42" creationId="{1F2791EF-1725-232B-2D8F-B6AC741195F3}"/>
          </ac:spMkLst>
        </pc:spChg>
        <pc:spChg chg="mod">
          <ac:chgData name="Rana Alhalaseh" userId="77599387-2e60-4e13-a056-5c29cbf8c9b4" providerId="ADAL" clId="{2DD359C5-67C1-41AB-A7E4-4F676B267D7A}" dt="2024-04-30T13:51:58.781" v="4179"/>
          <ac:spMkLst>
            <pc:docMk/>
            <pc:sldMk cId="558413168" sldId="1184"/>
            <ac:spMk id="44" creationId="{A81F27D3-E1CC-9A45-737A-539A6DE0C406}"/>
          </ac:spMkLst>
        </pc:spChg>
        <pc:spChg chg="mod">
          <ac:chgData name="Rana Alhalaseh" userId="77599387-2e60-4e13-a056-5c29cbf8c9b4" providerId="ADAL" clId="{2DD359C5-67C1-41AB-A7E4-4F676B267D7A}" dt="2024-04-30T13:51:58.781" v="4179"/>
          <ac:spMkLst>
            <pc:docMk/>
            <pc:sldMk cId="558413168" sldId="1184"/>
            <ac:spMk id="45" creationId="{CD2EF5AC-89F7-9FB2-5A3B-7662AFBD809E}"/>
          </ac:spMkLst>
        </pc:spChg>
        <pc:spChg chg="add mod">
          <ac:chgData name="Rana Alhalaseh" userId="77599387-2e60-4e13-a056-5c29cbf8c9b4" providerId="ADAL" clId="{2DD359C5-67C1-41AB-A7E4-4F676B267D7A}" dt="2024-04-30T14:37:33.124" v="5275" actId="1036"/>
          <ac:spMkLst>
            <pc:docMk/>
            <pc:sldMk cId="558413168" sldId="1184"/>
            <ac:spMk id="46" creationId="{1E7086BD-BE9C-B470-2DDE-DA13E0371C94}"/>
          </ac:spMkLst>
        </pc:spChg>
        <pc:spChg chg="add del mod">
          <ac:chgData name="Rana Alhalaseh" userId="77599387-2e60-4e13-a056-5c29cbf8c9b4" providerId="ADAL" clId="{2DD359C5-67C1-41AB-A7E4-4F676B267D7A}" dt="2024-05-01T05:34:49.532" v="7617" actId="478"/>
          <ac:spMkLst>
            <pc:docMk/>
            <pc:sldMk cId="558413168" sldId="1184"/>
            <ac:spMk id="47" creationId="{30437D0B-FF10-7E1A-8AF5-2580FEBB75E0}"/>
          </ac:spMkLst>
        </pc:spChg>
        <pc:spChg chg="add del mod">
          <ac:chgData name="Rana Alhalaseh" userId="77599387-2e60-4e13-a056-5c29cbf8c9b4" providerId="ADAL" clId="{2DD359C5-67C1-41AB-A7E4-4F676B267D7A}" dt="2024-04-30T13:52:02.094" v="4180" actId="478"/>
          <ac:spMkLst>
            <pc:docMk/>
            <pc:sldMk cId="558413168" sldId="1184"/>
            <ac:spMk id="48" creationId="{98A7763C-2362-BA18-98FE-B76685C434EE}"/>
          </ac:spMkLst>
        </pc:spChg>
        <pc:spChg chg="add del mod">
          <ac:chgData name="Rana Alhalaseh" userId="77599387-2e60-4e13-a056-5c29cbf8c9b4" providerId="ADAL" clId="{2DD359C5-67C1-41AB-A7E4-4F676B267D7A}" dt="2024-04-30T13:52:04.321" v="4181" actId="478"/>
          <ac:spMkLst>
            <pc:docMk/>
            <pc:sldMk cId="558413168" sldId="1184"/>
            <ac:spMk id="49" creationId="{09976C2E-B2A2-65B8-21CD-6A34A34F3B5B}"/>
          </ac:spMkLst>
        </pc:spChg>
        <pc:spChg chg="add del mod">
          <ac:chgData name="Rana Alhalaseh" userId="77599387-2e60-4e13-a056-5c29cbf8c9b4" providerId="ADAL" clId="{2DD359C5-67C1-41AB-A7E4-4F676B267D7A}" dt="2024-04-30T13:53:43.771" v="4267" actId="478"/>
          <ac:spMkLst>
            <pc:docMk/>
            <pc:sldMk cId="558413168" sldId="1184"/>
            <ac:spMk id="50" creationId="{719DF180-E63B-AD98-4D58-14746F2DD6E8}"/>
          </ac:spMkLst>
        </pc:spChg>
        <pc:spChg chg="add del mod">
          <ac:chgData name="Rana Alhalaseh" userId="77599387-2e60-4e13-a056-5c29cbf8c9b4" providerId="ADAL" clId="{2DD359C5-67C1-41AB-A7E4-4F676B267D7A}" dt="2024-04-30T13:53:45.872" v="4268" actId="478"/>
          <ac:spMkLst>
            <pc:docMk/>
            <pc:sldMk cId="558413168" sldId="1184"/>
            <ac:spMk id="51" creationId="{2496AA20-F100-75ED-D5A6-D2593C43CBC1}"/>
          </ac:spMkLst>
        </pc:spChg>
        <pc:spChg chg="add del mod">
          <ac:chgData name="Rana Alhalaseh" userId="77599387-2e60-4e13-a056-5c29cbf8c9b4" providerId="ADAL" clId="{2DD359C5-67C1-41AB-A7E4-4F676B267D7A}" dt="2024-04-30T14:07:24.036" v="4766" actId="478"/>
          <ac:spMkLst>
            <pc:docMk/>
            <pc:sldMk cId="558413168" sldId="1184"/>
            <ac:spMk id="52" creationId="{79E0E98A-ACBC-A9E0-6758-EF42B46CEB7E}"/>
          </ac:spMkLst>
        </pc:spChg>
        <pc:spChg chg="add del mod">
          <ac:chgData name="Rana Alhalaseh" userId="77599387-2e60-4e13-a056-5c29cbf8c9b4" providerId="ADAL" clId="{2DD359C5-67C1-41AB-A7E4-4F676B267D7A}" dt="2024-04-30T14:07:26.139" v="4767" actId="478"/>
          <ac:spMkLst>
            <pc:docMk/>
            <pc:sldMk cId="558413168" sldId="1184"/>
            <ac:spMk id="53" creationId="{38FCC8E1-156A-3518-4A73-14B1766297D8}"/>
          </ac:spMkLst>
        </pc:spChg>
        <pc:spChg chg="mod">
          <ac:chgData name="Rana Alhalaseh" userId="77599387-2e60-4e13-a056-5c29cbf8c9b4" providerId="ADAL" clId="{2DD359C5-67C1-41AB-A7E4-4F676B267D7A}" dt="2024-04-30T13:56:36.510" v="4330" actId="14100"/>
          <ac:spMkLst>
            <pc:docMk/>
            <pc:sldMk cId="558413168" sldId="1184"/>
            <ac:spMk id="59" creationId="{EB1A52A3-D67E-1CF5-9E74-1001AE18EA75}"/>
          </ac:spMkLst>
        </pc:spChg>
        <pc:spChg chg="mod">
          <ac:chgData name="Rana Alhalaseh" userId="77599387-2e60-4e13-a056-5c29cbf8c9b4" providerId="ADAL" clId="{2DD359C5-67C1-41AB-A7E4-4F676B267D7A}" dt="2024-04-30T13:56:55.582" v="4341" actId="14100"/>
          <ac:spMkLst>
            <pc:docMk/>
            <pc:sldMk cId="558413168" sldId="1184"/>
            <ac:spMk id="60" creationId="{7A247B31-3A5B-0907-EDE8-5AA6EA49A513}"/>
          </ac:spMkLst>
        </pc:spChg>
        <pc:spChg chg="mod">
          <ac:chgData name="Rana Alhalaseh" userId="77599387-2e60-4e13-a056-5c29cbf8c9b4" providerId="ADAL" clId="{2DD359C5-67C1-41AB-A7E4-4F676B267D7A}" dt="2024-04-30T13:53:27.372" v="4255"/>
          <ac:spMkLst>
            <pc:docMk/>
            <pc:sldMk cId="558413168" sldId="1184"/>
            <ac:spMk id="62" creationId="{4C1D5E1B-D89D-6BAA-4E7C-AE7B38029705}"/>
          </ac:spMkLst>
        </pc:spChg>
        <pc:spChg chg="mod">
          <ac:chgData name="Rana Alhalaseh" userId="77599387-2e60-4e13-a056-5c29cbf8c9b4" providerId="ADAL" clId="{2DD359C5-67C1-41AB-A7E4-4F676B267D7A}" dt="2024-04-30T13:53:27.372" v="4255"/>
          <ac:spMkLst>
            <pc:docMk/>
            <pc:sldMk cId="558413168" sldId="1184"/>
            <ac:spMk id="63" creationId="{A703D683-2B50-32D2-86C8-6E560569D982}"/>
          </ac:spMkLst>
        </pc:spChg>
        <pc:spChg chg="add mod">
          <ac:chgData name="Rana Alhalaseh" userId="77599387-2e60-4e13-a056-5c29cbf8c9b4" providerId="ADAL" clId="{2DD359C5-67C1-41AB-A7E4-4F676B267D7A}" dt="2024-04-30T14:37:33.124" v="5275" actId="1036"/>
          <ac:spMkLst>
            <pc:docMk/>
            <pc:sldMk cId="558413168" sldId="1184"/>
            <ac:spMk id="64" creationId="{7C182BE7-1DF7-02D1-44E7-CB7E95CF00B1}"/>
          </ac:spMkLst>
        </pc:spChg>
        <pc:spChg chg="mod">
          <ac:chgData name="Rana Alhalaseh" userId="77599387-2e60-4e13-a056-5c29cbf8c9b4" providerId="ADAL" clId="{2DD359C5-67C1-41AB-A7E4-4F676B267D7A}" dt="2024-04-30T13:57:32.632" v="4402" actId="20577"/>
          <ac:spMkLst>
            <pc:docMk/>
            <pc:sldMk cId="558413168" sldId="1184"/>
            <ac:spMk id="73" creationId="{34B545AC-37C6-6860-4920-862A7AE1D0D3}"/>
          </ac:spMkLst>
        </pc:spChg>
        <pc:spChg chg="mod">
          <ac:chgData name="Rana Alhalaseh" userId="77599387-2e60-4e13-a056-5c29cbf8c9b4" providerId="ADAL" clId="{2DD359C5-67C1-41AB-A7E4-4F676B267D7A}" dt="2024-04-30T13:57:35.252" v="4404" actId="20577"/>
          <ac:spMkLst>
            <pc:docMk/>
            <pc:sldMk cId="558413168" sldId="1184"/>
            <ac:spMk id="74" creationId="{1C4EC94A-8573-8FBF-2913-05730356E309}"/>
          </ac:spMkLst>
        </pc:spChg>
        <pc:spChg chg="add del mod">
          <ac:chgData name="Rana Alhalaseh" userId="77599387-2e60-4e13-a056-5c29cbf8c9b4" providerId="ADAL" clId="{2DD359C5-67C1-41AB-A7E4-4F676B267D7A}" dt="2024-04-30T14:27:24.048" v="4959" actId="478"/>
          <ac:spMkLst>
            <pc:docMk/>
            <pc:sldMk cId="558413168" sldId="1184"/>
            <ac:spMk id="78" creationId="{D9B3B095-4894-A263-688C-1B1AD805814C}"/>
          </ac:spMkLst>
        </pc:spChg>
        <pc:spChg chg="add del mod">
          <ac:chgData name="Rana Alhalaseh" userId="77599387-2e60-4e13-a056-5c29cbf8c9b4" providerId="ADAL" clId="{2DD359C5-67C1-41AB-A7E4-4F676B267D7A}" dt="2024-04-30T14:35:13.414" v="5203" actId="478"/>
          <ac:spMkLst>
            <pc:docMk/>
            <pc:sldMk cId="558413168" sldId="1184"/>
            <ac:spMk id="79" creationId="{222D501F-CF91-B90C-AF36-9EF9A66F49B2}"/>
          </ac:spMkLst>
        </pc:spChg>
        <pc:spChg chg="add del mod">
          <ac:chgData name="Rana Alhalaseh" userId="77599387-2e60-4e13-a056-5c29cbf8c9b4" providerId="ADAL" clId="{2DD359C5-67C1-41AB-A7E4-4F676B267D7A}" dt="2024-04-30T14:35:13.414" v="5203" actId="478"/>
          <ac:spMkLst>
            <pc:docMk/>
            <pc:sldMk cId="558413168" sldId="1184"/>
            <ac:spMk id="80" creationId="{7337046D-1D8F-6957-5543-BE8AE0F66A97}"/>
          </ac:spMkLst>
        </pc:spChg>
        <pc:spChg chg="add del mod">
          <ac:chgData name="Rana Alhalaseh" userId="77599387-2e60-4e13-a056-5c29cbf8c9b4" providerId="ADAL" clId="{2DD359C5-67C1-41AB-A7E4-4F676B267D7A}" dt="2024-04-30T14:35:13.414" v="5203" actId="478"/>
          <ac:spMkLst>
            <pc:docMk/>
            <pc:sldMk cId="558413168" sldId="1184"/>
            <ac:spMk id="82" creationId="{A36E761B-CD04-C423-CDBA-C1FC81F3DE80}"/>
          </ac:spMkLst>
        </pc:spChg>
        <pc:spChg chg="add del mod">
          <ac:chgData name="Rana Alhalaseh" userId="77599387-2e60-4e13-a056-5c29cbf8c9b4" providerId="ADAL" clId="{2DD359C5-67C1-41AB-A7E4-4F676B267D7A}" dt="2024-04-30T14:06:49.739" v="4763" actId="478"/>
          <ac:spMkLst>
            <pc:docMk/>
            <pc:sldMk cId="558413168" sldId="1184"/>
            <ac:spMk id="84" creationId="{5155B217-B5D4-8041-4E2A-83F7F7E4D1FA}"/>
          </ac:spMkLst>
        </pc:spChg>
        <pc:spChg chg="mod">
          <ac:chgData name="Rana Alhalaseh" userId="77599387-2e60-4e13-a056-5c29cbf8c9b4" providerId="ADAL" clId="{2DD359C5-67C1-41AB-A7E4-4F676B267D7A}" dt="2024-04-30T13:59:38.501" v="4408"/>
          <ac:spMkLst>
            <pc:docMk/>
            <pc:sldMk cId="558413168" sldId="1184"/>
            <ac:spMk id="86" creationId="{4511E472-C6C5-9D47-A007-34707C57D24F}"/>
          </ac:spMkLst>
        </pc:spChg>
        <pc:spChg chg="mod">
          <ac:chgData name="Rana Alhalaseh" userId="77599387-2e60-4e13-a056-5c29cbf8c9b4" providerId="ADAL" clId="{2DD359C5-67C1-41AB-A7E4-4F676B267D7A}" dt="2024-04-30T13:59:38.501" v="4408"/>
          <ac:spMkLst>
            <pc:docMk/>
            <pc:sldMk cId="558413168" sldId="1184"/>
            <ac:spMk id="87" creationId="{C76AB29F-6E53-5D92-C166-87FC23D982AF}"/>
          </ac:spMkLst>
        </pc:spChg>
        <pc:spChg chg="mod">
          <ac:chgData name="Rana Alhalaseh" userId="77599387-2e60-4e13-a056-5c29cbf8c9b4" providerId="ADAL" clId="{2DD359C5-67C1-41AB-A7E4-4F676B267D7A}" dt="2024-04-30T13:59:38.501" v="4408"/>
          <ac:spMkLst>
            <pc:docMk/>
            <pc:sldMk cId="558413168" sldId="1184"/>
            <ac:spMk id="89" creationId="{63C0FD1D-57B4-602C-126C-BF54289F3E1A}"/>
          </ac:spMkLst>
        </pc:spChg>
        <pc:spChg chg="mod">
          <ac:chgData name="Rana Alhalaseh" userId="77599387-2e60-4e13-a056-5c29cbf8c9b4" providerId="ADAL" clId="{2DD359C5-67C1-41AB-A7E4-4F676B267D7A}" dt="2024-04-30T13:59:38.501" v="4408"/>
          <ac:spMkLst>
            <pc:docMk/>
            <pc:sldMk cId="558413168" sldId="1184"/>
            <ac:spMk id="90" creationId="{333B29B0-B3BA-D8C9-725C-0C246BA5A3ED}"/>
          </ac:spMkLst>
        </pc:spChg>
        <pc:spChg chg="add del mod">
          <ac:chgData name="Rana Alhalaseh" userId="77599387-2e60-4e13-a056-5c29cbf8c9b4" providerId="ADAL" clId="{2DD359C5-67C1-41AB-A7E4-4F676B267D7A}" dt="2024-04-30T14:06:44.108" v="4759" actId="478"/>
          <ac:spMkLst>
            <pc:docMk/>
            <pc:sldMk cId="558413168" sldId="1184"/>
            <ac:spMk id="91" creationId="{4F8F3D8A-BAC4-C5E3-8616-2A13101CC10A}"/>
          </ac:spMkLst>
        </pc:spChg>
        <pc:spChg chg="mod">
          <ac:chgData name="Rana Alhalaseh" userId="77599387-2e60-4e13-a056-5c29cbf8c9b4" providerId="ADAL" clId="{2DD359C5-67C1-41AB-A7E4-4F676B267D7A}" dt="2024-04-30T13:59:38.501" v="4408"/>
          <ac:spMkLst>
            <pc:docMk/>
            <pc:sldMk cId="558413168" sldId="1184"/>
            <ac:spMk id="94" creationId="{3A01B169-2AD7-C69E-2DC1-C4C5B994401A}"/>
          </ac:spMkLst>
        </pc:spChg>
        <pc:spChg chg="mod">
          <ac:chgData name="Rana Alhalaseh" userId="77599387-2e60-4e13-a056-5c29cbf8c9b4" providerId="ADAL" clId="{2DD359C5-67C1-41AB-A7E4-4F676B267D7A}" dt="2024-04-30T13:59:38.501" v="4408"/>
          <ac:spMkLst>
            <pc:docMk/>
            <pc:sldMk cId="558413168" sldId="1184"/>
            <ac:spMk id="95" creationId="{DFBAFD9D-F61A-4247-8E22-02151E61783E}"/>
          </ac:spMkLst>
        </pc:spChg>
        <pc:spChg chg="add del mod">
          <ac:chgData name="Rana Alhalaseh" userId="77599387-2e60-4e13-a056-5c29cbf8c9b4" providerId="ADAL" clId="{2DD359C5-67C1-41AB-A7E4-4F676B267D7A}" dt="2024-04-30T14:00:05.562" v="4565" actId="478"/>
          <ac:spMkLst>
            <pc:docMk/>
            <pc:sldMk cId="558413168" sldId="1184"/>
            <ac:spMk id="96" creationId="{495ABC34-7EA1-3501-2074-09BF5AE63670}"/>
          </ac:spMkLst>
        </pc:spChg>
        <pc:spChg chg="add del mod ord">
          <ac:chgData name="Rana Alhalaseh" userId="77599387-2e60-4e13-a056-5c29cbf8c9b4" providerId="ADAL" clId="{2DD359C5-67C1-41AB-A7E4-4F676B267D7A}" dt="2024-05-02T14:31:53.373" v="13145" actId="478"/>
          <ac:spMkLst>
            <pc:docMk/>
            <pc:sldMk cId="558413168" sldId="1184"/>
            <ac:spMk id="97" creationId="{D0E65C5A-9C5D-E377-F9E1-493B7C80F0F8}"/>
          </ac:spMkLst>
        </pc:spChg>
        <pc:spChg chg="add mod">
          <ac:chgData name="Rana Alhalaseh" userId="77599387-2e60-4e13-a056-5c29cbf8c9b4" providerId="ADAL" clId="{2DD359C5-67C1-41AB-A7E4-4F676B267D7A}" dt="2024-04-30T14:37:33.124" v="5275" actId="1036"/>
          <ac:spMkLst>
            <pc:docMk/>
            <pc:sldMk cId="558413168" sldId="1184"/>
            <ac:spMk id="98" creationId="{9C292650-3B9E-5BFA-7ADD-3325118EC820}"/>
          </ac:spMkLst>
        </pc:spChg>
        <pc:spChg chg="add mod">
          <ac:chgData name="Rana Alhalaseh" userId="77599387-2e60-4e13-a056-5c29cbf8c9b4" providerId="ADAL" clId="{2DD359C5-67C1-41AB-A7E4-4F676B267D7A}" dt="2024-04-30T14:37:33.124" v="5275" actId="1036"/>
          <ac:spMkLst>
            <pc:docMk/>
            <pc:sldMk cId="558413168" sldId="1184"/>
            <ac:spMk id="99" creationId="{7B30BDBB-23E7-7382-3A3B-360D8CD2EF10}"/>
          </ac:spMkLst>
        </pc:spChg>
        <pc:spChg chg="add mod">
          <ac:chgData name="Rana Alhalaseh" userId="77599387-2e60-4e13-a056-5c29cbf8c9b4" providerId="ADAL" clId="{2DD359C5-67C1-41AB-A7E4-4F676B267D7A}" dt="2024-05-02T14:09:19.752" v="11988" actId="1038"/>
          <ac:spMkLst>
            <pc:docMk/>
            <pc:sldMk cId="558413168" sldId="1184"/>
            <ac:spMk id="100" creationId="{FF2C5AD9-2A05-97BA-2025-76622861E542}"/>
          </ac:spMkLst>
        </pc:spChg>
        <pc:spChg chg="add del mod">
          <ac:chgData name="Rana Alhalaseh" userId="77599387-2e60-4e13-a056-5c29cbf8c9b4" providerId="ADAL" clId="{2DD359C5-67C1-41AB-A7E4-4F676B267D7A}" dt="2024-04-30T14:35:13.414" v="5203" actId="478"/>
          <ac:spMkLst>
            <pc:docMk/>
            <pc:sldMk cId="558413168" sldId="1184"/>
            <ac:spMk id="104" creationId="{8D478B52-D4A9-2591-D09B-EF84D5D6697E}"/>
          </ac:spMkLst>
        </pc:spChg>
        <pc:spChg chg="add del mod">
          <ac:chgData name="Rana Alhalaseh" userId="77599387-2e60-4e13-a056-5c29cbf8c9b4" providerId="ADAL" clId="{2DD359C5-67C1-41AB-A7E4-4F676B267D7A}" dt="2024-04-30T14:55:50.381" v="5621" actId="478"/>
          <ac:spMkLst>
            <pc:docMk/>
            <pc:sldMk cId="558413168" sldId="1184"/>
            <ac:spMk id="105" creationId="{A4981A70-033E-DAA4-B4DD-647267D2DD47}"/>
          </ac:spMkLst>
        </pc:spChg>
        <pc:spChg chg="add mod">
          <ac:chgData name="Rana Alhalaseh" userId="77599387-2e60-4e13-a056-5c29cbf8c9b4" providerId="ADAL" clId="{2DD359C5-67C1-41AB-A7E4-4F676B267D7A}" dt="2024-04-30T14:37:33.124" v="5275" actId="1036"/>
          <ac:spMkLst>
            <pc:docMk/>
            <pc:sldMk cId="558413168" sldId="1184"/>
            <ac:spMk id="107" creationId="{B35060E5-EFBD-5D9B-012A-9B0E9CA7FCFF}"/>
          </ac:spMkLst>
        </pc:spChg>
        <pc:spChg chg="add del mod">
          <ac:chgData name="Rana Alhalaseh" userId="77599387-2e60-4e13-a056-5c29cbf8c9b4" providerId="ADAL" clId="{2DD359C5-67C1-41AB-A7E4-4F676B267D7A}" dt="2024-04-30T14:35:13.414" v="5203" actId="478"/>
          <ac:spMkLst>
            <pc:docMk/>
            <pc:sldMk cId="558413168" sldId="1184"/>
            <ac:spMk id="114" creationId="{22EBCA6D-DB77-491B-4686-BDBC164EE5AE}"/>
          </ac:spMkLst>
        </pc:spChg>
        <pc:spChg chg="add del mod">
          <ac:chgData name="Rana Alhalaseh" userId="77599387-2e60-4e13-a056-5c29cbf8c9b4" providerId="ADAL" clId="{2DD359C5-67C1-41AB-A7E4-4F676B267D7A}" dt="2024-04-30T14:35:13.414" v="5203" actId="478"/>
          <ac:spMkLst>
            <pc:docMk/>
            <pc:sldMk cId="558413168" sldId="1184"/>
            <ac:spMk id="115" creationId="{17C60897-465F-FDA3-C94D-C25617831ED7}"/>
          </ac:spMkLst>
        </pc:spChg>
        <pc:spChg chg="add mod">
          <ac:chgData name="Rana Alhalaseh" userId="77599387-2e60-4e13-a056-5c29cbf8c9b4" providerId="ADAL" clId="{2DD359C5-67C1-41AB-A7E4-4F676B267D7A}" dt="2024-04-30T14:37:33.124" v="5275" actId="1036"/>
          <ac:spMkLst>
            <pc:docMk/>
            <pc:sldMk cId="558413168" sldId="1184"/>
            <ac:spMk id="137" creationId="{DCF92E74-59FB-0987-DB2B-4E4BF240CBFF}"/>
          </ac:spMkLst>
        </pc:spChg>
        <pc:spChg chg="add del mod">
          <ac:chgData name="Rana Alhalaseh" userId="77599387-2e60-4e13-a056-5c29cbf8c9b4" providerId="ADAL" clId="{2DD359C5-67C1-41AB-A7E4-4F676B267D7A}" dt="2024-04-30T14:35:13.414" v="5203" actId="478"/>
          <ac:spMkLst>
            <pc:docMk/>
            <pc:sldMk cId="558413168" sldId="1184"/>
            <ac:spMk id="138" creationId="{FA217DED-B867-00A0-C243-26FB9B3339B6}"/>
          </ac:spMkLst>
        </pc:spChg>
        <pc:spChg chg="add mod">
          <ac:chgData name="Rana Alhalaseh" userId="77599387-2e60-4e13-a056-5c29cbf8c9b4" providerId="ADAL" clId="{2DD359C5-67C1-41AB-A7E4-4F676B267D7A}" dt="2024-04-30T14:37:33.124" v="5275" actId="1036"/>
          <ac:spMkLst>
            <pc:docMk/>
            <pc:sldMk cId="558413168" sldId="1184"/>
            <ac:spMk id="144" creationId="{B95F32C3-6764-B0D9-9DCA-3CDFFB5F39D2}"/>
          </ac:spMkLst>
        </pc:spChg>
        <pc:spChg chg="add mod">
          <ac:chgData name="Rana Alhalaseh" userId="77599387-2e60-4e13-a056-5c29cbf8c9b4" providerId="ADAL" clId="{2DD359C5-67C1-41AB-A7E4-4F676B267D7A}" dt="2024-04-30T14:37:33.124" v="5275" actId="1036"/>
          <ac:spMkLst>
            <pc:docMk/>
            <pc:sldMk cId="558413168" sldId="1184"/>
            <ac:spMk id="145" creationId="{9FB4AABA-90F2-4A93-AFD3-C0025FD9CF2A}"/>
          </ac:spMkLst>
        </pc:spChg>
        <pc:spChg chg="add mod">
          <ac:chgData name="Rana Alhalaseh" userId="77599387-2e60-4e13-a056-5c29cbf8c9b4" providerId="ADAL" clId="{2DD359C5-67C1-41AB-A7E4-4F676B267D7A}" dt="2024-04-30T14:37:33.124" v="5275" actId="1036"/>
          <ac:spMkLst>
            <pc:docMk/>
            <pc:sldMk cId="558413168" sldId="1184"/>
            <ac:spMk id="147" creationId="{EF7B8DEC-F60E-6755-2B11-DD555BBDD76A}"/>
          </ac:spMkLst>
        </pc:spChg>
        <pc:spChg chg="add">
          <ac:chgData name="Rana Alhalaseh" userId="77599387-2e60-4e13-a056-5c29cbf8c9b4" providerId="ADAL" clId="{2DD359C5-67C1-41AB-A7E4-4F676B267D7A}" dt="2024-05-02T13:47:44.352" v="11327"/>
          <ac:spMkLst>
            <pc:docMk/>
            <pc:sldMk cId="558413168" sldId="1184"/>
            <ac:spMk id="151" creationId="{9C352149-4784-7E24-1941-A4CC73DC42CE}"/>
          </ac:spMkLst>
        </pc:spChg>
        <pc:spChg chg="add mod">
          <ac:chgData name="Rana Alhalaseh" userId="77599387-2e60-4e13-a056-5c29cbf8c9b4" providerId="ADAL" clId="{2DD359C5-67C1-41AB-A7E4-4F676B267D7A}" dt="2024-05-02T13:59:21.792" v="11577" actId="1037"/>
          <ac:spMkLst>
            <pc:docMk/>
            <pc:sldMk cId="558413168" sldId="1184"/>
            <ac:spMk id="153" creationId="{3BC9A6E1-15E1-0601-B0F8-F341FA140084}"/>
          </ac:spMkLst>
        </pc:spChg>
        <pc:spChg chg="add mod">
          <ac:chgData name="Rana Alhalaseh" userId="77599387-2e60-4e13-a056-5c29cbf8c9b4" providerId="ADAL" clId="{2DD359C5-67C1-41AB-A7E4-4F676B267D7A}" dt="2024-05-02T13:59:00.162" v="11551" actId="1036"/>
          <ac:spMkLst>
            <pc:docMk/>
            <pc:sldMk cId="558413168" sldId="1184"/>
            <ac:spMk id="154" creationId="{B9C9A389-4CC7-3C8A-5375-5DDE7BC4C3EA}"/>
          </ac:spMkLst>
        </pc:spChg>
        <pc:spChg chg="add mod">
          <ac:chgData name="Rana Alhalaseh" userId="77599387-2e60-4e13-a056-5c29cbf8c9b4" providerId="ADAL" clId="{2DD359C5-67C1-41AB-A7E4-4F676B267D7A}" dt="2024-05-02T13:59:07.532" v="11552" actId="1076"/>
          <ac:spMkLst>
            <pc:docMk/>
            <pc:sldMk cId="558413168" sldId="1184"/>
            <ac:spMk id="155" creationId="{727196E3-461E-5519-B08A-5A3BBCA76956}"/>
          </ac:spMkLst>
        </pc:spChg>
        <pc:spChg chg="add mod">
          <ac:chgData name="Rana Alhalaseh" userId="77599387-2e60-4e13-a056-5c29cbf8c9b4" providerId="ADAL" clId="{2DD359C5-67C1-41AB-A7E4-4F676B267D7A}" dt="2024-05-02T14:31:54.153" v="13146"/>
          <ac:spMkLst>
            <pc:docMk/>
            <pc:sldMk cId="558413168" sldId="1184"/>
            <ac:spMk id="167" creationId="{939510F9-F5CA-9879-88CF-20806F83960A}"/>
          </ac:spMkLst>
        </pc:spChg>
        <pc:grpChg chg="add del mod">
          <ac:chgData name="Rana Alhalaseh" userId="77599387-2e60-4e13-a056-5c29cbf8c9b4" providerId="ADAL" clId="{2DD359C5-67C1-41AB-A7E4-4F676B267D7A}" dt="2024-04-30T13:53:58.525" v="4270" actId="478"/>
          <ac:grpSpMkLst>
            <pc:docMk/>
            <pc:sldMk cId="558413168" sldId="1184"/>
            <ac:grpSpMk id="4" creationId="{665592A3-E0E5-8A9F-0CCC-061B8ED187EB}"/>
          </ac:grpSpMkLst>
        </pc:grpChg>
        <pc:grpChg chg="add del mod">
          <ac:chgData name="Rana Alhalaseh" userId="77599387-2e60-4e13-a056-5c29cbf8c9b4" providerId="ADAL" clId="{2DD359C5-67C1-41AB-A7E4-4F676B267D7A}" dt="2024-04-30T13:57:00.591" v="4342" actId="478"/>
          <ac:grpSpMkLst>
            <pc:docMk/>
            <pc:sldMk cId="558413168" sldId="1184"/>
            <ac:grpSpMk id="18" creationId="{C6053798-B11C-0964-5B44-AC4D7D9F86FE}"/>
          </ac:grpSpMkLst>
        </pc:grpChg>
        <pc:grpChg chg="add del mod">
          <ac:chgData name="Rana Alhalaseh" userId="77599387-2e60-4e13-a056-5c29cbf8c9b4" providerId="ADAL" clId="{2DD359C5-67C1-41AB-A7E4-4F676B267D7A}" dt="2024-04-30T14:06:54.010" v="4764" actId="478"/>
          <ac:grpSpMkLst>
            <pc:docMk/>
            <pc:sldMk cId="558413168" sldId="1184"/>
            <ac:grpSpMk id="23" creationId="{16622D36-9C06-8220-88A9-4DE39FCDFC8B}"/>
          </ac:grpSpMkLst>
        </pc:grpChg>
        <pc:grpChg chg="add del mod">
          <ac:chgData name="Rana Alhalaseh" userId="77599387-2e60-4e13-a056-5c29cbf8c9b4" providerId="ADAL" clId="{2DD359C5-67C1-41AB-A7E4-4F676B267D7A}" dt="2024-04-30T14:55:45.222" v="5618" actId="478"/>
          <ac:grpSpMkLst>
            <pc:docMk/>
            <pc:sldMk cId="558413168" sldId="1184"/>
            <ac:grpSpMk id="35" creationId="{6F4E555F-EEEE-94A6-A099-A9B085A16665}"/>
          </ac:grpSpMkLst>
        </pc:grpChg>
        <pc:grpChg chg="add del mod">
          <ac:chgData name="Rana Alhalaseh" userId="77599387-2e60-4e13-a056-5c29cbf8c9b4" providerId="ADAL" clId="{2DD359C5-67C1-41AB-A7E4-4F676B267D7A}" dt="2024-04-30T13:53:10.552" v="4190" actId="478"/>
          <ac:grpSpMkLst>
            <pc:docMk/>
            <pc:sldMk cId="558413168" sldId="1184"/>
            <ac:grpSpMk id="40" creationId="{18225926-F270-A680-0CF8-1BAD7D4D05B9}"/>
          </ac:grpSpMkLst>
        </pc:grpChg>
        <pc:grpChg chg="add del mod">
          <ac:chgData name="Rana Alhalaseh" userId="77599387-2e60-4e13-a056-5c29cbf8c9b4" providerId="ADAL" clId="{2DD359C5-67C1-41AB-A7E4-4F676B267D7A}" dt="2024-05-01T05:34:49.532" v="7617" actId="478"/>
          <ac:grpSpMkLst>
            <pc:docMk/>
            <pc:sldMk cId="558413168" sldId="1184"/>
            <ac:grpSpMk id="43" creationId="{10F8457F-BDC3-BB4E-F0B2-2FD75AE74E29}"/>
          </ac:grpSpMkLst>
        </pc:grpChg>
        <pc:grpChg chg="add mod">
          <ac:chgData name="Rana Alhalaseh" userId="77599387-2e60-4e13-a056-5c29cbf8c9b4" providerId="ADAL" clId="{2DD359C5-67C1-41AB-A7E4-4F676B267D7A}" dt="2024-04-30T14:37:33.124" v="5275" actId="1036"/>
          <ac:grpSpMkLst>
            <pc:docMk/>
            <pc:sldMk cId="558413168" sldId="1184"/>
            <ac:grpSpMk id="58" creationId="{5D666EFB-240C-436E-32A1-21DE00F1CAD0}"/>
          </ac:grpSpMkLst>
        </pc:grpChg>
        <pc:grpChg chg="add mod">
          <ac:chgData name="Rana Alhalaseh" userId="77599387-2e60-4e13-a056-5c29cbf8c9b4" providerId="ADAL" clId="{2DD359C5-67C1-41AB-A7E4-4F676B267D7A}" dt="2024-04-30T14:37:33.124" v="5275" actId="1036"/>
          <ac:grpSpMkLst>
            <pc:docMk/>
            <pc:sldMk cId="558413168" sldId="1184"/>
            <ac:grpSpMk id="61" creationId="{22BE6735-7DA0-FA64-2E60-0D879E34031B}"/>
          </ac:grpSpMkLst>
        </pc:grpChg>
        <pc:grpChg chg="add mod">
          <ac:chgData name="Rana Alhalaseh" userId="77599387-2e60-4e13-a056-5c29cbf8c9b4" providerId="ADAL" clId="{2DD359C5-67C1-41AB-A7E4-4F676B267D7A}" dt="2024-04-30T14:37:33.124" v="5275" actId="1036"/>
          <ac:grpSpMkLst>
            <pc:docMk/>
            <pc:sldMk cId="558413168" sldId="1184"/>
            <ac:grpSpMk id="72" creationId="{C84B65EA-A0A9-0C41-F8FB-F0D9719EDBAF}"/>
          </ac:grpSpMkLst>
        </pc:grpChg>
        <pc:grpChg chg="add del mod">
          <ac:chgData name="Rana Alhalaseh" userId="77599387-2e60-4e13-a056-5c29cbf8c9b4" providerId="ADAL" clId="{2DD359C5-67C1-41AB-A7E4-4F676B267D7A}" dt="2024-04-30T14:06:43.016" v="4758" actId="478"/>
          <ac:grpSpMkLst>
            <pc:docMk/>
            <pc:sldMk cId="558413168" sldId="1184"/>
            <ac:grpSpMk id="85" creationId="{87F0D261-4F46-7CBA-8795-DB23A13240CA}"/>
          </ac:grpSpMkLst>
        </pc:grpChg>
        <pc:grpChg chg="add del mod">
          <ac:chgData name="Rana Alhalaseh" userId="77599387-2e60-4e13-a056-5c29cbf8c9b4" providerId="ADAL" clId="{2DD359C5-67C1-41AB-A7E4-4F676B267D7A}" dt="2024-04-30T14:06:47.347" v="4761" actId="478"/>
          <ac:grpSpMkLst>
            <pc:docMk/>
            <pc:sldMk cId="558413168" sldId="1184"/>
            <ac:grpSpMk id="88" creationId="{BB0F2B0A-6C9B-34AF-CB68-9214690A77BB}"/>
          </ac:grpSpMkLst>
        </pc:grpChg>
        <pc:grpChg chg="add del mod">
          <ac:chgData name="Rana Alhalaseh" userId="77599387-2e60-4e13-a056-5c29cbf8c9b4" providerId="ADAL" clId="{2DD359C5-67C1-41AB-A7E4-4F676B267D7A}" dt="2024-04-30T14:35:13.414" v="5203" actId="478"/>
          <ac:grpSpMkLst>
            <pc:docMk/>
            <pc:sldMk cId="558413168" sldId="1184"/>
            <ac:grpSpMk id="93" creationId="{8A3F406F-3F9A-25B8-A7B6-B2BF448AB08D}"/>
          </ac:grpSpMkLst>
        </pc:grpChg>
        <pc:graphicFrameChg chg="add mod">
          <ac:chgData name="Rana Alhalaseh" userId="77599387-2e60-4e13-a056-5c29cbf8c9b4" providerId="ADAL" clId="{2DD359C5-67C1-41AB-A7E4-4F676B267D7A}" dt="2024-05-02T13:58:29.992" v="11430" actId="14100"/>
          <ac:graphicFrameMkLst>
            <pc:docMk/>
            <pc:sldMk cId="558413168" sldId="1184"/>
            <ac:graphicFrameMk id="152" creationId="{6544F4A0-D757-F434-BB85-4F4579461DB5}"/>
          </ac:graphicFrameMkLst>
        </pc:graphicFrameChg>
        <pc:cxnChg chg="add mod">
          <ac:chgData name="Rana Alhalaseh" userId="77599387-2e60-4e13-a056-5c29cbf8c9b4" providerId="ADAL" clId="{2DD359C5-67C1-41AB-A7E4-4F676B267D7A}" dt="2024-04-30T14:37:33.124" v="5275" actId="1036"/>
          <ac:cxnSpMkLst>
            <pc:docMk/>
            <pc:sldMk cId="558413168" sldId="1184"/>
            <ac:cxnSpMk id="15" creationId="{89761CE9-9B90-CB94-E6E6-335886834425}"/>
          </ac:cxnSpMkLst>
        </pc:cxnChg>
        <pc:cxnChg chg="add mod ord">
          <ac:chgData name="Rana Alhalaseh" userId="77599387-2e60-4e13-a056-5c29cbf8c9b4" providerId="ADAL" clId="{2DD359C5-67C1-41AB-A7E4-4F676B267D7A}" dt="2024-05-02T14:11:45.772" v="11994" actId="14100"/>
          <ac:cxnSpMkLst>
            <pc:docMk/>
            <pc:sldMk cId="558413168" sldId="1184"/>
            <ac:cxnSpMk id="21" creationId="{4633533F-B934-C5C7-5CC4-871334095E70}"/>
          </ac:cxnSpMkLst>
        </pc:cxnChg>
        <pc:cxnChg chg="add mod">
          <ac:chgData name="Rana Alhalaseh" userId="77599387-2e60-4e13-a056-5c29cbf8c9b4" providerId="ADAL" clId="{2DD359C5-67C1-41AB-A7E4-4F676B267D7A}" dt="2024-04-30T14:37:33.124" v="5275" actId="1036"/>
          <ac:cxnSpMkLst>
            <pc:docMk/>
            <pc:sldMk cId="558413168" sldId="1184"/>
            <ac:cxnSpMk id="33" creationId="{43429E17-5924-00C9-EE37-C3A1EE398BF0}"/>
          </ac:cxnSpMkLst>
        </pc:cxnChg>
        <pc:cxnChg chg="add del mod ord">
          <ac:chgData name="Rana Alhalaseh" userId="77599387-2e60-4e13-a056-5c29cbf8c9b4" providerId="ADAL" clId="{2DD359C5-67C1-41AB-A7E4-4F676B267D7A}" dt="2024-04-30T14:55:48.520" v="5620" actId="478"/>
          <ac:cxnSpMkLst>
            <pc:docMk/>
            <pc:sldMk cId="558413168" sldId="1184"/>
            <ac:cxnSpMk id="39" creationId="{66E8A5A6-6900-CBCF-F0A2-0A2E7EC75B15}"/>
          </ac:cxnSpMkLst>
        </pc:cxnChg>
        <pc:cxnChg chg="add mod ord">
          <ac:chgData name="Rana Alhalaseh" userId="77599387-2e60-4e13-a056-5c29cbf8c9b4" providerId="ADAL" clId="{2DD359C5-67C1-41AB-A7E4-4F676B267D7A}" dt="2024-04-30T14:37:33.124" v="5275" actId="1036"/>
          <ac:cxnSpMkLst>
            <pc:docMk/>
            <pc:sldMk cId="558413168" sldId="1184"/>
            <ac:cxnSpMk id="65" creationId="{C14D1B4D-1D45-DD94-2E53-50F6B3AE02B2}"/>
          </ac:cxnSpMkLst>
        </pc:cxnChg>
        <pc:cxnChg chg="add del mod">
          <ac:chgData name="Rana Alhalaseh" userId="77599387-2e60-4e13-a056-5c29cbf8c9b4" providerId="ADAL" clId="{2DD359C5-67C1-41AB-A7E4-4F676B267D7A}" dt="2024-04-30T14:35:13.414" v="5203" actId="478"/>
          <ac:cxnSpMkLst>
            <pc:docMk/>
            <pc:sldMk cId="558413168" sldId="1184"/>
            <ac:cxnSpMk id="81" creationId="{BF4B0A23-7C7A-8731-EE07-6D87E8EC15CD}"/>
          </ac:cxnSpMkLst>
        </pc:cxnChg>
        <pc:cxnChg chg="add del mod ord">
          <ac:chgData name="Rana Alhalaseh" userId="77599387-2e60-4e13-a056-5c29cbf8c9b4" providerId="ADAL" clId="{2DD359C5-67C1-41AB-A7E4-4F676B267D7A}" dt="2024-04-30T14:35:13.414" v="5203" actId="478"/>
          <ac:cxnSpMkLst>
            <pc:docMk/>
            <pc:sldMk cId="558413168" sldId="1184"/>
            <ac:cxnSpMk id="83" creationId="{0EF10866-EA62-CE0D-8C84-873DDC7C48CA}"/>
          </ac:cxnSpMkLst>
        </pc:cxnChg>
        <pc:cxnChg chg="add del mod">
          <ac:chgData name="Rana Alhalaseh" userId="77599387-2e60-4e13-a056-5c29cbf8c9b4" providerId="ADAL" clId="{2DD359C5-67C1-41AB-A7E4-4F676B267D7A}" dt="2024-04-30T14:06:45.344" v="4760" actId="478"/>
          <ac:cxnSpMkLst>
            <pc:docMk/>
            <pc:sldMk cId="558413168" sldId="1184"/>
            <ac:cxnSpMk id="92" creationId="{D298EA97-9F36-5A23-0475-B8238C1BD95A}"/>
          </ac:cxnSpMkLst>
        </pc:cxnChg>
        <pc:cxnChg chg="add del mod">
          <ac:chgData name="Rana Alhalaseh" userId="77599387-2e60-4e13-a056-5c29cbf8c9b4" providerId="ADAL" clId="{2DD359C5-67C1-41AB-A7E4-4F676B267D7A}" dt="2024-04-30T14:07:55.808" v="4832" actId="478"/>
          <ac:cxnSpMkLst>
            <pc:docMk/>
            <pc:sldMk cId="558413168" sldId="1184"/>
            <ac:cxnSpMk id="103" creationId="{60A9FDAD-EEBB-3DCA-EC80-31FAD4330482}"/>
          </ac:cxnSpMkLst>
        </pc:cxnChg>
        <pc:cxnChg chg="add del mod">
          <ac:chgData name="Rana Alhalaseh" userId="77599387-2e60-4e13-a056-5c29cbf8c9b4" providerId="ADAL" clId="{2DD359C5-67C1-41AB-A7E4-4F676B267D7A}" dt="2024-04-30T14:35:13.414" v="5203" actId="478"/>
          <ac:cxnSpMkLst>
            <pc:docMk/>
            <pc:sldMk cId="558413168" sldId="1184"/>
            <ac:cxnSpMk id="116" creationId="{E54DF94F-C506-5AE8-84E3-5EC57D9FAF23}"/>
          </ac:cxnSpMkLst>
        </pc:cxnChg>
        <pc:cxnChg chg="add mod">
          <ac:chgData name="Rana Alhalaseh" userId="77599387-2e60-4e13-a056-5c29cbf8c9b4" providerId="ADAL" clId="{2DD359C5-67C1-41AB-A7E4-4F676B267D7A}" dt="2024-04-30T14:37:33.124" v="5275" actId="1036"/>
          <ac:cxnSpMkLst>
            <pc:docMk/>
            <pc:sldMk cId="558413168" sldId="1184"/>
            <ac:cxnSpMk id="120" creationId="{5319884F-B61F-F7D6-1D23-E464401D2AA4}"/>
          </ac:cxnSpMkLst>
        </pc:cxnChg>
        <pc:cxnChg chg="add mod">
          <ac:chgData name="Rana Alhalaseh" userId="77599387-2e60-4e13-a056-5c29cbf8c9b4" providerId="ADAL" clId="{2DD359C5-67C1-41AB-A7E4-4F676B267D7A}" dt="2024-04-30T14:37:33.124" v="5275" actId="1036"/>
          <ac:cxnSpMkLst>
            <pc:docMk/>
            <pc:sldMk cId="558413168" sldId="1184"/>
            <ac:cxnSpMk id="146" creationId="{6B5D32F0-4C2D-7591-8ACF-5C18F3738577}"/>
          </ac:cxnSpMkLst>
        </pc:cxnChg>
        <pc:cxnChg chg="add mod">
          <ac:chgData name="Rana Alhalaseh" userId="77599387-2e60-4e13-a056-5c29cbf8c9b4" providerId="ADAL" clId="{2DD359C5-67C1-41AB-A7E4-4F676B267D7A}" dt="2024-05-02T13:59:21.792" v="11577" actId="1037"/>
          <ac:cxnSpMkLst>
            <pc:docMk/>
            <pc:sldMk cId="558413168" sldId="1184"/>
            <ac:cxnSpMk id="157" creationId="{5FCEF821-FA80-A303-7081-0E05A53BDE9D}"/>
          </ac:cxnSpMkLst>
        </pc:cxnChg>
      </pc:sldChg>
      <pc:sldChg chg="modSp new del mod">
        <pc:chgData name="Rana Alhalaseh" userId="77599387-2e60-4e13-a056-5c29cbf8c9b4" providerId="ADAL" clId="{2DD359C5-67C1-41AB-A7E4-4F676B267D7A}" dt="2024-04-29T12:13:34.876" v="2540" actId="680"/>
        <pc:sldMkLst>
          <pc:docMk/>
          <pc:sldMk cId="4149435307" sldId="1184"/>
        </pc:sldMkLst>
        <pc:spChg chg="mod">
          <ac:chgData name="Rana Alhalaseh" userId="77599387-2e60-4e13-a056-5c29cbf8c9b4" providerId="ADAL" clId="{2DD359C5-67C1-41AB-A7E4-4F676B267D7A}" dt="2024-04-29T12:13:34.326" v="2539"/>
          <ac:spMkLst>
            <pc:docMk/>
            <pc:sldMk cId="4149435307" sldId="1184"/>
            <ac:spMk id="2" creationId="{A83C3A16-1CC8-0E55-3CF8-4091BC0FB9E9}"/>
          </ac:spMkLst>
        </pc:spChg>
        <pc:spChg chg="mod">
          <ac:chgData name="Rana Alhalaseh" userId="77599387-2e60-4e13-a056-5c29cbf8c9b4" providerId="ADAL" clId="{2DD359C5-67C1-41AB-A7E4-4F676B267D7A}" dt="2024-04-29T12:13:32.206" v="2534" actId="20577"/>
          <ac:spMkLst>
            <pc:docMk/>
            <pc:sldMk cId="4149435307" sldId="1184"/>
            <ac:spMk id="3" creationId="{16619CE0-90D2-2484-A7C7-2DCA5935F3EA}"/>
          </ac:spMkLst>
        </pc:spChg>
      </pc:sldChg>
      <pc:sldChg chg="addSp modSp new mod ord">
        <pc:chgData name="Rana Alhalaseh" userId="77599387-2e60-4e13-a056-5c29cbf8c9b4" providerId="ADAL" clId="{2DD359C5-67C1-41AB-A7E4-4F676B267D7A}" dt="2024-05-02T12:24:59.950" v="9116"/>
        <pc:sldMkLst>
          <pc:docMk/>
          <pc:sldMk cId="3981681515" sldId="1185"/>
        </pc:sldMkLst>
        <pc:spChg chg="mod">
          <ac:chgData name="Rana Alhalaseh" userId="77599387-2e60-4e13-a056-5c29cbf8c9b4" providerId="ADAL" clId="{2DD359C5-67C1-41AB-A7E4-4F676B267D7A}" dt="2024-05-02T12:10:20.620" v="9053" actId="20577"/>
          <ac:spMkLst>
            <pc:docMk/>
            <pc:sldMk cId="3981681515" sldId="1185"/>
            <ac:spMk id="2" creationId="{DE54F8DF-6ABA-0D60-7703-96720129B4FF}"/>
          </ac:spMkLst>
        </pc:spChg>
        <pc:spChg chg="mod">
          <ac:chgData name="Rana Alhalaseh" userId="77599387-2e60-4e13-a056-5c29cbf8c9b4" providerId="ADAL" clId="{2DD359C5-67C1-41AB-A7E4-4F676B267D7A}" dt="2024-04-30T13:21:09.071" v="3602" actId="20577"/>
          <ac:spMkLst>
            <pc:docMk/>
            <pc:sldMk cId="3981681515" sldId="1185"/>
            <ac:spMk id="3" creationId="{9092865E-2E0E-ED1B-941E-2489B328B2A9}"/>
          </ac:spMkLst>
        </pc:spChg>
        <pc:spChg chg="add mod">
          <ac:chgData name="Rana Alhalaseh" userId="77599387-2e60-4e13-a056-5c29cbf8c9b4" providerId="ADAL" clId="{2DD359C5-67C1-41AB-A7E4-4F676B267D7A}" dt="2024-05-02T12:10:25.433" v="9073" actId="20577"/>
          <ac:spMkLst>
            <pc:docMk/>
            <pc:sldMk cId="3981681515" sldId="1185"/>
            <ac:spMk id="4" creationId="{612D9FFA-4558-C357-F83C-865F5ACBB02C}"/>
          </ac:spMkLst>
        </pc:spChg>
      </pc:sldChg>
      <pc:sldChg chg="addSp delSp modSp add del mod modNotesTx">
        <pc:chgData name="Rana Alhalaseh" userId="77599387-2e60-4e13-a056-5c29cbf8c9b4" providerId="ADAL" clId="{2DD359C5-67C1-41AB-A7E4-4F676B267D7A}" dt="2024-05-02T14:44:30.563" v="13515" actId="20577"/>
        <pc:sldMkLst>
          <pc:docMk/>
          <pc:sldMk cId="1869231076" sldId="1186"/>
        </pc:sldMkLst>
        <pc:spChg chg="del">
          <ac:chgData name="Rana Alhalaseh" userId="77599387-2e60-4e13-a056-5c29cbf8c9b4" providerId="ADAL" clId="{2DD359C5-67C1-41AB-A7E4-4F676B267D7A}" dt="2024-04-30T14:54:08.049" v="5616" actId="478"/>
          <ac:spMkLst>
            <pc:docMk/>
            <pc:sldMk cId="1869231076" sldId="1186"/>
            <ac:spMk id="2" creationId="{59C40278-C4F7-36E4-2993-9A873CC3F8B1}"/>
          </ac:spMkLst>
        </pc:spChg>
        <pc:spChg chg="mod">
          <ac:chgData name="Rana Alhalaseh" userId="77599387-2e60-4e13-a056-5c29cbf8c9b4" providerId="ADAL" clId="{2DD359C5-67C1-41AB-A7E4-4F676B267D7A}" dt="2024-05-02T14:44:30.563" v="13515" actId="20577"/>
          <ac:spMkLst>
            <pc:docMk/>
            <pc:sldMk cId="1869231076" sldId="1186"/>
            <ac:spMk id="3" creationId="{0F0AC429-E790-BF01-633B-EC38DE509EE9}"/>
          </ac:spMkLst>
        </pc:spChg>
        <pc:spChg chg="add mod">
          <ac:chgData name="Rana Alhalaseh" userId="77599387-2e60-4e13-a056-5c29cbf8c9b4" providerId="ADAL" clId="{2DD359C5-67C1-41AB-A7E4-4F676B267D7A}" dt="2024-05-02T14:33:04.978" v="13196" actId="20577"/>
          <ac:spMkLst>
            <pc:docMk/>
            <pc:sldMk cId="1869231076" sldId="1186"/>
            <ac:spMk id="4" creationId="{5233C55A-8006-F540-CABA-82D5B9F8868D}"/>
          </ac:spMkLst>
        </pc:spChg>
        <pc:spChg chg="add mod">
          <ac:chgData name="Rana Alhalaseh" userId="77599387-2e60-4e13-a056-5c29cbf8c9b4" providerId="ADAL" clId="{2DD359C5-67C1-41AB-A7E4-4F676B267D7A}" dt="2024-05-02T14:33:24.273" v="13205" actId="20577"/>
          <ac:spMkLst>
            <pc:docMk/>
            <pc:sldMk cId="1869231076" sldId="1186"/>
            <ac:spMk id="5" creationId="{49AB8EC0-054B-1A42-0C8E-0068A94EE6FE}"/>
          </ac:spMkLst>
        </pc:spChg>
        <pc:spChg chg="add mod">
          <ac:chgData name="Rana Alhalaseh" userId="77599387-2e60-4e13-a056-5c29cbf8c9b4" providerId="ADAL" clId="{2DD359C5-67C1-41AB-A7E4-4F676B267D7A}" dt="2024-05-02T14:34:07.573" v="13256" actId="20577"/>
          <ac:spMkLst>
            <pc:docMk/>
            <pc:sldMk cId="1869231076" sldId="1186"/>
            <ac:spMk id="6" creationId="{BD9CE38E-BF5B-C69D-8976-916F115DDB14}"/>
          </ac:spMkLst>
        </pc:spChg>
        <pc:spChg chg="mod">
          <ac:chgData name="Rana Alhalaseh" userId="77599387-2e60-4e13-a056-5c29cbf8c9b4" providerId="ADAL" clId="{2DD359C5-67C1-41AB-A7E4-4F676B267D7A}" dt="2024-05-02T14:03:51.452" v="11649" actId="20577"/>
          <ac:spMkLst>
            <pc:docMk/>
            <pc:sldMk cId="1869231076" sldId="1186"/>
            <ac:spMk id="7" creationId="{5674312C-3B1B-C637-8BD8-FE30BBD9A1C8}"/>
          </ac:spMkLst>
        </pc:spChg>
        <pc:spChg chg="mod">
          <ac:chgData name="Rana Alhalaseh" userId="77599387-2e60-4e13-a056-5c29cbf8c9b4" providerId="ADAL" clId="{2DD359C5-67C1-41AB-A7E4-4F676B267D7A}" dt="2024-04-30T14:37:45.819" v="5304" actId="1036"/>
          <ac:spMkLst>
            <pc:docMk/>
            <pc:sldMk cId="1869231076" sldId="1186"/>
            <ac:spMk id="12" creationId="{D6213A54-84CB-C9A9-0917-CF99242DC39E}"/>
          </ac:spMkLst>
        </pc:spChg>
        <pc:spChg chg="mod">
          <ac:chgData name="Rana Alhalaseh" userId="77599387-2e60-4e13-a056-5c29cbf8c9b4" providerId="ADAL" clId="{2DD359C5-67C1-41AB-A7E4-4F676B267D7A}" dt="2024-04-30T14:37:45.819" v="5304" actId="1036"/>
          <ac:spMkLst>
            <pc:docMk/>
            <pc:sldMk cId="1869231076" sldId="1186"/>
            <ac:spMk id="13" creationId="{678B6096-F748-67DA-CE9B-444F0FE42DD9}"/>
          </ac:spMkLst>
        </pc:spChg>
        <pc:spChg chg="mod">
          <ac:chgData name="Rana Alhalaseh" userId="77599387-2e60-4e13-a056-5c29cbf8c9b4" providerId="ADAL" clId="{2DD359C5-67C1-41AB-A7E4-4F676B267D7A}" dt="2024-04-30T14:37:45.819" v="5304" actId="1036"/>
          <ac:spMkLst>
            <pc:docMk/>
            <pc:sldMk cId="1869231076" sldId="1186"/>
            <ac:spMk id="14" creationId="{99BCBF8F-75C4-7DC2-E43C-CA7300C17487}"/>
          </ac:spMkLst>
        </pc:spChg>
        <pc:spChg chg="mod">
          <ac:chgData name="Rana Alhalaseh" userId="77599387-2e60-4e13-a056-5c29cbf8c9b4" providerId="ADAL" clId="{2DD359C5-67C1-41AB-A7E4-4F676B267D7A}" dt="2024-04-30T14:37:45.819" v="5304" actId="1036"/>
          <ac:spMkLst>
            <pc:docMk/>
            <pc:sldMk cId="1869231076" sldId="1186"/>
            <ac:spMk id="16" creationId="{8A68160E-7E66-0594-A03A-8661C4C7139A}"/>
          </ac:spMkLst>
        </pc:spChg>
        <pc:spChg chg="add del mod">
          <ac:chgData name="Rana Alhalaseh" userId="77599387-2e60-4e13-a056-5c29cbf8c9b4" providerId="ADAL" clId="{2DD359C5-67C1-41AB-A7E4-4F676B267D7A}" dt="2024-04-30T14:54:11.588" v="5617" actId="478"/>
          <ac:spMkLst>
            <pc:docMk/>
            <pc:sldMk cId="1869231076" sldId="1186"/>
            <ac:spMk id="17" creationId="{AA08D1BE-781D-B862-78D9-CEC668691DBC}"/>
          </ac:spMkLst>
        </pc:spChg>
        <pc:spChg chg="add del mod">
          <ac:chgData name="Rana Alhalaseh" userId="77599387-2e60-4e13-a056-5c29cbf8c9b4" providerId="ADAL" clId="{2DD359C5-67C1-41AB-A7E4-4F676B267D7A}" dt="2024-05-02T14:07:51.132" v="11910" actId="478"/>
          <ac:spMkLst>
            <pc:docMk/>
            <pc:sldMk cId="1869231076" sldId="1186"/>
            <ac:spMk id="18" creationId="{8471FF25-98E5-1929-4D68-C407FBB96B4B}"/>
          </ac:spMkLst>
        </pc:spChg>
        <pc:spChg chg="add del mod">
          <ac:chgData name="Rana Alhalaseh" userId="77599387-2e60-4e13-a056-5c29cbf8c9b4" providerId="ADAL" clId="{2DD359C5-67C1-41AB-A7E4-4F676B267D7A}" dt="2024-05-02T14:07:51.132" v="11910" actId="478"/>
          <ac:spMkLst>
            <pc:docMk/>
            <pc:sldMk cId="1869231076" sldId="1186"/>
            <ac:spMk id="19" creationId="{A3B62508-219B-1CDB-1C40-467C5B1AB202}"/>
          </ac:spMkLst>
        </pc:spChg>
        <pc:spChg chg="add del mod">
          <ac:chgData name="Rana Alhalaseh" userId="77599387-2e60-4e13-a056-5c29cbf8c9b4" providerId="ADAL" clId="{2DD359C5-67C1-41AB-A7E4-4F676B267D7A}" dt="2024-05-02T14:08:17.712" v="11958" actId="478"/>
          <ac:spMkLst>
            <pc:docMk/>
            <pc:sldMk cId="1869231076" sldId="1186"/>
            <ac:spMk id="20" creationId="{8B1F14E8-7FA4-2320-0373-925804C5E7E9}"/>
          </ac:spMkLst>
        </pc:spChg>
        <pc:spChg chg="mod">
          <ac:chgData name="Rana Alhalaseh" userId="77599387-2e60-4e13-a056-5c29cbf8c9b4" providerId="ADAL" clId="{2DD359C5-67C1-41AB-A7E4-4F676B267D7A}" dt="2024-04-30T14:37:45.819" v="5304" actId="1036"/>
          <ac:spMkLst>
            <pc:docMk/>
            <pc:sldMk cId="1869231076" sldId="1186"/>
            <ac:spMk id="22" creationId="{1696548E-566D-C1C2-002F-62A06252E7DF}"/>
          </ac:spMkLst>
        </pc:spChg>
        <pc:spChg chg="add del mod">
          <ac:chgData name="Rana Alhalaseh" userId="77599387-2e60-4e13-a056-5c29cbf8c9b4" providerId="ADAL" clId="{2DD359C5-67C1-41AB-A7E4-4F676B267D7A}" dt="2024-05-02T14:08:17.712" v="11958" actId="478"/>
          <ac:spMkLst>
            <pc:docMk/>
            <pc:sldMk cId="1869231076" sldId="1186"/>
            <ac:spMk id="23" creationId="{E0422244-27C5-E8F1-5412-9EAB4AFE884B}"/>
          </ac:spMkLst>
        </pc:spChg>
        <pc:spChg chg="add del mod">
          <ac:chgData name="Rana Alhalaseh" userId="77599387-2e60-4e13-a056-5c29cbf8c9b4" providerId="ADAL" clId="{2DD359C5-67C1-41AB-A7E4-4F676B267D7A}" dt="2024-05-02T14:09:07.107" v="11980" actId="478"/>
          <ac:spMkLst>
            <pc:docMk/>
            <pc:sldMk cId="1869231076" sldId="1186"/>
            <ac:spMk id="24" creationId="{1AE52402-BC1C-A671-1705-6309C1AD01BE}"/>
          </ac:spMkLst>
        </pc:spChg>
        <pc:spChg chg="add del mod">
          <ac:chgData name="Rana Alhalaseh" userId="77599387-2e60-4e13-a056-5c29cbf8c9b4" providerId="ADAL" clId="{2DD359C5-67C1-41AB-A7E4-4F676B267D7A}" dt="2024-05-02T14:09:07.107" v="11980" actId="478"/>
          <ac:spMkLst>
            <pc:docMk/>
            <pc:sldMk cId="1869231076" sldId="1186"/>
            <ac:spMk id="25" creationId="{D352A39F-401E-7FE7-8569-1021E17E4D74}"/>
          </ac:spMkLst>
        </pc:spChg>
        <pc:spChg chg="add mod">
          <ac:chgData name="Rana Alhalaseh" userId="77599387-2e60-4e13-a056-5c29cbf8c9b4" providerId="ADAL" clId="{2DD359C5-67C1-41AB-A7E4-4F676B267D7A}" dt="2024-05-02T14:11:14.552" v="11989"/>
          <ac:spMkLst>
            <pc:docMk/>
            <pc:sldMk cId="1869231076" sldId="1186"/>
            <ac:spMk id="26" creationId="{40195370-AF97-9116-B509-75DD12FFCF8F}"/>
          </ac:spMkLst>
        </pc:spChg>
        <pc:spChg chg="add mod">
          <ac:chgData name="Rana Alhalaseh" userId="77599387-2e60-4e13-a056-5c29cbf8c9b4" providerId="ADAL" clId="{2DD359C5-67C1-41AB-A7E4-4F676B267D7A}" dt="2024-05-02T14:31:37.307" v="13144" actId="6549"/>
          <ac:spMkLst>
            <pc:docMk/>
            <pc:sldMk cId="1869231076" sldId="1186"/>
            <ac:spMk id="27" creationId="{A687B44F-5A9C-8608-7C7F-B100EE1C0447}"/>
          </ac:spMkLst>
        </pc:spChg>
        <pc:spChg chg="mod">
          <ac:chgData name="Rana Alhalaseh" userId="77599387-2e60-4e13-a056-5c29cbf8c9b4" providerId="ADAL" clId="{2DD359C5-67C1-41AB-A7E4-4F676B267D7A}" dt="2024-04-30T14:37:45.819" v="5304" actId="1036"/>
          <ac:spMkLst>
            <pc:docMk/>
            <pc:sldMk cId="1869231076" sldId="1186"/>
            <ac:spMk id="32" creationId="{E7B0051A-522E-81F0-6B89-2A3057F0E1D8}"/>
          </ac:spMkLst>
        </pc:spChg>
        <pc:spChg chg="mod">
          <ac:chgData name="Rana Alhalaseh" userId="77599387-2e60-4e13-a056-5c29cbf8c9b4" providerId="ADAL" clId="{2DD359C5-67C1-41AB-A7E4-4F676B267D7A}" dt="2024-04-30T14:37:45.819" v="5304" actId="1036"/>
          <ac:spMkLst>
            <pc:docMk/>
            <pc:sldMk cId="1869231076" sldId="1186"/>
            <ac:spMk id="38" creationId="{8DB67E4C-8BFF-7CD4-F7C0-39280B74FA3C}"/>
          </ac:spMkLst>
        </pc:spChg>
        <pc:spChg chg="mod">
          <ac:chgData name="Rana Alhalaseh" userId="77599387-2e60-4e13-a056-5c29cbf8c9b4" providerId="ADAL" clId="{2DD359C5-67C1-41AB-A7E4-4F676B267D7A}" dt="2024-04-30T14:37:45.819" v="5304" actId="1036"/>
          <ac:spMkLst>
            <pc:docMk/>
            <pc:sldMk cId="1869231076" sldId="1186"/>
            <ac:spMk id="46" creationId="{1E7086BD-BE9C-B470-2DDE-DA13E0371C94}"/>
          </ac:spMkLst>
        </pc:spChg>
        <pc:spChg chg="mod">
          <ac:chgData name="Rana Alhalaseh" userId="77599387-2e60-4e13-a056-5c29cbf8c9b4" providerId="ADAL" clId="{2DD359C5-67C1-41AB-A7E4-4F676B267D7A}" dt="2024-04-30T14:37:45.819" v="5304" actId="1036"/>
          <ac:spMkLst>
            <pc:docMk/>
            <pc:sldMk cId="1869231076" sldId="1186"/>
            <ac:spMk id="47" creationId="{30437D0B-FF10-7E1A-8AF5-2580FEBB75E0}"/>
          </ac:spMkLst>
        </pc:spChg>
        <pc:spChg chg="mod">
          <ac:chgData name="Rana Alhalaseh" userId="77599387-2e60-4e13-a056-5c29cbf8c9b4" providerId="ADAL" clId="{2DD359C5-67C1-41AB-A7E4-4F676B267D7A}" dt="2024-04-30T14:37:45.819" v="5304" actId="1036"/>
          <ac:spMkLst>
            <pc:docMk/>
            <pc:sldMk cId="1869231076" sldId="1186"/>
            <ac:spMk id="64" creationId="{7C182BE7-1DF7-02D1-44E7-CB7E95CF00B1}"/>
          </ac:spMkLst>
        </pc:spChg>
        <pc:spChg chg="mod">
          <ac:chgData name="Rana Alhalaseh" userId="77599387-2e60-4e13-a056-5c29cbf8c9b4" providerId="ADAL" clId="{2DD359C5-67C1-41AB-A7E4-4F676B267D7A}" dt="2024-04-30T14:37:45.819" v="5304" actId="1036"/>
          <ac:spMkLst>
            <pc:docMk/>
            <pc:sldMk cId="1869231076" sldId="1186"/>
            <ac:spMk id="79" creationId="{222D501F-CF91-B90C-AF36-9EF9A66F49B2}"/>
          </ac:spMkLst>
        </pc:spChg>
        <pc:spChg chg="mod">
          <ac:chgData name="Rana Alhalaseh" userId="77599387-2e60-4e13-a056-5c29cbf8c9b4" providerId="ADAL" clId="{2DD359C5-67C1-41AB-A7E4-4F676B267D7A}" dt="2024-04-30T14:37:45.819" v="5304" actId="1036"/>
          <ac:spMkLst>
            <pc:docMk/>
            <pc:sldMk cId="1869231076" sldId="1186"/>
            <ac:spMk id="80" creationId="{7337046D-1D8F-6957-5543-BE8AE0F66A97}"/>
          </ac:spMkLst>
        </pc:spChg>
        <pc:spChg chg="mod">
          <ac:chgData name="Rana Alhalaseh" userId="77599387-2e60-4e13-a056-5c29cbf8c9b4" providerId="ADAL" clId="{2DD359C5-67C1-41AB-A7E4-4F676B267D7A}" dt="2024-04-30T14:37:45.819" v="5304" actId="1036"/>
          <ac:spMkLst>
            <pc:docMk/>
            <pc:sldMk cId="1869231076" sldId="1186"/>
            <ac:spMk id="82" creationId="{A36E761B-CD04-C423-CDBA-C1FC81F3DE80}"/>
          </ac:spMkLst>
        </pc:spChg>
        <pc:spChg chg="del mod">
          <ac:chgData name="Rana Alhalaseh" userId="77599387-2e60-4e13-a056-5c29cbf8c9b4" providerId="ADAL" clId="{2DD359C5-67C1-41AB-A7E4-4F676B267D7A}" dt="2024-05-02T14:07:44.753" v="11907" actId="478"/>
          <ac:spMkLst>
            <pc:docMk/>
            <pc:sldMk cId="1869231076" sldId="1186"/>
            <ac:spMk id="97" creationId="{D0E65C5A-9C5D-E377-F9E1-493B7C80F0F8}"/>
          </ac:spMkLst>
        </pc:spChg>
        <pc:spChg chg="mod">
          <ac:chgData name="Rana Alhalaseh" userId="77599387-2e60-4e13-a056-5c29cbf8c9b4" providerId="ADAL" clId="{2DD359C5-67C1-41AB-A7E4-4F676B267D7A}" dt="2024-04-30T14:37:45.819" v="5304" actId="1036"/>
          <ac:spMkLst>
            <pc:docMk/>
            <pc:sldMk cId="1869231076" sldId="1186"/>
            <ac:spMk id="98" creationId="{9C292650-3B9E-5BFA-7ADD-3325118EC820}"/>
          </ac:spMkLst>
        </pc:spChg>
        <pc:spChg chg="mod">
          <ac:chgData name="Rana Alhalaseh" userId="77599387-2e60-4e13-a056-5c29cbf8c9b4" providerId="ADAL" clId="{2DD359C5-67C1-41AB-A7E4-4F676B267D7A}" dt="2024-04-30T14:37:45.819" v="5304" actId="1036"/>
          <ac:spMkLst>
            <pc:docMk/>
            <pc:sldMk cId="1869231076" sldId="1186"/>
            <ac:spMk id="99" creationId="{7B30BDBB-23E7-7382-3A3B-360D8CD2EF10}"/>
          </ac:spMkLst>
        </pc:spChg>
        <pc:spChg chg="del mod">
          <ac:chgData name="Rana Alhalaseh" userId="77599387-2e60-4e13-a056-5c29cbf8c9b4" providerId="ADAL" clId="{2DD359C5-67C1-41AB-A7E4-4F676B267D7A}" dt="2024-05-02T14:07:46.462" v="11908" actId="478"/>
          <ac:spMkLst>
            <pc:docMk/>
            <pc:sldMk cId="1869231076" sldId="1186"/>
            <ac:spMk id="100" creationId="{FF2C5AD9-2A05-97BA-2025-76622861E542}"/>
          </ac:spMkLst>
        </pc:spChg>
        <pc:spChg chg="mod">
          <ac:chgData name="Rana Alhalaseh" userId="77599387-2e60-4e13-a056-5c29cbf8c9b4" providerId="ADAL" clId="{2DD359C5-67C1-41AB-A7E4-4F676B267D7A}" dt="2024-04-30T14:37:45.819" v="5304" actId="1036"/>
          <ac:spMkLst>
            <pc:docMk/>
            <pc:sldMk cId="1869231076" sldId="1186"/>
            <ac:spMk id="104" creationId="{8D478B52-D4A9-2591-D09B-EF84D5D6697E}"/>
          </ac:spMkLst>
        </pc:spChg>
        <pc:spChg chg="mod">
          <ac:chgData name="Rana Alhalaseh" userId="77599387-2e60-4e13-a056-5c29cbf8c9b4" providerId="ADAL" clId="{2DD359C5-67C1-41AB-A7E4-4F676B267D7A}" dt="2024-04-30T14:37:45.819" v="5304" actId="1036"/>
          <ac:spMkLst>
            <pc:docMk/>
            <pc:sldMk cId="1869231076" sldId="1186"/>
            <ac:spMk id="105" creationId="{A4981A70-033E-DAA4-B4DD-647267D2DD47}"/>
          </ac:spMkLst>
        </pc:spChg>
        <pc:spChg chg="mod">
          <ac:chgData name="Rana Alhalaseh" userId="77599387-2e60-4e13-a056-5c29cbf8c9b4" providerId="ADAL" clId="{2DD359C5-67C1-41AB-A7E4-4F676B267D7A}" dt="2024-04-30T14:37:45.819" v="5304" actId="1036"/>
          <ac:spMkLst>
            <pc:docMk/>
            <pc:sldMk cId="1869231076" sldId="1186"/>
            <ac:spMk id="107" creationId="{B35060E5-EFBD-5D9B-012A-9B0E9CA7FCFF}"/>
          </ac:spMkLst>
        </pc:spChg>
        <pc:spChg chg="mod">
          <ac:chgData name="Rana Alhalaseh" userId="77599387-2e60-4e13-a056-5c29cbf8c9b4" providerId="ADAL" clId="{2DD359C5-67C1-41AB-A7E4-4F676B267D7A}" dt="2024-04-30T14:37:45.819" v="5304" actId="1036"/>
          <ac:spMkLst>
            <pc:docMk/>
            <pc:sldMk cId="1869231076" sldId="1186"/>
            <ac:spMk id="114" creationId="{22EBCA6D-DB77-491B-4686-BDBC164EE5AE}"/>
          </ac:spMkLst>
        </pc:spChg>
        <pc:spChg chg="mod">
          <ac:chgData name="Rana Alhalaseh" userId="77599387-2e60-4e13-a056-5c29cbf8c9b4" providerId="ADAL" clId="{2DD359C5-67C1-41AB-A7E4-4F676B267D7A}" dt="2024-04-30T14:37:45.819" v="5304" actId="1036"/>
          <ac:spMkLst>
            <pc:docMk/>
            <pc:sldMk cId="1869231076" sldId="1186"/>
            <ac:spMk id="115" creationId="{17C60897-465F-FDA3-C94D-C25617831ED7}"/>
          </ac:spMkLst>
        </pc:spChg>
        <pc:spChg chg="mod">
          <ac:chgData name="Rana Alhalaseh" userId="77599387-2e60-4e13-a056-5c29cbf8c9b4" providerId="ADAL" clId="{2DD359C5-67C1-41AB-A7E4-4F676B267D7A}" dt="2024-04-30T14:37:45.819" v="5304" actId="1036"/>
          <ac:spMkLst>
            <pc:docMk/>
            <pc:sldMk cId="1869231076" sldId="1186"/>
            <ac:spMk id="137" creationId="{DCF92E74-59FB-0987-DB2B-4E4BF240CBFF}"/>
          </ac:spMkLst>
        </pc:spChg>
        <pc:spChg chg="mod">
          <ac:chgData name="Rana Alhalaseh" userId="77599387-2e60-4e13-a056-5c29cbf8c9b4" providerId="ADAL" clId="{2DD359C5-67C1-41AB-A7E4-4F676B267D7A}" dt="2024-04-30T14:37:45.819" v="5304" actId="1036"/>
          <ac:spMkLst>
            <pc:docMk/>
            <pc:sldMk cId="1869231076" sldId="1186"/>
            <ac:spMk id="138" creationId="{FA217DED-B867-00A0-C243-26FB9B3339B6}"/>
          </ac:spMkLst>
        </pc:spChg>
        <pc:spChg chg="mod">
          <ac:chgData name="Rana Alhalaseh" userId="77599387-2e60-4e13-a056-5c29cbf8c9b4" providerId="ADAL" clId="{2DD359C5-67C1-41AB-A7E4-4F676B267D7A}" dt="2024-04-30T14:37:45.819" v="5304" actId="1036"/>
          <ac:spMkLst>
            <pc:docMk/>
            <pc:sldMk cId="1869231076" sldId="1186"/>
            <ac:spMk id="144" creationId="{B95F32C3-6764-B0D9-9DCA-3CDFFB5F39D2}"/>
          </ac:spMkLst>
        </pc:spChg>
        <pc:spChg chg="mod">
          <ac:chgData name="Rana Alhalaseh" userId="77599387-2e60-4e13-a056-5c29cbf8c9b4" providerId="ADAL" clId="{2DD359C5-67C1-41AB-A7E4-4F676B267D7A}" dt="2024-04-30T14:37:45.819" v="5304" actId="1036"/>
          <ac:spMkLst>
            <pc:docMk/>
            <pc:sldMk cId="1869231076" sldId="1186"/>
            <ac:spMk id="145" creationId="{9FB4AABA-90F2-4A93-AFD3-C0025FD9CF2A}"/>
          </ac:spMkLst>
        </pc:spChg>
        <pc:spChg chg="mod">
          <ac:chgData name="Rana Alhalaseh" userId="77599387-2e60-4e13-a056-5c29cbf8c9b4" providerId="ADAL" clId="{2DD359C5-67C1-41AB-A7E4-4F676B267D7A}" dt="2024-04-30T14:37:45.819" v="5304" actId="1036"/>
          <ac:spMkLst>
            <pc:docMk/>
            <pc:sldMk cId="1869231076" sldId="1186"/>
            <ac:spMk id="147" creationId="{EF7B8DEC-F60E-6755-2B11-DD555BBDD76A}"/>
          </ac:spMkLst>
        </pc:spChg>
        <pc:grpChg chg="mod">
          <ac:chgData name="Rana Alhalaseh" userId="77599387-2e60-4e13-a056-5c29cbf8c9b4" providerId="ADAL" clId="{2DD359C5-67C1-41AB-A7E4-4F676B267D7A}" dt="2024-04-30T14:37:45.819" v="5304" actId="1036"/>
          <ac:grpSpMkLst>
            <pc:docMk/>
            <pc:sldMk cId="1869231076" sldId="1186"/>
            <ac:grpSpMk id="35" creationId="{6F4E555F-EEEE-94A6-A099-A9B085A16665}"/>
          </ac:grpSpMkLst>
        </pc:grpChg>
        <pc:grpChg chg="mod">
          <ac:chgData name="Rana Alhalaseh" userId="77599387-2e60-4e13-a056-5c29cbf8c9b4" providerId="ADAL" clId="{2DD359C5-67C1-41AB-A7E4-4F676B267D7A}" dt="2024-04-30T14:37:45.819" v="5304" actId="1036"/>
          <ac:grpSpMkLst>
            <pc:docMk/>
            <pc:sldMk cId="1869231076" sldId="1186"/>
            <ac:grpSpMk id="43" creationId="{10F8457F-BDC3-BB4E-F0B2-2FD75AE74E29}"/>
          </ac:grpSpMkLst>
        </pc:grpChg>
        <pc:grpChg chg="mod">
          <ac:chgData name="Rana Alhalaseh" userId="77599387-2e60-4e13-a056-5c29cbf8c9b4" providerId="ADAL" clId="{2DD359C5-67C1-41AB-A7E4-4F676B267D7A}" dt="2024-04-30T14:37:45.819" v="5304" actId="1036"/>
          <ac:grpSpMkLst>
            <pc:docMk/>
            <pc:sldMk cId="1869231076" sldId="1186"/>
            <ac:grpSpMk id="58" creationId="{5D666EFB-240C-436E-32A1-21DE00F1CAD0}"/>
          </ac:grpSpMkLst>
        </pc:grpChg>
        <pc:grpChg chg="mod">
          <ac:chgData name="Rana Alhalaseh" userId="77599387-2e60-4e13-a056-5c29cbf8c9b4" providerId="ADAL" clId="{2DD359C5-67C1-41AB-A7E4-4F676B267D7A}" dt="2024-04-30T14:37:45.819" v="5304" actId="1036"/>
          <ac:grpSpMkLst>
            <pc:docMk/>
            <pc:sldMk cId="1869231076" sldId="1186"/>
            <ac:grpSpMk id="61" creationId="{22BE6735-7DA0-FA64-2E60-0D879E34031B}"/>
          </ac:grpSpMkLst>
        </pc:grpChg>
        <pc:grpChg chg="mod">
          <ac:chgData name="Rana Alhalaseh" userId="77599387-2e60-4e13-a056-5c29cbf8c9b4" providerId="ADAL" clId="{2DD359C5-67C1-41AB-A7E4-4F676B267D7A}" dt="2024-04-30T14:51:30.004" v="5591" actId="1076"/>
          <ac:grpSpMkLst>
            <pc:docMk/>
            <pc:sldMk cId="1869231076" sldId="1186"/>
            <ac:grpSpMk id="72" creationId="{C84B65EA-A0A9-0C41-F8FB-F0D9719EDBAF}"/>
          </ac:grpSpMkLst>
        </pc:grpChg>
        <pc:grpChg chg="mod">
          <ac:chgData name="Rana Alhalaseh" userId="77599387-2e60-4e13-a056-5c29cbf8c9b4" providerId="ADAL" clId="{2DD359C5-67C1-41AB-A7E4-4F676B267D7A}" dt="2024-04-30T14:37:45.819" v="5304" actId="1036"/>
          <ac:grpSpMkLst>
            <pc:docMk/>
            <pc:sldMk cId="1869231076" sldId="1186"/>
            <ac:grpSpMk id="93" creationId="{8A3F406F-3F9A-25B8-A7B6-B2BF448AB08D}"/>
          </ac:grpSpMkLst>
        </pc:grpChg>
        <pc:cxnChg chg="mod">
          <ac:chgData name="Rana Alhalaseh" userId="77599387-2e60-4e13-a056-5c29cbf8c9b4" providerId="ADAL" clId="{2DD359C5-67C1-41AB-A7E4-4F676B267D7A}" dt="2024-04-30T14:37:45.819" v="5304" actId="1036"/>
          <ac:cxnSpMkLst>
            <pc:docMk/>
            <pc:sldMk cId="1869231076" sldId="1186"/>
            <ac:cxnSpMk id="15" creationId="{89761CE9-9B90-CB94-E6E6-335886834425}"/>
          </ac:cxnSpMkLst>
        </pc:cxnChg>
        <pc:cxnChg chg="mod">
          <ac:chgData name="Rana Alhalaseh" userId="77599387-2e60-4e13-a056-5c29cbf8c9b4" providerId="ADAL" clId="{2DD359C5-67C1-41AB-A7E4-4F676B267D7A}" dt="2024-04-30T14:51:53.213" v="5594" actId="14100"/>
          <ac:cxnSpMkLst>
            <pc:docMk/>
            <pc:sldMk cId="1869231076" sldId="1186"/>
            <ac:cxnSpMk id="21" creationId="{4633533F-B934-C5C7-5CC4-871334095E70}"/>
          </ac:cxnSpMkLst>
        </pc:cxnChg>
        <pc:cxnChg chg="mod">
          <ac:chgData name="Rana Alhalaseh" userId="77599387-2e60-4e13-a056-5c29cbf8c9b4" providerId="ADAL" clId="{2DD359C5-67C1-41AB-A7E4-4F676B267D7A}" dt="2024-04-30T14:37:45.819" v="5304" actId="1036"/>
          <ac:cxnSpMkLst>
            <pc:docMk/>
            <pc:sldMk cId="1869231076" sldId="1186"/>
            <ac:cxnSpMk id="33" creationId="{43429E17-5924-00C9-EE37-C3A1EE398BF0}"/>
          </ac:cxnSpMkLst>
        </pc:cxnChg>
        <pc:cxnChg chg="mod">
          <ac:chgData name="Rana Alhalaseh" userId="77599387-2e60-4e13-a056-5c29cbf8c9b4" providerId="ADAL" clId="{2DD359C5-67C1-41AB-A7E4-4F676B267D7A}" dt="2024-04-30T14:37:45.819" v="5304" actId="1036"/>
          <ac:cxnSpMkLst>
            <pc:docMk/>
            <pc:sldMk cId="1869231076" sldId="1186"/>
            <ac:cxnSpMk id="39" creationId="{66E8A5A6-6900-CBCF-F0A2-0A2E7EC75B15}"/>
          </ac:cxnSpMkLst>
        </pc:cxnChg>
        <pc:cxnChg chg="mod">
          <ac:chgData name="Rana Alhalaseh" userId="77599387-2e60-4e13-a056-5c29cbf8c9b4" providerId="ADAL" clId="{2DD359C5-67C1-41AB-A7E4-4F676B267D7A}" dt="2024-04-30T14:51:08.836" v="5586" actId="14100"/>
          <ac:cxnSpMkLst>
            <pc:docMk/>
            <pc:sldMk cId="1869231076" sldId="1186"/>
            <ac:cxnSpMk id="65" creationId="{C14D1B4D-1D45-DD94-2E53-50F6B3AE02B2}"/>
          </ac:cxnSpMkLst>
        </pc:cxnChg>
        <pc:cxnChg chg="mod">
          <ac:chgData name="Rana Alhalaseh" userId="77599387-2e60-4e13-a056-5c29cbf8c9b4" providerId="ADAL" clId="{2DD359C5-67C1-41AB-A7E4-4F676B267D7A}" dt="2024-04-30T14:37:45.819" v="5304" actId="1036"/>
          <ac:cxnSpMkLst>
            <pc:docMk/>
            <pc:sldMk cId="1869231076" sldId="1186"/>
            <ac:cxnSpMk id="81" creationId="{BF4B0A23-7C7A-8731-EE07-6D87E8EC15CD}"/>
          </ac:cxnSpMkLst>
        </pc:cxnChg>
        <pc:cxnChg chg="mod">
          <ac:chgData name="Rana Alhalaseh" userId="77599387-2e60-4e13-a056-5c29cbf8c9b4" providerId="ADAL" clId="{2DD359C5-67C1-41AB-A7E4-4F676B267D7A}" dt="2024-04-30T14:37:45.819" v="5304" actId="1036"/>
          <ac:cxnSpMkLst>
            <pc:docMk/>
            <pc:sldMk cId="1869231076" sldId="1186"/>
            <ac:cxnSpMk id="83" creationId="{0EF10866-EA62-CE0D-8C84-873DDC7C48CA}"/>
          </ac:cxnSpMkLst>
        </pc:cxnChg>
        <pc:cxnChg chg="mod">
          <ac:chgData name="Rana Alhalaseh" userId="77599387-2e60-4e13-a056-5c29cbf8c9b4" providerId="ADAL" clId="{2DD359C5-67C1-41AB-A7E4-4F676B267D7A}" dt="2024-04-30T14:37:45.819" v="5304" actId="1036"/>
          <ac:cxnSpMkLst>
            <pc:docMk/>
            <pc:sldMk cId="1869231076" sldId="1186"/>
            <ac:cxnSpMk id="116" creationId="{E54DF94F-C506-5AE8-84E3-5EC57D9FAF23}"/>
          </ac:cxnSpMkLst>
        </pc:cxnChg>
        <pc:cxnChg chg="mod">
          <ac:chgData name="Rana Alhalaseh" userId="77599387-2e60-4e13-a056-5c29cbf8c9b4" providerId="ADAL" clId="{2DD359C5-67C1-41AB-A7E4-4F676B267D7A}" dt="2024-04-30T14:37:45.819" v="5304" actId="1036"/>
          <ac:cxnSpMkLst>
            <pc:docMk/>
            <pc:sldMk cId="1869231076" sldId="1186"/>
            <ac:cxnSpMk id="120" creationId="{5319884F-B61F-F7D6-1D23-E464401D2AA4}"/>
          </ac:cxnSpMkLst>
        </pc:cxnChg>
        <pc:cxnChg chg="mod">
          <ac:chgData name="Rana Alhalaseh" userId="77599387-2e60-4e13-a056-5c29cbf8c9b4" providerId="ADAL" clId="{2DD359C5-67C1-41AB-A7E4-4F676B267D7A}" dt="2024-04-30T14:37:45.819" v="5304" actId="1036"/>
          <ac:cxnSpMkLst>
            <pc:docMk/>
            <pc:sldMk cId="1869231076" sldId="1186"/>
            <ac:cxnSpMk id="146" creationId="{6B5D32F0-4C2D-7591-8ACF-5C18F3738577}"/>
          </ac:cxnSpMkLst>
        </pc:cxnChg>
      </pc:sldChg>
      <pc:sldChg chg="addSp delSp modSp add mod">
        <pc:chgData name="Rana Alhalaseh" userId="77599387-2e60-4e13-a056-5c29cbf8c9b4" providerId="ADAL" clId="{2DD359C5-67C1-41AB-A7E4-4F676B267D7A}" dt="2024-05-02T14:44:35.193" v="13523" actId="20577"/>
        <pc:sldMkLst>
          <pc:docMk/>
          <pc:sldMk cId="2359988121" sldId="1187"/>
        </pc:sldMkLst>
        <pc:spChg chg="del">
          <ac:chgData name="Rana Alhalaseh" userId="77599387-2e60-4e13-a056-5c29cbf8c9b4" providerId="ADAL" clId="{2DD359C5-67C1-41AB-A7E4-4F676B267D7A}" dt="2024-04-30T14:53:59.945" v="5614" actId="478"/>
          <ac:spMkLst>
            <pc:docMk/>
            <pc:sldMk cId="2359988121" sldId="1187"/>
            <ac:spMk id="2" creationId="{59C40278-C4F7-36E4-2993-9A873CC3F8B1}"/>
          </ac:spMkLst>
        </pc:spChg>
        <pc:spChg chg="mod">
          <ac:chgData name="Rana Alhalaseh" userId="77599387-2e60-4e13-a056-5c29cbf8c9b4" providerId="ADAL" clId="{2DD359C5-67C1-41AB-A7E4-4F676B267D7A}" dt="2024-05-02T14:44:35.193" v="13523" actId="20577"/>
          <ac:spMkLst>
            <pc:docMk/>
            <pc:sldMk cId="2359988121" sldId="1187"/>
            <ac:spMk id="3" creationId="{0F0AC429-E790-BF01-633B-EC38DE509EE9}"/>
          </ac:spMkLst>
        </pc:spChg>
        <pc:spChg chg="del mod">
          <ac:chgData name="Rana Alhalaseh" userId="77599387-2e60-4e13-a056-5c29cbf8c9b4" providerId="ADAL" clId="{2DD359C5-67C1-41AB-A7E4-4F676B267D7A}" dt="2024-05-01T05:40:35.353" v="7744" actId="478"/>
          <ac:spMkLst>
            <pc:docMk/>
            <pc:sldMk cId="2359988121" sldId="1187"/>
            <ac:spMk id="4" creationId="{5233C55A-8006-F540-CABA-82D5B9F8868D}"/>
          </ac:spMkLst>
        </pc:spChg>
        <pc:spChg chg="del mod">
          <ac:chgData name="Rana Alhalaseh" userId="77599387-2e60-4e13-a056-5c29cbf8c9b4" providerId="ADAL" clId="{2DD359C5-67C1-41AB-A7E4-4F676B267D7A}" dt="2024-05-02T14:32:18.805" v="13149" actId="478"/>
          <ac:spMkLst>
            <pc:docMk/>
            <pc:sldMk cId="2359988121" sldId="1187"/>
            <ac:spMk id="5" creationId="{49AB8EC0-054B-1A42-0C8E-0068A94EE6FE}"/>
          </ac:spMkLst>
        </pc:spChg>
        <pc:spChg chg="del mod">
          <ac:chgData name="Rana Alhalaseh" userId="77599387-2e60-4e13-a056-5c29cbf8c9b4" providerId="ADAL" clId="{2DD359C5-67C1-41AB-A7E4-4F676B267D7A}" dt="2024-05-02T14:35:40.103" v="13257" actId="478"/>
          <ac:spMkLst>
            <pc:docMk/>
            <pc:sldMk cId="2359988121" sldId="1187"/>
            <ac:spMk id="6" creationId="{BD9CE38E-BF5B-C69D-8976-916F115DDB14}"/>
          </ac:spMkLst>
        </pc:spChg>
        <pc:spChg chg="add del mod">
          <ac:chgData name="Rana Alhalaseh" userId="77599387-2e60-4e13-a056-5c29cbf8c9b4" providerId="ADAL" clId="{2DD359C5-67C1-41AB-A7E4-4F676B267D7A}" dt="2024-04-30T14:54:02.738" v="5615" actId="478"/>
          <ac:spMkLst>
            <pc:docMk/>
            <pc:sldMk cId="2359988121" sldId="1187"/>
            <ac:spMk id="7" creationId="{2F7FB41E-4253-5E23-D4F2-7C29DE669126}"/>
          </ac:spMkLst>
        </pc:spChg>
        <pc:spChg chg="mod">
          <ac:chgData name="Rana Alhalaseh" userId="77599387-2e60-4e13-a056-5c29cbf8c9b4" providerId="ADAL" clId="{2DD359C5-67C1-41AB-A7E4-4F676B267D7A}" dt="2024-04-30T15:00:10.822" v="5894" actId="207"/>
          <ac:spMkLst>
            <pc:docMk/>
            <pc:sldMk cId="2359988121" sldId="1187"/>
            <ac:spMk id="9" creationId="{66E6D354-0FB7-E91E-B024-FE28050A9522}"/>
          </ac:spMkLst>
        </pc:spChg>
        <pc:spChg chg="mod">
          <ac:chgData name="Rana Alhalaseh" userId="77599387-2e60-4e13-a056-5c29cbf8c9b4" providerId="ADAL" clId="{2DD359C5-67C1-41AB-A7E4-4F676B267D7A}" dt="2024-04-30T15:00:22.043" v="5895" actId="207"/>
          <ac:spMkLst>
            <pc:docMk/>
            <pc:sldMk cId="2359988121" sldId="1187"/>
            <ac:spMk id="10" creationId="{E032F106-AC7E-67AD-4FCC-FEAA7952014D}"/>
          </ac:spMkLst>
        </pc:spChg>
        <pc:spChg chg="add del mod">
          <ac:chgData name="Rana Alhalaseh" userId="77599387-2e60-4e13-a056-5c29cbf8c9b4" providerId="ADAL" clId="{2DD359C5-67C1-41AB-A7E4-4F676B267D7A}" dt="2024-04-30T14:57:27.532" v="5846" actId="478"/>
          <ac:spMkLst>
            <pc:docMk/>
            <pc:sldMk cId="2359988121" sldId="1187"/>
            <ac:spMk id="11" creationId="{EA1453CE-0AFC-E6A6-0966-441C79585161}"/>
          </ac:spMkLst>
        </pc:spChg>
        <pc:spChg chg="add mod">
          <ac:chgData name="Rana Alhalaseh" userId="77599387-2e60-4e13-a056-5c29cbf8c9b4" providerId="ADAL" clId="{2DD359C5-67C1-41AB-A7E4-4F676B267D7A}" dt="2024-04-30T14:58:43.421" v="5881" actId="14100"/>
          <ac:spMkLst>
            <pc:docMk/>
            <pc:sldMk cId="2359988121" sldId="1187"/>
            <ac:spMk id="23" creationId="{204BB95A-DF57-7B7E-3627-1C783C53EBC3}"/>
          </ac:spMkLst>
        </pc:spChg>
        <pc:spChg chg="add mod">
          <ac:chgData name="Rana Alhalaseh" userId="77599387-2e60-4e13-a056-5c29cbf8c9b4" providerId="ADAL" clId="{2DD359C5-67C1-41AB-A7E4-4F676B267D7A}" dt="2024-04-30T14:59:35.930" v="5893" actId="20577"/>
          <ac:spMkLst>
            <pc:docMk/>
            <pc:sldMk cId="2359988121" sldId="1187"/>
            <ac:spMk id="28" creationId="{CEDFD8C1-34D3-8B3F-B435-DBC859120C0D}"/>
          </ac:spMkLst>
        </pc:spChg>
        <pc:spChg chg="add del mod">
          <ac:chgData name="Rana Alhalaseh" userId="77599387-2e60-4e13-a056-5c29cbf8c9b4" providerId="ADAL" clId="{2DD359C5-67C1-41AB-A7E4-4F676B267D7A}" dt="2024-05-02T14:27:21.753" v="12895"/>
          <ac:spMkLst>
            <pc:docMk/>
            <pc:sldMk cId="2359988121" sldId="1187"/>
            <ac:spMk id="29" creationId="{8A45FBE6-4F83-02B7-FC9B-5BA90EFB0E3C}"/>
          </ac:spMkLst>
        </pc:spChg>
        <pc:spChg chg="add mod">
          <ac:chgData name="Rana Alhalaseh" userId="77599387-2e60-4e13-a056-5c29cbf8c9b4" providerId="ADAL" clId="{2DD359C5-67C1-41AB-A7E4-4F676B267D7A}" dt="2024-05-02T14:11:22.694" v="11992"/>
          <ac:spMkLst>
            <pc:docMk/>
            <pc:sldMk cId="2359988121" sldId="1187"/>
            <ac:spMk id="30" creationId="{F501AD89-14C4-644F-FDE9-527BFEC62D00}"/>
          </ac:spMkLst>
        </pc:spChg>
        <pc:spChg chg="add del mod">
          <ac:chgData name="Rana Alhalaseh" userId="77599387-2e60-4e13-a056-5c29cbf8c9b4" providerId="ADAL" clId="{2DD359C5-67C1-41AB-A7E4-4F676B267D7A}" dt="2024-05-02T14:31:59.818" v="13147" actId="478"/>
          <ac:spMkLst>
            <pc:docMk/>
            <pc:sldMk cId="2359988121" sldId="1187"/>
            <ac:spMk id="31" creationId="{A42E824C-595A-973A-995C-CADD9EDD475B}"/>
          </ac:spMkLst>
        </pc:spChg>
        <pc:spChg chg="mod">
          <ac:chgData name="Rana Alhalaseh" userId="77599387-2e60-4e13-a056-5c29cbf8c9b4" providerId="ADAL" clId="{2DD359C5-67C1-41AB-A7E4-4F676B267D7A}" dt="2024-04-30T14:59:16.500" v="5886" actId="20577"/>
          <ac:spMkLst>
            <pc:docMk/>
            <pc:sldMk cId="2359988121" sldId="1187"/>
            <ac:spMk id="36" creationId="{68CF02BC-070F-5CEE-D995-E97FAFFFFAE6}"/>
          </ac:spMkLst>
        </pc:spChg>
        <pc:spChg chg="mod">
          <ac:chgData name="Rana Alhalaseh" userId="77599387-2e60-4e13-a056-5c29cbf8c9b4" providerId="ADAL" clId="{2DD359C5-67C1-41AB-A7E4-4F676B267D7A}" dt="2024-04-30T14:59:20.900" v="5888" actId="20577"/>
          <ac:spMkLst>
            <pc:docMk/>
            <pc:sldMk cId="2359988121" sldId="1187"/>
            <ac:spMk id="37" creationId="{8D9EFF25-180C-782F-1E4D-4DF7472990F1}"/>
          </ac:spMkLst>
        </pc:spChg>
        <pc:spChg chg="mod">
          <ac:chgData name="Rana Alhalaseh" userId="77599387-2e60-4e13-a056-5c29cbf8c9b4" providerId="ADAL" clId="{2DD359C5-67C1-41AB-A7E4-4F676B267D7A}" dt="2024-04-30T14:58:25.420" v="5876" actId="1038"/>
          <ac:spMkLst>
            <pc:docMk/>
            <pc:sldMk cId="2359988121" sldId="1187"/>
            <ac:spMk id="38" creationId="{8DB67E4C-8BFF-7CD4-F7C0-39280B74FA3C}"/>
          </ac:spMkLst>
        </pc:spChg>
        <pc:spChg chg="add del">
          <ac:chgData name="Rana Alhalaseh" userId="77599387-2e60-4e13-a056-5c29cbf8c9b4" providerId="ADAL" clId="{2DD359C5-67C1-41AB-A7E4-4F676B267D7A}" dt="2024-05-02T14:27:53.303" v="12897" actId="22"/>
          <ac:spMkLst>
            <pc:docMk/>
            <pc:sldMk cId="2359988121" sldId="1187"/>
            <ac:spMk id="40" creationId="{AAC4E258-D519-AE37-AF42-F49E2FC5BC2B}"/>
          </ac:spMkLst>
        </pc:spChg>
        <pc:spChg chg="add mod">
          <ac:chgData name="Rana Alhalaseh" userId="77599387-2e60-4e13-a056-5c29cbf8c9b4" providerId="ADAL" clId="{2DD359C5-67C1-41AB-A7E4-4F676B267D7A}" dt="2024-05-02T14:30:34.853" v="13086" actId="20577"/>
          <ac:spMkLst>
            <pc:docMk/>
            <pc:sldMk cId="2359988121" sldId="1187"/>
            <ac:spMk id="41" creationId="{A233F10B-B271-4AB8-7CB1-9501CAA2C344}"/>
          </ac:spMkLst>
        </pc:spChg>
        <pc:spChg chg="add mod">
          <ac:chgData name="Rana Alhalaseh" userId="77599387-2e60-4e13-a056-5c29cbf8c9b4" providerId="ADAL" clId="{2DD359C5-67C1-41AB-A7E4-4F676B267D7A}" dt="2024-05-02T14:32:00.674" v="13148"/>
          <ac:spMkLst>
            <pc:docMk/>
            <pc:sldMk cId="2359988121" sldId="1187"/>
            <ac:spMk id="42" creationId="{8240B95B-BCFE-32F8-6A54-CD1AD9D031EF}"/>
          </ac:spMkLst>
        </pc:spChg>
        <pc:spChg chg="mod">
          <ac:chgData name="Rana Alhalaseh" userId="77599387-2e60-4e13-a056-5c29cbf8c9b4" providerId="ADAL" clId="{2DD359C5-67C1-41AB-A7E4-4F676B267D7A}" dt="2024-04-30T14:56:32.360" v="5655" actId="1037"/>
          <ac:spMkLst>
            <pc:docMk/>
            <pc:sldMk cId="2359988121" sldId="1187"/>
            <ac:spMk id="47" creationId="{30437D0B-FF10-7E1A-8AF5-2580FEBB75E0}"/>
          </ac:spMkLst>
        </pc:spChg>
        <pc:spChg chg="add mod">
          <ac:chgData name="Rana Alhalaseh" userId="77599387-2e60-4e13-a056-5c29cbf8c9b4" providerId="ADAL" clId="{2DD359C5-67C1-41AB-A7E4-4F676B267D7A}" dt="2024-05-02T14:36:23.233" v="13294" actId="20577"/>
          <ac:spMkLst>
            <pc:docMk/>
            <pc:sldMk cId="2359988121" sldId="1187"/>
            <ac:spMk id="48" creationId="{638AAE4F-14AE-BA89-8D41-72A09822B746}"/>
          </ac:spMkLst>
        </pc:spChg>
        <pc:spChg chg="del">
          <ac:chgData name="Rana Alhalaseh" userId="77599387-2e60-4e13-a056-5c29cbf8c9b4" providerId="ADAL" clId="{2DD359C5-67C1-41AB-A7E4-4F676B267D7A}" dt="2024-04-30T15:03:17.440" v="5899" actId="478"/>
          <ac:spMkLst>
            <pc:docMk/>
            <pc:sldMk cId="2359988121" sldId="1187"/>
            <ac:spMk id="82" creationId="{A36E761B-CD04-C423-CDBA-C1FC81F3DE80}"/>
          </ac:spMkLst>
        </pc:spChg>
        <pc:spChg chg="del">
          <ac:chgData name="Rana Alhalaseh" userId="77599387-2e60-4e13-a056-5c29cbf8c9b4" providerId="ADAL" clId="{2DD359C5-67C1-41AB-A7E4-4F676B267D7A}" dt="2024-05-02T14:11:20.703" v="11990" actId="478"/>
          <ac:spMkLst>
            <pc:docMk/>
            <pc:sldMk cId="2359988121" sldId="1187"/>
            <ac:spMk id="97" creationId="{D0E65C5A-9C5D-E377-F9E1-493B7C80F0F8}"/>
          </ac:spMkLst>
        </pc:spChg>
        <pc:spChg chg="del">
          <ac:chgData name="Rana Alhalaseh" userId="77599387-2e60-4e13-a056-5c29cbf8c9b4" providerId="ADAL" clId="{2DD359C5-67C1-41AB-A7E4-4F676B267D7A}" dt="2024-05-02T14:11:21.912" v="11991" actId="478"/>
          <ac:spMkLst>
            <pc:docMk/>
            <pc:sldMk cId="2359988121" sldId="1187"/>
            <ac:spMk id="100" creationId="{FF2C5AD9-2A05-97BA-2025-76622861E542}"/>
          </ac:spMkLst>
        </pc:spChg>
        <pc:spChg chg="del">
          <ac:chgData name="Rana Alhalaseh" userId="77599387-2e60-4e13-a056-5c29cbf8c9b4" providerId="ADAL" clId="{2DD359C5-67C1-41AB-A7E4-4F676B267D7A}" dt="2024-04-30T15:03:14.724" v="5897" actId="478"/>
          <ac:spMkLst>
            <pc:docMk/>
            <pc:sldMk cId="2359988121" sldId="1187"/>
            <ac:spMk id="104" creationId="{8D478B52-D4A9-2591-D09B-EF84D5D6697E}"/>
          </ac:spMkLst>
        </pc:spChg>
        <pc:spChg chg="mod">
          <ac:chgData name="Rana Alhalaseh" userId="77599387-2e60-4e13-a056-5c29cbf8c9b4" providerId="ADAL" clId="{2DD359C5-67C1-41AB-A7E4-4F676B267D7A}" dt="2024-04-30T14:59:23.289" v="5889" actId="20577"/>
          <ac:spMkLst>
            <pc:docMk/>
            <pc:sldMk cId="2359988121" sldId="1187"/>
            <ac:spMk id="105" creationId="{A4981A70-033E-DAA4-B4DD-647267D2DD47}"/>
          </ac:spMkLst>
        </pc:spChg>
        <pc:grpChg chg="add mod">
          <ac:chgData name="Rana Alhalaseh" userId="77599387-2e60-4e13-a056-5c29cbf8c9b4" providerId="ADAL" clId="{2DD359C5-67C1-41AB-A7E4-4F676B267D7A}" dt="2024-04-30T14:57:02.360" v="5839" actId="1035"/>
          <ac:grpSpMkLst>
            <pc:docMk/>
            <pc:sldMk cId="2359988121" sldId="1187"/>
            <ac:grpSpMk id="8" creationId="{B07CCD3D-F7A4-B6DA-155E-CFD1F2367900}"/>
          </ac:grpSpMkLst>
        </pc:grpChg>
        <pc:grpChg chg="mod">
          <ac:chgData name="Rana Alhalaseh" userId="77599387-2e60-4e13-a056-5c29cbf8c9b4" providerId="ADAL" clId="{2DD359C5-67C1-41AB-A7E4-4F676B267D7A}" dt="2024-04-30T14:56:32.360" v="5655" actId="1037"/>
          <ac:grpSpMkLst>
            <pc:docMk/>
            <pc:sldMk cId="2359988121" sldId="1187"/>
            <ac:grpSpMk id="43" creationId="{10F8457F-BDC3-BB4E-F0B2-2FD75AE74E29}"/>
          </ac:grpSpMkLst>
        </pc:grpChg>
        <pc:grpChg chg="del">
          <ac:chgData name="Rana Alhalaseh" userId="77599387-2e60-4e13-a056-5c29cbf8c9b4" providerId="ADAL" clId="{2DD359C5-67C1-41AB-A7E4-4F676B267D7A}" dt="2024-04-30T15:03:12.768" v="5896" actId="478"/>
          <ac:grpSpMkLst>
            <pc:docMk/>
            <pc:sldMk cId="2359988121" sldId="1187"/>
            <ac:grpSpMk id="93" creationId="{8A3F406F-3F9A-25B8-A7B6-B2BF448AB08D}"/>
          </ac:grpSpMkLst>
        </pc:grpChg>
        <pc:cxnChg chg="add del mod">
          <ac:chgData name="Rana Alhalaseh" userId="77599387-2e60-4e13-a056-5c29cbf8c9b4" providerId="ADAL" clId="{2DD359C5-67C1-41AB-A7E4-4F676B267D7A}" dt="2024-04-30T14:57:14.180" v="5842" actId="478"/>
          <ac:cxnSpMkLst>
            <pc:docMk/>
            <pc:sldMk cId="2359988121" sldId="1187"/>
            <ac:cxnSpMk id="17" creationId="{4A5B45F0-1E38-3537-5C2E-6FA7ADCFE49C}"/>
          </ac:cxnSpMkLst>
        </pc:cxnChg>
        <pc:cxnChg chg="add mod">
          <ac:chgData name="Rana Alhalaseh" userId="77599387-2e60-4e13-a056-5c29cbf8c9b4" providerId="ADAL" clId="{2DD359C5-67C1-41AB-A7E4-4F676B267D7A}" dt="2024-04-30T14:57:24.983" v="5845" actId="14100"/>
          <ac:cxnSpMkLst>
            <pc:docMk/>
            <pc:sldMk cId="2359988121" sldId="1187"/>
            <ac:cxnSpMk id="18" creationId="{3B27905E-A568-01C5-D4DC-505D0BA9AD44}"/>
          </ac:cxnSpMkLst>
        </pc:cxnChg>
        <pc:cxnChg chg="mod">
          <ac:chgData name="Rana Alhalaseh" userId="77599387-2e60-4e13-a056-5c29cbf8c9b4" providerId="ADAL" clId="{2DD359C5-67C1-41AB-A7E4-4F676B267D7A}" dt="2024-04-30T14:58:38.970" v="5880" actId="14100"/>
          <ac:cxnSpMkLst>
            <pc:docMk/>
            <pc:sldMk cId="2359988121" sldId="1187"/>
            <ac:cxnSpMk id="39" creationId="{66E8A5A6-6900-CBCF-F0A2-0A2E7EC75B15}"/>
          </ac:cxnSpMkLst>
        </pc:cxnChg>
        <pc:cxnChg chg="del mod">
          <ac:chgData name="Rana Alhalaseh" userId="77599387-2e60-4e13-a056-5c29cbf8c9b4" providerId="ADAL" clId="{2DD359C5-67C1-41AB-A7E4-4F676B267D7A}" dt="2024-04-30T15:03:16.069" v="5898" actId="478"/>
          <ac:cxnSpMkLst>
            <pc:docMk/>
            <pc:sldMk cId="2359988121" sldId="1187"/>
            <ac:cxnSpMk id="83" creationId="{0EF10866-EA62-CE0D-8C84-873DDC7C48CA}"/>
          </ac:cxnSpMkLst>
        </pc:cxnChg>
      </pc:sldChg>
      <pc:sldChg chg="modSp add mod ord">
        <pc:chgData name="Rana Alhalaseh" userId="77599387-2e60-4e13-a056-5c29cbf8c9b4" providerId="ADAL" clId="{2DD359C5-67C1-41AB-A7E4-4F676B267D7A}" dt="2024-05-02T14:45:58.023" v="13599" actId="403"/>
        <pc:sldMkLst>
          <pc:docMk/>
          <pc:sldMk cId="3049330551" sldId="1188"/>
        </pc:sldMkLst>
        <pc:spChg chg="mod">
          <ac:chgData name="Rana Alhalaseh" userId="77599387-2e60-4e13-a056-5c29cbf8c9b4" providerId="ADAL" clId="{2DD359C5-67C1-41AB-A7E4-4F676B267D7A}" dt="2024-05-02T14:45:58.023" v="13599" actId="403"/>
          <ac:spMkLst>
            <pc:docMk/>
            <pc:sldMk cId="3049330551" sldId="1188"/>
            <ac:spMk id="2" creationId="{DE54F8DF-6ABA-0D60-7703-96720129B4FF}"/>
          </ac:spMkLst>
        </pc:spChg>
        <pc:spChg chg="mod">
          <ac:chgData name="Rana Alhalaseh" userId="77599387-2e60-4e13-a056-5c29cbf8c9b4" providerId="ADAL" clId="{2DD359C5-67C1-41AB-A7E4-4F676B267D7A}" dt="2024-05-02T14:44:41.713" v="13531" actId="20577"/>
          <ac:spMkLst>
            <pc:docMk/>
            <pc:sldMk cId="3049330551" sldId="1188"/>
            <ac:spMk id="3" creationId="{9092865E-2E0E-ED1B-941E-2489B328B2A9}"/>
          </ac:spMkLst>
        </pc:spChg>
        <pc:spChg chg="mod">
          <ac:chgData name="Rana Alhalaseh" userId="77599387-2e60-4e13-a056-5c29cbf8c9b4" providerId="ADAL" clId="{2DD359C5-67C1-41AB-A7E4-4F676B267D7A}" dt="2024-05-02T14:44:13.663" v="13507" actId="20577"/>
          <ac:spMkLst>
            <pc:docMk/>
            <pc:sldMk cId="3049330551" sldId="1188"/>
            <ac:spMk id="4" creationId="{612D9FFA-4558-C357-F83C-865F5ACBB02C}"/>
          </ac:spMkLst>
        </pc:spChg>
      </pc:sldChg>
      <pc:sldChg chg="modSp add mod">
        <pc:chgData name="Rana Alhalaseh" userId="77599387-2e60-4e13-a056-5c29cbf8c9b4" providerId="ADAL" clId="{2DD359C5-67C1-41AB-A7E4-4F676B267D7A}" dt="2024-05-02T14:45:46.023" v="13597" actId="404"/>
        <pc:sldMkLst>
          <pc:docMk/>
          <pc:sldMk cId="664869871" sldId="1189"/>
        </pc:sldMkLst>
        <pc:spChg chg="mod">
          <ac:chgData name="Rana Alhalaseh" userId="77599387-2e60-4e13-a056-5c29cbf8c9b4" providerId="ADAL" clId="{2DD359C5-67C1-41AB-A7E4-4F676B267D7A}" dt="2024-05-02T14:45:46.023" v="13597" actId="404"/>
          <ac:spMkLst>
            <pc:docMk/>
            <pc:sldMk cId="664869871" sldId="1189"/>
            <ac:spMk id="2" creationId="{DE54F8DF-6ABA-0D60-7703-96720129B4FF}"/>
          </ac:spMkLst>
        </pc:spChg>
        <pc:spChg chg="mod">
          <ac:chgData name="Rana Alhalaseh" userId="77599387-2e60-4e13-a056-5c29cbf8c9b4" providerId="ADAL" clId="{2DD359C5-67C1-41AB-A7E4-4F676B267D7A}" dt="2024-05-02T14:44:45.893" v="13539" actId="20577"/>
          <ac:spMkLst>
            <pc:docMk/>
            <pc:sldMk cId="664869871" sldId="1189"/>
            <ac:spMk id="3" creationId="{9092865E-2E0E-ED1B-941E-2489B328B2A9}"/>
          </ac:spMkLst>
        </pc:spChg>
        <pc:spChg chg="mod">
          <ac:chgData name="Rana Alhalaseh" userId="77599387-2e60-4e13-a056-5c29cbf8c9b4" providerId="ADAL" clId="{2DD359C5-67C1-41AB-A7E4-4F676B267D7A}" dt="2024-05-02T14:45:41.693" v="13596" actId="404"/>
          <ac:spMkLst>
            <pc:docMk/>
            <pc:sldMk cId="664869871" sldId="1189"/>
            <ac:spMk id="4" creationId="{612D9FFA-4558-C357-F83C-865F5ACBB02C}"/>
          </ac:spMkLst>
        </pc:spChg>
      </pc:sldChg>
      <pc:sldChg chg="addSp delSp modSp new mod">
        <pc:chgData name="Rana Alhalaseh" userId="77599387-2e60-4e13-a056-5c29cbf8c9b4" providerId="ADAL" clId="{2DD359C5-67C1-41AB-A7E4-4F676B267D7A}" dt="2024-05-02T11:28:13.229" v="8186" actId="20577"/>
        <pc:sldMkLst>
          <pc:docMk/>
          <pc:sldMk cId="116183953" sldId="1190"/>
        </pc:sldMkLst>
        <pc:spChg chg="del">
          <ac:chgData name="Rana Alhalaseh" userId="77599387-2e60-4e13-a056-5c29cbf8c9b4" providerId="ADAL" clId="{2DD359C5-67C1-41AB-A7E4-4F676B267D7A}" dt="2024-05-02T11:18:07.709" v="8133" actId="478"/>
          <ac:spMkLst>
            <pc:docMk/>
            <pc:sldMk cId="116183953" sldId="1190"/>
            <ac:spMk id="2" creationId="{CFA2927E-A4E0-7EF4-59AC-F38CEA155177}"/>
          </ac:spMkLst>
        </pc:spChg>
        <pc:spChg chg="mod">
          <ac:chgData name="Rana Alhalaseh" userId="77599387-2e60-4e13-a056-5c29cbf8c9b4" providerId="ADAL" clId="{2DD359C5-67C1-41AB-A7E4-4F676B267D7A}" dt="2024-05-02T11:18:01.611" v="8132" actId="313"/>
          <ac:spMkLst>
            <pc:docMk/>
            <pc:sldMk cId="116183953" sldId="1190"/>
            <ac:spMk id="3" creationId="{4529667C-9D74-4E2E-1E46-3AD223D4A1FA}"/>
          </ac:spMkLst>
        </pc:spChg>
        <pc:spChg chg="add mod">
          <ac:chgData name="Rana Alhalaseh" userId="77599387-2e60-4e13-a056-5c29cbf8c9b4" providerId="ADAL" clId="{2DD359C5-67C1-41AB-A7E4-4F676B267D7A}" dt="2024-05-02T11:28:13.229" v="8186" actId="20577"/>
          <ac:spMkLst>
            <pc:docMk/>
            <pc:sldMk cId="116183953" sldId="1190"/>
            <ac:spMk id="4" creationId="{B44932F5-53DD-D76F-F98D-790F63FB8F2B}"/>
          </ac:spMkLst>
        </pc:spChg>
      </pc:sldChg>
      <pc:sldChg chg="addSp delSp modSp new mod">
        <pc:chgData name="Rana Alhalaseh" userId="77599387-2e60-4e13-a056-5c29cbf8c9b4" providerId="ADAL" clId="{2DD359C5-67C1-41AB-A7E4-4F676B267D7A}" dt="2024-05-02T13:42:18.492" v="11298" actId="20577"/>
        <pc:sldMkLst>
          <pc:docMk/>
          <pc:sldMk cId="2988082421" sldId="1191"/>
        </pc:sldMkLst>
        <pc:spChg chg="del">
          <ac:chgData name="Rana Alhalaseh" userId="77599387-2e60-4e13-a056-5c29cbf8c9b4" providerId="ADAL" clId="{2DD359C5-67C1-41AB-A7E4-4F676B267D7A}" dt="2024-05-02T11:42:55.364" v="8249" actId="478"/>
          <ac:spMkLst>
            <pc:docMk/>
            <pc:sldMk cId="2988082421" sldId="1191"/>
            <ac:spMk id="2" creationId="{889248EC-9857-B58A-792F-CD29DDBF185D}"/>
          </ac:spMkLst>
        </pc:spChg>
        <pc:spChg chg="mod">
          <ac:chgData name="Rana Alhalaseh" userId="77599387-2e60-4e13-a056-5c29cbf8c9b4" providerId="ADAL" clId="{2DD359C5-67C1-41AB-A7E4-4F676B267D7A}" dt="2024-05-02T12:03:21.791" v="8864" actId="20577"/>
          <ac:spMkLst>
            <pc:docMk/>
            <pc:sldMk cId="2988082421" sldId="1191"/>
            <ac:spMk id="3" creationId="{FBE11994-F318-CD12-1BA7-CF0BB10E7CE1}"/>
          </ac:spMkLst>
        </pc:spChg>
        <pc:spChg chg="add">
          <ac:chgData name="Rana Alhalaseh" userId="77599387-2e60-4e13-a056-5c29cbf8c9b4" providerId="ADAL" clId="{2DD359C5-67C1-41AB-A7E4-4F676B267D7A}" dt="2024-05-02T11:45:15.889" v="8251"/>
          <ac:spMkLst>
            <pc:docMk/>
            <pc:sldMk cId="2988082421" sldId="1191"/>
            <ac:spMk id="4" creationId="{669C92E2-AD39-1121-76D8-1A081EF38BD5}"/>
          </ac:spMkLst>
        </pc:spChg>
        <pc:spChg chg="add">
          <ac:chgData name="Rana Alhalaseh" userId="77599387-2e60-4e13-a056-5c29cbf8c9b4" providerId="ADAL" clId="{2DD359C5-67C1-41AB-A7E4-4F676B267D7A}" dt="2024-05-02T11:45:32.049" v="8253"/>
          <ac:spMkLst>
            <pc:docMk/>
            <pc:sldMk cId="2988082421" sldId="1191"/>
            <ac:spMk id="6" creationId="{CEC9981F-AF9C-B420-7E5A-7A4C487E9F95}"/>
          </ac:spMkLst>
        </pc:spChg>
        <pc:spChg chg="add del mod">
          <ac:chgData name="Rana Alhalaseh" userId="77599387-2e60-4e13-a056-5c29cbf8c9b4" providerId="ADAL" clId="{2DD359C5-67C1-41AB-A7E4-4F676B267D7A}" dt="2024-05-02T12:00:38.583" v="8839" actId="478"/>
          <ac:spMkLst>
            <pc:docMk/>
            <pc:sldMk cId="2988082421" sldId="1191"/>
            <ac:spMk id="9" creationId="{9F9B209B-D2AD-6293-ADBE-03E31A5E3E1E}"/>
          </ac:spMkLst>
        </pc:spChg>
        <pc:spChg chg="add mod">
          <ac:chgData name="Rana Alhalaseh" userId="77599387-2e60-4e13-a056-5c29cbf8c9b4" providerId="ADAL" clId="{2DD359C5-67C1-41AB-A7E4-4F676B267D7A}" dt="2024-05-02T12:56:06.061" v="9784" actId="1035"/>
          <ac:spMkLst>
            <pc:docMk/>
            <pc:sldMk cId="2988082421" sldId="1191"/>
            <ac:spMk id="11" creationId="{979E9438-03C4-06FA-1FF9-4EA24AB5067A}"/>
          </ac:spMkLst>
        </pc:spChg>
        <pc:spChg chg="add">
          <ac:chgData name="Rana Alhalaseh" userId="77599387-2e60-4e13-a056-5c29cbf8c9b4" providerId="ADAL" clId="{2DD359C5-67C1-41AB-A7E4-4F676B267D7A}" dt="2024-05-02T11:46:49.759" v="8268"/>
          <ac:spMkLst>
            <pc:docMk/>
            <pc:sldMk cId="2988082421" sldId="1191"/>
            <ac:spMk id="12" creationId="{41CF91F5-C6BB-478B-E797-4E5CE1B7F0EA}"/>
          </ac:spMkLst>
        </pc:spChg>
        <pc:spChg chg="add mod">
          <ac:chgData name="Rana Alhalaseh" userId="77599387-2e60-4e13-a056-5c29cbf8c9b4" providerId="ADAL" clId="{2DD359C5-67C1-41AB-A7E4-4F676B267D7A}" dt="2024-05-02T12:56:06.061" v="9784" actId="1035"/>
          <ac:spMkLst>
            <pc:docMk/>
            <pc:sldMk cId="2988082421" sldId="1191"/>
            <ac:spMk id="15" creationId="{A078C8CD-702A-00E2-5F84-C29B448F7358}"/>
          </ac:spMkLst>
        </pc:spChg>
        <pc:spChg chg="add del mod">
          <ac:chgData name="Rana Alhalaseh" userId="77599387-2e60-4e13-a056-5c29cbf8c9b4" providerId="ADAL" clId="{2DD359C5-67C1-41AB-A7E4-4F676B267D7A}" dt="2024-05-02T12:35:29.004" v="9284" actId="478"/>
          <ac:spMkLst>
            <pc:docMk/>
            <pc:sldMk cId="2988082421" sldId="1191"/>
            <ac:spMk id="17" creationId="{E8F033EF-EF5A-0A08-F3F0-26F8F6EC34D4}"/>
          </ac:spMkLst>
        </pc:spChg>
        <pc:spChg chg="add mod">
          <ac:chgData name="Rana Alhalaseh" userId="77599387-2e60-4e13-a056-5c29cbf8c9b4" providerId="ADAL" clId="{2DD359C5-67C1-41AB-A7E4-4F676B267D7A}" dt="2024-05-02T13:12:19.371" v="10719" actId="207"/>
          <ac:spMkLst>
            <pc:docMk/>
            <pc:sldMk cId="2988082421" sldId="1191"/>
            <ac:spMk id="18" creationId="{FE172AF4-6D9F-5619-C50A-168F318033AA}"/>
          </ac:spMkLst>
        </pc:spChg>
        <pc:spChg chg="add mod">
          <ac:chgData name="Rana Alhalaseh" userId="77599387-2e60-4e13-a056-5c29cbf8c9b4" providerId="ADAL" clId="{2DD359C5-67C1-41AB-A7E4-4F676B267D7A}" dt="2024-05-02T13:13:05.481" v="10723" actId="400"/>
          <ac:spMkLst>
            <pc:docMk/>
            <pc:sldMk cId="2988082421" sldId="1191"/>
            <ac:spMk id="19" creationId="{69D74341-8D3F-320E-F964-F5996BA84E2B}"/>
          </ac:spMkLst>
        </pc:spChg>
        <pc:spChg chg="add mod">
          <ac:chgData name="Rana Alhalaseh" userId="77599387-2e60-4e13-a056-5c29cbf8c9b4" providerId="ADAL" clId="{2DD359C5-67C1-41AB-A7E4-4F676B267D7A}" dt="2024-05-02T13:42:07.952" v="11293" actId="20577"/>
          <ac:spMkLst>
            <pc:docMk/>
            <pc:sldMk cId="2988082421" sldId="1191"/>
            <ac:spMk id="20" creationId="{65712D21-FA0C-1F7B-7863-0BACB6B0F291}"/>
          </ac:spMkLst>
        </pc:spChg>
        <pc:spChg chg="add mod">
          <ac:chgData name="Rana Alhalaseh" userId="77599387-2e60-4e13-a056-5c29cbf8c9b4" providerId="ADAL" clId="{2DD359C5-67C1-41AB-A7E4-4F676B267D7A}" dt="2024-05-02T13:42:18.492" v="11298" actId="20577"/>
          <ac:spMkLst>
            <pc:docMk/>
            <pc:sldMk cId="2988082421" sldId="1191"/>
            <ac:spMk id="21" creationId="{3F0AECD8-45B7-EA96-AC62-2EB5019C3C46}"/>
          </ac:spMkLst>
        </pc:spChg>
        <pc:graphicFrameChg chg="add del mod">
          <ac:chgData name="Rana Alhalaseh" userId="77599387-2e60-4e13-a056-5c29cbf8c9b4" providerId="ADAL" clId="{2DD359C5-67C1-41AB-A7E4-4F676B267D7A}" dt="2024-05-02T11:50:16.919" v="8276" actId="478"/>
          <ac:graphicFrameMkLst>
            <pc:docMk/>
            <pc:sldMk cId="2988082421" sldId="1191"/>
            <ac:graphicFrameMk id="5" creationId="{92CFBD16-361C-17AE-DF27-50D50F763519}"/>
          </ac:graphicFrameMkLst>
        </pc:graphicFrameChg>
        <pc:graphicFrameChg chg="add mod">
          <ac:chgData name="Rana Alhalaseh" userId="77599387-2e60-4e13-a056-5c29cbf8c9b4" providerId="ADAL" clId="{2DD359C5-67C1-41AB-A7E4-4F676B267D7A}" dt="2024-05-02T12:25:45.351" v="9142" actId="1037"/>
          <ac:graphicFrameMkLst>
            <pc:docMk/>
            <pc:sldMk cId="2988082421" sldId="1191"/>
            <ac:graphicFrameMk id="7" creationId="{A78067F3-BAA4-07E7-449A-A0DC5EE99875}"/>
          </ac:graphicFrameMkLst>
        </pc:graphicFrameChg>
        <pc:graphicFrameChg chg="add mod">
          <ac:chgData name="Rana Alhalaseh" userId="77599387-2e60-4e13-a056-5c29cbf8c9b4" providerId="ADAL" clId="{2DD359C5-67C1-41AB-A7E4-4F676B267D7A}" dt="2024-05-02T12:25:50.670" v="9160" actId="1037"/>
          <ac:graphicFrameMkLst>
            <pc:docMk/>
            <pc:sldMk cId="2988082421" sldId="1191"/>
            <ac:graphicFrameMk id="13" creationId="{4C332705-1315-943C-6783-0753EEFC27CE}"/>
          </ac:graphicFrameMkLst>
        </pc:graphicFrameChg>
      </pc:sldChg>
      <pc:sldChg chg="modSp new mod">
        <pc:chgData name="Rana Alhalaseh" userId="77599387-2e60-4e13-a056-5c29cbf8c9b4" providerId="ADAL" clId="{2DD359C5-67C1-41AB-A7E4-4F676B267D7A}" dt="2024-05-02T13:41:40.832" v="11276" actId="20577"/>
        <pc:sldMkLst>
          <pc:docMk/>
          <pc:sldMk cId="425639333" sldId="1192"/>
        </pc:sldMkLst>
        <pc:spChg chg="mod">
          <ac:chgData name="Rana Alhalaseh" userId="77599387-2e60-4e13-a056-5c29cbf8c9b4" providerId="ADAL" clId="{2DD359C5-67C1-41AB-A7E4-4F676B267D7A}" dt="2024-05-02T13:41:40.832" v="11276" actId="20577"/>
          <ac:spMkLst>
            <pc:docMk/>
            <pc:sldMk cId="425639333" sldId="1192"/>
            <ac:spMk id="2" creationId="{82693591-A2E8-5804-A3E3-CD2310C390DE}"/>
          </ac:spMkLst>
        </pc:spChg>
        <pc:spChg chg="mod">
          <ac:chgData name="Rana Alhalaseh" userId="77599387-2e60-4e13-a056-5c29cbf8c9b4" providerId="ADAL" clId="{2DD359C5-67C1-41AB-A7E4-4F676B267D7A}" dt="2024-05-02T11:50:35.889" v="8293" actId="5793"/>
          <ac:spMkLst>
            <pc:docMk/>
            <pc:sldMk cId="425639333" sldId="1192"/>
            <ac:spMk id="3" creationId="{77A844F9-7A93-6809-06F1-FB590EF5DEE8}"/>
          </ac:spMkLst>
        </pc:spChg>
      </pc:sldChg>
      <pc:sldChg chg="delSp modSp add del mod">
        <pc:chgData name="Rana Alhalaseh" userId="77599387-2e60-4e13-a056-5c29cbf8c9b4" providerId="ADAL" clId="{2DD359C5-67C1-41AB-A7E4-4F676B267D7A}" dt="2024-05-02T13:35:53.792" v="11217" actId="20577"/>
        <pc:sldMkLst>
          <pc:docMk/>
          <pc:sldMk cId="234819031" sldId="1193"/>
        </pc:sldMkLst>
        <pc:spChg chg="mod">
          <ac:chgData name="Rana Alhalaseh" userId="77599387-2e60-4e13-a056-5c29cbf8c9b4" providerId="ADAL" clId="{2DD359C5-67C1-41AB-A7E4-4F676B267D7A}" dt="2024-05-02T13:14:16.151" v="10736" actId="207"/>
          <ac:spMkLst>
            <pc:docMk/>
            <pc:sldMk cId="234819031" sldId="1193"/>
            <ac:spMk id="18" creationId="{FE172AF4-6D9F-5619-C50A-168F318033AA}"/>
          </ac:spMkLst>
        </pc:spChg>
        <pc:spChg chg="mod">
          <ac:chgData name="Rana Alhalaseh" userId="77599387-2e60-4e13-a056-5c29cbf8c9b4" providerId="ADAL" clId="{2DD359C5-67C1-41AB-A7E4-4F676B267D7A}" dt="2024-05-02T13:14:11.022" v="10735" actId="400"/>
          <ac:spMkLst>
            <pc:docMk/>
            <pc:sldMk cId="234819031" sldId="1193"/>
            <ac:spMk id="19" creationId="{69D74341-8D3F-320E-F964-F5996BA84E2B}"/>
          </ac:spMkLst>
        </pc:spChg>
        <pc:spChg chg="del mod">
          <ac:chgData name="Rana Alhalaseh" userId="77599387-2e60-4e13-a056-5c29cbf8c9b4" providerId="ADAL" clId="{2DD359C5-67C1-41AB-A7E4-4F676B267D7A}" dt="2024-05-02T13:14:24.111" v="10738" actId="478"/>
          <ac:spMkLst>
            <pc:docMk/>
            <pc:sldMk cId="234819031" sldId="1193"/>
            <ac:spMk id="20" creationId="{65712D21-FA0C-1F7B-7863-0BACB6B0F291}"/>
          </ac:spMkLst>
        </pc:spChg>
        <pc:spChg chg="mod">
          <ac:chgData name="Rana Alhalaseh" userId="77599387-2e60-4e13-a056-5c29cbf8c9b4" providerId="ADAL" clId="{2DD359C5-67C1-41AB-A7E4-4F676B267D7A}" dt="2024-05-02T13:35:53.792" v="11217" actId="20577"/>
          <ac:spMkLst>
            <pc:docMk/>
            <pc:sldMk cId="234819031" sldId="1193"/>
            <ac:spMk id="21" creationId="{3F0AECD8-45B7-EA96-AC62-2EB5019C3C46}"/>
          </ac:spMkLst>
        </pc:spChg>
      </pc:sldChg>
      <pc:sldChg chg="modSp mod">
        <pc:chgData name="Rana Alhalaseh" userId="77599387-2e60-4e13-a056-5c29cbf8c9b4" providerId="ADAL" clId="{2DD359C5-67C1-41AB-A7E4-4F676B267D7A}" dt="2024-05-06T09:15:05.928" v="14050" actId="20577"/>
        <pc:sldMkLst>
          <pc:docMk/>
          <pc:sldMk cId="545152632" sldId="1194"/>
        </pc:sldMkLst>
        <pc:spChg chg="mod">
          <ac:chgData name="Rana Alhalaseh" userId="77599387-2e60-4e13-a056-5c29cbf8c9b4" providerId="ADAL" clId="{2DD359C5-67C1-41AB-A7E4-4F676B267D7A}" dt="2024-05-06T09:15:05.928" v="14050" actId="20577"/>
          <ac:spMkLst>
            <pc:docMk/>
            <pc:sldMk cId="545152632" sldId="1194"/>
            <ac:spMk id="2" creationId="{1C75972D-ADF4-50FB-880B-C117A5E42071}"/>
          </ac:spMkLst>
        </pc:spChg>
        <pc:spChg chg="mod">
          <ac:chgData name="Rana Alhalaseh" userId="77599387-2e60-4e13-a056-5c29cbf8c9b4" providerId="ADAL" clId="{2DD359C5-67C1-41AB-A7E4-4F676B267D7A}" dt="2024-05-05T11:17:09.302" v="13600" actId="6549"/>
          <ac:spMkLst>
            <pc:docMk/>
            <pc:sldMk cId="545152632" sldId="1194"/>
            <ac:spMk id="3" creationId="{CA250B47-13F3-4332-DC8D-5B0A726E8C99}"/>
          </ac:spMkLst>
        </pc:spChg>
      </pc:sldChg>
      <pc:sldChg chg="modSp mod">
        <pc:chgData name="Rana Alhalaseh" userId="77599387-2e60-4e13-a056-5c29cbf8c9b4" providerId="ADAL" clId="{2DD359C5-67C1-41AB-A7E4-4F676B267D7A}" dt="2024-05-05T11:36:35.088" v="13792" actId="207"/>
        <pc:sldMkLst>
          <pc:docMk/>
          <pc:sldMk cId="2471300579" sldId="1195"/>
        </pc:sldMkLst>
        <pc:spChg chg="mod">
          <ac:chgData name="Rana Alhalaseh" userId="77599387-2e60-4e13-a056-5c29cbf8c9b4" providerId="ADAL" clId="{2DD359C5-67C1-41AB-A7E4-4F676B267D7A}" dt="2024-05-05T11:36:35.088" v="13792" actId="207"/>
          <ac:spMkLst>
            <pc:docMk/>
            <pc:sldMk cId="2471300579" sldId="1195"/>
            <ac:spMk id="2" creationId="{83798CFF-D7EC-F1BC-7CDF-CB98CC463476}"/>
          </ac:spMkLst>
        </pc:spChg>
      </pc:sldChg>
      <pc:sldMasterChg chg="modSp mod">
        <pc:chgData name="Rana Alhalaseh" userId="77599387-2e60-4e13-a056-5c29cbf8c9b4" providerId="ADAL" clId="{2DD359C5-67C1-41AB-A7E4-4F676B267D7A}" dt="2024-04-29T12:31:03.716" v="2568" actId="20577"/>
        <pc:sldMasterMkLst>
          <pc:docMk/>
          <pc:sldMasterMk cId="0" sldId="2147485146"/>
        </pc:sldMasterMkLst>
        <pc:spChg chg="mod">
          <ac:chgData name="Rana Alhalaseh" userId="77599387-2e60-4e13-a056-5c29cbf8c9b4" providerId="ADAL" clId="{2DD359C5-67C1-41AB-A7E4-4F676B267D7A}" dt="2024-04-29T12:31:03.716" v="2568" actId="20577"/>
          <ac:spMkLst>
            <pc:docMk/>
            <pc:sldMasterMk cId="0" sldId="2147485146"/>
            <ac:spMk id="14" creationId="{04953B71-6776-413E-AC69-E69762C9C33E}"/>
          </ac:spMkLst>
        </pc:spChg>
      </pc:sldMasterChg>
    </pc:docChg>
  </pc:docChgLst>
  <pc:docChgLst>
    <pc:chgData name="Rana Alhalaseh" userId="77599387-2e60-4e13-a056-5c29cbf8c9b4" providerId="ADAL" clId="{2C8CAEAC-2322-49CC-849F-90DB99A15BAB}"/>
    <pc:docChg chg="custSel addSld delSld modSld sldOrd">
      <pc:chgData name="Rana Alhalaseh" userId="77599387-2e60-4e13-a056-5c29cbf8c9b4" providerId="ADAL" clId="{2C8CAEAC-2322-49CC-849F-90DB99A15BAB}" dt="2024-08-09T11:08:45.489" v="670" actId="313"/>
      <pc:docMkLst>
        <pc:docMk/>
      </pc:docMkLst>
      <pc:sldChg chg="modSp mod">
        <pc:chgData name="Rana Alhalaseh" userId="77599387-2e60-4e13-a056-5c29cbf8c9b4" providerId="ADAL" clId="{2C8CAEAC-2322-49CC-849F-90DB99A15BAB}" dt="2024-08-09T11:08:45.489" v="670" actId="313"/>
        <pc:sldMkLst>
          <pc:docMk/>
          <pc:sldMk cId="0" sldId="341"/>
        </pc:sldMkLst>
        <pc:spChg chg="mod">
          <ac:chgData name="Rana Alhalaseh" userId="77599387-2e60-4e13-a056-5c29cbf8c9b4" providerId="ADAL" clId="{2C8CAEAC-2322-49CC-849F-90DB99A15BAB}" dt="2024-08-09T11:08:45.489" v="670" actId="313"/>
          <ac:spMkLst>
            <pc:docMk/>
            <pc:sldMk cId="0" sldId="341"/>
            <ac:spMk id="5122" creationId="{6BFCA172-672F-4297-B767-9F7EDE373FA1}"/>
          </ac:spMkLst>
        </pc:spChg>
      </pc:sldChg>
      <pc:sldChg chg="ord">
        <pc:chgData name="Rana Alhalaseh" userId="77599387-2e60-4e13-a056-5c29cbf8c9b4" providerId="ADAL" clId="{2C8CAEAC-2322-49CC-849F-90DB99A15BAB}" dt="2024-08-07T10:13:31.209" v="326"/>
        <pc:sldMkLst>
          <pc:docMk/>
          <pc:sldMk cId="3992161661" sldId="1146"/>
        </pc:sldMkLst>
      </pc:sldChg>
      <pc:sldChg chg="ord">
        <pc:chgData name="Rana Alhalaseh" userId="77599387-2e60-4e13-a056-5c29cbf8c9b4" providerId="ADAL" clId="{2C8CAEAC-2322-49CC-849F-90DB99A15BAB}" dt="2024-08-07T10:21:41.625" v="340"/>
        <pc:sldMkLst>
          <pc:docMk/>
          <pc:sldMk cId="3205267666" sldId="1167"/>
        </pc:sldMkLst>
      </pc:sldChg>
      <pc:sldChg chg="modSp mod">
        <pc:chgData name="Rana Alhalaseh" userId="77599387-2e60-4e13-a056-5c29cbf8c9b4" providerId="ADAL" clId="{2C8CAEAC-2322-49CC-849F-90DB99A15BAB}" dt="2024-08-09T11:04:44.541" v="646" actId="20577"/>
        <pc:sldMkLst>
          <pc:docMk/>
          <pc:sldMk cId="1869231076" sldId="1186"/>
        </pc:sldMkLst>
        <pc:spChg chg="mod">
          <ac:chgData name="Rana Alhalaseh" userId="77599387-2e60-4e13-a056-5c29cbf8c9b4" providerId="ADAL" clId="{2C8CAEAC-2322-49CC-849F-90DB99A15BAB}" dt="2024-08-09T11:04:44.541" v="646" actId="20577"/>
          <ac:spMkLst>
            <pc:docMk/>
            <pc:sldMk cId="1869231076" sldId="1186"/>
            <ac:spMk id="7" creationId="{36A6C82A-6BDA-A599-AA1A-21AD82A39CD4}"/>
          </ac:spMkLst>
        </pc:spChg>
      </pc:sldChg>
      <pc:sldChg chg="addSp modSp mod">
        <pc:chgData name="Rana Alhalaseh" userId="77599387-2e60-4e13-a056-5c29cbf8c9b4" providerId="ADAL" clId="{2C8CAEAC-2322-49CC-849F-90DB99A15BAB}" dt="2024-08-09T07:10:54.576" v="644" actId="13926"/>
        <pc:sldMkLst>
          <pc:docMk/>
          <pc:sldMk cId="656070956" sldId="1196"/>
        </pc:sldMkLst>
        <pc:spChg chg="add mod">
          <ac:chgData name="Rana Alhalaseh" userId="77599387-2e60-4e13-a056-5c29cbf8c9b4" providerId="ADAL" clId="{2C8CAEAC-2322-49CC-849F-90DB99A15BAB}" dt="2024-08-07T09:18:00.041" v="207" actId="1035"/>
          <ac:spMkLst>
            <pc:docMk/>
            <pc:sldMk cId="656070956" sldId="1196"/>
            <ac:spMk id="2" creationId="{55BAFE06-AEF6-BED5-4933-9980F3D4499C}"/>
          </ac:spMkLst>
        </pc:spChg>
        <pc:spChg chg="mod">
          <ac:chgData name="Rana Alhalaseh" userId="77599387-2e60-4e13-a056-5c29cbf8c9b4" providerId="ADAL" clId="{2C8CAEAC-2322-49CC-849F-90DB99A15BAB}" dt="2024-08-09T07:10:54.576" v="644" actId="13926"/>
          <ac:spMkLst>
            <pc:docMk/>
            <pc:sldMk cId="656070956" sldId="1196"/>
            <ac:spMk id="5" creationId="{ACB9EBA9-15AE-128B-20F7-C1161B376F00}"/>
          </ac:spMkLst>
        </pc:spChg>
        <pc:spChg chg="mod">
          <ac:chgData name="Rana Alhalaseh" userId="77599387-2e60-4e13-a056-5c29cbf8c9b4" providerId="ADAL" clId="{2C8CAEAC-2322-49CC-849F-90DB99A15BAB}" dt="2024-08-07T09:19:48.741" v="210" actId="14100"/>
          <ac:spMkLst>
            <pc:docMk/>
            <pc:sldMk cId="656070956" sldId="1196"/>
            <ac:spMk id="17" creationId="{FA2F03A6-484A-F8D8-BA69-EF913027E5C6}"/>
          </ac:spMkLst>
        </pc:spChg>
      </pc:sldChg>
      <pc:sldChg chg="addSp delSp modSp mod ord delCm modCm">
        <pc:chgData name="Rana Alhalaseh" userId="77599387-2e60-4e13-a056-5c29cbf8c9b4" providerId="ADAL" clId="{2C8CAEAC-2322-49CC-849F-90DB99A15BAB}" dt="2024-08-08T13:39:46.629" v="642" actId="13926"/>
        <pc:sldMkLst>
          <pc:docMk/>
          <pc:sldMk cId="3330140362" sldId="1198"/>
        </pc:sldMkLst>
        <pc:spChg chg="mod">
          <ac:chgData name="Rana Alhalaseh" userId="77599387-2e60-4e13-a056-5c29cbf8c9b4" providerId="ADAL" clId="{2C8CAEAC-2322-49CC-849F-90DB99A15BAB}" dt="2024-08-08T13:39:46.629" v="642" actId="13926"/>
          <ac:spMkLst>
            <pc:docMk/>
            <pc:sldMk cId="3330140362" sldId="1198"/>
            <ac:spMk id="2" creationId="{7BD1A026-0E44-C89D-DADB-1810D01A9C58}"/>
          </ac:spMkLst>
        </pc:spChg>
        <pc:spChg chg="add del mod">
          <ac:chgData name="Rana Alhalaseh" userId="77599387-2e60-4e13-a056-5c29cbf8c9b4" providerId="ADAL" clId="{2C8CAEAC-2322-49CC-849F-90DB99A15BAB}" dt="2024-08-07T09:18:14.491" v="208" actId="478"/>
          <ac:spMkLst>
            <pc:docMk/>
            <pc:sldMk cId="3330140362" sldId="1198"/>
            <ac:spMk id="4" creationId="{CDBEFDF8-9861-3974-C427-7ADC47051D6B}"/>
          </ac:spMkLst>
        </pc:spChg>
        <pc:spChg chg="add mod">
          <ac:chgData name="Rana Alhalaseh" userId="77599387-2e60-4e13-a056-5c29cbf8c9b4" providerId="ADAL" clId="{2C8CAEAC-2322-49CC-849F-90DB99A15BAB}" dt="2024-08-07T09:18:15.291" v="209"/>
          <ac:spMkLst>
            <pc:docMk/>
            <pc:sldMk cId="3330140362" sldId="1198"/>
            <ac:spMk id="5" creationId="{BF115E94-7AE0-F631-B7E3-8FF8589234C9}"/>
          </ac:spMkLst>
        </pc:spChg>
        <pc:extLst>
          <p:ext xmlns:p="http://schemas.openxmlformats.org/presentationml/2006/main" uri="{D6D511B9-2390-475A-947B-AFAB55BFBCF1}">
            <pc226:cmChg xmlns:pc226="http://schemas.microsoft.com/office/powerpoint/2022/06/main/command" chg="del mod">
              <pc226:chgData name="Rana Alhalaseh" userId="77599387-2e60-4e13-a056-5c29cbf8c9b4" providerId="ADAL" clId="{2C8CAEAC-2322-49CC-849F-90DB99A15BAB}" dt="2024-08-07T09:10:00.641" v="139"/>
              <pc2:cmMkLst xmlns:pc2="http://schemas.microsoft.com/office/powerpoint/2019/9/main/command">
                <pc:docMk/>
                <pc:sldMk cId="3330140362" sldId="1198"/>
                <pc2:cmMk id="{0E9F97C0-9037-4903-B1F9-11B9444FEEC6}"/>
              </pc2:cmMkLst>
            </pc226:cmChg>
          </p:ext>
        </pc:extLst>
      </pc:sldChg>
      <pc:sldChg chg="del">
        <pc:chgData name="Rana Alhalaseh" userId="77599387-2e60-4e13-a056-5c29cbf8c9b4" providerId="ADAL" clId="{2C8CAEAC-2322-49CC-849F-90DB99A15BAB}" dt="2024-08-07T09:33:55.178" v="242" actId="47"/>
        <pc:sldMkLst>
          <pc:docMk/>
          <pc:sldMk cId="3802644714" sldId="1199"/>
        </pc:sldMkLst>
      </pc:sldChg>
      <pc:sldChg chg="modSp mod delCm">
        <pc:chgData name="Rana Alhalaseh" userId="77599387-2e60-4e13-a056-5c29cbf8c9b4" providerId="ADAL" clId="{2C8CAEAC-2322-49CC-849F-90DB99A15BAB}" dt="2024-08-07T09:27:20.651" v="241"/>
        <pc:sldMkLst>
          <pc:docMk/>
          <pc:sldMk cId="206764972" sldId="1204"/>
        </pc:sldMkLst>
        <pc:graphicFrameChg chg="mod">
          <ac:chgData name="Rana Alhalaseh" userId="77599387-2e60-4e13-a056-5c29cbf8c9b4" providerId="ADAL" clId="{2C8CAEAC-2322-49CC-849F-90DB99A15BAB}" dt="2024-08-07T09:26:21.036" v="240" actId="1036"/>
          <ac:graphicFrameMkLst>
            <pc:docMk/>
            <pc:sldMk cId="206764972" sldId="1204"/>
            <ac:graphicFrameMk id="2" creationId="{72777750-2590-8358-D3CA-C39737DC7752}"/>
          </ac:graphicFrameMkLst>
        </pc:graphicFrameChg>
        <pc:graphicFrameChg chg="mod">
          <ac:chgData name="Rana Alhalaseh" userId="77599387-2e60-4e13-a056-5c29cbf8c9b4" providerId="ADAL" clId="{2C8CAEAC-2322-49CC-849F-90DB99A15BAB}" dt="2024-08-07T09:26:21.036" v="240" actId="1036"/>
          <ac:graphicFrameMkLst>
            <pc:docMk/>
            <pc:sldMk cId="206764972" sldId="1204"/>
            <ac:graphicFrameMk id="19" creationId="{657B607E-11BB-7D8B-9B23-0A2A0F27EEEF}"/>
          </ac:graphicFrameMkLst>
        </pc:graphicFrameChg>
        <pc:extLst>
          <p:ext xmlns:p="http://schemas.openxmlformats.org/presentationml/2006/main" uri="{D6D511B9-2390-475A-947B-AFAB55BFBCF1}">
            <pc226:cmChg xmlns:pc226="http://schemas.microsoft.com/office/powerpoint/2022/06/main/command" chg="del">
              <pc226:chgData name="Rana Alhalaseh" userId="77599387-2e60-4e13-a056-5c29cbf8c9b4" providerId="ADAL" clId="{2C8CAEAC-2322-49CC-849F-90DB99A15BAB}" dt="2024-08-07T09:27:20.651" v="241"/>
              <pc2:cmMkLst xmlns:pc2="http://schemas.microsoft.com/office/powerpoint/2019/9/main/command">
                <pc:docMk/>
                <pc:sldMk cId="206764972" sldId="1204"/>
                <pc2:cmMk id="{F65C8921-5D8A-4B5E-BE5C-A5B835D404B5}"/>
              </pc2:cmMkLst>
            </pc226:cmChg>
          </p:ext>
        </pc:extLst>
      </pc:sldChg>
      <pc:sldChg chg="modSp mod">
        <pc:chgData name="Rana Alhalaseh" userId="77599387-2e60-4e13-a056-5c29cbf8c9b4" providerId="ADAL" clId="{2C8CAEAC-2322-49CC-849F-90DB99A15BAB}" dt="2024-08-07T09:22:03.471" v="220" actId="1038"/>
        <pc:sldMkLst>
          <pc:docMk/>
          <pc:sldMk cId="1211925071" sldId="1207"/>
        </pc:sldMkLst>
        <pc:spChg chg="mod">
          <ac:chgData name="Rana Alhalaseh" userId="77599387-2e60-4e13-a056-5c29cbf8c9b4" providerId="ADAL" clId="{2C8CAEAC-2322-49CC-849F-90DB99A15BAB}" dt="2024-08-07T09:22:03.471" v="220" actId="1038"/>
          <ac:spMkLst>
            <pc:docMk/>
            <pc:sldMk cId="1211925071" sldId="1207"/>
            <ac:spMk id="17" creationId="{FA2F03A6-484A-F8D8-BA69-EF913027E5C6}"/>
          </ac:spMkLst>
        </pc:spChg>
      </pc:sldChg>
      <pc:sldChg chg="addSp delSp modSp mod delCm modNotesTx">
        <pc:chgData name="Rana Alhalaseh" userId="77599387-2e60-4e13-a056-5c29cbf8c9b4" providerId="ADAL" clId="{2C8CAEAC-2322-49CC-849F-90DB99A15BAB}" dt="2024-08-08T11:19:55.266" v="638" actId="20577"/>
        <pc:sldMkLst>
          <pc:docMk/>
          <pc:sldMk cId="356232116" sldId="1208"/>
        </pc:sldMkLst>
        <pc:spChg chg="add del mod">
          <ac:chgData name="Rana Alhalaseh" userId="77599387-2e60-4e13-a056-5c29cbf8c9b4" providerId="ADAL" clId="{2C8CAEAC-2322-49CC-849F-90DB99A15BAB}" dt="2024-08-08T11:18:44.526" v="514" actId="478"/>
          <ac:spMkLst>
            <pc:docMk/>
            <pc:sldMk cId="356232116" sldId="1208"/>
            <ac:spMk id="11" creationId="{9E0C4CD5-5320-69D7-D5D6-08A827222DB9}"/>
          </ac:spMkLst>
        </pc:spChg>
        <pc:extLst>
          <p:ext xmlns:p="http://schemas.openxmlformats.org/presentationml/2006/main" uri="{D6D511B9-2390-475A-947B-AFAB55BFBCF1}">
            <pc226:cmChg xmlns:pc226="http://schemas.microsoft.com/office/powerpoint/2022/06/main/command" chg="del">
              <pc226:chgData name="Rana Alhalaseh" userId="77599387-2e60-4e13-a056-5c29cbf8c9b4" providerId="ADAL" clId="{2C8CAEAC-2322-49CC-849F-90DB99A15BAB}" dt="2024-08-07T14:55:30.449" v="341"/>
              <pc2:cmMkLst xmlns:pc2="http://schemas.microsoft.com/office/powerpoint/2019/9/main/command">
                <pc:docMk/>
                <pc:sldMk cId="356232116" sldId="1208"/>
                <pc2:cmMk id="{0EB11505-F21F-4B6C-953B-8521B4445734}"/>
              </pc2:cmMkLst>
            </pc226:cmChg>
          </p:ext>
        </pc:extLst>
      </pc:sldChg>
      <pc:sldChg chg="modSp add mod delCm">
        <pc:chgData name="Rana Alhalaseh" userId="77599387-2e60-4e13-a056-5c29cbf8c9b4" providerId="ADAL" clId="{2C8CAEAC-2322-49CC-849F-90DB99A15BAB}" dt="2024-08-07T09:35:24.274" v="324"/>
        <pc:sldMkLst>
          <pc:docMk/>
          <pc:sldMk cId="3587090805" sldId="1209"/>
        </pc:sldMkLst>
        <pc:spChg chg="mod">
          <ac:chgData name="Rana Alhalaseh" userId="77599387-2e60-4e13-a056-5c29cbf8c9b4" providerId="ADAL" clId="{2C8CAEAC-2322-49CC-849F-90DB99A15BAB}" dt="2024-08-07T09:35:14.737" v="323" actId="255"/>
          <ac:spMkLst>
            <pc:docMk/>
            <pc:sldMk cId="3587090805" sldId="1209"/>
            <ac:spMk id="2" creationId="{7BD1A026-0E44-C89D-DADB-1810D01A9C58}"/>
          </ac:spMkLst>
        </pc:spChg>
        <pc:extLst>
          <p:ext xmlns:p="http://schemas.openxmlformats.org/presentationml/2006/main" uri="{D6D511B9-2390-475A-947B-AFAB55BFBCF1}">
            <pc226:cmChg xmlns:pc226="http://schemas.microsoft.com/office/powerpoint/2022/06/main/command" chg="del">
              <pc226:chgData name="Rana Alhalaseh" userId="77599387-2e60-4e13-a056-5c29cbf8c9b4" providerId="ADAL" clId="{2C8CAEAC-2322-49CC-849F-90DB99A15BAB}" dt="2024-08-07T09:35:24.274" v="324"/>
              <pc2:cmMkLst xmlns:pc2="http://schemas.microsoft.com/office/powerpoint/2019/9/main/command">
                <pc:docMk/>
                <pc:sldMk cId="3587090805" sldId="1209"/>
                <pc2:cmMk id="{E461D2CC-8A56-41A4-B653-7D1ADA03E823}"/>
              </pc2:cmMkLst>
            </pc226:cmChg>
          </p:ext>
        </pc:extLst>
      </pc:sldChg>
      <pc:sldChg chg="modSp new del mod">
        <pc:chgData name="Rana Alhalaseh" userId="77599387-2e60-4e13-a056-5c29cbf8c9b4" providerId="ADAL" clId="{2C8CAEAC-2322-49CC-849F-90DB99A15BAB}" dt="2024-08-07T10:16:39.505" v="338" actId="47"/>
        <pc:sldMkLst>
          <pc:docMk/>
          <pc:sldMk cId="2436301078" sldId="1210"/>
        </pc:sldMkLst>
        <pc:spChg chg="mod">
          <ac:chgData name="Rana Alhalaseh" userId="77599387-2e60-4e13-a056-5c29cbf8c9b4" providerId="ADAL" clId="{2C8CAEAC-2322-49CC-849F-90DB99A15BAB}" dt="2024-08-07T10:14:25.965" v="337" actId="20577"/>
          <ac:spMkLst>
            <pc:docMk/>
            <pc:sldMk cId="2436301078" sldId="1210"/>
            <ac:spMk id="3" creationId="{D79AF8FB-8AC2-2726-7C57-0503352BF8DF}"/>
          </ac:spMkLst>
        </pc:spChg>
      </pc:sldChg>
    </pc:docChg>
  </pc:docChgLst>
  <pc:docChgLst>
    <pc:chgData name="Rana Alhalaseh" userId="77599387-2e60-4e13-a056-5c29cbf8c9b4" providerId="ADAL" clId="{9850D728-F07C-4FEA-A824-875409BB517D}"/>
    <pc:docChg chg="undo custSel addSld delSld modSld sldOrd">
      <pc:chgData name="Rana Alhalaseh" userId="77599387-2e60-4e13-a056-5c29cbf8c9b4" providerId="ADAL" clId="{9850D728-F07C-4FEA-A824-875409BB517D}" dt="2024-05-13T06:32:35.501" v="408" actId="20577"/>
      <pc:docMkLst>
        <pc:docMk/>
      </pc:docMkLst>
      <pc:sldChg chg="ord">
        <pc:chgData name="Rana Alhalaseh" userId="77599387-2e60-4e13-a056-5c29cbf8c9b4" providerId="ADAL" clId="{9850D728-F07C-4FEA-A824-875409BB517D}" dt="2024-05-09T07:47:02.125" v="318"/>
        <pc:sldMkLst>
          <pc:docMk/>
          <pc:sldMk cId="3992161661" sldId="1146"/>
        </pc:sldMkLst>
      </pc:sldChg>
      <pc:sldChg chg="mod modShow">
        <pc:chgData name="Rana Alhalaseh" userId="77599387-2e60-4e13-a056-5c29cbf8c9b4" providerId="ADAL" clId="{9850D728-F07C-4FEA-A824-875409BB517D}" dt="2024-05-09T07:46:45.469" v="312" actId="729"/>
        <pc:sldMkLst>
          <pc:docMk/>
          <pc:sldMk cId="2319582856" sldId="1170"/>
        </pc:sldMkLst>
      </pc:sldChg>
      <pc:sldChg chg="del">
        <pc:chgData name="Rana Alhalaseh" userId="77599387-2e60-4e13-a056-5c29cbf8c9b4" providerId="ADAL" clId="{9850D728-F07C-4FEA-A824-875409BB517D}" dt="2024-05-09T07:46:28.210" v="309" actId="47"/>
        <pc:sldMkLst>
          <pc:docMk/>
          <pc:sldMk cId="2391667440" sldId="1171"/>
        </pc:sldMkLst>
      </pc:sldChg>
      <pc:sldChg chg="mod modShow">
        <pc:chgData name="Rana Alhalaseh" userId="77599387-2e60-4e13-a056-5c29cbf8c9b4" providerId="ADAL" clId="{9850D728-F07C-4FEA-A824-875409BB517D}" dt="2024-05-09T07:46:48.775" v="313" actId="729"/>
        <pc:sldMkLst>
          <pc:docMk/>
          <pc:sldMk cId="137825151" sldId="1172"/>
        </pc:sldMkLst>
      </pc:sldChg>
      <pc:sldChg chg="mod modShow">
        <pc:chgData name="Rana Alhalaseh" userId="77599387-2e60-4e13-a056-5c29cbf8c9b4" providerId="ADAL" clId="{9850D728-F07C-4FEA-A824-875409BB517D}" dt="2024-05-09T07:46:51.135" v="314" actId="729"/>
        <pc:sldMkLst>
          <pc:docMk/>
          <pc:sldMk cId="3220537001" sldId="1173"/>
        </pc:sldMkLst>
      </pc:sldChg>
      <pc:sldChg chg="mod modShow">
        <pc:chgData name="Rana Alhalaseh" userId="77599387-2e60-4e13-a056-5c29cbf8c9b4" providerId="ADAL" clId="{9850D728-F07C-4FEA-A824-875409BB517D}" dt="2024-05-09T07:46:55.950" v="315" actId="729"/>
        <pc:sldMkLst>
          <pc:docMk/>
          <pc:sldMk cId="2096948308" sldId="1174"/>
        </pc:sldMkLst>
      </pc:sldChg>
      <pc:sldChg chg="mod modShow">
        <pc:chgData name="Rana Alhalaseh" userId="77599387-2e60-4e13-a056-5c29cbf8c9b4" providerId="ADAL" clId="{9850D728-F07C-4FEA-A824-875409BB517D}" dt="2024-05-09T07:46:58.227" v="316" actId="729"/>
        <pc:sldMkLst>
          <pc:docMk/>
          <pc:sldMk cId="2210270166" sldId="1177"/>
        </pc:sldMkLst>
      </pc:sldChg>
      <pc:sldChg chg="del">
        <pc:chgData name="Rana Alhalaseh" userId="77599387-2e60-4e13-a056-5c29cbf8c9b4" providerId="ADAL" clId="{9850D728-F07C-4FEA-A824-875409BB517D}" dt="2024-05-09T07:46:22.689" v="306" actId="47"/>
        <pc:sldMkLst>
          <pc:docMk/>
          <pc:sldMk cId="3694801271" sldId="1181"/>
        </pc:sldMkLst>
      </pc:sldChg>
      <pc:sldChg chg="del">
        <pc:chgData name="Rana Alhalaseh" userId="77599387-2e60-4e13-a056-5c29cbf8c9b4" providerId="ADAL" clId="{9850D728-F07C-4FEA-A824-875409BB517D}" dt="2024-05-09T07:46:25.309" v="307" actId="47"/>
        <pc:sldMkLst>
          <pc:docMk/>
          <pc:sldMk cId="2104411348" sldId="1182"/>
        </pc:sldMkLst>
      </pc:sldChg>
      <pc:sldChg chg="del">
        <pc:chgData name="Rana Alhalaseh" userId="77599387-2e60-4e13-a056-5c29cbf8c9b4" providerId="ADAL" clId="{9850D728-F07C-4FEA-A824-875409BB517D}" dt="2024-05-09T07:46:26.204" v="308" actId="47"/>
        <pc:sldMkLst>
          <pc:docMk/>
          <pc:sldMk cId="1728101470" sldId="1183"/>
        </pc:sldMkLst>
      </pc:sldChg>
      <pc:sldChg chg="delSp modSp mod">
        <pc:chgData name="Rana Alhalaseh" userId="77599387-2e60-4e13-a056-5c29cbf8c9b4" providerId="ADAL" clId="{9850D728-F07C-4FEA-A824-875409BB517D}" dt="2024-05-09T07:42:48.465" v="304" actId="478"/>
        <pc:sldMkLst>
          <pc:docMk/>
          <pc:sldMk cId="558413168" sldId="1184"/>
        </pc:sldMkLst>
        <pc:spChg chg="mod">
          <ac:chgData name="Rana Alhalaseh" userId="77599387-2e60-4e13-a056-5c29cbf8c9b4" providerId="ADAL" clId="{9850D728-F07C-4FEA-A824-875409BB517D}" dt="2024-05-09T07:42:39.374" v="303" actId="20577"/>
          <ac:spMkLst>
            <pc:docMk/>
            <pc:sldMk cId="558413168" sldId="1184"/>
            <ac:spMk id="3" creationId="{0F0AC429-E790-BF01-633B-EC38DE509EE9}"/>
          </ac:spMkLst>
        </pc:spChg>
        <pc:spChg chg="del">
          <ac:chgData name="Rana Alhalaseh" userId="77599387-2e60-4e13-a056-5c29cbf8c9b4" providerId="ADAL" clId="{9850D728-F07C-4FEA-A824-875409BB517D}" dt="2024-05-09T07:42:48.465" v="304" actId="478"/>
          <ac:spMkLst>
            <pc:docMk/>
            <pc:sldMk cId="558413168" sldId="1184"/>
            <ac:spMk id="151" creationId="{9C352149-4784-7E24-1941-A4CC73DC42CE}"/>
          </ac:spMkLst>
        </pc:spChg>
      </pc:sldChg>
      <pc:sldChg chg="delSp mod">
        <pc:chgData name="Rana Alhalaseh" userId="77599387-2e60-4e13-a056-5c29cbf8c9b4" providerId="ADAL" clId="{9850D728-F07C-4FEA-A824-875409BB517D}" dt="2024-05-09T07:45:18.344" v="305" actId="478"/>
        <pc:sldMkLst>
          <pc:docMk/>
          <pc:sldMk cId="1869231076" sldId="1186"/>
        </pc:sldMkLst>
        <pc:spChg chg="del">
          <ac:chgData name="Rana Alhalaseh" userId="77599387-2e60-4e13-a056-5c29cbf8c9b4" providerId="ADAL" clId="{9850D728-F07C-4FEA-A824-875409BB517D}" dt="2024-05-09T07:45:18.344" v="305" actId="478"/>
          <ac:spMkLst>
            <pc:docMk/>
            <pc:sldMk cId="1869231076" sldId="1186"/>
            <ac:spMk id="7" creationId="{5674312C-3B1B-C637-8BD8-FE30BBD9A1C8}"/>
          </ac:spMkLst>
        </pc:spChg>
      </pc:sldChg>
      <pc:sldChg chg="add del">
        <pc:chgData name="Rana Alhalaseh" userId="77599387-2e60-4e13-a056-5c29cbf8c9b4" providerId="ADAL" clId="{9850D728-F07C-4FEA-A824-875409BB517D}" dt="2024-05-09T07:47:13.541" v="321" actId="47"/>
        <pc:sldMkLst>
          <pc:docMk/>
          <pc:sldMk cId="2359988121" sldId="1187"/>
        </pc:sldMkLst>
      </pc:sldChg>
      <pc:sldChg chg="add del">
        <pc:chgData name="Rana Alhalaseh" userId="77599387-2e60-4e13-a056-5c29cbf8c9b4" providerId="ADAL" clId="{9850D728-F07C-4FEA-A824-875409BB517D}" dt="2024-05-09T07:47:17.265" v="323" actId="47"/>
        <pc:sldMkLst>
          <pc:docMk/>
          <pc:sldMk cId="3049330551" sldId="1188"/>
        </pc:sldMkLst>
      </pc:sldChg>
      <pc:sldChg chg="del">
        <pc:chgData name="Rana Alhalaseh" userId="77599387-2e60-4e13-a056-5c29cbf8c9b4" providerId="ADAL" clId="{9850D728-F07C-4FEA-A824-875409BB517D}" dt="2024-05-09T07:47:18.599" v="324" actId="47"/>
        <pc:sldMkLst>
          <pc:docMk/>
          <pc:sldMk cId="664869871" sldId="1189"/>
        </pc:sldMkLst>
      </pc:sldChg>
      <pc:sldChg chg="mod ord modShow">
        <pc:chgData name="Rana Alhalaseh" userId="77599387-2e60-4e13-a056-5c29cbf8c9b4" providerId="ADAL" clId="{9850D728-F07C-4FEA-A824-875409BB517D}" dt="2024-05-13T06:31:17.722" v="326"/>
        <pc:sldMkLst>
          <pc:docMk/>
          <pc:sldMk cId="2988082421" sldId="1191"/>
        </pc:sldMkLst>
      </pc:sldChg>
      <pc:sldChg chg="mod ord modShow">
        <pc:chgData name="Rana Alhalaseh" userId="77599387-2e60-4e13-a056-5c29cbf8c9b4" providerId="ADAL" clId="{9850D728-F07C-4FEA-A824-875409BB517D}" dt="2024-05-13T06:31:17.722" v="326"/>
        <pc:sldMkLst>
          <pc:docMk/>
          <pc:sldMk cId="234819031" sldId="1193"/>
        </pc:sldMkLst>
      </pc:sldChg>
      <pc:sldChg chg="add del">
        <pc:chgData name="Rana Alhalaseh" userId="77599387-2e60-4e13-a056-5c29cbf8c9b4" providerId="ADAL" clId="{9850D728-F07C-4FEA-A824-875409BB517D}" dt="2024-05-08T12:10:45.880" v="2"/>
        <pc:sldMkLst>
          <pc:docMk/>
          <pc:sldMk cId="545152632" sldId="1194"/>
        </pc:sldMkLst>
      </pc:sldChg>
      <pc:sldChg chg="add del">
        <pc:chgData name="Rana Alhalaseh" userId="77599387-2e60-4e13-a056-5c29cbf8c9b4" providerId="ADAL" clId="{9850D728-F07C-4FEA-A824-875409BB517D}" dt="2024-05-08T12:10:45.880" v="2"/>
        <pc:sldMkLst>
          <pc:docMk/>
          <pc:sldMk cId="2471300579" sldId="1195"/>
        </pc:sldMkLst>
      </pc:sldChg>
      <pc:sldChg chg="addSp delSp modSp new mod">
        <pc:chgData name="Rana Alhalaseh" userId="77599387-2e60-4e13-a056-5c29cbf8c9b4" providerId="ADAL" clId="{9850D728-F07C-4FEA-A824-875409BB517D}" dt="2024-05-09T07:41:29.694" v="274" actId="1037"/>
        <pc:sldMkLst>
          <pc:docMk/>
          <pc:sldMk cId="656070956" sldId="1196"/>
        </pc:sldMkLst>
        <pc:spChg chg="del">
          <ac:chgData name="Rana Alhalaseh" userId="77599387-2e60-4e13-a056-5c29cbf8c9b4" providerId="ADAL" clId="{9850D728-F07C-4FEA-A824-875409BB517D}" dt="2024-05-09T07:12:43.754" v="30" actId="478"/>
          <ac:spMkLst>
            <pc:docMk/>
            <pc:sldMk cId="656070956" sldId="1196"/>
            <ac:spMk id="2" creationId="{95081F3E-C9C1-C4E8-6E57-673569F5B378}"/>
          </ac:spMkLst>
        </pc:spChg>
        <pc:spChg chg="mod">
          <ac:chgData name="Rana Alhalaseh" userId="77599387-2e60-4e13-a056-5c29cbf8c9b4" providerId="ADAL" clId="{9850D728-F07C-4FEA-A824-875409BB517D}" dt="2024-05-09T07:12:20.163" v="29"/>
          <ac:spMkLst>
            <pc:docMk/>
            <pc:sldMk cId="656070956" sldId="1196"/>
            <ac:spMk id="3" creationId="{6451287D-98EF-D441-D64C-2ABA0D0A4F7B}"/>
          </ac:spMkLst>
        </pc:spChg>
        <pc:spChg chg="add">
          <ac:chgData name="Rana Alhalaseh" userId="77599387-2e60-4e13-a056-5c29cbf8c9b4" providerId="ADAL" clId="{9850D728-F07C-4FEA-A824-875409BB517D}" dt="2024-05-09T07:20:40.899" v="31"/>
          <ac:spMkLst>
            <pc:docMk/>
            <pc:sldMk cId="656070956" sldId="1196"/>
            <ac:spMk id="4" creationId="{F00A642D-A4EF-7354-385A-E25F5C215B82}"/>
          </ac:spMkLst>
        </pc:spChg>
        <pc:spChg chg="add">
          <ac:chgData name="Rana Alhalaseh" userId="77599387-2e60-4e13-a056-5c29cbf8c9b4" providerId="ADAL" clId="{9850D728-F07C-4FEA-A824-875409BB517D}" dt="2024-05-09T07:20:58.708" v="33"/>
          <ac:spMkLst>
            <pc:docMk/>
            <pc:sldMk cId="656070956" sldId="1196"/>
            <ac:spMk id="6" creationId="{3157AE54-1811-5CEE-6DF0-90306309D92B}"/>
          </ac:spMkLst>
        </pc:spChg>
        <pc:spChg chg="add del">
          <ac:chgData name="Rana Alhalaseh" userId="77599387-2e60-4e13-a056-5c29cbf8c9b4" providerId="ADAL" clId="{9850D728-F07C-4FEA-A824-875409BB517D}" dt="2024-05-09T07:21:15.192" v="37" actId="478"/>
          <ac:spMkLst>
            <pc:docMk/>
            <pc:sldMk cId="656070956" sldId="1196"/>
            <ac:spMk id="8" creationId="{596340DB-76EE-6153-F0E7-F51CFB902A14}"/>
          </ac:spMkLst>
        </pc:spChg>
        <pc:spChg chg="add">
          <ac:chgData name="Rana Alhalaseh" userId="77599387-2e60-4e13-a056-5c29cbf8c9b4" providerId="ADAL" clId="{9850D728-F07C-4FEA-A824-875409BB517D}" dt="2024-05-09T07:21:24.969" v="39"/>
          <ac:spMkLst>
            <pc:docMk/>
            <pc:sldMk cId="656070956" sldId="1196"/>
            <ac:spMk id="10" creationId="{5BBE6C7A-1421-8116-30FB-E475465AADED}"/>
          </ac:spMkLst>
        </pc:spChg>
        <pc:spChg chg="add del mod">
          <ac:chgData name="Rana Alhalaseh" userId="77599387-2e60-4e13-a056-5c29cbf8c9b4" providerId="ADAL" clId="{9850D728-F07C-4FEA-A824-875409BB517D}" dt="2024-05-09T07:41:16.474" v="180" actId="478"/>
          <ac:spMkLst>
            <pc:docMk/>
            <pc:sldMk cId="656070956" sldId="1196"/>
            <ac:spMk id="13" creationId="{DF6F980B-95F4-9B89-344C-02D426565DE0}"/>
          </ac:spMkLst>
        </pc:spChg>
        <pc:spChg chg="add">
          <ac:chgData name="Rana Alhalaseh" userId="77599387-2e60-4e13-a056-5c29cbf8c9b4" providerId="ADAL" clId="{9850D728-F07C-4FEA-A824-875409BB517D}" dt="2024-05-09T07:22:14.848" v="58"/>
          <ac:spMkLst>
            <pc:docMk/>
            <pc:sldMk cId="656070956" sldId="1196"/>
            <ac:spMk id="14" creationId="{AAC61E39-D2D4-FA15-EECF-7ED6FD7CF41A}"/>
          </ac:spMkLst>
        </pc:spChg>
        <pc:spChg chg="add mod">
          <ac:chgData name="Rana Alhalaseh" userId="77599387-2e60-4e13-a056-5c29cbf8c9b4" providerId="ADAL" clId="{9850D728-F07C-4FEA-A824-875409BB517D}" dt="2024-05-09T07:41:22.374" v="238" actId="1037"/>
          <ac:spMkLst>
            <pc:docMk/>
            <pc:sldMk cId="656070956" sldId="1196"/>
            <ac:spMk id="17" creationId="{FA2F03A6-484A-F8D8-BA69-EF913027E5C6}"/>
          </ac:spMkLst>
        </pc:spChg>
        <pc:spChg chg="add">
          <ac:chgData name="Rana Alhalaseh" userId="77599387-2e60-4e13-a056-5c29cbf8c9b4" providerId="ADAL" clId="{9850D728-F07C-4FEA-A824-875409BB517D}" dt="2024-05-09T07:23:13.759" v="67"/>
          <ac:spMkLst>
            <pc:docMk/>
            <pc:sldMk cId="656070956" sldId="1196"/>
            <ac:spMk id="18" creationId="{96E1EC24-53CC-4916-C771-579C30097849}"/>
          </ac:spMkLst>
        </pc:spChg>
        <pc:spChg chg="add mod">
          <ac:chgData name="Rana Alhalaseh" userId="77599387-2e60-4e13-a056-5c29cbf8c9b4" providerId="ADAL" clId="{9850D728-F07C-4FEA-A824-875409BB517D}" dt="2024-05-09T07:41:29.694" v="274" actId="1037"/>
          <ac:spMkLst>
            <pc:docMk/>
            <pc:sldMk cId="656070956" sldId="1196"/>
            <ac:spMk id="21" creationId="{37A90B20-94A8-61CC-A65C-E3DB81B1EB63}"/>
          </ac:spMkLst>
        </pc:spChg>
        <pc:graphicFrameChg chg="add del mod">
          <ac:chgData name="Rana Alhalaseh" userId="77599387-2e60-4e13-a056-5c29cbf8c9b4" providerId="ADAL" clId="{9850D728-F07C-4FEA-A824-875409BB517D}" dt="2024-05-09T07:41:13.934" v="179" actId="478"/>
          <ac:graphicFrameMkLst>
            <pc:docMk/>
            <pc:sldMk cId="656070956" sldId="1196"/>
            <ac:graphicFrameMk id="5" creationId="{8AD21726-999E-7FF2-BF87-7E2A45803EBA}"/>
          </ac:graphicFrameMkLst>
        </pc:graphicFrameChg>
        <pc:graphicFrameChg chg="add del mod">
          <ac:chgData name="Rana Alhalaseh" userId="77599387-2e60-4e13-a056-5c29cbf8c9b4" providerId="ADAL" clId="{9850D728-F07C-4FEA-A824-875409BB517D}" dt="2024-05-09T07:21:46.844" v="41" actId="478"/>
          <ac:graphicFrameMkLst>
            <pc:docMk/>
            <pc:sldMk cId="656070956" sldId="1196"/>
            <ac:graphicFrameMk id="7" creationId="{8228BEF2-3A13-BC67-08D1-DF248850E47B}"/>
          </ac:graphicFrameMkLst>
        </pc:graphicFrameChg>
        <pc:graphicFrameChg chg="add del">
          <ac:chgData name="Rana Alhalaseh" userId="77599387-2e60-4e13-a056-5c29cbf8c9b4" providerId="ADAL" clId="{9850D728-F07C-4FEA-A824-875409BB517D}" dt="2024-05-09T07:21:18.344" v="38" actId="478"/>
          <ac:graphicFrameMkLst>
            <pc:docMk/>
            <pc:sldMk cId="656070956" sldId="1196"/>
            <ac:graphicFrameMk id="9" creationId="{FF762ED2-12CF-F401-1A12-17FA5C11730D}"/>
          </ac:graphicFrameMkLst>
        </pc:graphicFrameChg>
        <pc:graphicFrameChg chg="add del mod">
          <ac:chgData name="Rana Alhalaseh" userId="77599387-2e60-4e13-a056-5c29cbf8c9b4" providerId="ADAL" clId="{9850D728-F07C-4FEA-A824-875409BB517D}" dt="2024-05-09T07:21:47.624" v="42" actId="478"/>
          <ac:graphicFrameMkLst>
            <pc:docMk/>
            <pc:sldMk cId="656070956" sldId="1196"/>
            <ac:graphicFrameMk id="11" creationId="{3EAA2E70-48B9-05E0-A23A-7E8370B25D75}"/>
          </ac:graphicFrameMkLst>
        </pc:graphicFrameChg>
        <pc:graphicFrameChg chg="add mod">
          <ac:chgData name="Rana Alhalaseh" userId="77599387-2e60-4e13-a056-5c29cbf8c9b4" providerId="ADAL" clId="{9850D728-F07C-4FEA-A824-875409BB517D}" dt="2024-05-09T07:41:22.374" v="238" actId="1037"/>
          <ac:graphicFrameMkLst>
            <pc:docMk/>
            <pc:sldMk cId="656070956" sldId="1196"/>
            <ac:graphicFrameMk id="15" creationId="{5DA05161-098C-7433-33A8-86047DC2CCDF}"/>
          </ac:graphicFrameMkLst>
        </pc:graphicFrameChg>
        <pc:graphicFrameChg chg="add mod">
          <ac:chgData name="Rana Alhalaseh" userId="77599387-2e60-4e13-a056-5c29cbf8c9b4" providerId="ADAL" clId="{9850D728-F07C-4FEA-A824-875409BB517D}" dt="2024-05-09T07:41:29.694" v="274" actId="1037"/>
          <ac:graphicFrameMkLst>
            <pc:docMk/>
            <pc:sldMk cId="656070956" sldId="1196"/>
            <ac:graphicFrameMk id="19" creationId="{657B607E-11BB-7D8B-9B23-0A2A0F27EEEF}"/>
          </ac:graphicFrameMkLst>
        </pc:graphicFrameChg>
      </pc:sldChg>
      <pc:sldChg chg="new del">
        <pc:chgData name="Rana Alhalaseh" userId="77599387-2e60-4e13-a056-5c29cbf8c9b4" providerId="ADAL" clId="{9850D728-F07C-4FEA-A824-875409BB517D}" dt="2024-05-09T07:46:43.139" v="311" actId="47"/>
        <pc:sldMkLst>
          <pc:docMk/>
          <pc:sldMk cId="89025980" sldId="1197"/>
        </pc:sldMkLst>
      </pc:sldChg>
      <pc:sldChg chg="modSp new mod">
        <pc:chgData name="Rana Alhalaseh" userId="77599387-2e60-4e13-a056-5c29cbf8c9b4" providerId="ADAL" clId="{9850D728-F07C-4FEA-A824-875409BB517D}" dt="2024-05-13T06:32:35.501" v="408" actId="20577"/>
        <pc:sldMkLst>
          <pc:docMk/>
          <pc:sldMk cId="3447690190" sldId="1197"/>
        </pc:sldMkLst>
        <pc:spChg chg="mod">
          <ac:chgData name="Rana Alhalaseh" userId="77599387-2e60-4e13-a056-5c29cbf8c9b4" providerId="ADAL" clId="{9850D728-F07C-4FEA-A824-875409BB517D}" dt="2024-05-13T06:32:35.501" v="408" actId="20577"/>
          <ac:spMkLst>
            <pc:docMk/>
            <pc:sldMk cId="3447690190" sldId="1197"/>
            <ac:spMk id="2" creationId="{F6024BA7-044E-490C-E96B-F6A352A0690F}"/>
          </ac:spMkLst>
        </pc:spChg>
        <pc:spChg chg="mod">
          <ac:chgData name="Rana Alhalaseh" userId="77599387-2e60-4e13-a056-5c29cbf8c9b4" providerId="ADAL" clId="{9850D728-F07C-4FEA-A824-875409BB517D}" dt="2024-05-13T06:31:26.009" v="338" actId="20577"/>
          <ac:spMkLst>
            <pc:docMk/>
            <pc:sldMk cId="3447690190" sldId="1197"/>
            <ac:spMk id="3" creationId="{F25E7BE5-5154-8256-860E-88D5415C56FB}"/>
          </ac:spMkLst>
        </pc:spChg>
      </pc:sldChg>
    </pc:docChg>
  </pc:docChgLst>
  <pc:docChgLst>
    <pc:chgData name="Rana Alhalaseh" userId="77599387-2e60-4e13-a056-5c29cbf8c9b4" providerId="ADAL" clId="{624FDBB3-75A8-4734-B1A1-F2A1DF85D325}"/>
    <pc:docChg chg="undo custSel addSld delSld modSld sldOrd">
      <pc:chgData name="Rana Alhalaseh" userId="77599387-2e60-4e13-a056-5c29cbf8c9b4" providerId="ADAL" clId="{624FDBB3-75A8-4734-B1A1-F2A1DF85D325}" dt="2024-08-07T07:13:13.579" v="7680"/>
      <pc:docMkLst>
        <pc:docMk/>
      </pc:docMkLst>
      <pc:sldChg chg="modSp mod">
        <pc:chgData name="Rana Alhalaseh" userId="77599387-2e60-4e13-a056-5c29cbf8c9b4" providerId="ADAL" clId="{624FDBB3-75A8-4734-B1A1-F2A1DF85D325}" dt="2024-07-29T05:30:03.390" v="148" actId="20577"/>
        <pc:sldMkLst>
          <pc:docMk/>
          <pc:sldMk cId="0" sldId="341"/>
        </pc:sldMkLst>
        <pc:spChg chg="mod">
          <ac:chgData name="Rana Alhalaseh" userId="77599387-2e60-4e13-a056-5c29cbf8c9b4" providerId="ADAL" clId="{624FDBB3-75A8-4734-B1A1-F2A1DF85D325}" dt="2024-07-29T05:30:03.390" v="148" actId="20577"/>
          <ac:spMkLst>
            <pc:docMk/>
            <pc:sldMk cId="0" sldId="341"/>
            <ac:spMk id="5122" creationId="{6BFCA172-672F-4297-B767-9F7EDE373FA1}"/>
          </ac:spMkLst>
        </pc:spChg>
      </pc:sldChg>
      <pc:sldChg chg="ord">
        <pc:chgData name="Rana Alhalaseh" userId="77599387-2e60-4e13-a056-5c29cbf8c9b4" providerId="ADAL" clId="{624FDBB3-75A8-4734-B1A1-F2A1DF85D325}" dt="2024-08-05T06:12:29.832" v="5202"/>
        <pc:sldMkLst>
          <pc:docMk/>
          <pc:sldMk cId="3992161661" sldId="1146"/>
        </pc:sldMkLst>
      </pc:sldChg>
      <pc:sldChg chg="mod modShow">
        <pc:chgData name="Rana Alhalaseh" userId="77599387-2e60-4e13-a056-5c29cbf8c9b4" providerId="ADAL" clId="{624FDBB3-75A8-4734-B1A1-F2A1DF85D325}" dt="2024-07-29T07:49:16.597" v="2409" actId="729"/>
        <pc:sldMkLst>
          <pc:docMk/>
          <pc:sldMk cId="3205267666" sldId="1167"/>
        </pc:sldMkLst>
      </pc:sldChg>
      <pc:sldChg chg="mod ord modShow">
        <pc:chgData name="Rana Alhalaseh" userId="77599387-2e60-4e13-a056-5c29cbf8c9b4" providerId="ADAL" clId="{624FDBB3-75A8-4734-B1A1-F2A1DF85D325}" dt="2024-08-06T11:55:59.275" v="6902"/>
        <pc:sldMkLst>
          <pc:docMk/>
          <pc:sldMk cId="1351470595" sldId="1168"/>
        </pc:sldMkLst>
      </pc:sldChg>
      <pc:sldChg chg="mod modShow">
        <pc:chgData name="Rana Alhalaseh" userId="77599387-2e60-4e13-a056-5c29cbf8c9b4" providerId="ADAL" clId="{624FDBB3-75A8-4734-B1A1-F2A1DF85D325}" dt="2024-07-29T08:00:06.526" v="2416" actId="729"/>
        <pc:sldMkLst>
          <pc:docMk/>
          <pc:sldMk cId="558413168" sldId="1184"/>
        </pc:sldMkLst>
      </pc:sldChg>
      <pc:sldChg chg="mod modShow">
        <pc:chgData name="Rana Alhalaseh" userId="77599387-2e60-4e13-a056-5c29cbf8c9b4" providerId="ADAL" clId="{624FDBB3-75A8-4734-B1A1-F2A1DF85D325}" dt="2024-07-29T07:59:56.684" v="2413" actId="729"/>
        <pc:sldMkLst>
          <pc:docMk/>
          <pc:sldMk cId="3981681515" sldId="1185"/>
        </pc:sldMkLst>
      </pc:sldChg>
      <pc:sldChg chg="addSp delSp modSp mod ord">
        <pc:chgData name="Rana Alhalaseh" userId="77599387-2e60-4e13-a056-5c29cbf8c9b4" providerId="ADAL" clId="{624FDBB3-75A8-4734-B1A1-F2A1DF85D325}" dt="2024-08-06T12:07:41.602" v="7422" actId="21"/>
        <pc:sldMkLst>
          <pc:docMk/>
          <pc:sldMk cId="1869231076" sldId="1186"/>
        </pc:sldMkLst>
        <pc:spChg chg="add mod">
          <ac:chgData name="Rana Alhalaseh" userId="77599387-2e60-4e13-a056-5c29cbf8c9b4" providerId="ADAL" clId="{624FDBB3-75A8-4734-B1A1-F2A1DF85D325}" dt="2024-07-31T08:22:43.128" v="3140" actId="1037"/>
          <ac:spMkLst>
            <pc:docMk/>
            <pc:sldMk cId="1869231076" sldId="1186"/>
            <ac:spMk id="2" creationId="{864C7F2B-85A6-E26C-9457-76831381579F}"/>
          </ac:spMkLst>
        </pc:spChg>
        <pc:spChg chg="mod">
          <ac:chgData name="Rana Alhalaseh" userId="77599387-2e60-4e13-a056-5c29cbf8c9b4" providerId="ADAL" clId="{624FDBB3-75A8-4734-B1A1-F2A1DF85D325}" dt="2024-07-29T06:07:15.947" v="830" actId="20577"/>
          <ac:spMkLst>
            <pc:docMk/>
            <pc:sldMk cId="1869231076" sldId="1186"/>
            <ac:spMk id="3" creationId="{0F0AC429-E790-BF01-633B-EC38DE509EE9}"/>
          </ac:spMkLst>
        </pc:spChg>
        <pc:spChg chg="del">
          <ac:chgData name="Rana Alhalaseh" userId="77599387-2e60-4e13-a056-5c29cbf8c9b4" providerId="ADAL" clId="{624FDBB3-75A8-4734-B1A1-F2A1DF85D325}" dt="2024-07-25T11:16:36.928" v="76" actId="478"/>
          <ac:spMkLst>
            <pc:docMk/>
            <pc:sldMk cId="1869231076" sldId="1186"/>
            <ac:spMk id="4" creationId="{5233C55A-8006-F540-CABA-82D5B9F8868D}"/>
          </ac:spMkLst>
        </pc:spChg>
        <pc:spChg chg="del">
          <ac:chgData name="Rana Alhalaseh" userId="77599387-2e60-4e13-a056-5c29cbf8c9b4" providerId="ADAL" clId="{624FDBB3-75A8-4734-B1A1-F2A1DF85D325}" dt="2024-07-25T11:16:40.494" v="77" actId="478"/>
          <ac:spMkLst>
            <pc:docMk/>
            <pc:sldMk cId="1869231076" sldId="1186"/>
            <ac:spMk id="5" creationId="{49AB8EC0-054B-1A42-0C8E-0068A94EE6FE}"/>
          </ac:spMkLst>
        </pc:spChg>
        <pc:spChg chg="del">
          <ac:chgData name="Rana Alhalaseh" userId="77599387-2e60-4e13-a056-5c29cbf8c9b4" providerId="ADAL" clId="{624FDBB3-75A8-4734-B1A1-F2A1DF85D325}" dt="2024-07-25T11:16:43.813" v="78" actId="478"/>
          <ac:spMkLst>
            <pc:docMk/>
            <pc:sldMk cId="1869231076" sldId="1186"/>
            <ac:spMk id="6" creationId="{BD9CE38E-BF5B-C69D-8976-916F115DDB14}"/>
          </ac:spMkLst>
        </pc:spChg>
        <pc:spChg chg="add mod">
          <ac:chgData name="Rana Alhalaseh" userId="77599387-2e60-4e13-a056-5c29cbf8c9b4" providerId="ADAL" clId="{624FDBB3-75A8-4734-B1A1-F2A1DF85D325}" dt="2024-08-06T12:07:41.602" v="7422" actId="21"/>
          <ac:spMkLst>
            <pc:docMk/>
            <pc:sldMk cId="1869231076" sldId="1186"/>
            <ac:spMk id="7" creationId="{36A6C82A-6BDA-A599-AA1A-21AD82A39CD4}"/>
          </ac:spMkLst>
        </pc:spChg>
        <pc:spChg chg="add del mod">
          <ac:chgData name="Rana Alhalaseh" userId="77599387-2e60-4e13-a056-5c29cbf8c9b4" providerId="ADAL" clId="{624FDBB3-75A8-4734-B1A1-F2A1DF85D325}" dt="2024-07-29T07:16:44.310" v="1755" actId="478"/>
          <ac:spMkLst>
            <pc:docMk/>
            <pc:sldMk cId="1869231076" sldId="1186"/>
            <ac:spMk id="8" creationId="{6D7E8B73-24FB-6F32-DE61-CF5FCE85ED8E}"/>
          </ac:spMkLst>
        </pc:spChg>
        <pc:spChg chg="add del mod">
          <ac:chgData name="Rana Alhalaseh" userId="77599387-2e60-4e13-a056-5c29cbf8c9b4" providerId="ADAL" clId="{624FDBB3-75A8-4734-B1A1-F2A1DF85D325}" dt="2024-07-29T07:16:42.680" v="1754" actId="478"/>
          <ac:spMkLst>
            <pc:docMk/>
            <pc:sldMk cId="1869231076" sldId="1186"/>
            <ac:spMk id="9" creationId="{AF5FBBBB-B565-EEEF-E2D6-92B1FECF5DA2}"/>
          </ac:spMkLst>
        </pc:spChg>
        <pc:spChg chg="mod">
          <ac:chgData name="Rana Alhalaseh" userId="77599387-2e60-4e13-a056-5c29cbf8c9b4" providerId="ADAL" clId="{624FDBB3-75A8-4734-B1A1-F2A1DF85D325}" dt="2024-07-29T07:39:31.212" v="2217" actId="20577"/>
          <ac:spMkLst>
            <pc:docMk/>
            <pc:sldMk cId="1869231076" sldId="1186"/>
            <ac:spMk id="12" creationId="{D6213A54-84CB-C9A9-0917-CF99242DC39E}"/>
          </ac:spMkLst>
        </pc:spChg>
        <pc:spChg chg="mod">
          <ac:chgData name="Rana Alhalaseh" userId="77599387-2e60-4e13-a056-5c29cbf8c9b4" providerId="ADAL" clId="{624FDBB3-75A8-4734-B1A1-F2A1DF85D325}" dt="2024-07-29T07:39:43.311" v="2225" actId="20577"/>
          <ac:spMkLst>
            <pc:docMk/>
            <pc:sldMk cId="1869231076" sldId="1186"/>
            <ac:spMk id="13" creationId="{678B6096-F748-67DA-CE9B-444F0FE42DD9}"/>
          </ac:spMkLst>
        </pc:spChg>
        <pc:spChg chg="mod">
          <ac:chgData name="Rana Alhalaseh" userId="77599387-2e60-4e13-a056-5c29cbf8c9b4" providerId="ADAL" clId="{624FDBB3-75A8-4734-B1A1-F2A1DF85D325}" dt="2024-07-29T06:06:14.978" v="478" actId="1036"/>
          <ac:spMkLst>
            <pc:docMk/>
            <pc:sldMk cId="1869231076" sldId="1186"/>
            <ac:spMk id="14" creationId="{99BCBF8F-75C4-7DC2-E43C-CA7300C17487}"/>
          </ac:spMkLst>
        </pc:spChg>
        <pc:spChg chg="del">
          <ac:chgData name="Rana Alhalaseh" userId="77599387-2e60-4e13-a056-5c29cbf8c9b4" providerId="ADAL" clId="{624FDBB3-75A8-4734-B1A1-F2A1DF85D325}" dt="2024-07-25T09:06:28.908" v="73" actId="478"/>
          <ac:spMkLst>
            <pc:docMk/>
            <pc:sldMk cId="1869231076" sldId="1186"/>
            <ac:spMk id="16" creationId="{8A68160E-7E66-0594-A03A-8661C4C7139A}"/>
          </ac:spMkLst>
        </pc:spChg>
        <pc:spChg chg="mod">
          <ac:chgData name="Rana Alhalaseh" userId="77599387-2e60-4e13-a056-5c29cbf8c9b4" providerId="ADAL" clId="{624FDBB3-75A8-4734-B1A1-F2A1DF85D325}" dt="2024-07-29T07:39:39.023" v="2222" actId="20577"/>
          <ac:spMkLst>
            <pc:docMk/>
            <pc:sldMk cId="1869231076" sldId="1186"/>
            <ac:spMk id="22" creationId="{1696548E-566D-C1C2-002F-62A06252E7DF}"/>
          </ac:spMkLst>
        </pc:spChg>
        <pc:spChg chg="mod">
          <ac:chgData name="Rana Alhalaseh" userId="77599387-2e60-4e13-a056-5c29cbf8c9b4" providerId="ADAL" clId="{624FDBB3-75A8-4734-B1A1-F2A1DF85D325}" dt="2024-07-31T08:22:36.159" v="3132" actId="14100"/>
          <ac:spMkLst>
            <pc:docMk/>
            <pc:sldMk cId="1869231076" sldId="1186"/>
            <ac:spMk id="26" creationId="{40195370-AF97-9116-B509-75DD12FFCF8F}"/>
          </ac:spMkLst>
        </pc:spChg>
        <pc:spChg chg="mod">
          <ac:chgData name="Rana Alhalaseh" userId="77599387-2e60-4e13-a056-5c29cbf8c9b4" providerId="ADAL" clId="{624FDBB3-75A8-4734-B1A1-F2A1DF85D325}" dt="2024-07-31T08:21:49.548" v="3129" actId="14100"/>
          <ac:spMkLst>
            <pc:docMk/>
            <pc:sldMk cId="1869231076" sldId="1186"/>
            <ac:spMk id="27" creationId="{A687B44F-5A9C-8608-7C7F-B100EE1C0447}"/>
          </ac:spMkLst>
        </pc:spChg>
        <pc:spChg chg="mod">
          <ac:chgData name="Rana Alhalaseh" userId="77599387-2e60-4e13-a056-5c29cbf8c9b4" providerId="ADAL" clId="{624FDBB3-75A8-4734-B1A1-F2A1DF85D325}" dt="2024-07-29T06:06:47.527" v="791" actId="1038"/>
          <ac:spMkLst>
            <pc:docMk/>
            <pc:sldMk cId="1869231076" sldId="1186"/>
            <ac:spMk id="32" creationId="{E7B0051A-522E-81F0-6B89-2A3057F0E1D8}"/>
          </ac:spMkLst>
        </pc:spChg>
        <pc:spChg chg="mod">
          <ac:chgData name="Rana Alhalaseh" userId="77599387-2e60-4e13-a056-5c29cbf8c9b4" providerId="ADAL" clId="{624FDBB3-75A8-4734-B1A1-F2A1DF85D325}" dt="2024-07-29T07:16:19.260" v="1743" actId="20577"/>
          <ac:spMkLst>
            <pc:docMk/>
            <pc:sldMk cId="1869231076" sldId="1186"/>
            <ac:spMk id="36" creationId="{68CF02BC-070F-5CEE-D995-E97FAFFFFAE6}"/>
          </ac:spMkLst>
        </pc:spChg>
        <pc:spChg chg="mod">
          <ac:chgData name="Rana Alhalaseh" userId="77599387-2e60-4e13-a056-5c29cbf8c9b4" providerId="ADAL" clId="{624FDBB3-75A8-4734-B1A1-F2A1DF85D325}" dt="2024-07-29T07:16:22.007" v="1744" actId="6549"/>
          <ac:spMkLst>
            <pc:docMk/>
            <pc:sldMk cId="1869231076" sldId="1186"/>
            <ac:spMk id="37" creationId="{8D9EFF25-180C-782F-1E4D-4DF7472990F1}"/>
          </ac:spMkLst>
        </pc:spChg>
        <pc:spChg chg="mod">
          <ac:chgData name="Rana Alhalaseh" userId="77599387-2e60-4e13-a056-5c29cbf8c9b4" providerId="ADAL" clId="{624FDBB3-75A8-4734-B1A1-F2A1DF85D325}" dt="2024-07-29T06:06:47.527" v="791" actId="1038"/>
          <ac:spMkLst>
            <pc:docMk/>
            <pc:sldMk cId="1869231076" sldId="1186"/>
            <ac:spMk id="38" creationId="{8DB67E4C-8BFF-7CD4-F7C0-39280B74FA3C}"/>
          </ac:spMkLst>
        </pc:spChg>
        <pc:spChg chg="mod">
          <ac:chgData name="Rana Alhalaseh" userId="77599387-2e60-4e13-a056-5c29cbf8c9b4" providerId="ADAL" clId="{624FDBB3-75A8-4734-B1A1-F2A1DF85D325}" dt="2024-07-29T07:17:03.110" v="1765" actId="20577"/>
          <ac:spMkLst>
            <pc:docMk/>
            <pc:sldMk cId="1869231076" sldId="1186"/>
            <ac:spMk id="46" creationId="{1E7086BD-BE9C-B470-2DDE-DA13E0371C94}"/>
          </ac:spMkLst>
        </pc:spChg>
        <pc:spChg chg="mod">
          <ac:chgData name="Rana Alhalaseh" userId="77599387-2e60-4e13-a056-5c29cbf8c9b4" providerId="ADAL" clId="{624FDBB3-75A8-4734-B1A1-F2A1DF85D325}" dt="2024-07-29T07:16:15.216" v="1742" actId="20577"/>
          <ac:spMkLst>
            <pc:docMk/>
            <pc:sldMk cId="1869231076" sldId="1186"/>
            <ac:spMk id="47" creationId="{30437D0B-FF10-7E1A-8AF5-2580FEBB75E0}"/>
          </ac:spMkLst>
        </pc:spChg>
        <pc:spChg chg="mod">
          <ac:chgData name="Rana Alhalaseh" userId="77599387-2e60-4e13-a056-5c29cbf8c9b4" providerId="ADAL" clId="{624FDBB3-75A8-4734-B1A1-F2A1DF85D325}" dt="2024-07-29T07:16:51.780" v="1759" actId="20577"/>
          <ac:spMkLst>
            <pc:docMk/>
            <pc:sldMk cId="1869231076" sldId="1186"/>
            <ac:spMk id="59" creationId="{EB1A52A3-D67E-1CF5-9E74-1001AE18EA75}"/>
          </ac:spMkLst>
        </pc:spChg>
        <pc:spChg chg="mod">
          <ac:chgData name="Rana Alhalaseh" userId="77599387-2e60-4e13-a056-5c29cbf8c9b4" providerId="ADAL" clId="{624FDBB3-75A8-4734-B1A1-F2A1DF85D325}" dt="2024-07-29T07:16:50.095" v="1758" actId="20577"/>
          <ac:spMkLst>
            <pc:docMk/>
            <pc:sldMk cId="1869231076" sldId="1186"/>
            <ac:spMk id="60" creationId="{7A247B31-3A5B-0907-EDE8-5AA6EA49A513}"/>
          </ac:spMkLst>
        </pc:spChg>
        <pc:spChg chg="mod">
          <ac:chgData name="Rana Alhalaseh" userId="77599387-2e60-4e13-a056-5c29cbf8c9b4" providerId="ADAL" clId="{624FDBB3-75A8-4734-B1A1-F2A1DF85D325}" dt="2024-07-29T06:06:14.978" v="478" actId="1036"/>
          <ac:spMkLst>
            <pc:docMk/>
            <pc:sldMk cId="1869231076" sldId="1186"/>
            <ac:spMk id="64" creationId="{7C182BE7-1DF7-02D1-44E7-CB7E95CF00B1}"/>
          </ac:spMkLst>
        </pc:spChg>
        <pc:spChg chg="del topLvl">
          <ac:chgData name="Rana Alhalaseh" userId="77599387-2e60-4e13-a056-5c29cbf8c9b4" providerId="ADAL" clId="{624FDBB3-75A8-4734-B1A1-F2A1DF85D325}" dt="2024-07-25T09:06:19.456" v="68" actId="478"/>
          <ac:spMkLst>
            <pc:docMk/>
            <pc:sldMk cId="1869231076" sldId="1186"/>
            <ac:spMk id="73" creationId="{34B545AC-37C6-6860-4920-862A7AE1D0D3}"/>
          </ac:spMkLst>
        </pc:spChg>
        <pc:spChg chg="del mod topLvl">
          <ac:chgData name="Rana Alhalaseh" userId="77599387-2e60-4e13-a056-5c29cbf8c9b4" providerId="ADAL" clId="{624FDBB3-75A8-4734-B1A1-F2A1DF85D325}" dt="2024-07-25T09:06:21.854" v="70" actId="478"/>
          <ac:spMkLst>
            <pc:docMk/>
            <pc:sldMk cId="1869231076" sldId="1186"/>
            <ac:spMk id="74" creationId="{1C4EC94A-8573-8FBF-2913-05730356E309}"/>
          </ac:spMkLst>
        </pc:spChg>
        <pc:spChg chg="del">
          <ac:chgData name="Rana Alhalaseh" userId="77599387-2e60-4e13-a056-5c29cbf8c9b4" providerId="ADAL" clId="{624FDBB3-75A8-4734-B1A1-F2A1DF85D325}" dt="2024-07-25T11:26:35.032" v="138" actId="478"/>
          <ac:spMkLst>
            <pc:docMk/>
            <pc:sldMk cId="1869231076" sldId="1186"/>
            <ac:spMk id="79" creationId="{222D501F-CF91-B90C-AF36-9EF9A66F49B2}"/>
          </ac:spMkLst>
        </pc:spChg>
        <pc:spChg chg="del">
          <ac:chgData name="Rana Alhalaseh" userId="77599387-2e60-4e13-a056-5c29cbf8c9b4" providerId="ADAL" clId="{624FDBB3-75A8-4734-B1A1-F2A1DF85D325}" dt="2024-07-25T11:26:35.032" v="138" actId="478"/>
          <ac:spMkLst>
            <pc:docMk/>
            <pc:sldMk cId="1869231076" sldId="1186"/>
            <ac:spMk id="80" creationId="{7337046D-1D8F-6957-5543-BE8AE0F66A97}"/>
          </ac:spMkLst>
        </pc:spChg>
        <pc:spChg chg="del">
          <ac:chgData name="Rana Alhalaseh" userId="77599387-2e60-4e13-a056-5c29cbf8c9b4" providerId="ADAL" clId="{624FDBB3-75A8-4734-B1A1-F2A1DF85D325}" dt="2024-07-25T11:26:35.032" v="138" actId="478"/>
          <ac:spMkLst>
            <pc:docMk/>
            <pc:sldMk cId="1869231076" sldId="1186"/>
            <ac:spMk id="82" creationId="{A36E761B-CD04-C423-CDBA-C1FC81F3DE80}"/>
          </ac:spMkLst>
        </pc:spChg>
        <pc:spChg chg="mod">
          <ac:chgData name="Rana Alhalaseh" userId="77599387-2e60-4e13-a056-5c29cbf8c9b4" providerId="ADAL" clId="{624FDBB3-75A8-4734-B1A1-F2A1DF85D325}" dt="2024-07-29T07:16:47.201" v="1757" actId="20577"/>
          <ac:spMkLst>
            <pc:docMk/>
            <pc:sldMk cId="1869231076" sldId="1186"/>
            <ac:spMk id="98" creationId="{9C292650-3B9E-5BFA-7ADD-3325118EC820}"/>
          </ac:spMkLst>
        </pc:spChg>
        <pc:spChg chg="del">
          <ac:chgData name="Rana Alhalaseh" userId="77599387-2e60-4e13-a056-5c29cbf8c9b4" providerId="ADAL" clId="{624FDBB3-75A8-4734-B1A1-F2A1DF85D325}" dt="2024-07-25T09:06:25.114" v="71" actId="478"/>
          <ac:spMkLst>
            <pc:docMk/>
            <pc:sldMk cId="1869231076" sldId="1186"/>
            <ac:spMk id="99" creationId="{7B30BDBB-23E7-7382-3A3B-360D8CD2EF10}"/>
          </ac:spMkLst>
        </pc:spChg>
        <pc:spChg chg="del">
          <ac:chgData name="Rana Alhalaseh" userId="77599387-2e60-4e13-a056-5c29cbf8c9b4" providerId="ADAL" clId="{624FDBB3-75A8-4734-B1A1-F2A1DF85D325}" dt="2024-07-25T11:26:35.032" v="138" actId="478"/>
          <ac:spMkLst>
            <pc:docMk/>
            <pc:sldMk cId="1869231076" sldId="1186"/>
            <ac:spMk id="104" creationId="{8D478B52-D4A9-2591-D09B-EF84D5D6697E}"/>
          </ac:spMkLst>
        </pc:spChg>
        <pc:spChg chg="mod">
          <ac:chgData name="Rana Alhalaseh" userId="77599387-2e60-4e13-a056-5c29cbf8c9b4" providerId="ADAL" clId="{624FDBB3-75A8-4734-B1A1-F2A1DF85D325}" dt="2024-07-29T07:16:24.231" v="1745" actId="6549"/>
          <ac:spMkLst>
            <pc:docMk/>
            <pc:sldMk cId="1869231076" sldId="1186"/>
            <ac:spMk id="105" creationId="{A4981A70-033E-DAA4-B4DD-647267D2DD47}"/>
          </ac:spMkLst>
        </pc:spChg>
        <pc:spChg chg="mod">
          <ac:chgData name="Rana Alhalaseh" userId="77599387-2e60-4e13-a056-5c29cbf8c9b4" providerId="ADAL" clId="{624FDBB3-75A8-4734-B1A1-F2A1DF85D325}" dt="2024-07-29T06:06:14.978" v="478" actId="1036"/>
          <ac:spMkLst>
            <pc:docMk/>
            <pc:sldMk cId="1869231076" sldId="1186"/>
            <ac:spMk id="107" creationId="{B35060E5-EFBD-5D9B-012A-9B0E9CA7FCFF}"/>
          </ac:spMkLst>
        </pc:spChg>
        <pc:spChg chg="del">
          <ac:chgData name="Rana Alhalaseh" userId="77599387-2e60-4e13-a056-5c29cbf8c9b4" providerId="ADAL" clId="{624FDBB3-75A8-4734-B1A1-F2A1DF85D325}" dt="2024-07-25T11:26:35.032" v="138" actId="478"/>
          <ac:spMkLst>
            <pc:docMk/>
            <pc:sldMk cId="1869231076" sldId="1186"/>
            <ac:spMk id="114" creationId="{22EBCA6D-DB77-491B-4686-BDBC164EE5AE}"/>
          </ac:spMkLst>
        </pc:spChg>
        <pc:spChg chg="del">
          <ac:chgData name="Rana Alhalaseh" userId="77599387-2e60-4e13-a056-5c29cbf8c9b4" providerId="ADAL" clId="{624FDBB3-75A8-4734-B1A1-F2A1DF85D325}" dt="2024-07-25T11:26:35.032" v="138" actId="478"/>
          <ac:spMkLst>
            <pc:docMk/>
            <pc:sldMk cId="1869231076" sldId="1186"/>
            <ac:spMk id="115" creationId="{17C60897-465F-FDA3-C94D-C25617831ED7}"/>
          </ac:spMkLst>
        </pc:spChg>
        <pc:spChg chg="mod">
          <ac:chgData name="Rana Alhalaseh" userId="77599387-2e60-4e13-a056-5c29cbf8c9b4" providerId="ADAL" clId="{624FDBB3-75A8-4734-B1A1-F2A1DF85D325}" dt="2024-07-29T07:39:41.741" v="2224" actId="20577"/>
          <ac:spMkLst>
            <pc:docMk/>
            <pc:sldMk cId="1869231076" sldId="1186"/>
            <ac:spMk id="137" creationId="{DCF92E74-59FB-0987-DB2B-4E4BF240CBFF}"/>
          </ac:spMkLst>
        </pc:spChg>
        <pc:spChg chg="del">
          <ac:chgData name="Rana Alhalaseh" userId="77599387-2e60-4e13-a056-5c29cbf8c9b4" providerId="ADAL" clId="{624FDBB3-75A8-4734-B1A1-F2A1DF85D325}" dt="2024-07-25T11:26:36.382" v="139" actId="478"/>
          <ac:spMkLst>
            <pc:docMk/>
            <pc:sldMk cId="1869231076" sldId="1186"/>
            <ac:spMk id="138" creationId="{FA217DED-B867-00A0-C243-26FB9B3339B6}"/>
          </ac:spMkLst>
        </pc:spChg>
        <pc:spChg chg="mod">
          <ac:chgData name="Rana Alhalaseh" userId="77599387-2e60-4e13-a056-5c29cbf8c9b4" providerId="ADAL" clId="{624FDBB3-75A8-4734-B1A1-F2A1DF85D325}" dt="2024-07-29T07:39:33.931" v="2218" actId="20577"/>
          <ac:spMkLst>
            <pc:docMk/>
            <pc:sldMk cId="1869231076" sldId="1186"/>
            <ac:spMk id="144" creationId="{B95F32C3-6764-B0D9-9DCA-3CDFFB5F39D2}"/>
          </ac:spMkLst>
        </pc:spChg>
        <pc:spChg chg="mod">
          <ac:chgData name="Rana Alhalaseh" userId="77599387-2e60-4e13-a056-5c29cbf8c9b4" providerId="ADAL" clId="{624FDBB3-75A8-4734-B1A1-F2A1DF85D325}" dt="2024-07-29T06:06:47.527" v="791" actId="1038"/>
          <ac:spMkLst>
            <pc:docMk/>
            <pc:sldMk cId="1869231076" sldId="1186"/>
            <ac:spMk id="145" creationId="{9FB4AABA-90F2-4A93-AFD3-C0025FD9CF2A}"/>
          </ac:spMkLst>
        </pc:spChg>
        <pc:spChg chg="mod">
          <ac:chgData name="Rana Alhalaseh" userId="77599387-2e60-4e13-a056-5c29cbf8c9b4" providerId="ADAL" clId="{624FDBB3-75A8-4734-B1A1-F2A1DF85D325}" dt="2024-07-29T07:39:37.342" v="2220" actId="20577"/>
          <ac:spMkLst>
            <pc:docMk/>
            <pc:sldMk cId="1869231076" sldId="1186"/>
            <ac:spMk id="147" creationId="{EF7B8DEC-F60E-6755-2B11-DD555BBDD76A}"/>
          </ac:spMkLst>
        </pc:spChg>
        <pc:grpChg chg="mod">
          <ac:chgData name="Rana Alhalaseh" userId="77599387-2e60-4e13-a056-5c29cbf8c9b4" providerId="ADAL" clId="{624FDBB3-75A8-4734-B1A1-F2A1DF85D325}" dt="2024-07-29T06:06:47.527" v="791" actId="1038"/>
          <ac:grpSpMkLst>
            <pc:docMk/>
            <pc:sldMk cId="1869231076" sldId="1186"/>
            <ac:grpSpMk id="35" creationId="{6F4E555F-EEEE-94A6-A099-A9B085A16665}"/>
          </ac:grpSpMkLst>
        </pc:grpChg>
        <pc:grpChg chg="mod">
          <ac:chgData name="Rana Alhalaseh" userId="77599387-2e60-4e13-a056-5c29cbf8c9b4" providerId="ADAL" clId="{624FDBB3-75A8-4734-B1A1-F2A1DF85D325}" dt="2024-07-29T06:06:47.527" v="791" actId="1038"/>
          <ac:grpSpMkLst>
            <pc:docMk/>
            <pc:sldMk cId="1869231076" sldId="1186"/>
            <ac:grpSpMk id="43" creationId="{10F8457F-BDC3-BB4E-F0B2-2FD75AE74E29}"/>
          </ac:grpSpMkLst>
        </pc:grpChg>
        <pc:grpChg chg="mod">
          <ac:chgData name="Rana Alhalaseh" userId="77599387-2e60-4e13-a056-5c29cbf8c9b4" providerId="ADAL" clId="{624FDBB3-75A8-4734-B1A1-F2A1DF85D325}" dt="2024-07-29T06:06:14.978" v="478" actId="1036"/>
          <ac:grpSpMkLst>
            <pc:docMk/>
            <pc:sldMk cId="1869231076" sldId="1186"/>
            <ac:grpSpMk id="58" creationId="{5D666EFB-240C-436E-32A1-21DE00F1CAD0}"/>
          </ac:grpSpMkLst>
        </pc:grpChg>
        <pc:grpChg chg="mod">
          <ac:chgData name="Rana Alhalaseh" userId="77599387-2e60-4e13-a056-5c29cbf8c9b4" providerId="ADAL" clId="{624FDBB3-75A8-4734-B1A1-F2A1DF85D325}" dt="2024-07-29T06:06:14.978" v="478" actId="1036"/>
          <ac:grpSpMkLst>
            <pc:docMk/>
            <pc:sldMk cId="1869231076" sldId="1186"/>
            <ac:grpSpMk id="61" creationId="{22BE6735-7DA0-FA64-2E60-0D879E34031B}"/>
          </ac:grpSpMkLst>
        </pc:grpChg>
        <pc:grpChg chg="del">
          <ac:chgData name="Rana Alhalaseh" userId="77599387-2e60-4e13-a056-5c29cbf8c9b4" providerId="ADAL" clId="{624FDBB3-75A8-4734-B1A1-F2A1DF85D325}" dt="2024-07-25T09:06:19.456" v="68" actId="478"/>
          <ac:grpSpMkLst>
            <pc:docMk/>
            <pc:sldMk cId="1869231076" sldId="1186"/>
            <ac:grpSpMk id="72" creationId="{C84B65EA-A0A9-0C41-F8FB-F0D9719EDBAF}"/>
          </ac:grpSpMkLst>
        </pc:grpChg>
        <pc:grpChg chg="del">
          <ac:chgData name="Rana Alhalaseh" userId="77599387-2e60-4e13-a056-5c29cbf8c9b4" providerId="ADAL" clId="{624FDBB3-75A8-4734-B1A1-F2A1DF85D325}" dt="2024-07-25T11:26:35.032" v="138" actId="478"/>
          <ac:grpSpMkLst>
            <pc:docMk/>
            <pc:sldMk cId="1869231076" sldId="1186"/>
            <ac:grpSpMk id="93" creationId="{8A3F406F-3F9A-25B8-A7B6-B2BF448AB08D}"/>
          </ac:grpSpMkLst>
        </pc:grpChg>
        <pc:cxnChg chg="mod">
          <ac:chgData name="Rana Alhalaseh" userId="77599387-2e60-4e13-a056-5c29cbf8c9b4" providerId="ADAL" clId="{624FDBB3-75A8-4734-B1A1-F2A1DF85D325}" dt="2024-07-29T06:06:14.978" v="478" actId="1036"/>
          <ac:cxnSpMkLst>
            <pc:docMk/>
            <pc:sldMk cId="1869231076" sldId="1186"/>
            <ac:cxnSpMk id="15" creationId="{89761CE9-9B90-CB94-E6E6-335886834425}"/>
          </ac:cxnSpMkLst>
        </pc:cxnChg>
        <pc:cxnChg chg="del mod">
          <ac:chgData name="Rana Alhalaseh" userId="77599387-2e60-4e13-a056-5c29cbf8c9b4" providerId="ADAL" clId="{624FDBB3-75A8-4734-B1A1-F2A1DF85D325}" dt="2024-07-25T09:06:26.336" v="72" actId="478"/>
          <ac:cxnSpMkLst>
            <pc:docMk/>
            <pc:sldMk cId="1869231076" sldId="1186"/>
            <ac:cxnSpMk id="21" creationId="{4633533F-B934-C5C7-5CC4-871334095E70}"/>
          </ac:cxnSpMkLst>
        </pc:cxnChg>
        <pc:cxnChg chg="mod">
          <ac:chgData name="Rana Alhalaseh" userId="77599387-2e60-4e13-a056-5c29cbf8c9b4" providerId="ADAL" clId="{624FDBB3-75A8-4734-B1A1-F2A1DF85D325}" dt="2024-07-29T06:06:47.527" v="791" actId="1038"/>
          <ac:cxnSpMkLst>
            <pc:docMk/>
            <pc:sldMk cId="1869231076" sldId="1186"/>
            <ac:cxnSpMk id="33" creationId="{43429E17-5924-00C9-EE37-C3A1EE398BF0}"/>
          </ac:cxnSpMkLst>
        </pc:cxnChg>
        <pc:cxnChg chg="mod">
          <ac:chgData name="Rana Alhalaseh" userId="77599387-2e60-4e13-a056-5c29cbf8c9b4" providerId="ADAL" clId="{624FDBB3-75A8-4734-B1A1-F2A1DF85D325}" dt="2024-07-29T06:06:47.527" v="791" actId="1038"/>
          <ac:cxnSpMkLst>
            <pc:docMk/>
            <pc:sldMk cId="1869231076" sldId="1186"/>
            <ac:cxnSpMk id="39" creationId="{66E8A5A6-6900-CBCF-F0A2-0A2E7EC75B15}"/>
          </ac:cxnSpMkLst>
        </pc:cxnChg>
        <pc:cxnChg chg="mod">
          <ac:chgData name="Rana Alhalaseh" userId="77599387-2e60-4e13-a056-5c29cbf8c9b4" providerId="ADAL" clId="{624FDBB3-75A8-4734-B1A1-F2A1DF85D325}" dt="2024-07-29T06:06:14.978" v="478" actId="1036"/>
          <ac:cxnSpMkLst>
            <pc:docMk/>
            <pc:sldMk cId="1869231076" sldId="1186"/>
            <ac:cxnSpMk id="65" creationId="{C14D1B4D-1D45-DD94-2E53-50F6B3AE02B2}"/>
          </ac:cxnSpMkLst>
        </pc:cxnChg>
        <pc:cxnChg chg="del">
          <ac:chgData name="Rana Alhalaseh" userId="77599387-2e60-4e13-a056-5c29cbf8c9b4" providerId="ADAL" clId="{624FDBB3-75A8-4734-B1A1-F2A1DF85D325}" dt="2024-07-25T11:26:35.032" v="138" actId="478"/>
          <ac:cxnSpMkLst>
            <pc:docMk/>
            <pc:sldMk cId="1869231076" sldId="1186"/>
            <ac:cxnSpMk id="81" creationId="{BF4B0A23-7C7A-8731-EE07-6D87E8EC15CD}"/>
          </ac:cxnSpMkLst>
        </pc:cxnChg>
        <pc:cxnChg chg="del mod">
          <ac:chgData name="Rana Alhalaseh" userId="77599387-2e60-4e13-a056-5c29cbf8c9b4" providerId="ADAL" clId="{624FDBB3-75A8-4734-B1A1-F2A1DF85D325}" dt="2024-07-25T11:26:35.032" v="138" actId="478"/>
          <ac:cxnSpMkLst>
            <pc:docMk/>
            <pc:sldMk cId="1869231076" sldId="1186"/>
            <ac:cxnSpMk id="83" creationId="{0EF10866-EA62-CE0D-8C84-873DDC7C48CA}"/>
          </ac:cxnSpMkLst>
        </pc:cxnChg>
        <pc:cxnChg chg="del mod">
          <ac:chgData name="Rana Alhalaseh" userId="77599387-2e60-4e13-a056-5c29cbf8c9b4" providerId="ADAL" clId="{624FDBB3-75A8-4734-B1A1-F2A1DF85D325}" dt="2024-07-25T11:26:35.032" v="138" actId="478"/>
          <ac:cxnSpMkLst>
            <pc:docMk/>
            <pc:sldMk cId="1869231076" sldId="1186"/>
            <ac:cxnSpMk id="116" creationId="{E54DF94F-C506-5AE8-84E3-5EC57D9FAF23}"/>
          </ac:cxnSpMkLst>
        </pc:cxnChg>
        <pc:cxnChg chg="mod">
          <ac:chgData name="Rana Alhalaseh" userId="77599387-2e60-4e13-a056-5c29cbf8c9b4" providerId="ADAL" clId="{624FDBB3-75A8-4734-B1A1-F2A1DF85D325}" dt="2024-07-29T06:06:14.978" v="478" actId="1036"/>
          <ac:cxnSpMkLst>
            <pc:docMk/>
            <pc:sldMk cId="1869231076" sldId="1186"/>
            <ac:cxnSpMk id="120" creationId="{5319884F-B61F-F7D6-1D23-E464401D2AA4}"/>
          </ac:cxnSpMkLst>
        </pc:cxnChg>
        <pc:cxnChg chg="mod">
          <ac:chgData name="Rana Alhalaseh" userId="77599387-2e60-4e13-a056-5c29cbf8c9b4" providerId="ADAL" clId="{624FDBB3-75A8-4734-B1A1-F2A1DF85D325}" dt="2024-07-29T06:06:47.527" v="791" actId="1038"/>
          <ac:cxnSpMkLst>
            <pc:docMk/>
            <pc:sldMk cId="1869231076" sldId="1186"/>
            <ac:cxnSpMk id="146" creationId="{6B5D32F0-4C2D-7591-8ACF-5C18F3738577}"/>
          </ac:cxnSpMkLst>
        </pc:cxnChg>
      </pc:sldChg>
      <pc:sldChg chg="mod modShow">
        <pc:chgData name="Rana Alhalaseh" userId="77599387-2e60-4e13-a056-5c29cbf8c9b4" providerId="ADAL" clId="{624FDBB3-75A8-4734-B1A1-F2A1DF85D325}" dt="2024-07-29T08:00:09.843" v="2417" actId="729"/>
        <pc:sldMkLst>
          <pc:docMk/>
          <pc:sldMk cId="2359988121" sldId="1187"/>
        </pc:sldMkLst>
      </pc:sldChg>
      <pc:sldChg chg="mod ord modShow">
        <pc:chgData name="Rana Alhalaseh" userId="77599387-2e60-4e13-a056-5c29cbf8c9b4" providerId="ADAL" clId="{624FDBB3-75A8-4734-B1A1-F2A1DF85D325}" dt="2024-08-06T11:56:01.157" v="6904"/>
        <pc:sldMkLst>
          <pc:docMk/>
          <pc:sldMk cId="116183953" sldId="1190"/>
        </pc:sldMkLst>
      </pc:sldChg>
      <pc:sldChg chg="mod modShow">
        <pc:chgData name="Rana Alhalaseh" userId="77599387-2e60-4e13-a056-5c29cbf8c9b4" providerId="ADAL" clId="{624FDBB3-75A8-4734-B1A1-F2A1DF85D325}" dt="2024-07-29T07:49:24.503" v="2412" actId="729"/>
        <pc:sldMkLst>
          <pc:docMk/>
          <pc:sldMk cId="425639333" sldId="1192"/>
        </pc:sldMkLst>
      </pc:sldChg>
      <pc:sldChg chg="mod modShow">
        <pc:chgData name="Rana Alhalaseh" userId="77599387-2e60-4e13-a056-5c29cbf8c9b4" providerId="ADAL" clId="{624FDBB3-75A8-4734-B1A1-F2A1DF85D325}" dt="2024-07-29T07:59:58.891" v="2414" actId="729"/>
        <pc:sldMkLst>
          <pc:docMk/>
          <pc:sldMk cId="545152632" sldId="1194"/>
        </pc:sldMkLst>
      </pc:sldChg>
      <pc:sldChg chg="mod modShow">
        <pc:chgData name="Rana Alhalaseh" userId="77599387-2e60-4e13-a056-5c29cbf8c9b4" providerId="ADAL" clId="{624FDBB3-75A8-4734-B1A1-F2A1DF85D325}" dt="2024-07-29T08:00:01.971" v="2415" actId="729"/>
        <pc:sldMkLst>
          <pc:docMk/>
          <pc:sldMk cId="2471300579" sldId="1195"/>
        </pc:sldMkLst>
      </pc:sldChg>
      <pc:sldChg chg="addSp delSp modSp mod ord modShow">
        <pc:chgData name="Rana Alhalaseh" userId="77599387-2e60-4e13-a056-5c29cbf8c9b4" providerId="ADAL" clId="{624FDBB3-75A8-4734-B1A1-F2A1DF85D325}" dt="2024-08-06T11:28:04.195" v="6883" actId="255"/>
        <pc:sldMkLst>
          <pc:docMk/>
          <pc:sldMk cId="656070956" sldId="1196"/>
        </pc:sldMkLst>
        <pc:spChg chg="add del mod">
          <ac:chgData name="Rana Alhalaseh" userId="77599387-2e60-4e13-a056-5c29cbf8c9b4" providerId="ADAL" clId="{624FDBB3-75A8-4734-B1A1-F2A1DF85D325}" dt="2024-08-06T11:18:21.226" v="6660" actId="478"/>
          <ac:spMkLst>
            <pc:docMk/>
            <pc:sldMk cId="656070956" sldId="1196"/>
            <ac:spMk id="2" creationId="{8758ED75-47E3-F77A-048B-375F88BD4403}"/>
          </ac:spMkLst>
        </pc:spChg>
        <pc:spChg chg="mod">
          <ac:chgData name="Rana Alhalaseh" userId="77599387-2e60-4e13-a056-5c29cbf8c9b4" providerId="ADAL" clId="{624FDBB3-75A8-4734-B1A1-F2A1DF85D325}" dt="2024-08-06T10:28:28.218" v="6236" actId="20577"/>
          <ac:spMkLst>
            <pc:docMk/>
            <pc:sldMk cId="656070956" sldId="1196"/>
            <ac:spMk id="3" creationId="{6451287D-98EF-D441-D64C-2ABA0D0A4F7B}"/>
          </ac:spMkLst>
        </pc:spChg>
        <pc:spChg chg="add mod">
          <ac:chgData name="Rana Alhalaseh" userId="77599387-2e60-4e13-a056-5c29cbf8c9b4" providerId="ADAL" clId="{624FDBB3-75A8-4734-B1A1-F2A1DF85D325}" dt="2024-08-06T11:25:57.496" v="6868" actId="1076"/>
          <ac:spMkLst>
            <pc:docMk/>
            <pc:sldMk cId="656070956" sldId="1196"/>
            <ac:spMk id="5" creationId="{ACB9EBA9-15AE-128B-20F7-C1161B376F00}"/>
          </ac:spMkLst>
        </pc:spChg>
        <pc:spChg chg="mod">
          <ac:chgData name="Rana Alhalaseh" userId="77599387-2e60-4e13-a056-5c29cbf8c9b4" providerId="ADAL" clId="{624FDBB3-75A8-4734-B1A1-F2A1DF85D325}" dt="2024-08-06T11:27:59.935" v="6882" actId="255"/>
          <ac:spMkLst>
            <pc:docMk/>
            <pc:sldMk cId="656070956" sldId="1196"/>
            <ac:spMk id="17" creationId="{FA2F03A6-484A-F8D8-BA69-EF913027E5C6}"/>
          </ac:spMkLst>
        </pc:spChg>
        <pc:spChg chg="mod">
          <ac:chgData name="Rana Alhalaseh" userId="77599387-2e60-4e13-a056-5c29cbf8c9b4" providerId="ADAL" clId="{624FDBB3-75A8-4734-B1A1-F2A1DF85D325}" dt="2024-08-06T11:28:04.195" v="6883" actId="255"/>
          <ac:spMkLst>
            <pc:docMk/>
            <pc:sldMk cId="656070956" sldId="1196"/>
            <ac:spMk id="21" creationId="{37A90B20-94A8-61CC-A65C-E3DB81B1EB63}"/>
          </ac:spMkLst>
        </pc:spChg>
        <pc:graphicFrameChg chg="add mod">
          <ac:chgData name="Rana Alhalaseh" userId="77599387-2e60-4e13-a056-5c29cbf8c9b4" providerId="ADAL" clId="{624FDBB3-75A8-4734-B1A1-F2A1DF85D325}" dt="2024-08-06T11:26:18.685" v="6869"/>
          <ac:graphicFrameMkLst>
            <pc:docMk/>
            <pc:sldMk cId="656070956" sldId="1196"/>
            <ac:graphicFrameMk id="7" creationId="{8C262554-29D2-4E98-E3B1-E0C9F6EF0A63}"/>
          </ac:graphicFrameMkLst>
        </pc:graphicFrameChg>
        <pc:graphicFrameChg chg="mod">
          <ac:chgData name="Rana Alhalaseh" userId="77599387-2e60-4e13-a056-5c29cbf8c9b4" providerId="ADAL" clId="{624FDBB3-75A8-4734-B1A1-F2A1DF85D325}" dt="2024-08-06T11:25:15.818" v="6854" actId="1076"/>
          <ac:graphicFrameMkLst>
            <pc:docMk/>
            <pc:sldMk cId="656070956" sldId="1196"/>
            <ac:graphicFrameMk id="15" creationId="{5DA05161-098C-7433-33A8-86047DC2CCDF}"/>
          </ac:graphicFrameMkLst>
        </pc:graphicFrameChg>
        <pc:graphicFrameChg chg="mod">
          <ac:chgData name="Rana Alhalaseh" userId="77599387-2e60-4e13-a056-5c29cbf8c9b4" providerId="ADAL" clId="{624FDBB3-75A8-4734-B1A1-F2A1DF85D325}" dt="2024-08-06T11:25:47.705" v="6866" actId="1037"/>
          <ac:graphicFrameMkLst>
            <pc:docMk/>
            <pc:sldMk cId="656070956" sldId="1196"/>
            <ac:graphicFrameMk id="19" creationId="{657B607E-11BB-7D8B-9B23-0A2A0F27EEEF}"/>
          </ac:graphicFrameMkLst>
        </pc:graphicFrameChg>
      </pc:sldChg>
      <pc:sldChg chg="del">
        <pc:chgData name="Rana Alhalaseh" userId="77599387-2e60-4e13-a056-5c29cbf8c9b4" providerId="ADAL" clId="{624FDBB3-75A8-4734-B1A1-F2A1DF85D325}" dt="2024-07-29T08:00:14.641" v="2418" actId="47"/>
        <pc:sldMkLst>
          <pc:docMk/>
          <pc:sldMk cId="3447690190" sldId="1197"/>
        </pc:sldMkLst>
      </pc:sldChg>
      <pc:sldChg chg="modSp new del mod ord">
        <pc:chgData name="Rana Alhalaseh" userId="77599387-2e60-4e13-a056-5c29cbf8c9b4" providerId="ADAL" clId="{624FDBB3-75A8-4734-B1A1-F2A1DF85D325}" dt="2024-07-29T06:11:12.988" v="1046" actId="47"/>
        <pc:sldMkLst>
          <pc:docMk/>
          <pc:sldMk cId="2796127658" sldId="1198"/>
        </pc:sldMkLst>
        <pc:spChg chg="mod">
          <ac:chgData name="Rana Alhalaseh" userId="77599387-2e60-4e13-a056-5c29cbf8c9b4" providerId="ADAL" clId="{624FDBB3-75A8-4734-B1A1-F2A1DF85D325}" dt="2024-07-29T05:58:05.487" v="377" actId="20577"/>
          <ac:spMkLst>
            <pc:docMk/>
            <pc:sldMk cId="2796127658" sldId="1198"/>
            <ac:spMk id="2" creationId="{DA808811-F63C-6192-4ED0-2B31DDC4CF26}"/>
          </ac:spMkLst>
        </pc:spChg>
        <pc:spChg chg="mod">
          <ac:chgData name="Rana Alhalaseh" userId="77599387-2e60-4e13-a056-5c29cbf8c9b4" providerId="ADAL" clId="{624FDBB3-75A8-4734-B1A1-F2A1DF85D325}" dt="2024-07-29T05:51:42.352" v="177" actId="20577"/>
          <ac:spMkLst>
            <pc:docMk/>
            <pc:sldMk cId="2796127658" sldId="1198"/>
            <ac:spMk id="3" creationId="{10A523A4-87B5-9AED-B73B-B151BE90E54C}"/>
          </ac:spMkLst>
        </pc:spChg>
      </pc:sldChg>
      <pc:sldChg chg="modSp new mod">
        <pc:chgData name="Rana Alhalaseh" userId="77599387-2e60-4e13-a056-5c29cbf8c9b4" providerId="ADAL" clId="{624FDBB3-75A8-4734-B1A1-F2A1DF85D325}" dt="2024-08-06T13:24:18.740" v="7626" actId="13926"/>
        <pc:sldMkLst>
          <pc:docMk/>
          <pc:sldMk cId="3330140362" sldId="1198"/>
        </pc:sldMkLst>
        <pc:spChg chg="mod">
          <ac:chgData name="Rana Alhalaseh" userId="77599387-2e60-4e13-a056-5c29cbf8c9b4" providerId="ADAL" clId="{624FDBB3-75A8-4734-B1A1-F2A1DF85D325}" dt="2024-08-06T13:24:18.740" v="7626" actId="13926"/>
          <ac:spMkLst>
            <pc:docMk/>
            <pc:sldMk cId="3330140362" sldId="1198"/>
            <ac:spMk id="2" creationId="{7BD1A026-0E44-C89D-DADB-1810D01A9C58}"/>
          </ac:spMkLst>
        </pc:spChg>
        <pc:spChg chg="mod">
          <ac:chgData name="Rana Alhalaseh" userId="77599387-2e60-4e13-a056-5c29cbf8c9b4" providerId="ADAL" clId="{624FDBB3-75A8-4734-B1A1-F2A1DF85D325}" dt="2024-07-31T13:04:48.339" v="4568" actId="20577"/>
          <ac:spMkLst>
            <pc:docMk/>
            <pc:sldMk cId="3330140362" sldId="1198"/>
            <ac:spMk id="3" creationId="{EA28A0CD-18E1-745E-DCB2-24FFFF85F1A1}"/>
          </ac:spMkLst>
        </pc:spChg>
      </pc:sldChg>
      <pc:sldChg chg="new del">
        <pc:chgData name="Rana Alhalaseh" userId="77599387-2e60-4e13-a056-5c29cbf8c9b4" providerId="ADAL" clId="{624FDBB3-75A8-4734-B1A1-F2A1DF85D325}" dt="2024-07-29T05:51:31.038" v="150" actId="47"/>
        <pc:sldMkLst>
          <pc:docMk/>
          <pc:sldMk cId="4104817723" sldId="1198"/>
        </pc:sldMkLst>
      </pc:sldChg>
      <pc:sldChg chg="modSp new mod ord">
        <pc:chgData name="Rana Alhalaseh" userId="77599387-2e60-4e13-a056-5c29cbf8c9b4" providerId="ADAL" clId="{624FDBB3-75A8-4734-B1A1-F2A1DF85D325}" dt="2024-08-06T13:24:34.176" v="7662" actId="20577"/>
        <pc:sldMkLst>
          <pc:docMk/>
          <pc:sldMk cId="3802644714" sldId="1199"/>
        </pc:sldMkLst>
        <pc:spChg chg="mod">
          <ac:chgData name="Rana Alhalaseh" userId="77599387-2e60-4e13-a056-5c29cbf8c9b4" providerId="ADAL" clId="{624FDBB3-75A8-4734-B1A1-F2A1DF85D325}" dt="2024-08-06T13:24:34.176" v="7662" actId="20577"/>
          <ac:spMkLst>
            <pc:docMk/>
            <pc:sldMk cId="3802644714" sldId="1199"/>
            <ac:spMk id="2" creationId="{ADA4008B-64A4-462B-CC96-871A882596AC}"/>
          </ac:spMkLst>
        </pc:spChg>
        <pc:spChg chg="mod">
          <ac:chgData name="Rana Alhalaseh" userId="77599387-2e60-4e13-a056-5c29cbf8c9b4" providerId="ADAL" clId="{624FDBB3-75A8-4734-B1A1-F2A1DF85D325}" dt="2024-08-05T06:12:10.132" v="5200" actId="20577"/>
          <ac:spMkLst>
            <pc:docMk/>
            <pc:sldMk cId="3802644714" sldId="1199"/>
            <ac:spMk id="3" creationId="{F39B0A12-9983-AB07-04D2-4DAF16A4AAB8}"/>
          </ac:spMkLst>
        </pc:spChg>
      </pc:sldChg>
      <pc:sldChg chg="add del">
        <pc:chgData name="Rana Alhalaseh" userId="77599387-2e60-4e13-a056-5c29cbf8c9b4" providerId="ADAL" clId="{624FDBB3-75A8-4734-B1A1-F2A1DF85D325}" dt="2024-07-31T13:14:57.284" v="4935" actId="47"/>
        <pc:sldMkLst>
          <pc:docMk/>
          <pc:sldMk cId="86319956" sldId="1200"/>
        </pc:sldMkLst>
      </pc:sldChg>
      <pc:sldChg chg="modSp new del mod ord">
        <pc:chgData name="Rana Alhalaseh" userId="77599387-2e60-4e13-a056-5c29cbf8c9b4" providerId="ADAL" clId="{624FDBB3-75A8-4734-B1A1-F2A1DF85D325}" dt="2024-07-31T12:58:18.084" v="4391" actId="47"/>
        <pc:sldMkLst>
          <pc:docMk/>
          <pc:sldMk cId="658783110" sldId="1201"/>
        </pc:sldMkLst>
        <pc:spChg chg="mod">
          <ac:chgData name="Rana Alhalaseh" userId="77599387-2e60-4e13-a056-5c29cbf8c9b4" providerId="ADAL" clId="{624FDBB3-75A8-4734-B1A1-F2A1DF85D325}" dt="2024-07-31T12:54:21.500" v="4316" actId="20577"/>
          <ac:spMkLst>
            <pc:docMk/>
            <pc:sldMk cId="658783110" sldId="1201"/>
            <ac:spMk id="2" creationId="{7846F87D-E1A8-DBDD-11C4-7ECD8F8CCBBF}"/>
          </ac:spMkLst>
        </pc:spChg>
        <pc:spChg chg="mod">
          <ac:chgData name="Rana Alhalaseh" userId="77599387-2e60-4e13-a056-5c29cbf8c9b4" providerId="ADAL" clId="{624FDBB3-75A8-4734-B1A1-F2A1DF85D325}" dt="2024-07-31T11:42:31.505" v="3296" actId="313"/>
          <ac:spMkLst>
            <pc:docMk/>
            <pc:sldMk cId="658783110" sldId="1201"/>
            <ac:spMk id="3" creationId="{10F27B60-85D8-0E27-5A43-5C4E7A25329F}"/>
          </ac:spMkLst>
        </pc:spChg>
      </pc:sldChg>
      <pc:sldChg chg="addSp modSp add mod ord modShow">
        <pc:chgData name="Rana Alhalaseh" userId="77599387-2e60-4e13-a056-5c29cbf8c9b4" providerId="ADAL" clId="{624FDBB3-75A8-4734-B1A1-F2A1DF85D325}" dt="2024-08-06T11:52:18.987" v="6900" actId="729"/>
        <pc:sldMkLst>
          <pc:docMk/>
          <pc:sldMk cId="945989108" sldId="1202"/>
        </pc:sldMkLst>
        <pc:spChg chg="mod">
          <ac:chgData name="Rana Alhalaseh" userId="77599387-2e60-4e13-a056-5c29cbf8c9b4" providerId="ADAL" clId="{624FDBB3-75A8-4734-B1A1-F2A1DF85D325}" dt="2024-08-05T06:05:32.812" v="5156" actId="20577"/>
          <ac:spMkLst>
            <pc:docMk/>
            <pc:sldMk cId="945989108" sldId="1202"/>
            <ac:spMk id="2" creationId="{7846F87D-E1A8-DBDD-11C4-7ECD8F8CCBBF}"/>
          </ac:spMkLst>
        </pc:spChg>
        <pc:spChg chg="add mod">
          <ac:chgData name="Rana Alhalaseh" userId="77599387-2e60-4e13-a056-5c29cbf8c9b4" providerId="ADAL" clId="{624FDBB3-75A8-4734-B1A1-F2A1DF85D325}" dt="2024-08-05T12:54:05.029" v="5423"/>
          <ac:spMkLst>
            <pc:docMk/>
            <pc:sldMk cId="945989108" sldId="1202"/>
            <ac:spMk id="4" creationId="{D3A4A73A-16BA-2D48-E077-FD5748BBEE6F}"/>
          </ac:spMkLst>
        </pc:spChg>
      </pc:sldChg>
      <pc:sldChg chg="modSp add del mod">
        <pc:chgData name="Rana Alhalaseh" userId="77599387-2e60-4e13-a056-5c29cbf8c9b4" providerId="ADAL" clId="{624FDBB3-75A8-4734-B1A1-F2A1DF85D325}" dt="2024-08-06T11:13:21.345" v="6458" actId="47"/>
        <pc:sldMkLst>
          <pc:docMk/>
          <pc:sldMk cId="54731100" sldId="1203"/>
        </pc:sldMkLst>
        <pc:spChg chg="mod">
          <ac:chgData name="Rana Alhalaseh" userId="77599387-2e60-4e13-a056-5c29cbf8c9b4" providerId="ADAL" clId="{624FDBB3-75A8-4734-B1A1-F2A1DF85D325}" dt="2024-08-05T12:54:22.149" v="5429" actId="20577"/>
          <ac:spMkLst>
            <pc:docMk/>
            <pc:sldMk cId="54731100" sldId="1203"/>
            <ac:spMk id="4" creationId="{D3A4A73A-16BA-2D48-E077-FD5748BBEE6F}"/>
          </ac:spMkLst>
        </pc:spChg>
      </pc:sldChg>
      <pc:sldChg chg="addSp delSp modSp add mod">
        <pc:chgData name="Rana Alhalaseh" userId="77599387-2e60-4e13-a056-5c29cbf8c9b4" providerId="ADAL" clId="{624FDBB3-75A8-4734-B1A1-F2A1DF85D325}" dt="2024-08-07T07:13:13.579" v="7680"/>
        <pc:sldMkLst>
          <pc:docMk/>
          <pc:sldMk cId="206764972" sldId="1204"/>
        </pc:sldMkLst>
        <pc:spChg chg="mod">
          <ac:chgData name="Rana Alhalaseh" userId="77599387-2e60-4e13-a056-5c29cbf8c9b4" providerId="ADAL" clId="{624FDBB3-75A8-4734-B1A1-F2A1DF85D325}" dt="2024-08-06T08:48:25.818" v="5472" actId="20577"/>
          <ac:spMkLst>
            <pc:docMk/>
            <pc:sldMk cId="206764972" sldId="1204"/>
            <ac:spMk id="3" creationId="{6451287D-98EF-D441-D64C-2ABA0D0A4F7B}"/>
          </ac:spMkLst>
        </pc:spChg>
        <pc:spChg chg="del">
          <ac:chgData name="Rana Alhalaseh" userId="77599387-2e60-4e13-a056-5c29cbf8c9b4" providerId="ADAL" clId="{624FDBB3-75A8-4734-B1A1-F2A1DF85D325}" dt="2024-08-06T06:48:59.180" v="5435" actId="478"/>
          <ac:spMkLst>
            <pc:docMk/>
            <pc:sldMk cId="206764972" sldId="1204"/>
            <ac:spMk id="17" creationId="{FA2F03A6-484A-F8D8-BA69-EF913027E5C6}"/>
          </ac:spMkLst>
        </pc:spChg>
        <pc:spChg chg="del">
          <ac:chgData name="Rana Alhalaseh" userId="77599387-2e60-4e13-a056-5c29cbf8c9b4" providerId="ADAL" clId="{624FDBB3-75A8-4734-B1A1-F2A1DF85D325}" dt="2024-08-06T07:33:24.940" v="5443" actId="478"/>
          <ac:spMkLst>
            <pc:docMk/>
            <pc:sldMk cId="206764972" sldId="1204"/>
            <ac:spMk id="21" creationId="{37A90B20-94A8-61CC-A65C-E3DB81B1EB63}"/>
          </ac:spMkLst>
        </pc:spChg>
        <pc:graphicFrameChg chg="add mod">
          <ac:chgData name="Rana Alhalaseh" userId="77599387-2e60-4e13-a056-5c29cbf8c9b4" providerId="ADAL" clId="{624FDBB3-75A8-4734-B1A1-F2A1DF85D325}" dt="2024-08-07T07:13:13.579" v="7680"/>
          <ac:graphicFrameMkLst>
            <pc:docMk/>
            <pc:sldMk cId="206764972" sldId="1204"/>
            <ac:graphicFrameMk id="2" creationId="{72777750-2590-8358-D3CA-C39737DC7752}"/>
          </ac:graphicFrameMkLst>
        </pc:graphicFrameChg>
        <pc:graphicFrameChg chg="del">
          <ac:chgData name="Rana Alhalaseh" userId="77599387-2e60-4e13-a056-5c29cbf8c9b4" providerId="ADAL" clId="{624FDBB3-75A8-4734-B1A1-F2A1DF85D325}" dt="2024-08-06T06:48:57.620" v="5434" actId="478"/>
          <ac:graphicFrameMkLst>
            <pc:docMk/>
            <pc:sldMk cId="206764972" sldId="1204"/>
            <ac:graphicFrameMk id="15" creationId="{5DA05161-098C-7433-33A8-86047DC2CCDF}"/>
          </ac:graphicFrameMkLst>
        </pc:graphicFrameChg>
        <pc:graphicFrameChg chg="mod">
          <ac:chgData name="Rana Alhalaseh" userId="77599387-2e60-4e13-a056-5c29cbf8c9b4" providerId="ADAL" clId="{624FDBB3-75A8-4734-B1A1-F2A1DF85D325}" dt="2024-08-06T11:31:36.895" v="6895"/>
          <ac:graphicFrameMkLst>
            <pc:docMk/>
            <pc:sldMk cId="206764972" sldId="1204"/>
            <ac:graphicFrameMk id="19" creationId="{657B607E-11BB-7D8B-9B23-0A2A0F27EEEF}"/>
          </ac:graphicFrameMkLst>
        </pc:graphicFrameChg>
      </pc:sldChg>
      <pc:sldChg chg="addSp delSp modSp new del mod ord">
        <pc:chgData name="Rana Alhalaseh" userId="77599387-2e60-4e13-a056-5c29cbf8c9b4" providerId="ADAL" clId="{624FDBB3-75A8-4734-B1A1-F2A1DF85D325}" dt="2024-08-06T11:28:24.775" v="6884" actId="47"/>
        <pc:sldMkLst>
          <pc:docMk/>
          <pc:sldMk cId="325608241" sldId="1205"/>
        </pc:sldMkLst>
        <pc:spChg chg="del">
          <ac:chgData name="Rana Alhalaseh" userId="77599387-2e60-4e13-a056-5c29cbf8c9b4" providerId="ADAL" clId="{624FDBB3-75A8-4734-B1A1-F2A1DF85D325}" dt="2024-08-06T10:53:10.445" v="6360" actId="478"/>
          <ac:spMkLst>
            <pc:docMk/>
            <pc:sldMk cId="325608241" sldId="1205"/>
            <ac:spMk id="2" creationId="{3AD5214B-DF34-B4A9-DFEC-1EB988AC2D10}"/>
          </ac:spMkLst>
        </pc:spChg>
        <pc:spChg chg="mod">
          <ac:chgData name="Rana Alhalaseh" userId="77599387-2e60-4e13-a056-5c29cbf8c9b4" providerId="ADAL" clId="{624FDBB3-75A8-4734-B1A1-F2A1DF85D325}" dt="2024-08-06T10:41:59.255" v="6359" actId="20577"/>
          <ac:spMkLst>
            <pc:docMk/>
            <pc:sldMk cId="325608241" sldId="1205"/>
            <ac:spMk id="3" creationId="{8BCAB5D0-670B-E89E-573B-9667DA4CA1BB}"/>
          </ac:spMkLst>
        </pc:spChg>
        <pc:spChg chg="add">
          <ac:chgData name="Rana Alhalaseh" userId="77599387-2e60-4e13-a056-5c29cbf8c9b4" providerId="ADAL" clId="{624FDBB3-75A8-4734-B1A1-F2A1DF85D325}" dt="2024-08-06T10:53:11.350" v="6361"/>
          <ac:spMkLst>
            <pc:docMk/>
            <pc:sldMk cId="325608241" sldId="1205"/>
            <ac:spMk id="4" creationId="{43072836-C80B-9400-92AF-E1B7D50317F9}"/>
          </ac:spMkLst>
        </pc:spChg>
        <pc:spChg chg="add del mod">
          <ac:chgData name="Rana Alhalaseh" userId="77599387-2e60-4e13-a056-5c29cbf8c9b4" providerId="ADAL" clId="{624FDBB3-75A8-4734-B1A1-F2A1DF85D325}" dt="2024-08-06T11:26:53.583" v="6876" actId="21"/>
          <ac:spMkLst>
            <pc:docMk/>
            <pc:sldMk cId="325608241" sldId="1205"/>
            <ac:spMk id="6" creationId="{941794CF-0301-9FE8-869B-7DD89E5C9C2E}"/>
          </ac:spMkLst>
        </pc:spChg>
        <pc:spChg chg="add">
          <ac:chgData name="Rana Alhalaseh" userId="77599387-2e60-4e13-a056-5c29cbf8c9b4" providerId="ADAL" clId="{624FDBB3-75A8-4734-B1A1-F2A1DF85D325}" dt="2024-08-06T10:55:59.775" v="6385"/>
          <ac:spMkLst>
            <pc:docMk/>
            <pc:sldMk cId="325608241" sldId="1205"/>
            <ac:spMk id="7" creationId="{9E6B180E-77F4-E1AC-D819-E8B8CC12CCF7}"/>
          </ac:spMkLst>
        </pc:spChg>
        <pc:spChg chg="add del mod">
          <ac:chgData name="Rana Alhalaseh" userId="77599387-2e60-4e13-a056-5c29cbf8c9b4" providerId="ADAL" clId="{624FDBB3-75A8-4734-B1A1-F2A1DF85D325}" dt="2024-08-06T11:00:12.395" v="6396" actId="478"/>
          <ac:spMkLst>
            <pc:docMk/>
            <pc:sldMk cId="325608241" sldId="1205"/>
            <ac:spMk id="9" creationId="{20F9305A-4CB8-01B2-3380-3AE68DAF5998}"/>
          </ac:spMkLst>
        </pc:spChg>
        <pc:spChg chg="add">
          <ac:chgData name="Rana Alhalaseh" userId="77599387-2e60-4e13-a056-5c29cbf8c9b4" providerId="ADAL" clId="{624FDBB3-75A8-4734-B1A1-F2A1DF85D325}" dt="2024-08-06T11:00:44.085" v="6397"/>
          <ac:spMkLst>
            <pc:docMk/>
            <pc:sldMk cId="325608241" sldId="1205"/>
            <ac:spMk id="10" creationId="{1273D5C6-FE9E-F3CC-0E6B-D065CC0D57AD}"/>
          </ac:spMkLst>
        </pc:spChg>
        <pc:spChg chg="add">
          <ac:chgData name="Rana Alhalaseh" userId="77599387-2e60-4e13-a056-5c29cbf8c9b4" providerId="ADAL" clId="{624FDBB3-75A8-4734-B1A1-F2A1DF85D325}" dt="2024-08-06T11:00:44.085" v="6397"/>
          <ac:spMkLst>
            <pc:docMk/>
            <pc:sldMk cId="325608241" sldId="1205"/>
            <ac:spMk id="12" creationId="{04DA2D9B-3551-6E97-90CF-C786B6997668}"/>
          </ac:spMkLst>
        </pc:spChg>
        <pc:spChg chg="add">
          <ac:chgData name="Rana Alhalaseh" userId="77599387-2e60-4e13-a056-5c29cbf8c9b4" providerId="ADAL" clId="{624FDBB3-75A8-4734-B1A1-F2A1DF85D325}" dt="2024-08-06T11:01:06.120" v="6398"/>
          <ac:spMkLst>
            <pc:docMk/>
            <pc:sldMk cId="325608241" sldId="1205"/>
            <ac:spMk id="13" creationId="{69636000-3C29-2527-02A0-46C70D063FCD}"/>
          </ac:spMkLst>
        </pc:spChg>
        <pc:spChg chg="add mod">
          <ac:chgData name="Rana Alhalaseh" userId="77599387-2e60-4e13-a056-5c29cbf8c9b4" providerId="ADAL" clId="{624FDBB3-75A8-4734-B1A1-F2A1DF85D325}" dt="2024-08-06T11:10:57.726" v="6457" actId="1076"/>
          <ac:spMkLst>
            <pc:docMk/>
            <pc:sldMk cId="325608241" sldId="1205"/>
            <ac:spMk id="15" creationId="{65F20A2D-A56D-1DBF-1C64-BBC1115A3F9C}"/>
          </ac:spMkLst>
        </pc:spChg>
        <pc:graphicFrameChg chg="add del mod">
          <ac:chgData name="Rana Alhalaseh" userId="77599387-2e60-4e13-a056-5c29cbf8c9b4" providerId="ADAL" clId="{624FDBB3-75A8-4734-B1A1-F2A1DF85D325}" dt="2024-08-06T11:26:53.583" v="6876" actId="21"/>
          <ac:graphicFrameMkLst>
            <pc:docMk/>
            <pc:sldMk cId="325608241" sldId="1205"/>
            <ac:graphicFrameMk id="5" creationId="{4343754E-8DB5-8062-A9BA-345F8D1BCD95}"/>
          </ac:graphicFrameMkLst>
        </pc:graphicFrameChg>
        <pc:graphicFrameChg chg="add del mod">
          <ac:chgData name="Rana Alhalaseh" userId="77599387-2e60-4e13-a056-5c29cbf8c9b4" providerId="ADAL" clId="{624FDBB3-75A8-4734-B1A1-F2A1DF85D325}" dt="2024-08-06T11:00:10.235" v="6395" actId="478"/>
          <ac:graphicFrameMkLst>
            <pc:docMk/>
            <pc:sldMk cId="325608241" sldId="1205"/>
            <ac:graphicFrameMk id="8" creationId="{F6AB0EB3-5498-9422-6DA7-A851289EA5DD}"/>
          </ac:graphicFrameMkLst>
        </pc:graphicFrameChg>
        <pc:graphicFrameChg chg="add">
          <ac:chgData name="Rana Alhalaseh" userId="77599387-2e60-4e13-a056-5c29cbf8c9b4" providerId="ADAL" clId="{624FDBB3-75A8-4734-B1A1-F2A1DF85D325}" dt="2024-08-06T11:00:44.085" v="6397"/>
          <ac:graphicFrameMkLst>
            <pc:docMk/>
            <pc:sldMk cId="325608241" sldId="1205"/>
            <ac:graphicFrameMk id="11" creationId="{0A6CFC4F-8034-0831-34FC-78FB603D1DCB}"/>
          </ac:graphicFrameMkLst>
        </pc:graphicFrameChg>
        <pc:graphicFrameChg chg="add mod">
          <ac:chgData name="Rana Alhalaseh" userId="77599387-2e60-4e13-a056-5c29cbf8c9b4" providerId="ADAL" clId="{624FDBB3-75A8-4734-B1A1-F2A1DF85D325}" dt="2024-08-06T11:10:43.346" v="6454" actId="1076"/>
          <ac:graphicFrameMkLst>
            <pc:docMk/>
            <pc:sldMk cId="325608241" sldId="1205"/>
            <ac:graphicFrameMk id="14" creationId="{71F32404-6E05-8C97-322E-476AF1FA1AD6}"/>
          </ac:graphicFrameMkLst>
        </pc:graphicFrameChg>
      </pc:sldChg>
      <pc:sldChg chg="add del">
        <pc:chgData name="Rana Alhalaseh" userId="77599387-2e60-4e13-a056-5c29cbf8c9b4" providerId="ADAL" clId="{624FDBB3-75A8-4734-B1A1-F2A1DF85D325}" dt="2024-08-06T11:30:03.440" v="6893" actId="47"/>
        <pc:sldMkLst>
          <pc:docMk/>
          <pc:sldMk cId="2811409298" sldId="1206"/>
        </pc:sldMkLst>
      </pc:sldChg>
      <pc:sldChg chg="addSp delSp modSp add mod">
        <pc:chgData name="Rana Alhalaseh" userId="77599387-2e60-4e13-a056-5c29cbf8c9b4" providerId="ADAL" clId="{624FDBB3-75A8-4734-B1A1-F2A1DF85D325}" dt="2024-08-06T11:27:38.045" v="6881" actId="255"/>
        <pc:sldMkLst>
          <pc:docMk/>
          <pc:sldMk cId="1211925071" sldId="1207"/>
        </pc:sldMkLst>
        <pc:spChg chg="add del mod">
          <ac:chgData name="Rana Alhalaseh" userId="77599387-2e60-4e13-a056-5c29cbf8c9b4" providerId="ADAL" clId="{624FDBB3-75A8-4734-B1A1-F2A1DF85D325}" dt="2024-08-06T11:26:37.256" v="6873" actId="478"/>
          <ac:spMkLst>
            <pc:docMk/>
            <pc:sldMk cId="1211925071" sldId="1207"/>
            <ac:spMk id="2" creationId="{F3A82A36-C10A-742B-2B91-B76C2A854D9F}"/>
          </ac:spMkLst>
        </pc:spChg>
        <pc:spChg chg="del">
          <ac:chgData name="Rana Alhalaseh" userId="77599387-2e60-4e13-a056-5c29cbf8c9b4" providerId="ADAL" clId="{624FDBB3-75A8-4734-B1A1-F2A1DF85D325}" dt="2024-08-06T11:26:33.395" v="6872" actId="478"/>
          <ac:spMkLst>
            <pc:docMk/>
            <pc:sldMk cId="1211925071" sldId="1207"/>
            <ac:spMk id="5" creationId="{ACB9EBA9-15AE-128B-20F7-C1161B376F00}"/>
          </ac:spMkLst>
        </pc:spChg>
        <pc:spChg chg="add mod">
          <ac:chgData name="Rana Alhalaseh" userId="77599387-2e60-4e13-a056-5c29cbf8c9b4" providerId="ADAL" clId="{624FDBB3-75A8-4734-B1A1-F2A1DF85D325}" dt="2024-08-06T11:27:11.845" v="6880" actId="1076"/>
          <ac:spMkLst>
            <pc:docMk/>
            <pc:sldMk cId="1211925071" sldId="1207"/>
            <ac:spMk id="9" creationId="{941794CF-0301-9FE8-869B-7DD89E5C9C2E}"/>
          </ac:spMkLst>
        </pc:spChg>
        <pc:spChg chg="mod">
          <ac:chgData name="Rana Alhalaseh" userId="77599387-2e60-4e13-a056-5c29cbf8c9b4" providerId="ADAL" clId="{624FDBB3-75A8-4734-B1A1-F2A1DF85D325}" dt="2024-08-06T11:27:38.045" v="6881" actId="255"/>
          <ac:spMkLst>
            <pc:docMk/>
            <pc:sldMk cId="1211925071" sldId="1207"/>
            <ac:spMk id="17" creationId="{FA2F03A6-484A-F8D8-BA69-EF913027E5C6}"/>
          </ac:spMkLst>
        </pc:spChg>
        <pc:spChg chg="del">
          <ac:chgData name="Rana Alhalaseh" userId="77599387-2e60-4e13-a056-5c29cbf8c9b4" providerId="ADAL" clId="{624FDBB3-75A8-4734-B1A1-F2A1DF85D325}" dt="2024-08-06T11:26:41.929" v="6875" actId="478"/>
          <ac:spMkLst>
            <pc:docMk/>
            <pc:sldMk cId="1211925071" sldId="1207"/>
            <ac:spMk id="21" creationId="{37A90B20-94A8-61CC-A65C-E3DB81B1EB63}"/>
          </ac:spMkLst>
        </pc:spChg>
        <pc:graphicFrameChg chg="add mod">
          <ac:chgData name="Rana Alhalaseh" userId="77599387-2e60-4e13-a056-5c29cbf8c9b4" providerId="ADAL" clId="{624FDBB3-75A8-4734-B1A1-F2A1DF85D325}" dt="2024-08-06T11:27:06.305" v="6879" actId="1036"/>
          <ac:graphicFrameMkLst>
            <pc:docMk/>
            <pc:sldMk cId="1211925071" sldId="1207"/>
            <ac:graphicFrameMk id="7" creationId="{4343754E-8DB5-8062-A9BA-345F8D1BCD95}"/>
          </ac:graphicFrameMkLst>
        </pc:graphicFrameChg>
        <pc:graphicFrameChg chg="del">
          <ac:chgData name="Rana Alhalaseh" userId="77599387-2e60-4e13-a056-5c29cbf8c9b4" providerId="ADAL" clId="{624FDBB3-75A8-4734-B1A1-F2A1DF85D325}" dt="2024-08-06T11:26:38.416" v="6874" actId="478"/>
          <ac:graphicFrameMkLst>
            <pc:docMk/>
            <pc:sldMk cId="1211925071" sldId="1207"/>
            <ac:graphicFrameMk id="19" creationId="{657B607E-11BB-7D8B-9B23-0A2A0F27EEEF}"/>
          </ac:graphicFrameMkLst>
        </pc:graphicFrameChg>
      </pc:sldChg>
      <pc:sldChg chg="addSp delSp modSp add mod">
        <pc:chgData name="Rana Alhalaseh" userId="77599387-2e60-4e13-a056-5c29cbf8c9b4" providerId="ADAL" clId="{624FDBB3-75A8-4734-B1A1-F2A1DF85D325}" dt="2024-08-06T11:29:38.006" v="6892" actId="1036"/>
        <pc:sldMkLst>
          <pc:docMk/>
          <pc:sldMk cId="356232116" sldId="1208"/>
        </pc:sldMkLst>
        <pc:spChg chg="add del mod">
          <ac:chgData name="Rana Alhalaseh" userId="77599387-2e60-4e13-a056-5c29cbf8c9b4" providerId="ADAL" clId="{624FDBB3-75A8-4734-B1A1-F2A1DF85D325}" dt="2024-08-06T11:28:42.665" v="6887" actId="478"/>
          <ac:spMkLst>
            <pc:docMk/>
            <pc:sldMk cId="356232116" sldId="1208"/>
            <ac:spMk id="2" creationId="{47425818-63F3-D686-8EFA-1771F90120CC}"/>
          </ac:spMkLst>
        </pc:spChg>
        <pc:spChg chg="del">
          <ac:chgData name="Rana Alhalaseh" userId="77599387-2e60-4e13-a056-5c29cbf8c9b4" providerId="ADAL" clId="{624FDBB3-75A8-4734-B1A1-F2A1DF85D325}" dt="2024-08-06T11:28:41.471" v="6886" actId="478"/>
          <ac:spMkLst>
            <pc:docMk/>
            <pc:sldMk cId="356232116" sldId="1208"/>
            <ac:spMk id="5" creationId="{ACB9EBA9-15AE-128B-20F7-C1161B376F00}"/>
          </ac:spMkLst>
        </pc:spChg>
        <pc:spChg chg="add mod">
          <ac:chgData name="Rana Alhalaseh" userId="77599387-2e60-4e13-a056-5c29cbf8c9b4" providerId="ADAL" clId="{624FDBB3-75A8-4734-B1A1-F2A1DF85D325}" dt="2024-08-06T11:29:02.745" v="6890" actId="1076"/>
          <ac:spMkLst>
            <pc:docMk/>
            <pc:sldMk cId="356232116" sldId="1208"/>
            <ac:spMk id="9" creationId="{D68EA929-B061-14B7-E23B-AE98AAD68B22}"/>
          </ac:spMkLst>
        </pc:spChg>
        <pc:spChg chg="del">
          <ac:chgData name="Rana Alhalaseh" userId="77599387-2e60-4e13-a056-5c29cbf8c9b4" providerId="ADAL" clId="{624FDBB3-75A8-4734-B1A1-F2A1DF85D325}" dt="2024-08-06T11:28:45.285" v="6888" actId="478"/>
          <ac:spMkLst>
            <pc:docMk/>
            <pc:sldMk cId="356232116" sldId="1208"/>
            <ac:spMk id="17" creationId="{FA2F03A6-484A-F8D8-BA69-EF913027E5C6}"/>
          </ac:spMkLst>
        </pc:spChg>
        <pc:spChg chg="mod">
          <ac:chgData name="Rana Alhalaseh" userId="77599387-2e60-4e13-a056-5c29cbf8c9b4" providerId="ADAL" clId="{624FDBB3-75A8-4734-B1A1-F2A1DF85D325}" dt="2024-08-06T11:29:38.006" v="6892" actId="1036"/>
          <ac:spMkLst>
            <pc:docMk/>
            <pc:sldMk cId="356232116" sldId="1208"/>
            <ac:spMk id="21" creationId="{37A90B20-94A8-61CC-A65C-E3DB81B1EB63}"/>
          </ac:spMkLst>
        </pc:spChg>
        <pc:graphicFrameChg chg="add mod">
          <ac:chgData name="Rana Alhalaseh" userId="77599387-2e60-4e13-a056-5c29cbf8c9b4" providerId="ADAL" clId="{624FDBB3-75A8-4734-B1A1-F2A1DF85D325}" dt="2024-08-06T11:29:02.745" v="6890" actId="1076"/>
          <ac:graphicFrameMkLst>
            <pc:docMk/>
            <pc:sldMk cId="356232116" sldId="1208"/>
            <ac:graphicFrameMk id="7" creationId="{B5374F89-9D48-2720-85F7-94ACBBF23E57}"/>
          </ac:graphicFrameMkLst>
        </pc:graphicFrameChg>
        <pc:graphicFrameChg chg="del">
          <ac:chgData name="Rana Alhalaseh" userId="77599387-2e60-4e13-a056-5c29cbf8c9b4" providerId="ADAL" clId="{624FDBB3-75A8-4734-B1A1-F2A1DF85D325}" dt="2024-08-06T11:28:38.846" v="6885" actId="478"/>
          <ac:graphicFrameMkLst>
            <pc:docMk/>
            <pc:sldMk cId="356232116" sldId="1208"/>
            <ac:graphicFrameMk id="15" creationId="{5DA05161-098C-7433-33A8-86047DC2CCDF}"/>
          </ac:graphicFrameMkLst>
        </pc:graphicFrameChg>
      </pc:sldChg>
    </pc:docChg>
  </pc:docChgLst>
  <pc:docChgLst>
    <pc:chgData name="Magnus Tränk" userId="73c60b22-ca24-47b0-bd75-dbf2f6fa7bc6" providerId="ADAL" clId="{0BB7F1F9-7288-451C-928F-8A80F1245435}"/>
    <pc:docChg chg="custSel modSld">
      <pc:chgData name="Magnus Tränk" userId="73c60b22-ca24-47b0-bd75-dbf2f6fa7bc6" providerId="ADAL" clId="{0BB7F1F9-7288-451C-928F-8A80F1245435}" dt="2024-08-06T12:12:00.613" v="37" actId="478"/>
      <pc:docMkLst>
        <pc:docMk/>
      </pc:docMkLst>
      <pc:sldChg chg="addSp delSp modSp mod">
        <pc:chgData name="Magnus Tränk" userId="73c60b22-ca24-47b0-bd75-dbf2f6fa7bc6" providerId="ADAL" clId="{0BB7F1F9-7288-451C-928F-8A80F1245435}" dt="2024-08-06T12:12:00.613" v="37" actId="478"/>
        <pc:sldMkLst>
          <pc:docMk/>
          <pc:sldMk cId="656070956" sldId="1196"/>
        </pc:sldMkLst>
        <pc:spChg chg="add mod">
          <ac:chgData name="Magnus Tränk" userId="73c60b22-ca24-47b0-bd75-dbf2f6fa7bc6" providerId="ADAL" clId="{0BB7F1F9-7288-451C-928F-8A80F1245435}" dt="2024-08-06T12:10:33.466" v="17" actId="1076"/>
          <ac:spMkLst>
            <pc:docMk/>
            <pc:sldMk cId="656070956" sldId="1196"/>
            <ac:spMk id="7" creationId="{67CD1E6D-4C31-2A7B-6430-E53415DF3C3E}"/>
          </ac:spMkLst>
        </pc:spChg>
        <pc:spChg chg="add del mod">
          <ac:chgData name="Magnus Tränk" userId="73c60b22-ca24-47b0-bd75-dbf2f6fa7bc6" providerId="ADAL" clId="{0BB7F1F9-7288-451C-928F-8A80F1245435}" dt="2024-08-06T12:11:57.942" v="35" actId="478"/>
          <ac:spMkLst>
            <pc:docMk/>
            <pc:sldMk cId="656070956" sldId="1196"/>
            <ac:spMk id="22" creationId="{F411C1F1-230C-BBA8-5D32-ADE4146AEA34}"/>
          </ac:spMkLst>
        </pc:spChg>
        <pc:spChg chg="add mod">
          <ac:chgData name="Magnus Tränk" userId="73c60b22-ca24-47b0-bd75-dbf2f6fa7bc6" providerId="ADAL" clId="{0BB7F1F9-7288-451C-928F-8A80F1245435}" dt="2024-08-06T12:11:14.695" v="25" actId="1076"/>
          <ac:spMkLst>
            <pc:docMk/>
            <pc:sldMk cId="656070956" sldId="1196"/>
            <ac:spMk id="25" creationId="{E2F9C5E6-D233-53C5-6102-59D74DF7844F}"/>
          </ac:spMkLst>
        </pc:spChg>
        <pc:spChg chg="add mod">
          <ac:chgData name="Magnus Tränk" userId="73c60b22-ca24-47b0-bd75-dbf2f6fa7bc6" providerId="ADAL" clId="{0BB7F1F9-7288-451C-928F-8A80F1245435}" dt="2024-08-06T12:11:43.209" v="32" actId="1076"/>
          <ac:spMkLst>
            <pc:docMk/>
            <pc:sldMk cId="656070956" sldId="1196"/>
            <ac:spMk id="30" creationId="{F89CA296-0C5A-40C0-0883-F0169A08B653}"/>
          </ac:spMkLst>
        </pc:spChg>
        <pc:graphicFrameChg chg="ord">
          <ac:chgData name="Magnus Tränk" userId="73c60b22-ca24-47b0-bd75-dbf2f6fa7bc6" providerId="ADAL" clId="{0BB7F1F9-7288-451C-928F-8A80F1245435}" dt="2024-08-06T12:11:55.445" v="34" actId="167"/>
          <ac:graphicFrameMkLst>
            <pc:docMk/>
            <pc:sldMk cId="656070956" sldId="1196"/>
            <ac:graphicFrameMk id="15" creationId="{5DA05161-098C-7433-33A8-86047DC2CCDF}"/>
          </ac:graphicFrameMkLst>
        </pc:graphicFrameChg>
        <pc:graphicFrameChg chg="add mod">
          <ac:chgData name="Magnus Tränk" userId="73c60b22-ca24-47b0-bd75-dbf2f6fa7bc6" providerId="ADAL" clId="{0BB7F1F9-7288-451C-928F-8A80F1245435}" dt="2024-08-06T12:11:21.574" v="28" actId="571"/>
          <ac:graphicFrameMkLst>
            <pc:docMk/>
            <pc:sldMk cId="656070956" sldId="1196"/>
            <ac:graphicFrameMk id="29" creationId="{ACCE5F39-9241-304F-5C00-10B8981C1BEA}"/>
          </ac:graphicFrameMkLst>
        </pc:graphicFrameChg>
        <pc:cxnChg chg="add mod">
          <ac:chgData name="Magnus Tränk" userId="73c60b22-ca24-47b0-bd75-dbf2f6fa7bc6" providerId="ADAL" clId="{0BB7F1F9-7288-451C-928F-8A80F1245435}" dt="2024-08-06T12:10:51.846" v="22" actId="14100"/>
          <ac:cxnSpMkLst>
            <pc:docMk/>
            <pc:sldMk cId="656070956" sldId="1196"/>
            <ac:cxnSpMk id="11" creationId="{77B74561-9A7A-83ED-8269-153421C392AB}"/>
          </ac:cxnSpMkLst>
        </pc:cxnChg>
        <pc:cxnChg chg="add mod">
          <ac:chgData name="Magnus Tränk" userId="73c60b22-ca24-47b0-bd75-dbf2f6fa7bc6" providerId="ADAL" clId="{0BB7F1F9-7288-451C-928F-8A80F1245435}" dt="2024-08-06T12:10:45.315" v="21" actId="14100"/>
          <ac:cxnSpMkLst>
            <pc:docMk/>
            <pc:sldMk cId="656070956" sldId="1196"/>
            <ac:cxnSpMk id="12" creationId="{EF262B63-2ECB-1DF4-1E26-794D760ECAF0}"/>
          </ac:cxnSpMkLst>
        </pc:cxnChg>
        <pc:cxnChg chg="add del mod">
          <ac:chgData name="Magnus Tränk" userId="73c60b22-ca24-47b0-bd75-dbf2f6fa7bc6" providerId="ADAL" clId="{0BB7F1F9-7288-451C-928F-8A80F1245435}" dt="2024-08-06T12:12:00.613" v="37" actId="478"/>
          <ac:cxnSpMkLst>
            <pc:docMk/>
            <pc:sldMk cId="656070956" sldId="1196"/>
            <ac:cxnSpMk id="23" creationId="{39917DF5-E83F-B862-C586-FA74D8E4A38A}"/>
          </ac:cxnSpMkLst>
        </pc:cxnChg>
        <pc:cxnChg chg="add del mod">
          <ac:chgData name="Magnus Tränk" userId="73c60b22-ca24-47b0-bd75-dbf2f6fa7bc6" providerId="ADAL" clId="{0BB7F1F9-7288-451C-928F-8A80F1245435}" dt="2024-08-06T12:11:59.182" v="36" actId="478"/>
          <ac:cxnSpMkLst>
            <pc:docMk/>
            <pc:sldMk cId="656070956" sldId="1196"/>
            <ac:cxnSpMk id="24" creationId="{8FC9359E-0099-9B6D-6629-E6CDE36EB96E}"/>
          </ac:cxnSpMkLst>
        </pc:cxnChg>
        <pc:cxnChg chg="add mod">
          <ac:chgData name="Magnus Tränk" userId="73c60b22-ca24-47b0-bd75-dbf2f6fa7bc6" providerId="ADAL" clId="{0BB7F1F9-7288-451C-928F-8A80F1245435}" dt="2024-08-06T12:11:17.211" v="26" actId="14100"/>
          <ac:cxnSpMkLst>
            <pc:docMk/>
            <pc:sldMk cId="656070956" sldId="1196"/>
            <ac:cxnSpMk id="26" creationId="{9CA45516-A8DF-9B2A-7B74-26A1ACCD0425}"/>
          </ac:cxnSpMkLst>
        </pc:cxnChg>
        <pc:cxnChg chg="add del mod">
          <ac:chgData name="Magnus Tränk" userId="73c60b22-ca24-47b0-bd75-dbf2f6fa7bc6" providerId="ADAL" clId="{0BB7F1F9-7288-451C-928F-8A80F1245435}" dt="2024-08-06T12:11:47.080" v="33" actId="478"/>
          <ac:cxnSpMkLst>
            <pc:docMk/>
            <pc:sldMk cId="656070956" sldId="1196"/>
            <ac:cxnSpMk id="27" creationId="{B4093DD7-11F1-B2A7-C1E6-08697751E0B1}"/>
          </ac:cxnSpMkLst>
        </pc:cxnChg>
      </pc:sldChg>
    </pc:docChg>
  </pc:docChgLst>
  <pc:docChgLst>
    <pc:chgData name="David Castellanos" userId="c3e3ca41-45fd-4ccb-b2c6-c86be057d51f" providerId="ADAL" clId="{2F6D5365-475D-422C-94F4-9FD7C6F0D1CB}"/>
    <pc:docChg chg="undo custSel modSld">
      <pc:chgData name="David Castellanos" userId="c3e3ca41-45fd-4ccb-b2c6-c86be057d51f" providerId="ADAL" clId="{2F6D5365-475D-422C-94F4-9FD7C6F0D1CB}" dt="2024-08-06T14:45:04.510" v="1061"/>
      <pc:docMkLst>
        <pc:docMk/>
      </pc:docMkLst>
      <pc:sldChg chg="addSp delSp modSp mod">
        <pc:chgData name="David Castellanos" userId="c3e3ca41-45fd-4ccb-b2c6-c86be057d51f" providerId="ADAL" clId="{2F6D5365-475D-422C-94F4-9FD7C6F0D1CB}" dt="2024-08-06T14:39:39.119" v="1056" actId="20577"/>
        <pc:sldMkLst>
          <pc:docMk/>
          <pc:sldMk cId="656070956" sldId="1196"/>
        </pc:sldMkLst>
        <pc:spChg chg="mod">
          <ac:chgData name="David Castellanos" userId="c3e3ca41-45fd-4ccb-b2c6-c86be057d51f" providerId="ADAL" clId="{2F6D5365-475D-422C-94F4-9FD7C6F0D1CB}" dt="2024-08-06T14:39:39.119" v="1056" actId="20577"/>
          <ac:spMkLst>
            <pc:docMk/>
            <pc:sldMk cId="656070956" sldId="1196"/>
            <ac:spMk id="5" creationId="{ACB9EBA9-15AE-128B-20F7-C1161B376F00}"/>
          </ac:spMkLst>
        </pc:spChg>
        <pc:spChg chg="mod">
          <ac:chgData name="David Castellanos" userId="c3e3ca41-45fd-4ccb-b2c6-c86be057d51f" providerId="ADAL" clId="{2F6D5365-475D-422C-94F4-9FD7C6F0D1CB}" dt="2024-08-06T14:20:44.396" v="300" actId="1036"/>
          <ac:spMkLst>
            <pc:docMk/>
            <pc:sldMk cId="656070956" sldId="1196"/>
            <ac:spMk id="7" creationId="{67CD1E6D-4C31-2A7B-6430-E53415DF3C3E}"/>
          </ac:spMkLst>
        </pc:spChg>
        <pc:spChg chg="mod">
          <ac:chgData name="David Castellanos" userId="c3e3ca41-45fd-4ccb-b2c6-c86be057d51f" providerId="ADAL" clId="{2F6D5365-475D-422C-94F4-9FD7C6F0D1CB}" dt="2024-08-06T14:14:11.101" v="36" actId="14100"/>
          <ac:spMkLst>
            <pc:docMk/>
            <pc:sldMk cId="656070956" sldId="1196"/>
            <ac:spMk id="25" creationId="{E2F9C5E6-D233-53C5-6102-59D74DF7844F}"/>
          </ac:spMkLst>
        </pc:spChg>
        <pc:spChg chg="add mod">
          <ac:chgData name="David Castellanos" userId="c3e3ca41-45fd-4ccb-b2c6-c86be057d51f" providerId="ADAL" clId="{2F6D5365-475D-422C-94F4-9FD7C6F0D1CB}" dt="2024-08-06T14:19:00.910" v="105" actId="1076"/>
          <ac:spMkLst>
            <pc:docMk/>
            <pc:sldMk cId="656070956" sldId="1196"/>
            <ac:spMk id="28" creationId="{ABD4A8A8-5F96-4140-BE8B-89DC514DA7A6}"/>
          </ac:spMkLst>
        </pc:spChg>
        <pc:spChg chg="mod">
          <ac:chgData name="David Castellanos" userId="c3e3ca41-45fd-4ccb-b2c6-c86be057d51f" providerId="ADAL" clId="{2F6D5365-475D-422C-94F4-9FD7C6F0D1CB}" dt="2024-08-06T14:17:14.162" v="84" actId="1076"/>
          <ac:spMkLst>
            <pc:docMk/>
            <pc:sldMk cId="656070956" sldId="1196"/>
            <ac:spMk id="30" creationId="{F89CA296-0C5A-40C0-0883-F0169A08B653}"/>
          </ac:spMkLst>
        </pc:spChg>
        <pc:graphicFrameChg chg="mod">
          <ac:chgData name="David Castellanos" userId="c3e3ca41-45fd-4ccb-b2c6-c86be057d51f" providerId="ADAL" clId="{2F6D5365-475D-422C-94F4-9FD7C6F0D1CB}" dt="2024-08-06T14:17:05.879" v="83"/>
          <ac:graphicFrameMkLst>
            <pc:docMk/>
            <pc:sldMk cId="656070956" sldId="1196"/>
            <ac:graphicFrameMk id="19" creationId="{657B607E-11BB-7D8B-9B23-0A2A0F27EEEF}"/>
          </ac:graphicFrameMkLst>
        </pc:graphicFrameChg>
        <pc:cxnChg chg="add mod">
          <ac:chgData name="David Castellanos" userId="c3e3ca41-45fd-4ccb-b2c6-c86be057d51f" providerId="ADAL" clId="{2F6D5365-475D-422C-94F4-9FD7C6F0D1CB}" dt="2024-08-06T14:17:22.995" v="86" actId="1076"/>
          <ac:cxnSpMkLst>
            <pc:docMk/>
            <pc:sldMk cId="656070956" sldId="1196"/>
            <ac:cxnSpMk id="9" creationId="{FBEFEE86-C7E3-5273-7F5E-686A29D6C88B}"/>
          </ac:cxnSpMkLst>
        </pc:cxnChg>
        <pc:cxnChg chg="mod">
          <ac:chgData name="David Castellanos" userId="c3e3ca41-45fd-4ccb-b2c6-c86be057d51f" providerId="ADAL" clId="{2F6D5365-475D-422C-94F4-9FD7C6F0D1CB}" dt="2024-08-06T14:20:54.112" v="302" actId="14100"/>
          <ac:cxnSpMkLst>
            <pc:docMk/>
            <pc:sldMk cId="656070956" sldId="1196"/>
            <ac:cxnSpMk id="11" creationId="{77B74561-9A7A-83ED-8269-153421C392AB}"/>
          </ac:cxnSpMkLst>
        </pc:cxnChg>
        <pc:cxnChg chg="mod">
          <ac:chgData name="David Castellanos" userId="c3e3ca41-45fd-4ccb-b2c6-c86be057d51f" providerId="ADAL" clId="{2F6D5365-475D-422C-94F4-9FD7C6F0D1CB}" dt="2024-08-06T14:20:51.343" v="301" actId="14100"/>
          <ac:cxnSpMkLst>
            <pc:docMk/>
            <pc:sldMk cId="656070956" sldId="1196"/>
            <ac:cxnSpMk id="12" creationId="{EF262B63-2ECB-1DF4-1E26-794D760ECAF0}"/>
          </ac:cxnSpMkLst>
        </pc:cxnChg>
        <pc:cxnChg chg="add del mod">
          <ac:chgData name="David Castellanos" userId="c3e3ca41-45fd-4ccb-b2c6-c86be057d51f" providerId="ADAL" clId="{2F6D5365-475D-422C-94F4-9FD7C6F0D1CB}" dt="2024-08-06T14:17:33.794" v="89" actId="478"/>
          <ac:cxnSpMkLst>
            <pc:docMk/>
            <pc:sldMk cId="656070956" sldId="1196"/>
            <ac:cxnSpMk id="13" creationId="{0C38792C-39EE-69EB-BACA-F12CC93B9FF8}"/>
          </ac:cxnSpMkLst>
        </pc:cxnChg>
        <pc:cxnChg chg="add mod">
          <ac:chgData name="David Castellanos" userId="c3e3ca41-45fd-4ccb-b2c6-c86be057d51f" providerId="ADAL" clId="{2F6D5365-475D-422C-94F4-9FD7C6F0D1CB}" dt="2024-08-06T14:18:10.045" v="97" actId="693"/>
          <ac:cxnSpMkLst>
            <pc:docMk/>
            <pc:sldMk cId="656070956" sldId="1196"/>
            <ac:cxnSpMk id="20" creationId="{28420209-2E59-C593-3DF0-33A2112FA1B9}"/>
          </ac:cxnSpMkLst>
        </pc:cxnChg>
      </pc:sldChg>
      <pc:sldChg chg="modSp mod addCm">
        <pc:chgData name="David Castellanos" userId="c3e3ca41-45fd-4ccb-b2c6-c86be057d51f" providerId="ADAL" clId="{2F6D5365-475D-422C-94F4-9FD7C6F0D1CB}" dt="2024-08-06T14:41:07.448" v="1057"/>
        <pc:sldMkLst>
          <pc:docMk/>
          <pc:sldMk cId="3330140362" sldId="1198"/>
        </pc:sldMkLst>
        <pc:spChg chg="mod">
          <ac:chgData name="David Castellanos" userId="c3e3ca41-45fd-4ccb-b2c6-c86be057d51f" providerId="ADAL" clId="{2F6D5365-475D-422C-94F4-9FD7C6F0D1CB}" dt="2024-08-06T14:37:51.522" v="980" actId="20577"/>
          <ac:spMkLst>
            <pc:docMk/>
            <pc:sldMk cId="3330140362" sldId="1198"/>
            <ac:spMk id="2" creationId="{7BD1A026-0E44-C89D-DADB-1810D01A9C58}"/>
          </ac:spMkLst>
        </pc:spChg>
        <pc:extLst>
          <p:ext xmlns:p="http://schemas.openxmlformats.org/presentationml/2006/main" uri="{D6D511B9-2390-475A-947B-AFAB55BFBCF1}">
            <pc226:cmChg xmlns:pc226="http://schemas.microsoft.com/office/powerpoint/2022/06/main/command" chg="add">
              <pc226:chgData name="David Castellanos" userId="c3e3ca41-45fd-4ccb-b2c6-c86be057d51f" providerId="ADAL" clId="{2F6D5365-475D-422C-94F4-9FD7C6F0D1CB}" dt="2024-08-06T14:41:07.448" v="1057"/>
              <pc2:cmMkLst xmlns:pc2="http://schemas.microsoft.com/office/powerpoint/2019/9/main/command">
                <pc:docMk/>
                <pc:sldMk cId="3330140362" sldId="1198"/>
                <pc2:cmMk id="{0E9F97C0-9037-4903-B1F9-11B9444FEEC6}"/>
              </pc2:cmMkLst>
            </pc226:cmChg>
          </p:ext>
        </pc:extLst>
      </pc:sldChg>
      <pc:sldChg chg="mod modShow addCm">
        <pc:chgData name="David Castellanos" userId="c3e3ca41-45fd-4ccb-b2c6-c86be057d51f" providerId="ADAL" clId="{2F6D5365-475D-422C-94F4-9FD7C6F0D1CB}" dt="2024-08-06T14:45:04.510" v="1061"/>
        <pc:sldMkLst>
          <pc:docMk/>
          <pc:sldMk cId="3802644714" sldId="1199"/>
        </pc:sldMkLst>
        <pc:extLst>
          <p:ext xmlns:p="http://schemas.openxmlformats.org/presentationml/2006/main" uri="{D6D511B9-2390-475A-947B-AFAB55BFBCF1}">
            <pc226:cmChg xmlns:pc226="http://schemas.microsoft.com/office/powerpoint/2022/06/main/command" chg="add">
              <pc226:chgData name="David Castellanos" userId="c3e3ca41-45fd-4ccb-b2c6-c86be057d51f" providerId="ADAL" clId="{2F6D5365-475D-422C-94F4-9FD7C6F0D1CB}" dt="2024-08-06T14:45:04.510" v="1061"/>
              <pc2:cmMkLst xmlns:pc2="http://schemas.microsoft.com/office/powerpoint/2019/9/main/command">
                <pc:docMk/>
                <pc:sldMk cId="3802644714" sldId="1199"/>
                <pc2:cmMk id="{D6A55F8D-A995-4D71-BCFB-7F702DEB491A}"/>
              </pc2:cmMkLst>
            </pc226:cmChg>
          </p:ext>
        </pc:extLst>
      </pc:sldChg>
      <pc:sldChg chg="addCm">
        <pc:chgData name="David Castellanos" userId="c3e3ca41-45fd-4ccb-b2c6-c86be057d51f" providerId="ADAL" clId="{2F6D5365-475D-422C-94F4-9FD7C6F0D1CB}" dt="2024-08-06T14:41:41.457" v="1058"/>
        <pc:sldMkLst>
          <pc:docMk/>
          <pc:sldMk cId="206764972" sldId="1204"/>
        </pc:sldMkLst>
        <pc:extLst>
          <p:ext xmlns:p="http://schemas.openxmlformats.org/presentationml/2006/main" uri="{D6D511B9-2390-475A-947B-AFAB55BFBCF1}">
            <pc226:cmChg xmlns:pc226="http://schemas.microsoft.com/office/powerpoint/2022/06/main/command" chg="add">
              <pc226:chgData name="David Castellanos" userId="c3e3ca41-45fd-4ccb-b2c6-c86be057d51f" providerId="ADAL" clId="{2F6D5365-475D-422C-94F4-9FD7C6F0D1CB}" dt="2024-08-06T14:41:41.457" v="1058"/>
              <pc2:cmMkLst xmlns:pc2="http://schemas.microsoft.com/office/powerpoint/2019/9/main/command">
                <pc:docMk/>
                <pc:sldMk cId="206764972" sldId="1204"/>
                <pc2:cmMk id="{F65C8921-5D8A-4B5E-BE5C-A5B835D404B5}"/>
              </pc2:cmMkLst>
            </pc226:cmChg>
          </p:ext>
        </pc:extLst>
      </pc:sldChg>
      <pc:sldChg chg="addSp delSp modSp mod addCm">
        <pc:chgData name="David Castellanos" userId="c3e3ca41-45fd-4ccb-b2c6-c86be057d51f" providerId="ADAL" clId="{2F6D5365-475D-422C-94F4-9FD7C6F0D1CB}" dt="2024-08-06T14:43:13.358" v="1059"/>
        <pc:sldMkLst>
          <pc:docMk/>
          <pc:sldMk cId="356232116" sldId="1208"/>
        </pc:sldMkLst>
        <pc:spChg chg="add mod">
          <ac:chgData name="David Castellanos" userId="c3e3ca41-45fd-4ccb-b2c6-c86be057d51f" providerId="ADAL" clId="{2F6D5365-475D-422C-94F4-9FD7C6F0D1CB}" dt="2024-08-06T14:28:22.613" v="547" actId="1076"/>
          <ac:spMkLst>
            <pc:docMk/>
            <pc:sldMk cId="356232116" sldId="1208"/>
            <ac:spMk id="5" creationId="{F733E4BB-6FFC-3868-9497-431691A14D37}"/>
          </ac:spMkLst>
        </pc:spChg>
        <pc:spChg chg="add del mod">
          <ac:chgData name="David Castellanos" userId="c3e3ca41-45fd-4ccb-b2c6-c86be057d51f" providerId="ADAL" clId="{2F6D5365-475D-422C-94F4-9FD7C6F0D1CB}" dt="2024-08-06T14:28:23.209" v="549"/>
          <ac:spMkLst>
            <pc:docMk/>
            <pc:sldMk cId="356232116" sldId="1208"/>
            <ac:spMk id="17" creationId="{5F1A6661-8E3A-D025-A849-7DFB97E7EE24}"/>
          </ac:spMkLst>
        </pc:spChg>
        <pc:spChg chg="add mod">
          <ac:chgData name="David Castellanos" userId="c3e3ca41-45fd-4ccb-b2c6-c86be057d51f" providerId="ADAL" clId="{2F6D5365-475D-422C-94F4-9FD7C6F0D1CB}" dt="2024-08-06T14:28:05.895" v="537" actId="1076"/>
          <ac:spMkLst>
            <pc:docMk/>
            <pc:sldMk cId="356232116" sldId="1208"/>
            <ac:spMk id="22" creationId="{6AD157CD-6335-CA8F-3A57-FEB2FB273035}"/>
          </ac:spMkLst>
        </pc:spChg>
        <pc:cxnChg chg="add mod">
          <ac:chgData name="David Castellanos" userId="c3e3ca41-45fd-4ccb-b2c6-c86be057d51f" providerId="ADAL" clId="{2F6D5365-475D-422C-94F4-9FD7C6F0D1CB}" dt="2024-08-06T14:28:23.209" v="548" actId="47"/>
          <ac:cxnSpMkLst>
            <pc:docMk/>
            <pc:sldMk cId="356232116" sldId="1208"/>
            <ac:cxnSpMk id="2" creationId="{9EB1A6E3-8059-77CC-1A6E-8B059A4113CB}"/>
          </ac:cxnSpMkLst>
        </pc:cxnChg>
        <pc:extLst>
          <p:ext xmlns:p="http://schemas.openxmlformats.org/presentationml/2006/main" uri="{D6D511B9-2390-475A-947B-AFAB55BFBCF1}">
            <pc226:cmChg xmlns:pc226="http://schemas.microsoft.com/office/powerpoint/2022/06/main/command" chg="add">
              <pc226:chgData name="David Castellanos" userId="c3e3ca41-45fd-4ccb-b2c6-c86be057d51f" providerId="ADAL" clId="{2F6D5365-475D-422C-94F4-9FD7C6F0D1CB}" dt="2024-08-06T14:43:13.358" v="1059"/>
              <pc2:cmMkLst xmlns:pc2="http://schemas.microsoft.com/office/powerpoint/2019/9/main/command">
                <pc:docMk/>
                <pc:sldMk cId="356232116" sldId="1208"/>
                <pc2:cmMk id="{0EB11505-F21F-4B6C-953B-8521B4445734}"/>
              </pc2:cmMkLst>
            </pc226:cmChg>
          </p:ext>
        </pc:extLst>
      </pc:sldChg>
    </pc:docChg>
  </pc:docChgLst>
  <pc:docChgLst>
    <pc:chgData name="Sorin Surdila" userId="3c491dd2-c0a7-4b20-9961-af3787ca86ee" providerId="ADAL" clId="{DDA1B81A-E637-40B0-92C8-21DB5C5CB73A}"/>
    <pc:docChg chg="undo custSel modSld">
      <pc:chgData name="Sorin Surdila" userId="3c491dd2-c0a7-4b20-9961-af3787ca86ee" providerId="ADAL" clId="{DDA1B81A-E637-40B0-92C8-21DB5C5CB73A}" dt="2024-08-06T15:06:23.858" v="96"/>
      <pc:docMkLst>
        <pc:docMk/>
      </pc:docMkLst>
      <pc:sldChg chg="modSp mod">
        <pc:chgData name="Sorin Surdila" userId="3c491dd2-c0a7-4b20-9961-af3787ca86ee" providerId="ADAL" clId="{DDA1B81A-E637-40B0-92C8-21DB5C5CB73A}" dt="2024-08-06T14:19:38.184" v="92" actId="13926"/>
        <pc:sldMkLst>
          <pc:docMk/>
          <pc:sldMk cId="3330140362" sldId="1198"/>
        </pc:sldMkLst>
        <pc:spChg chg="mod">
          <ac:chgData name="Sorin Surdila" userId="3c491dd2-c0a7-4b20-9961-af3787ca86ee" providerId="ADAL" clId="{DDA1B81A-E637-40B0-92C8-21DB5C5CB73A}" dt="2024-08-06T14:19:38.184" v="92" actId="13926"/>
          <ac:spMkLst>
            <pc:docMk/>
            <pc:sldMk cId="3330140362" sldId="1198"/>
            <ac:spMk id="2" creationId="{7BD1A026-0E44-C89D-DADB-1810D01A9C58}"/>
          </ac:spMkLst>
        </pc:spChg>
      </pc:sldChg>
      <pc:sldChg chg="modCm">
        <pc:chgData name="Sorin Surdila" userId="3c491dd2-c0a7-4b20-9961-af3787ca86ee" providerId="ADAL" clId="{DDA1B81A-E637-40B0-92C8-21DB5C5CB73A}" dt="2024-08-06T15:06:23.858" v="96"/>
        <pc:sldMkLst>
          <pc:docMk/>
          <pc:sldMk cId="206764972" sldId="1204"/>
        </pc:sldMkLst>
        <pc:extLst>
          <p:ext xmlns:p="http://schemas.openxmlformats.org/presentationml/2006/main" uri="{D6D511B9-2390-475A-947B-AFAB55BFBCF1}">
            <pc226:cmChg xmlns:pc226="http://schemas.microsoft.com/office/powerpoint/2022/06/main/command" chg="">
              <pc226:chgData name="Sorin Surdila" userId="3c491dd2-c0a7-4b20-9961-af3787ca86ee" providerId="ADAL" clId="{DDA1B81A-E637-40B0-92C8-21DB5C5CB73A}" dt="2024-08-06T15:06:23.858" v="96"/>
              <pc2:cmMkLst xmlns:pc2="http://schemas.microsoft.com/office/powerpoint/2019/9/main/command">
                <pc:docMk/>
                <pc:sldMk cId="206764972" sldId="1204"/>
                <pc2:cmMk id="{F65C8921-5D8A-4B5E-BE5C-A5B835D404B5}"/>
              </pc2:cmMkLst>
              <pc226:cmRplyChg chg="add">
                <pc226:chgData name="Sorin Surdila" userId="3c491dd2-c0a7-4b20-9961-af3787ca86ee" providerId="ADAL" clId="{DDA1B81A-E637-40B0-92C8-21DB5C5CB73A}" dt="2024-08-06T15:06:23.858" v="96"/>
                <pc2:cmRplyMkLst xmlns:pc2="http://schemas.microsoft.com/office/powerpoint/2019/9/main/command">
                  <pc:docMk/>
                  <pc:sldMk cId="206764972" sldId="1204"/>
                  <pc2:cmMk id="{F65C8921-5D8A-4B5E-BE5C-A5B835D404B5}"/>
                  <pc2:cmRplyMk id="{3A7C717B-59D0-4C27-9F6B-816C87BE2C06}"/>
                </pc2:cmRplyMkLst>
              </pc226:cmRplyChg>
            </pc226:cmChg>
          </p:ext>
        </pc:extLst>
      </pc:sldChg>
      <pc:sldChg chg="modSp mod">
        <pc:chgData name="Sorin Surdila" userId="3c491dd2-c0a7-4b20-9961-af3787ca86ee" providerId="ADAL" clId="{DDA1B81A-E637-40B0-92C8-21DB5C5CB73A}" dt="2024-08-06T14:53:29.789" v="95"/>
        <pc:sldMkLst>
          <pc:docMk/>
          <pc:sldMk cId="356232116" sldId="1208"/>
        </pc:sldMkLst>
        <pc:graphicFrameChg chg="mod">
          <ac:chgData name="Sorin Surdila" userId="3c491dd2-c0a7-4b20-9961-af3787ca86ee" providerId="ADAL" clId="{DDA1B81A-E637-40B0-92C8-21DB5C5CB73A}" dt="2024-08-06T14:53:29.789" v="95"/>
          <ac:graphicFrameMkLst>
            <pc:docMk/>
            <pc:sldMk cId="356232116" sldId="1208"/>
            <ac:graphicFrameMk id="7" creationId="{B5374F89-9D48-2720-85F7-94ACBBF23E57}"/>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1664142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2560191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a corresponding </a:t>
            </a:r>
            <a:r>
              <a:rPr lang="en-US" dirty="0" err="1"/>
              <a:t>eUICC</a:t>
            </a:r>
            <a:r>
              <a:rPr lang="en-US" dirty="0"/>
              <a:t> profile does not facilitate the IMP derivation from the IMSI, ending up with limitations in IMS features</a:t>
            </a:r>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1279968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1103613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12-08-2024</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12-08-2024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12-08-2024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12-08-2024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12-08-2024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863CA68-B42A-07E6-E9ED-09CA251C024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12-08-2024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12-08-2024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12-08-2024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12-08-2024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12-08-2024</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12-08-2024</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#62</a:t>
            </a:r>
          </a:p>
          <a:p>
            <a:pPr eaLnBrk="1" hangingPunct="1">
              <a:defRPr/>
            </a:pPr>
            <a:r>
              <a:rPr lang="en-IN" altLang="en-US" sz="1200" b="1" dirty="0">
                <a:latin typeface="Arial "/>
              </a:rPr>
              <a:t>Maastricht, Netherlands, 19</a:t>
            </a:r>
            <a:r>
              <a:rPr lang="en-IN" altLang="en-US" sz="1200" b="1" baseline="30000" dirty="0">
                <a:latin typeface="Arial "/>
              </a:rPr>
              <a:t>th</a:t>
            </a:r>
            <a:r>
              <a:rPr lang="en-IN" altLang="en-US" sz="1200" b="1" dirty="0">
                <a:latin typeface="Arial "/>
              </a:rPr>
              <a:t> - 23</a:t>
            </a:r>
            <a:r>
              <a:rPr lang="en-IN" altLang="en-US" sz="1200" b="1" baseline="30000" dirty="0">
                <a:latin typeface="Arial "/>
              </a:rPr>
              <a:t>rd</a:t>
            </a:r>
            <a:r>
              <a:rPr lang="en-IN" altLang="en-US" sz="1200" b="1" dirty="0">
                <a:latin typeface="Arial "/>
              </a:rPr>
              <a:t> August 2024</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553998"/>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de-DE" sz="1200" b="1" dirty="0"/>
              <a:t>S6-243117 </a:t>
            </a:r>
          </a:p>
          <a:p>
            <a:pPr algn="r" eaLnBrk="1" hangingPunct="1">
              <a:spcBef>
                <a:spcPct val="50000"/>
              </a:spcBef>
              <a:defRPr/>
            </a:pP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12-08-2024</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oleObject" Target="../embeddings/oleObject9.bin"/><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oleObject" Target="../embeddings/oleObject10.bin"/><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1.bin"/><Relationship Id="rId1" Type="http://schemas.openxmlformats.org/officeDocument/2006/relationships/slideLayout" Target="../slideLayouts/slideLayout2.xml"/><Relationship Id="rId5" Type="http://schemas.openxmlformats.org/officeDocument/2006/relationships/image" Target="../media/image7.emf"/><Relationship Id="rId4" Type="http://schemas.openxmlformats.org/officeDocument/2006/relationships/oleObject" Target="../embeddings/oleObject12.bin"/></Relationships>
</file>

<file path=ppt/slides/_rels/slide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3.bin"/><Relationship Id="rId1" Type="http://schemas.openxmlformats.org/officeDocument/2006/relationships/slideLayout" Target="../slideLayouts/slideLayout2.xml"/><Relationship Id="rId5" Type="http://schemas.openxmlformats.org/officeDocument/2006/relationships/image" Target="../media/image7.emf"/><Relationship Id="rId4" Type="http://schemas.openxmlformats.org/officeDocument/2006/relationships/oleObject" Target="../embeddings/oleObject14.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6.wmf"/><Relationship Id="rId4"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oleObject" Target="../embeddings/oleObject8.bin"/><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39" y="1709738"/>
            <a:ext cx="9674601" cy="2852737"/>
          </a:xfrm>
        </p:spPr>
        <p:txBody>
          <a:bodyPr/>
          <a:lstStyle/>
          <a:p>
            <a:pPr eaLnBrk="1" hangingPunct="1"/>
            <a:r>
              <a:rPr lang="en-IN" sz="4800" dirty="0"/>
              <a:t>Signalling plane migration vs deployment scenarios </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158240" y="5329628"/>
            <a:ext cx="7886700" cy="744602"/>
          </a:xfrm>
        </p:spPr>
        <p:txBody>
          <a:bodyPr/>
          <a:lstStyle/>
          <a:p>
            <a:pPr marL="0" indent="0" eaLnBrk="1" hangingPunct="1">
              <a:buFontTx/>
              <a:buNone/>
            </a:pPr>
            <a:r>
              <a:rPr lang="en-GB" altLang="en-US" sz="1800"/>
              <a:t>Ericsson</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99579B-DD26-D784-A82F-E6CBDF8D7EB1}"/>
              </a:ext>
            </a:extLst>
          </p:cNvPr>
          <p:cNvSpPr>
            <a:spLocks noGrp="1"/>
          </p:cNvSpPr>
          <p:nvPr>
            <p:ph idx="1"/>
          </p:nvPr>
        </p:nvSpPr>
        <p:spPr>
          <a:xfrm>
            <a:off x="838200" y="1825625"/>
            <a:ext cx="5257800" cy="4351338"/>
          </a:xfrm>
        </p:spPr>
        <p:txBody>
          <a:bodyPr/>
          <a:lstStyle/>
          <a:p>
            <a:r>
              <a:rPr lang="en-US" sz="2000" dirty="0"/>
              <a:t>Review the existing deployment scenarios in clause 9.2.2</a:t>
            </a:r>
          </a:p>
          <a:p>
            <a:r>
              <a:rPr lang="en-US" sz="2000" dirty="0"/>
              <a:t>State the limitations in the deployment scenarios which result in having the HSS-EPS and HSS-IMS across two administrative domains, e.g., by adding a note</a:t>
            </a:r>
          </a:p>
          <a:p>
            <a:r>
              <a:rPr lang="en-US" sz="2000" dirty="0"/>
              <a:t>Address the EN in clause 5.2.9.3 by referring to the possibility of using </a:t>
            </a:r>
            <a:r>
              <a:rPr lang="en-US" sz="2000" dirty="0" err="1"/>
              <a:t>eSIM</a:t>
            </a:r>
            <a:r>
              <a:rPr lang="en-US" sz="2000" dirty="0"/>
              <a:t> profiles</a:t>
            </a:r>
          </a:p>
          <a:p>
            <a:pPr marL="0" indent="0">
              <a:buNone/>
            </a:pPr>
            <a:r>
              <a:rPr lang="en-GB" sz="1000" dirty="0">
                <a:solidFill>
                  <a:srgbClr val="FF0000"/>
                </a:solidFill>
                <a:effectLst/>
                <a:latin typeface="Times New Roman" panose="02020603050405020304" pitchFamily="18" charset="0"/>
                <a:ea typeface="Times New Roman" panose="02020603050405020304" pitchFamily="18" charset="0"/>
              </a:rPr>
              <a:t>Editor's note: It is FFS how the MC service UE connects to the SIP core / IMS of the partner MC system to access MC services in the partner MC system.</a:t>
            </a:r>
            <a:endParaRPr lang="en-US" sz="1000" dirty="0"/>
          </a:p>
          <a:p>
            <a:r>
              <a:rPr lang="en-US" sz="2000" dirty="0"/>
              <a:t>Indicating the migration of simultaneous multiple devices is not yet supported</a:t>
            </a:r>
          </a:p>
          <a:p>
            <a:pPr marL="0" indent="0">
              <a:buNone/>
            </a:pPr>
            <a:endParaRPr lang="en-US" sz="2000" dirty="0"/>
          </a:p>
          <a:p>
            <a:endParaRPr lang="en-US" sz="2000" dirty="0"/>
          </a:p>
        </p:txBody>
      </p:sp>
      <p:sp>
        <p:nvSpPr>
          <p:cNvPr id="3" name="Title 2">
            <a:extLst>
              <a:ext uri="{FF2B5EF4-FFF2-40B4-BE49-F238E27FC236}">
                <a16:creationId xmlns:a16="http://schemas.microsoft.com/office/drawing/2014/main" id="{0116EE71-9AB4-3166-6218-611C4D7D58F1}"/>
              </a:ext>
            </a:extLst>
          </p:cNvPr>
          <p:cNvSpPr>
            <a:spLocks noGrp="1"/>
          </p:cNvSpPr>
          <p:nvPr>
            <p:ph type="title"/>
          </p:nvPr>
        </p:nvSpPr>
        <p:spPr/>
        <p:txBody>
          <a:bodyPr/>
          <a:lstStyle/>
          <a:p>
            <a:r>
              <a:rPr lang="en-US" dirty="0"/>
              <a:t>Option 2</a:t>
            </a:r>
          </a:p>
        </p:txBody>
      </p:sp>
    </p:spTree>
    <p:extLst>
      <p:ext uri="{BB962C8B-B14F-4D97-AF65-F5344CB8AC3E}">
        <p14:creationId xmlns:p14="http://schemas.microsoft.com/office/powerpoint/2010/main" val="127877146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4D7B5F-1D6F-537F-826E-6D95CD25D35A}"/>
              </a:ext>
            </a:extLst>
          </p:cNvPr>
          <p:cNvSpPr>
            <a:spLocks noGrp="1"/>
          </p:cNvSpPr>
          <p:nvPr>
            <p:ph type="title"/>
          </p:nvPr>
        </p:nvSpPr>
        <p:spPr/>
        <p:txBody>
          <a:bodyPr/>
          <a:lstStyle/>
          <a:p>
            <a:r>
              <a:rPr lang="en-US"/>
              <a:t>5.2.9.3 SIP core / IMS utilization </a:t>
            </a:r>
          </a:p>
        </p:txBody>
      </p:sp>
      <p:sp>
        <p:nvSpPr>
          <p:cNvPr id="4" name="TextBox 3">
            <a:extLst>
              <a:ext uri="{FF2B5EF4-FFF2-40B4-BE49-F238E27FC236}">
                <a16:creationId xmlns:a16="http://schemas.microsoft.com/office/drawing/2014/main" id="{6F44D72B-2B2C-8ED2-12A6-995E92CA7806}"/>
              </a:ext>
            </a:extLst>
          </p:cNvPr>
          <p:cNvSpPr txBox="1"/>
          <p:nvPr/>
        </p:nvSpPr>
        <p:spPr>
          <a:xfrm>
            <a:off x="296392" y="1670622"/>
            <a:ext cx="11660176" cy="5055230"/>
          </a:xfrm>
          <a:prstGeom prst="rect">
            <a:avLst/>
          </a:prstGeom>
          <a:noFill/>
        </p:spPr>
        <p:txBody>
          <a:bodyPr wrap="square" rtlCol="0">
            <a:spAutoFit/>
          </a:bodyPr>
          <a:lstStyle/>
          <a:p>
            <a:pPr>
              <a:spcAft>
                <a:spcPts val="900"/>
              </a:spcAft>
            </a:pPr>
            <a:r>
              <a:rPr lang="en-GB" sz="1500" dirty="0">
                <a:effectLst/>
                <a:highlight>
                  <a:srgbClr val="FFFF00"/>
                </a:highlight>
                <a:latin typeface="Times New Roman" panose="02020603050405020304" pitchFamily="18" charset="0"/>
                <a:ea typeface="Times New Roman" panose="02020603050405020304" pitchFamily="18" charset="0"/>
              </a:rPr>
              <a:t>Migrated MC service users should utilise the SIP core / IMS of the partner MC system.</a:t>
            </a:r>
            <a:endParaRPr lang="en-DE" sz="1500" dirty="0">
              <a:effectLst/>
              <a:latin typeface="Times New Roman" panose="02020603050405020304" pitchFamily="18" charset="0"/>
              <a:ea typeface="Times New Roman" panose="02020603050405020304" pitchFamily="18" charset="0"/>
            </a:endParaRPr>
          </a:p>
          <a:p>
            <a:pPr marL="720725" indent="-540385">
              <a:spcAft>
                <a:spcPts val="900"/>
              </a:spcAft>
            </a:pPr>
            <a:r>
              <a:rPr lang="en-GB" sz="1500" dirty="0">
                <a:effectLst/>
                <a:latin typeface="Times New Roman" panose="02020603050405020304" pitchFamily="18" charset="0"/>
                <a:ea typeface="Times New Roman" panose="02020603050405020304" pitchFamily="18" charset="0"/>
              </a:rPr>
              <a:t>NOTE 1:	The above recommendation </a:t>
            </a:r>
            <a:r>
              <a:rPr lang="en-GB" sz="1500" dirty="0">
                <a:effectLst/>
                <a:highlight>
                  <a:srgbClr val="FFFF00"/>
                </a:highlight>
                <a:latin typeface="Times New Roman" panose="02020603050405020304" pitchFamily="18" charset="0"/>
                <a:ea typeface="Times New Roman" panose="02020603050405020304" pitchFamily="18" charset="0"/>
              </a:rPr>
              <a:t>ensures the security policy of the partner MC system is not compromised and ensures service‑level delay requirements are consistently met </a:t>
            </a:r>
            <a:r>
              <a:rPr lang="en-GB" sz="1500" dirty="0">
                <a:effectLst/>
                <a:latin typeface="Times New Roman" panose="02020603050405020304" pitchFamily="18" charset="0"/>
                <a:ea typeface="Times New Roman" panose="02020603050405020304" pitchFamily="18" charset="0"/>
              </a:rPr>
              <a:t>(which are especially at risk when the SIP core / IMS of the primary MC system and the SIP core / IMS of the partner MC system are far apart from a geographical point of view).</a:t>
            </a:r>
            <a:endParaRPr lang="en-DE" sz="1500" dirty="0">
              <a:effectLst/>
              <a:latin typeface="Times New Roman" panose="02020603050405020304" pitchFamily="18" charset="0"/>
              <a:ea typeface="Times New Roman" panose="02020603050405020304" pitchFamily="18" charset="0"/>
            </a:endParaRPr>
          </a:p>
          <a:p>
            <a:pPr>
              <a:spcAft>
                <a:spcPts val="900"/>
              </a:spcAft>
            </a:pPr>
            <a:r>
              <a:rPr lang="en-GB" sz="1500" dirty="0">
                <a:effectLst/>
                <a:highlight>
                  <a:srgbClr val="00FFFF"/>
                </a:highlight>
                <a:latin typeface="Times New Roman" panose="02020603050405020304" pitchFamily="18" charset="0"/>
                <a:ea typeface="Times New Roman" panose="02020603050405020304" pitchFamily="18" charset="0"/>
              </a:rPr>
              <a:t>Where connectivity and security policies allow, the same SIP core / IMS can be utilised to connect to the primary MC system and one or more partner MC systems.</a:t>
            </a:r>
            <a:endParaRPr lang="en-DE" sz="1500" dirty="0">
              <a:effectLst/>
              <a:highlight>
                <a:srgbClr val="00FFFF"/>
              </a:highlight>
              <a:latin typeface="Times New Roman" panose="02020603050405020304" pitchFamily="18" charset="0"/>
              <a:ea typeface="Times New Roman" panose="02020603050405020304" pitchFamily="18" charset="0"/>
            </a:endParaRPr>
          </a:p>
          <a:p>
            <a:pPr marL="720725" indent="-540385">
              <a:spcAft>
                <a:spcPts val="900"/>
              </a:spcAft>
            </a:pPr>
            <a:r>
              <a:rPr lang="en-GB" sz="1500" dirty="0">
                <a:effectLst/>
                <a:latin typeface="Times New Roman" panose="02020603050405020304" pitchFamily="18" charset="0"/>
                <a:ea typeface="Times New Roman" panose="02020603050405020304" pitchFamily="18" charset="0"/>
              </a:rPr>
              <a:t>NOTE 2:	Whether the same SIP core / IMS can be utilised to connect to the primary MC system and a partner MC </a:t>
            </a:r>
            <a:r>
              <a:rPr lang="en-GB" sz="1500" dirty="0">
                <a:effectLst/>
                <a:highlight>
                  <a:srgbClr val="00FFFF"/>
                </a:highlight>
                <a:latin typeface="Times New Roman" panose="02020603050405020304" pitchFamily="18" charset="0"/>
                <a:ea typeface="Times New Roman" panose="02020603050405020304" pitchFamily="18" charset="0"/>
              </a:rPr>
              <a:t>system is left to business agreements between MC service providers, and is outside the scope of the present document.</a:t>
            </a:r>
            <a:endParaRPr lang="en-DE" sz="1500" dirty="0">
              <a:effectLst/>
              <a:highlight>
                <a:srgbClr val="00FFFF"/>
              </a:highlight>
              <a:latin typeface="Times New Roman" panose="02020603050405020304" pitchFamily="18" charset="0"/>
              <a:ea typeface="Times New Roman" panose="02020603050405020304" pitchFamily="18" charset="0"/>
            </a:endParaRPr>
          </a:p>
          <a:p>
            <a:pPr>
              <a:spcAft>
                <a:spcPts val="900"/>
              </a:spcAft>
            </a:pPr>
            <a:r>
              <a:rPr lang="en-GB" sz="1500" dirty="0">
                <a:effectLst/>
                <a:latin typeface="Times New Roman" panose="02020603050405020304" pitchFamily="18" charset="0"/>
                <a:ea typeface="Times New Roman" panose="02020603050405020304" pitchFamily="18" charset="0"/>
              </a:rPr>
              <a:t>For each partner MC system, MC service UEs of MC service users enabled for migration shall be provisioned with:</a:t>
            </a:r>
            <a:endParaRPr lang="en-DE" sz="15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500" dirty="0">
                <a:effectLst/>
                <a:latin typeface="Times New Roman" panose="02020603050405020304" pitchFamily="18" charset="0"/>
                <a:ea typeface="Times New Roman" panose="02020603050405020304" pitchFamily="18" charset="0"/>
              </a:rPr>
              <a:t>-	</a:t>
            </a:r>
            <a:r>
              <a:rPr lang="en-GB" sz="1500" u="sng" dirty="0">
                <a:effectLst/>
                <a:latin typeface="Times New Roman" panose="02020603050405020304" pitchFamily="18" charset="0"/>
                <a:ea typeface="Times New Roman" panose="02020603050405020304" pitchFamily="18" charset="0"/>
              </a:rPr>
              <a:t>configuration that controls whether </a:t>
            </a:r>
            <a:r>
              <a:rPr lang="en-GB" sz="1500" dirty="0">
                <a:effectLst/>
                <a:latin typeface="Times New Roman" panose="02020603050405020304" pitchFamily="18" charset="0"/>
                <a:ea typeface="Times New Roman" panose="02020603050405020304" pitchFamily="18" charset="0"/>
              </a:rPr>
              <a:t>the MC service UE </a:t>
            </a:r>
            <a:r>
              <a:rPr lang="en-GB" sz="1500" u="sng" dirty="0">
                <a:effectLst/>
                <a:latin typeface="Times New Roman" panose="02020603050405020304" pitchFamily="18" charset="0"/>
                <a:ea typeface="Times New Roman" panose="02020603050405020304" pitchFamily="18" charset="0"/>
              </a:rPr>
              <a:t>shall connect to the SIP core / IMS of the primary MC system or a different SIP core / IMS </a:t>
            </a:r>
            <a:r>
              <a:rPr lang="en-GB" sz="1500" dirty="0">
                <a:effectLst/>
                <a:latin typeface="Times New Roman" panose="02020603050405020304" pitchFamily="18" charset="0"/>
                <a:ea typeface="Times New Roman" panose="02020603050405020304" pitchFamily="18" charset="0"/>
              </a:rPr>
              <a:t>(i.e. SIP core / IMS of the partner MC system); and</a:t>
            </a:r>
            <a:endParaRPr lang="en-DE" sz="15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500" dirty="0">
                <a:effectLst/>
                <a:latin typeface="Times New Roman" panose="02020603050405020304" pitchFamily="18" charset="0"/>
                <a:ea typeface="Times New Roman" panose="02020603050405020304" pitchFamily="18" charset="0"/>
              </a:rPr>
              <a:t>-	where a different SIP core / IMS to the primary MC system's SIP core / IMS is to be connected to then the MC service UE shall also be configured with:</a:t>
            </a:r>
            <a:endParaRPr lang="en-DE" sz="15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1500" dirty="0">
                <a:effectLst/>
                <a:latin typeface="Times New Roman" panose="02020603050405020304" pitchFamily="18" charset="0"/>
                <a:ea typeface="Times New Roman" panose="02020603050405020304" pitchFamily="18" charset="0"/>
              </a:rPr>
              <a:t>-	</a:t>
            </a:r>
            <a:r>
              <a:rPr lang="en-GB" sz="1500" u="sng" dirty="0">
                <a:effectLst/>
                <a:latin typeface="Times New Roman" panose="02020603050405020304" pitchFamily="18" charset="0"/>
                <a:ea typeface="Times New Roman" panose="02020603050405020304" pitchFamily="18" charset="0"/>
              </a:rPr>
              <a:t>configuration required </a:t>
            </a:r>
            <a:r>
              <a:rPr lang="en-GB" sz="1500" dirty="0">
                <a:effectLst/>
                <a:latin typeface="Times New Roman" panose="02020603050405020304" pitchFamily="18" charset="0"/>
                <a:ea typeface="Times New Roman" panose="02020603050405020304" pitchFamily="18" charset="0"/>
              </a:rPr>
              <a:t>for the MC service UE </a:t>
            </a:r>
            <a:r>
              <a:rPr lang="en-GB" sz="1500" u="sng" dirty="0">
                <a:effectLst/>
                <a:latin typeface="Times New Roman" panose="02020603050405020304" pitchFamily="18" charset="0"/>
                <a:ea typeface="Times New Roman" panose="02020603050405020304" pitchFamily="18" charset="0"/>
              </a:rPr>
              <a:t>to access the SIP core / IMS</a:t>
            </a:r>
            <a:r>
              <a:rPr lang="en-GB" sz="1500" dirty="0">
                <a:effectLst/>
                <a:latin typeface="Times New Roman" panose="02020603050405020304" pitchFamily="18" charset="0"/>
                <a:ea typeface="Times New Roman" panose="02020603050405020304" pitchFamily="18" charset="0"/>
              </a:rPr>
              <a:t>; and</a:t>
            </a:r>
            <a:endParaRPr lang="en-DE" sz="15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1500" dirty="0">
                <a:effectLst/>
                <a:latin typeface="Times New Roman" panose="02020603050405020304" pitchFamily="18" charset="0"/>
                <a:ea typeface="Times New Roman" panose="02020603050405020304" pitchFamily="18" charset="0"/>
              </a:rPr>
              <a:t>-	</a:t>
            </a:r>
            <a:r>
              <a:rPr lang="en-GB" sz="1500" u="sng" dirty="0">
                <a:effectLst/>
                <a:latin typeface="Times New Roman" panose="02020603050405020304" pitchFamily="18" charset="0"/>
                <a:ea typeface="Times New Roman" panose="02020603050405020304" pitchFamily="18" charset="0"/>
              </a:rPr>
              <a:t>credentials required </a:t>
            </a:r>
            <a:r>
              <a:rPr lang="en-GB" sz="1500" dirty="0">
                <a:effectLst/>
                <a:latin typeface="Times New Roman" panose="02020603050405020304" pitchFamily="18" charset="0"/>
                <a:ea typeface="Times New Roman" panose="02020603050405020304" pitchFamily="18" charset="0"/>
              </a:rPr>
              <a:t>for the MC service UE </a:t>
            </a:r>
            <a:r>
              <a:rPr lang="en-GB" sz="1500" u="sng" dirty="0">
                <a:effectLst/>
                <a:latin typeface="Times New Roman" panose="02020603050405020304" pitchFamily="18" charset="0"/>
                <a:ea typeface="Times New Roman" panose="02020603050405020304" pitchFamily="18" charset="0"/>
              </a:rPr>
              <a:t>to register with the SIP core / IMS</a:t>
            </a:r>
            <a:r>
              <a:rPr lang="en-GB" sz="1500" dirty="0">
                <a:effectLst/>
                <a:latin typeface="Times New Roman" panose="02020603050405020304" pitchFamily="18" charset="0"/>
                <a:ea typeface="Times New Roman" panose="02020603050405020304" pitchFamily="18" charset="0"/>
              </a:rPr>
              <a:t>.</a:t>
            </a:r>
            <a:endParaRPr lang="en-DE" sz="1500" dirty="0">
              <a:effectLst/>
              <a:latin typeface="Times New Roman" panose="02020603050405020304" pitchFamily="18" charset="0"/>
              <a:ea typeface="Times New Roman" panose="02020603050405020304" pitchFamily="18" charset="0"/>
            </a:endParaRPr>
          </a:p>
          <a:p>
            <a:pPr marL="720725" indent="-540385">
              <a:spcAft>
                <a:spcPts val="900"/>
              </a:spcAft>
            </a:pPr>
            <a:r>
              <a:rPr lang="en-GB" sz="1500" dirty="0">
                <a:solidFill>
                  <a:srgbClr val="FF0000"/>
                </a:solidFill>
                <a:effectLst/>
                <a:latin typeface="Times New Roman" panose="02020603050405020304" pitchFamily="18" charset="0"/>
                <a:ea typeface="Times New Roman" panose="02020603050405020304" pitchFamily="18" charset="0"/>
              </a:rPr>
              <a:t>Editor's note: It is FFS how the MC service UE connects to the SIP core / IMS of the partner MC system to access MC services in the partner MC system.</a:t>
            </a:r>
            <a:endParaRPr lang="en-DE" sz="1500" dirty="0">
              <a:solidFill>
                <a:srgbClr val="FF0000"/>
              </a:solidFill>
              <a:effectLst/>
              <a:latin typeface="Times New Roman" panose="02020603050405020304" pitchFamily="18" charset="0"/>
              <a:ea typeface="Times New Roman" panose="02020603050405020304" pitchFamily="18" charset="0"/>
            </a:endParaRPr>
          </a:p>
        </p:txBody>
      </p:sp>
      <p:sp>
        <p:nvSpPr>
          <p:cNvPr id="2" name="Speech Bubble: Rectangle 1">
            <a:extLst>
              <a:ext uri="{FF2B5EF4-FFF2-40B4-BE49-F238E27FC236}">
                <a16:creationId xmlns:a16="http://schemas.microsoft.com/office/drawing/2014/main" id="{A4B99FB0-617C-5F42-BC9C-5DC15D52729E}"/>
              </a:ext>
            </a:extLst>
          </p:cNvPr>
          <p:cNvSpPr/>
          <p:nvPr/>
        </p:nvSpPr>
        <p:spPr>
          <a:xfrm>
            <a:off x="7657886" y="5175804"/>
            <a:ext cx="2542099" cy="411110"/>
          </a:xfrm>
          <a:prstGeom prst="wedgeRectCallout">
            <a:avLst>
              <a:gd name="adj1" fmla="val -75623"/>
              <a:gd name="adj2" fmla="val 55838"/>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peech Bubble: Rectangle 4">
            <a:extLst>
              <a:ext uri="{FF2B5EF4-FFF2-40B4-BE49-F238E27FC236}">
                <a16:creationId xmlns:a16="http://schemas.microsoft.com/office/drawing/2014/main" id="{0116ADAB-755C-22B3-7AC5-5A0BE0727B3C}"/>
              </a:ext>
            </a:extLst>
          </p:cNvPr>
          <p:cNvSpPr/>
          <p:nvPr/>
        </p:nvSpPr>
        <p:spPr>
          <a:xfrm>
            <a:off x="8105715" y="5744988"/>
            <a:ext cx="2094270" cy="306767"/>
          </a:xfrm>
          <a:prstGeom prst="wedgeRectCallout">
            <a:avLst>
              <a:gd name="adj1" fmla="val -101534"/>
              <a:gd name="adj2" fmla="val 41347"/>
            </a:avLst>
          </a:prstGeom>
          <a:noFill/>
          <a:ln>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B7421C1E-DF0F-FF7A-4247-43CDC9C122CC}"/>
              </a:ext>
            </a:extLst>
          </p:cNvPr>
          <p:cNvSpPr txBox="1"/>
          <p:nvPr/>
        </p:nvSpPr>
        <p:spPr>
          <a:xfrm>
            <a:off x="7669464" y="5167602"/>
            <a:ext cx="2583615" cy="400110"/>
          </a:xfrm>
          <a:prstGeom prst="rect">
            <a:avLst/>
          </a:prstGeom>
          <a:noFill/>
        </p:spPr>
        <p:txBody>
          <a:bodyPr wrap="square" rtlCol="0">
            <a:spAutoFit/>
          </a:bodyPr>
          <a:lstStyle/>
          <a:p>
            <a:r>
              <a:rPr lang="en-US" sz="1000">
                <a:solidFill>
                  <a:srgbClr val="00B050"/>
                </a:solidFill>
              </a:rPr>
              <a:t>FQDN of the SIP Proxy (P-CSCF) or its IP address (cl. 5.1.1.0 of TS 23.228)</a:t>
            </a:r>
          </a:p>
        </p:txBody>
      </p:sp>
      <p:sp>
        <p:nvSpPr>
          <p:cNvPr id="7" name="TextBox 6">
            <a:extLst>
              <a:ext uri="{FF2B5EF4-FFF2-40B4-BE49-F238E27FC236}">
                <a16:creationId xmlns:a16="http://schemas.microsoft.com/office/drawing/2014/main" id="{1BC99EA4-4B90-AB25-2EC3-2F7020D728EE}"/>
              </a:ext>
            </a:extLst>
          </p:cNvPr>
          <p:cNvSpPr txBox="1"/>
          <p:nvPr/>
        </p:nvSpPr>
        <p:spPr>
          <a:xfrm>
            <a:off x="8082268" y="5790145"/>
            <a:ext cx="2170811" cy="261610"/>
          </a:xfrm>
          <a:prstGeom prst="rect">
            <a:avLst/>
          </a:prstGeom>
          <a:noFill/>
        </p:spPr>
        <p:txBody>
          <a:bodyPr wrap="square" rtlCol="0">
            <a:spAutoFit/>
          </a:bodyPr>
          <a:lstStyle/>
          <a:p>
            <a:r>
              <a:rPr lang="en-US" sz="1100">
                <a:solidFill>
                  <a:schemeClr val="accent5">
                    <a:lumMod val="75000"/>
                  </a:schemeClr>
                </a:solidFill>
              </a:rPr>
              <a:t>Which credentials/ parameters?</a:t>
            </a:r>
          </a:p>
        </p:txBody>
      </p:sp>
      <p:sp>
        <p:nvSpPr>
          <p:cNvPr id="8" name="TextBox 7">
            <a:extLst>
              <a:ext uri="{FF2B5EF4-FFF2-40B4-BE49-F238E27FC236}">
                <a16:creationId xmlns:a16="http://schemas.microsoft.com/office/drawing/2014/main" id="{5B4A6E67-6310-1999-25FC-1A1AE7F62F85}"/>
              </a:ext>
            </a:extLst>
          </p:cNvPr>
          <p:cNvSpPr txBox="1"/>
          <p:nvPr/>
        </p:nvSpPr>
        <p:spPr>
          <a:xfrm>
            <a:off x="9481842" y="6636657"/>
            <a:ext cx="1900873" cy="215444"/>
          </a:xfrm>
          <a:prstGeom prst="rect">
            <a:avLst/>
          </a:prstGeom>
          <a:noFill/>
        </p:spPr>
        <p:txBody>
          <a:bodyPr wrap="square" rtlCol="0">
            <a:spAutoFit/>
          </a:bodyPr>
          <a:lstStyle/>
          <a:p>
            <a:r>
              <a:rPr lang="en-US" sz="800"/>
              <a:t>FQDN: Fully Qualified Domain Name</a:t>
            </a:r>
          </a:p>
        </p:txBody>
      </p:sp>
    </p:spTree>
    <p:extLst>
      <p:ext uri="{BB962C8B-B14F-4D97-AF65-F5344CB8AC3E}">
        <p14:creationId xmlns:p14="http://schemas.microsoft.com/office/powerpoint/2010/main" val="135147059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29667C-9D74-4E2E-1E46-3AD223D4A1FA}"/>
              </a:ext>
            </a:extLst>
          </p:cNvPr>
          <p:cNvSpPr>
            <a:spLocks noGrp="1"/>
          </p:cNvSpPr>
          <p:nvPr>
            <p:ph type="title"/>
          </p:nvPr>
        </p:nvSpPr>
        <p:spPr/>
        <p:txBody>
          <a:bodyPr/>
          <a:lstStyle/>
          <a:p>
            <a:r>
              <a:rPr lang="en-US" dirty="0"/>
              <a:t>5.2.9.2 PLMN utilization  </a:t>
            </a:r>
          </a:p>
        </p:txBody>
      </p:sp>
      <p:sp>
        <p:nvSpPr>
          <p:cNvPr id="4" name="TextBox 3">
            <a:extLst>
              <a:ext uri="{FF2B5EF4-FFF2-40B4-BE49-F238E27FC236}">
                <a16:creationId xmlns:a16="http://schemas.microsoft.com/office/drawing/2014/main" id="{B44932F5-53DD-D76F-F98D-790F63FB8F2B}"/>
              </a:ext>
            </a:extLst>
          </p:cNvPr>
          <p:cNvSpPr txBox="1"/>
          <p:nvPr/>
        </p:nvSpPr>
        <p:spPr>
          <a:xfrm>
            <a:off x="295469" y="1828800"/>
            <a:ext cx="11143862" cy="4593565"/>
          </a:xfrm>
          <a:prstGeom prst="rect">
            <a:avLst/>
          </a:prstGeom>
          <a:noFill/>
        </p:spPr>
        <p:txBody>
          <a:bodyPr wrap="square" rtlCol="0">
            <a:spAutoFit/>
          </a:bodyPr>
          <a:lstStyle/>
          <a:p>
            <a:pPr>
              <a:spcAft>
                <a:spcPts val="900"/>
              </a:spcAft>
            </a:pPr>
            <a:r>
              <a:rPr lang="en-GB" sz="1500" dirty="0">
                <a:effectLst/>
                <a:latin typeface="Times New Roman" panose="02020603050405020304" pitchFamily="18" charset="0"/>
                <a:ea typeface="Times New Roman" panose="02020603050405020304" pitchFamily="18" charset="0"/>
              </a:rPr>
              <a:t>Migrated MC service users </a:t>
            </a:r>
            <a:r>
              <a:rPr lang="en-GB" sz="1500" dirty="0">
                <a:effectLst/>
                <a:highlight>
                  <a:srgbClr val="FFFF00"/>
                </a:highlight>
                <a:latin typeface="Times New Roman" panose="02020603050405020304" pitchFamily="18" charset="0"/>
                <a:ea typeface="Times New Roman" panose="02020603050405020304" pitchFamily="18" charset="0"/>
              </a:rPr>
              <a:t>should utilize the PLMN used by the partner MC system to access MC services in the partner MC system</a:t>
            </a:r>
            <a:r>
              <a:rPr lang="en-GB" sz="1500" dirty="0">
                <a:effectLst/>
                <a:latin typeface="Times New Roman" panose="02020603050405020304" pitchFamily="18" charset="0"/>
                <a:ea typeface="Times New Roman" panose="02020603050405020304" pitchFamily="18" charset="0"/>
              </a:rPr>
              <a:t>, however, </a:t>
            </a:r>
            <a:r>
              <a:rPr lang="en-GB" sz="1500" dirty="0">
                <a:effectLst/>
                <a:highlight>
                  <a:srgbClr val="00FFFF"/>
                </a:highlight>
                <a:latin typeface="Times New Roman" panose="02020603050405020304" pitchFamily="18" charset="0"/>
                <a:ea typeface="Times New Roman" panose="02020603050405020304" pitchFamily="18" charset="0"/>
              </a:rPr>
              <a:t>utilizing the PLMN used by the primary MC system is not precluded</a:t>
            </a:r>
            <a:r>
              <a:rPr lang="en-GB" sz="1500" dirty="0">
                <a:effectLst/>
                <a:latin typeface="Times New Roman" panose="02020603050405020304" pitchFamily="18" charset="0"/>
                <a:ea typeface="Times New Roman" panose="02020603050405020304" pitchFamily="18" charset="0"/>
              </a:rPr>
              <a:t>.</a:t>
            </a:r>
            <a:endParaRPr lang="en-DE" sz="1500" dirty="0">
              <a:effectLst/>
              <a:latin typeface="Times New Roman" panose="02020603050405020304" pitchFamily="18" charset="0"/>
              <a:ea typeface="Times New Roman" panose="02020603050405020304" pitchFamily="18" charset="0"/>
            </a:endParaRPr>
          </a:p>
          <a:p>
            <a:pPr marL="720725" indent="-540385">
              <a:spcAft>
                <a:spcPts val="900"/>
              </a:spcAft>
            </a:pPr>
            <a:r>
              <a:rPr lang="en-GB" sz="1500" dirty="0">
                <a:effectLst/>
                <a:latin typeface="Times New Roman" panose="02020603050405020304" pitchFamily="18" charset="0"/>
                <a:ea typeface="Times New Roman" panose="02020603050405020304" pitchFamily="18" charset="0"/>
              </a:rPr>
              <a:t>NOTE 1:	The above recommendation ensures </a:t>
            </a:r>
            <a:r>
              <a:rPr lang="en-GB" sz="1500" dirty="0">
                <a:effectLst/>
                <a:highlight>
                  <a:srgbClr val="FFFF00"/>
                </a:highlight>
                <a:latin typeface="Times New Roman" panose="02020603050405020304" pitchFamily="18" charset="0"/>
                <a:ea typeface="Times New Roman" panose="02020603050405020304" pitchFamily="18" charset="0"/>
              </a:rPr>
              <a:t>the security policy of the partner MC system is not compromised</a:t>
            </a:r>
            <a:r>
              <a:rPr lang="en-GB" sz="1500" dirty="0">
                <a:effectLst/>
                <a:latin typeface="Times New Roman" panose="02020603050405020304" pitchFamily="18" charset="0"/>
                <a:ea typeface="Times New Roman" panose="02020603050405020304" pitchFamily="18" charset="0"/>
              </a:rPr>
              <a:t>, the expected </a:t>
            </a:r>
            <a:r>
              <a:rPr lang="en-GB" sz="1500" dirty="0">
                <a:effectLst/>
                <a:highlight>
                  <a:srgbClr val="FFFF00"/>
                </a:highlight>
                <a:latin typeface="Times New Roman" panose="02020603050405020304" pitchFamily="18" charset="0"/>
                <a:ea typeface="Times New Roman" panose="02020603050405020304" pitchFamily="18" charset="0"/>
              </a:rPr>
              <a:t>QCIs are used </a:t>
            </a:r>
            <a:r>
              <a:rPr lang="en-GB" sz="1500" dirty="0">
                <a:effectLst/>
                <a:latin typeface="Times New Roman" panose="02020603050405020304" pitchFamily="18" charset="0"/>
                <a:ea typeface="Times New Roman" panose="02020603050405020304" pitchFamily="18" charset="0"/>
              </a:rPr>
              <a:t>on the RAN, and ensures service‑level delay requirements are consistently met (which are especially at risk when the HPLMN of the primary MC system and HPLMN of the partner MC system are far apart from a geographical point of view).</a:t>
            </a:r>
          </a:p>
          <a:p>
            <a:pPr marL="720725" indent="-540385">
              <a:spcAft>
                <a:spcPts val="900"/>
              </a:spcAft>
            </a:pPr>
            <a:r>
              <a:rPr lang="en-GB" sz="1500" dirty="0">
                <a:effectLst/>
                <a:latin typeface="Times New Roman" panose="02020603050405020304" pitchFamily="18" charset="0"/>
                <a:ea typeface="Times New Roman" panose="02020603050405020304" pitchFamily="18" charset="0"/>
              </a:rPr>
              <a:t>NOTE 2:	Whether the PLMN used by the partner MC systems or the PLMN used by the primary MC system is used to access MC services in partner MC systems is </a:t>
            </a:r>
            <a:r>
              <a:rPr lang="en-GB" sz="1500" dirty="0">
                <a:effectLst/>
                <a:highlight>
                  <a:srgbClr val="00FFFF"/>
                </a:highlight>
                <a:latin typeface="Times New Roman" panose="02020603050405020304" pitchFamily="18" charset="0"/>
                <a:ea typeface="Times New Roman" panose="02020603050405020304" pitchFamily="18" charset="0"/>
              </a:rPr>
              <a:t>left to business agreements between MC service providers </a:t>
            </a:r>
            <a:r>
              <a:rPr lang="en-GB" sz="1500" dirty="0">
                <a:effectLst/>
                <a:latin typeface="Times New Roman" panose="02020603050405020304" pitchFamily="18" charset="0"/>
                <a:ea typeface="Times New Roman" panose="02020603050405020304" pitchFamily="18" charset="0"/>
              </a:rPr>
              <a:t>and is outside the scope of the present document.</a:t>
            </a:r>
            <a:endParaRPr lang="en-DE" sz="1500" dirty="0">
              <a:effectLst/>
              <a:latin typeface="Times New Roman" panose="02020603050405020304" pitchFamily="18" charset="0"/>
              <a:ea typeface="Times New Roman" panose="02020603050405020304" pitchFamily="18" charset="0"/>
            </a:endParaRPr>
          </a:p>
          <a:p>
            <a:pPr>
              <a:spcAft>
                <a:spcPts val="900"/>
              </a:spcAft>
            </a:pPr>
            <a:r>
              <a:rPr lang="en-GB" sz="1500" u="sng" dirty="0">
                <a:effectLst/>
                <a:latin typeface="Times New Roman" panose="02020603050405020304" pitchFamily="18" charset="0"/>
                <a:ea typeface="Times New Roman" panose="02020603050405020304" pitchFamily="18" charset="0"/>
              </a:rPr>
              <a:t>MC service users enabled for migration shall be provisioned with configuration that specifies which PLMNs may be used to migrate to other MC systems.</a:t>
            </a:r>
            <a:endParaRPr lang="en-DE" sz="1500" u="sng" dirty="0">
              <a:effectLst/>
              <a:latin typeface="Times New Roman" panose="02020603050405020304" pitchFamily="18" charset="0"/>
              <a:ea typeface="Times New Roman" panose="02020603050405020304" pitchFamily="18" charset="0"/>
            </a:endParaRPr>
          </a:p>
          <a:p>
            <a:pPr>
              <a:spcAft>
                <a:spcPts val="900"/>
              </a:spcAft>
            </a:pPr>
            <a:r>
              <a:rPr lang="en-GB" sz="1500" dirty="0">
                <a:effectLst/>
                <a:latin typeface="Times New Roman" panose="02020603050405020304" pitchFamily="18" charset="0"/>
                <a:ea typeface="Times New Roman" panose="02020603050405020304" pitchFamily="18" charset="0"/>
              </a:rPr>
              <a:t>If the </a:t>
            </a:r>
            <a:r>
              <a:rPr lang="en-GB" sz="1500" dirty="0">
                <a:effectLst/>
                <a:highlight>
                  <a:srgbClr val="FFFF00"/>
                </a:highlight>
                <a:latin typeface="Times New Roman" panose="02020603050405020304" pitchFamily="18" charset="0"/>
                <a:ea typeface="Times New Roman" panose="02020603050405020304" pitchFamily="18" charset="0"/>
              </a:rPr>
              <a:t>PLMN used by a partner MC system is different from the PLMN used by the primary MC system </a:t>
            </a:r>
            <a:r>
              <a:rPr lang="en-GB" sz="1500" dirty="0">
                <a:effectLst/>
                <a:latin typeface="Times New Roman" panose="02020603050405020304" pitchFamily="18" charset="0"/>
                <a:ea typeface="Times New Roman" panose="02020603050405020304" pitchFamily="18" charset="0"/>
              </a:rPr>
              <a:t>(i.e. migrating MC service user starts using the PLMN used by the partner MC system), then:</a:t>
            </a:r>
            <a:endParaRPr lang="en-DE" sz="1500" dirty="0">
              <a:effectLst/>
              <a:latin typeface="Times New Roman" panose="02020603050405020304" pitchFamily="18" charset="0"/>
              <a:ea typeface="Times New Roman" panose="02020603050405020304" pitchFamily="18" charset="0"/>
            </a:endParaRPr>
          </a:p>
          <a:p>
            <a:pPr marL="360680" indent="-180340">
              <a:spcAft>
                <a:spcPts val="900"/>
              </a:spcAft>
            </a:pPr>
            <a:r>
              <a:rPr lang="en-US" sz="1500" dirty="0">
                <a:effectLst/>
                <a:latin typeface="Times New Roman" panose="02020603050405020304" pitchFamily="18" charset="0"/>
                <a:ea typeface="Times New Roman" panose="02020603050405020304" pitchFamily="18" charset="0"/>
              </a:rPr>
              <a:t>….</a:t>
            </a:r>
            <a:endParaRPr lang="en-DE" sz="1500" dirty="0">
              <a:effectLst/>
              <a:latin typeface="Times New Roman" panose="02020603050405020304" pitchFamily="18" charset="0"/>
              <a:ea typeface="Times New Roman" panose="02020603050405020304" pitchFamily="18" charset="0"/>
            </a:endParaRPr>
          </a:p>
          <a:p>
            <a:pPr>
              <a:spcAft>
                <a:spcPts val="900"/>
              </a:spcAft>
            </a:pPr>
            <a:r>
              <a:rPr lang="en-GB" sz="1500" dirty="0">
                <a:effectLst/>
                <a:latin typeface="Times New Roman" panose="02020603050405020304" pitchFamily="18" charset="0"/>
                <a:ea typeface="Times New Roman" panose="02020603050405020304" pitchFamily="18" charset="0"/>
              </a:rPr>
              <a:t>If the </a:t>
            </a:r>
            <a:r>
              <a:rPr lang="en-GB" sz="1500" dirty="0">
                <a:effectLst/>
                <a:highlight>
                  <a:srgbClr val="00FFFF"/>
                </a:highlight>
                <a:latin typeface="Times New Roman" panose="02020603050405020304" pitchFamily="18" charset="0"/>
                <a:ea typeface="Times New Roman" panose="02020603050405020304" pitchFamily="18" charset="0"/>
              </a:rPr>
              <a:t>PLMN used by the partner MC system and the PLMN used by the primary MC system are the same (i.e. migrating MC service user continues to use the PLMN used by the primary MC system),</a:t>
            </a:r>
            <a:r>
              <a:rPr lang="en-GB" sz="1500" dirty="0">
                <a:effectLst/>
                <a:latin typeface="Times New Roman" panose="02020603050405020304" pitchFamily="18" charset="0"/>
                <a:ea typeface="Times New Roman" panose="02020603050405020304" pitchFamily="18" charset="0"/>
              </a:rPr>
              <a:t> then:</a:t>
            </a:r>
            <a:endParaRPr lang="en-DE" sz="15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500" dirty="0">
                <a:effectLst/>
                <a:latin typeface="Times New Roman" panose="02020603050405020304" pitchFamily="18" charset="0"/>
                <a:ea typeface="Times New Roman" panose="02020603050405020304" pitchFamily="18" charset="0"/>
              </a:rPr>
              <a:t>-	the EPS subscriptions of the PLMN used by the primary MC system utilized by the MC service users who are allowed to migrate to the partner MC system need to be provisioned with the APNs specified in subclause 5.2.7 that identify the PDNs of the partner MC system.</a:t>
            </a:r>
            <a:endParaRPr lang="en-DE" sz="15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618395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95EB27-0EAC-9E4F-2828-335351E9DBD7}"/>
              </a:ext>
            </a:extLst>
          </p:cNvPr>
          <p:cNvSpPr>
            <a:spLocks noGrp="1"/>
          </p:cNvSpPr>
          <p:nvPr>
            <p:ph type="title"/>
          </p:nvPr>
        </p:nvSpPr>
        <p:spPr/>
        <p:txBody>
          <a:bodyPr/>
          <a:lstStyle/>
          <a:p>
            <a:r>
              <a:rPr lang="en-US"/>
              <a:t>Sequence for migration (fig. 10.1.1.2-1)</a:t>
            </a:r>
          </a:p>
        </p:txBody>
      </p:sp>
      <p:sp>
        <p:nvSpPr>
          <p:cNvPr id="6" name="Rectangle 4">
            <a:extLst>
              <a:ext uri="{FF2B5EF4-FFF2-40B4-BE49-F238E27FC236}">
                <a16:creationId xmlns:a16="http://schemas.microsoft.com/office/drawing/2014/main" id="{52C4EB4E-479A-7BA6-00B5-C5ED57AC697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Rectangle 6">
            <a:extLst>
              <a:ext uri="{FF2B5EF4-FFF2-40B4-BE49-F238E27FC236}">
                <a16:creationId xmlns:a16="http://schemas.microsoft.com/office/drawing/2014/main" id="{EC6DB9D8-0C14-CDC7-7EF2-2BEC0D9D6A72}"/>
              </a:ext>
            </a:extLst>
          </p:cNvPr>
          <p:cNvSpPr>
            <a:spLocks noChangeArrowheads="1"/>
          </p:cNvSpPr>
          <p:nvPr/>
        </p:nvSpPr>
        <p:spPr bwMode="auto">
          <a:xfrm>
            <a:off x="751562" y="101460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A405E0E5-E9F1-67C5-72A9-693F95184A4F}"/>
              </a:ext>
            </a:extLst>
          </p:cNvPr>
          <p:cNvGraphicFramePr>
            <a:graphicFrameLocks noChangeAspect="1"/>
          </p:cNvGraphicFramePr>
          <p:nvPr>
            <p:extLst>
              <p:ext uri="{D42A27DB-BD31-4B8C-83A1-F6EECF244321}">
                <p14:modId xmlns:p14="http://schemas.microsoft.com/office/powerpoint/2010/main" val="3159130379"/>
              </p:ext>
            </p:extLst>
          </p:nvPr>
        </p:nvGraphicFramePr>
        <p:xfrm>
          <a:off x="1653499" y="1558222"/>
          <a:ext cx="3501698" cy="5299778"/>
        </p:xfrm>
        <a:graphic>
          <a:graphicData uri="http://schemas.openxmlformats.org/presentationml/2006/ole">
            <mc:AlternateContent xmlns:mc="http://schemas.openxmlformats.org/markup-compatibility/2006">
              <mc:Choice xmlns:v="urn:schemas-microsoft-com:vml" Requires="v">
                <p:oleObj name="Visio" r:id="rId2" imgW="3362296" imgH="5095739" progId="Visio.Drawing.11">
                  <p:embed/>
                </p:oleObj>
              </mc:Choice>
              <mc:Fallback>
                <p:oleObj name="Visio" r:id="rId2" imgW="3362296" imgH="5095739" progId="Visio.Drawing.11">
                  <p:embed/>
                  <p:pic>
                    <p:nvPicPr>
                      <p:cNvPr id="10" name="Object 9">
                        <a:extLst>
                          <a:ext uri="{FF2B5EF4-FFF2-40B4-BE49-F238E27FC236}">
                            <a16:creationId xmlns:a16="http://schemas.microsoft.com/office/drawing/2014/main" id="{A405E0E5-E9F1-67C5-72A9-693F95184A4F}"/>
                          </a:ext>
                        </a:extLst>
                      </p:cNvPr>
                      <p:cNvPicPr>
                        <a:picLocks noChangeAspect="1" noChangeArrowheads="1"/>
                      </p:cNvPicPr>
                      <p:nvPr/>
                    </p:nvPicPr>
                    <p:blipFill>
                      <a:blip r:embed="rId3"/>
                      <a:srcRect/>
                      <a:stretch>
                        <a:fillRect/>
                      </a:stretch>
                    </p:blipFill>
                    <p:spPr bwMode="auto">
                      <a:xfrm>
                        <a:off x="1653499" y="1558222"/>
                        <a:ext cx="3501698" cy="5299778"/>
                      </a:xfrm>
                      <a:prstGeom prst="rect">
                        <a:avLst/>
                      </a:prstGeom>
                      <a:noFill/>
                    </p:spPr>
                  </p:pic>
                </p:oleObj>
              </mc:Fallback>
            </mc:AlternateContent>
          </a:graphicData>
        </a:graphic>
      </p:graphicFrame>
      <p:sp>
        <p:nvSpPr>
          <p:cNvPr id="11" name="Content Placeholder 1">
            <a:extLst>
              <a:ext uri="{FF2B5EF4-FFF2-40B4-BE49-F238E27FC236}">
                <a16:creationId xmlns:a16="http://schemas.microsoft.com/office/drawing/2014/main" id="{5A8B2E05-A3B9-D3EB-F90B-5788612F9354}"/>
              </a:ext>
            </a:extLst>
          </p:cNvPr>
          <p:cNvSpPr>
            <a:spLocks noGrp="1"/>
          </p:cNvSpPr>
          <p:nvPr>
            <p:ph idx="1"/>
          </p:nvPr>
        </p:nvSpPr>
        <p:spPr>
          <a:xfrm>
            <a:off x="7852102" y="1825625"/>
            <a:ext cx="3501697" cy="4351338"/>
          </a:xfrm>
        </p:spPr>
        <p:txBody>
          <a:bodyPr/>
          <a:lstStyle/>
          <a:p>
            <a:r>
              <a:rPr lang="en-US" sz="1400" b="1"/>
              <a:t>Observation 1</a:t>
            </a:r>
            <a:r>
              <a:rPr lang="en-US" sz="1400"/>
              <a:t>: Migration happens only at the application layer</a:t>
            </a:r>
          </a:p>
          <a:p>
            <a:r>
              <a:rPr lang="en-US" sz="1400" b="1"/>
              <a:t>Observation 2: </a:t>
            </a:r>
            <a:r>
              <a:rPr lang="en-US" sz="1400"/>
              <a:t>The MC service user is still connected to the SIP core of its home MC system</a:t>
            </a:r>
          </a:p>
          <a:p>
            <a:endParaRPr lang="en-US" sz="1800"/>
          </a:p>
        </p:txBody>
      </p:sp>
      <p:sp>
        <p:nvSpPr>
          <p:cNvPr id="2" name="Rectangle 2">
            <a:extLst>
              <a:ext uri="{FF2B5EF4-FFF2-40B4-BE49-F238E27FC236}">
                <a16:creationId xmlns:a16="http://schemas.microsoft.com/office/drawing/2014/main" id="{0B6C2BF4-1D28-FA26-E067-F7E350C1923E}"/>
              </a:ext>
            </a:extLst>
          </p:cNvPr>
          <p:cNvSpPr>
            <a:spLocks noChangeArrowheads="1"/>
          </p:cNvSpPr>
          <p:nvPr/>
        </p:nvSpPr>
        <p:spPr bwMode="auto">
          <a:xfrm>
            <a:off x="5970495" y="149383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Rectangle 4">
            <a:extLst>
              <a:ext uri="{FF2B5EF4-FFF2-40B4-BE49-F238E27FC236}">
                <a16:creationId xmlns:a16="http://schemas.microsoft.com/office/drawing/2014/main" id="{03B8F886-EAE2-23A6-E33A-1A6847DCDF44}"/>
              </a:ext>
            </a:extLst>
          </p:cNvPr>
          <p:cNvSpPr>
            <a:spLocks noChangeArrowheads="1"/>
          </p:cNvSpPr>
          <p:nvPr/>
        </p:nvSpPr>
        <p:spPr bwMode="auto">
          <a:xfrm>
            <a:off x="7355998" y="380103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20526766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2693591-A2E8-5804-A3E3-CD2310C390DE}"/>
              </a:ext>
            </a:extLst>
          </p:cNvPr>
          <p:cNvSpPr>
            <a:spLocks noGrp="1"/>
          </p:cNvSpPr>
          <p:nvPr>
            <p:ph idx="1"/>
          </p:nvPr>
        </p:nvSpPr>
        <p:spPr/>
        <p:txBody>
          <a:bodyPr/>
          <a:lstStyle/>
          <a:p>
            <a:r>
              <a:rPr lang="en-US" dirty="0"/>
              <a:t>Migration on the MC service layer is accompanied with possible changes in any of the following layers:</a:t>
            </a:r>
          </a:p>
          <a:p>
            <a:pPr lvl="1"/>
            <a:r>
              <a:rPr lang="en-US" dirty="0"/>
              <a:t>3GPP core layer</a:t>
            </a:r>
          </a:p>
          <a:p>
            <a:pPr lvl="1"/>
            <a:r>
              <a:rPr lang="en-US" dirty="0"/>
              <a:t>SIP layer</a:t>
            </a:r>
          </a:p>
          <a:p>
            <a:r>
              <a:rPr lang="en-US" dirty="0"/>
              <a:t> The possible changes are:</a:t>
            </a:r>
          </a:p>
          <a:p>
            <a:pPr lvl="1"/>
            <a:r>
              <a:rPr lang="en-US" dirty="0"/>
              <a:t>Partner 3GPP core, Partner SIP core </a:t>
            </a:r>
          </a:p>
          <a:p>
            <a:pPr lvl="1"/>
            <a:r>
              <a:rPr lang="en-US" dirty="0"/>
              <a:t>Partner 3GPP core, Primary SIP core</a:t>
            </a:r>
          </a:p>
          <a:p>
            <a:pPr lvl="1"/>
            <a:r>
              <a:rPr lang="en-US" dirty="0"/>
              <a:t>Primary 3GPP core, Partner SIP core</a:t>
            </a:r>
          </a:p>
          <a:p>
            <a:r>
              <a:rPr lang="en-US" dirty="0"/>
              <a:t>The </a:t>
            </a:r>
            <a:r>
              <a:rPr lang="en-US" dirty="0" err="1"/>
              <a:t>MCx</a:t>
            </a:r>
            <a:r>
              <a:rPr lang="en-US" dirty="0"/>
              <a:t> UE/ </a:t>
            </a:r>
            <a:r>
              <a:rPr lang="en-US" dirty="0" err="1"/>
              <a:t>MCx</a:t>
            </a:r>
            <a:r>
              <a:rPr lang="en-US" dirty="0"/>
              <a:t> client needs to be configured whether</a:t>
            </a:r>
          </a:p>
          <a:p>
            <a:pPr lvl="1"/>
            <a:r>
              <a:rPr lang="en-US" dirty="0"/>
              <a:t>It must change the primary PLMN</a:t>
            </a:r>
          </a:p>
          <a:p>
            <a:pPr lvl="1"/>
            <a:r>
              <a:rPr lang="en-US" dirty="0"/>
              <a:t>It must change the primary SIP core/IMS</a:t>
            </a:r>
          </a:p>
        </p:txBody>
      </p:sp>
      <p:sp>
        <p:nvSpPr>
          <p:cNvPr id="3" name="Title 2">
            <a:extLst>
              <a:ext uri="{FF2B5EF4-FFF2-40B4-BE49-F238E27FC236}">
                <a16:creationId xmlns:a16="http://schemas.microsoft.com/office/drawing/2014/main" id="{77A844F9-7A93-6809-06F1-FB590EF5DEE8}"/>
              </a:ext>
            </a:extLst>
          </p:cNvPr>
          <p:cNvSpPr>
            <a:spLocks noGrp="1"/>
          </p:cNvSpPr>
          <p:nvPr>
            <p:ph type="title"/>
          </p:nvPr>
        </p:nvSpPr>
        <p:spPr/>
        <p:txBody>
          <a:bodyPr/>
          <a:lstStyle/>
          <a:p>
            <a:r>
              <a:rPr lang="en-US" dirty="0"/>
              <a:t>Observations </a:t>
            </a:r>
          </a:p>
        </p:txBody>
      </p:sp>
    </p:spTree>
    <p:extLst>
      <p:ext uri="{BB962C8B-B14F-4D97-AF65-F5344CB8AC3E}">
        <p14:creationId xmlns:p14="http://schemas.microsoft.com/office/powerpoint/2010/main" val="42563933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54F8DF-6ABA-0D60-7703-96720129B4FF}"/>
              </a:ext>
            </a:extLst>
          </p:cNvPr>
          <p:cNvSpPr>
            <a:spLocks noGrp="1"/>
          </p:cNvSpPr>
          <p:nvPr>
            <p:ph idx="1"/>
          </p:nvPr>
        </p:nvSpPr>
        <p:spPr>
          <a:xfrm>
            <a:off x="838200" y="1825625"/>
            <a:ext cx="5208037" cy="4351338"/>
          </a:xfrm>
        </p:spPr>
        <p:txBody>
          <a:bodyPr/>
          <a:lstStyle/>
          <a:p>
            <a:r>
              <a:rPr lang="en-US" dirty="0"/>
              <a:t>Solution 1: </a:t>
            </a:r>
            <a:r>
              <a:rPr lang="en-US" dirty="0" err="1"/>
              <a:t>eUICC</a:t>
            </a:r>
            <a:r>
              <a:rPr lang="en-US" dirty="0"/>
              <a:t> based</a:t>
            </a:r>
          </a:p>
          <a:p>
            <a:pPr lvl="1"/>
            <a:r>
              <a:rPr lang="en-US" dirty="0" err="1"/>
              <a:t>MCx</a:t>
            </a:r>
            <a:r>
              <a:rPr lang="en-US" dirty="0"/>
              <a:t> user utilizes </a:t>
            </a:r>
            <a:r>
              <a:rPr lang="en-US" dirty="0" err="1"/>
              <a:t>MCx</a:t>
            </a:r>
            <a:r>
              <a:rPr lang="en-US" dirty="0"/>
              <a:t> UE device equipped with </a:t>
            </a:r>
            <a:r>
              <a:rPr lang="en-US" dirty="0" err="1"/>
              <a:t>eUICC</a:t>
            </a:r>
            <a:r>
              <a:rPr lang="en-US" dirty="0"/>
              <a:t> card (</a:t>
            </a:r>
            <a:r>
              <a:rPr lang="en-US" dirty="0" err="1"/>
              <a:t>eSIM</a:t>
            </a:r>
            <a:r>
              <a:rPr lang="en-US" dirty="0"/>
              <a:t>, </a:t>
            </a:r>
            <a:r>
              <a:rPr lang="en-US" dirty="0" err="1"/>
              <a:t>eISIM</a:t>
            </a:r>
            <a:r>
              <a:rPr lang="en-US" dirty="0"/>
              <a:t>)</a:t>
            </a:r>
          </a:p>
          <a:p>
            <a:pPr lvl="1"/>
            <a:r>
              <a:rPr lang="en-US" dirty="0"/>
              <a:t>The </a:t>
            </a:r>
            <a:r>
              <a:rPr lang="en-US" dirty="0" err="1"/>
              <a:t>eUICC</a:t>
            </a:r>
            <a:r>
              <a:rPr lang="en-US" dirty="0"/>
              <a:t> card includes multiple profiles to select multiple PLMN and SIP core/ IMS</a:t>
            </a:r>
          </a:p>
          <a:p>
            <a:pPr lvl="1"/>
            <a:endParaRPr lang="en-US" dirty="0"/>
          </a:p>
        </p:txBody>
      </p:sp>
      <p:sp>
        <p:nvSpPr>
          <p:cNvPr id="3" name="Title 2">
            <a:extLst>
              <a:ext uri="{FF2B5EF4-FFF2-40B4-BE49-F238E27FC236}">
                <a16:creationId xmlns:a16="http://schemas.microsoft.com/office/drawing/2014/main" id="{9092865E-2E0E-ED1B-941E-2489B328B2A9}"/>
              </a:ext>
            </a:extLst>
          </p:cNvPr>
          <p:cNvSpPr>
            <a:spLocks noGrp="1"/>
          </p:cNvSpPr>
          <p:nvPr>
            <p:ph type="title"/>
          </p:nvPr>
        </p:nvSpPr>
        <p:spPr/>
        <p:txBody>
          <a:bodyPr/>
          <a:lstStyle/>
          <a:p>
            <a:r>
              <a:rPr lang="en-US" dirty="0"/>
              <a:t>Proposals</a:t>
            </a:r>
          </a:p>
        </p:txBody>
      </p:sp>
      <p:sp>
        <p:nvSpPr>
          <p:cNvPr id="4" name="Content Placeholder 1">
            <a:extLst>
              <a:ext uri="{FF2B5EF4-FFF2-40B4-BE49-F238E27FC236}">
                <a16:creationId xmlns:a16="http://schemas.microsoft.com/office/drawing/2014/main" id="{612D9FFA-4558-C357-F83C-865F5ACBB02C}"/>
              </a:ext>
            </a:extLst>
          </p:cNvPr>
          <p:cNvSpPr txBox="1">
            <a:spLocks/>
          </p:cNvSpPr>
          <p:nvPr/>
        </p:nvSpPr>
        <p:spPr bwMode="auto">
          <a:xfrm>
            <a:off x="6096000" y="1825625"/>
            <a:ext cx="5380653"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Solution 2: configuration based </a:t>
            </a:r>
          </a:p>
          <a:p>
            <a:pPr lvl="1"/>
            <a:r>
              <a:rPr lang="en-US" dirty="0"/>
              <a:t>Allow the </a:t>
            </a:r>
            <a:r>
              <a:rPr lang="en-US" dirty="0" err="1"/>
              <a:t>MCx</a:t>
            </a:r>
            <a:r>
              <a:rPr lang="en-US" dirty="0"/>
              <a:t> client to store the IMS credentials (IMC) of the SIP core/ IMS of the partner MC system(s) despite being equipped with (e)ISIM</a:t>
            </a:r>
          </a:p>
          <a:p>
            <a:pPr lvl="1"/>
            <a:r>
              <a:rPr lang="en-US" dirty="0"/>
              <a:t>Use SIP digest as the authentication mechanism towards the SIP core/IMS of the partner MC system(s)</a:t>
            </a:r>
          </a:p>
        </p:txBody>
      </p:sp>
    </p:spTree>
    <p:extLst>
      <p:ext uri="{BB962C8B-B14F-4D97-AF65-F5344CB8AC3E}">
        <p14:creationId xmlns:p14="http://schemas.microsoft.com/office/powerpoint/2010/main" val="3981681515"/>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75972D-ADF4-50FB-880B-C117A5E42071}"/>
              </a:ext>
            </a:extLst>
          </p:cNvPr>
          <p:cNvSpPr>
            <a:spLocks noGrp="1"/>
          </p:cNvSpPr>
          <p:nvPr>
            <p:ph idx="1"/>
          </p:nvPr>
        </p:nvSpPr>
        <p:spPr>
          <a:xfrm>
            <a:off x="838200" y="1663905"/>
            <a:ext cx="10515600" cy="4351338"/>
          </a:xfrm>
        </p:spPr>
        <p:txBody>
          <a:bodyPr/>
          <a:lstStyle/>
          <a:p>
            <a:r>
              <a:rPr lang="en-US" dirty="0"/>
              <a:t>Pros:</a:t>
            </a:r>
          </a:p>
          <a:p>
            <a:pPr lvl="1"/>
            <a:r>
              <a:rPr lang="en-US" dirty="0"/>
              <a:t>Multiple profiles to select from by user</a:t>
            </a:r>
          </a:p>
          <a:p>
            <a:pPr lvl="1"/>
            <a:r>
              <a:rPr lang="en-US" dirty="0" err="1"/>
              <a:t>eSIM</a:t>
            </a:r>
            <a:r>
              <a:rPr lang="en-US" dirty="0"/>
              <a:t> selection is independent from MC application usage</a:t>
            </a:r>
          </a:p>
          <a:p>
            <a:r>
              <a:rPr lang="en-US" dirty="0"/>
              <a:t>Cons:</a:t>
            </a:r>
          </a:p>
          <a:p>
            <a:pPr lvl="1"/>
            <a:r>
              <a:rPr lang="en-US" dirty="0"/>
              <a:t>SIP core is selected based on PLMN selection. This makes deployment option in Fig 9.2.2.1.4 difficult to achieve</a:t>
            </a:r>
          </a:p>
          <a:p>
            <a:pPr lvl="1"/>
            <a:r>
              <a:rPr lang="en-US" dirty="0"/>
              <a:t>Migration is done per user (i.e. all MC clients concurrently used by a MC user are migrated simultaneously). This makes </a:t>
            </a:r>
            <a:r>
              <a:rPr lang="en-US" dirty="0" err="1"/>
              <a:t>eSIM</a:t>
            </a:r>
            <a:r>
              <a:rPr lang="en-US" dirty="0"/>
              <a:t> change on multiple devices difficult to coordinate</a:t>
            </a:r>
          </a:p>
          <a:p>
            <a:pPr lvl="1"/>
            <a:r>
              <a:rPr lang="en-US" dirty="0"/>
              <a:t>Switching profile may need too much time (e.g., up to 1 minute), during which the MC user suffers service interruption</a:t>
            </a:r>
          </a:p>
          <a:p>
            <a:pPr lvl="1"/>
            <a:r>
              <a:rPr lang="en-US" dirty="0"/>
              <a:t>QoS requests from MC service server needs multiple Rx integrations to different PLMNs</a:t>
            </a:r>
          </a:p>
        </p:txBody>
      </p:sp>
      <p:sp>
        <p:nvSpPr>
          <p:cNvPr id="3" name="Title 2">
            <a:extLst>
              <a:ext uri="{FF2B5EF4-FFF2-40B4-BE49-F238E27FC236}">
                <a16:creationId xmlns:a16="http://schemas.microsoft.com/office/drawing/2014/main" id="{CA250B47-13F3-4332-DC8D-5B0A726E8C99}"/>
              </a:ext>
            </a:extLst>
          </p:cNvPr>
          <p:cNvSpPr>
            <a:spLocks noGrp="1"/>
          </p:cNvSpPr>
          <p:nvPr>
            <p:ph type="title"/>
          </p:nvPr>
        </p:nvSpPr>
        <p:spPr/>
        <p:txBody>
          <a:bodyPr/>
          <a:lstStyle/>
          <a:p>
            <a:r>
              <a:rPr lang="en-US" dirty="0"/>
              <a:t>Solution 1:</a:t>
            </a:r>
          </a:p>
        </p:txBody>
      </p:sp>
    </p:spTree>
    <p:extLst>
      <p:ext uri="{BB962C8B-B14F-4D97-AF65-F5344CB8AC3E}">
        <p14:creationId xmlns:p14="http://schemas.microsoft.com/office/powerpoint/2010/main" val="54515263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3798CFF-D7EC-F1BC-7CDF-CB98CC463476}"/>
              </a:ext>
            </a:extLst>
          </p:cNvPr>
          <p:cNvSpPr>
            <a:spLocks noGrp="1"/>
          </p:cNvSpPr>
          <p:nvPr>
            <p:ph idx="1"/>
          </p:nvPr>
        </p:nvSpPr>
        <p:spPr/>
        <p:txBody>
          <a:bodyPr/>
          <a:lstStyle/>
          <a:p>
            <a:r>
              <a:rPr lang="en-US" dirty="0"/>
              <a:t>Pros:</a:t>
            </a:r>
          </a:p>
          <a:p>
            <a:pPr lvl="1"/>
            <a:r>
              <a:rPr lang="en-US" dirty="0"/>
              <a:t>SIP core selection is controlled by the MC application configuration (similar to all MC clients using non 3GPP devices)</a:t>
            </a:r>
          </a:p>
          <a:p>
            <a:pPr lvl="1"/>
            <a:r>
              <a:rPr lang="en-US" dirty="0"/>
              <a:t>Support for a coordinated SIP core change is triggered by a MC user migration for all multiple devices used by the MC user</a:t>
            </a:r>
          </a:p>
          <a:p>
            <a:pPr lvl="1"/>
            <a:r>
              <a:rPr lang="en-US" dirty="0"/>
              <a:t>Simpler QoS implementation via one home PCRF (assuming HR roaming)</a:t>
            </a:r>
          </a:p>
          <a:p>
            <a:pPr lvl="1"/>
            <a:r>
              <a:rPr lang="en-US" dirty="0"/>
              <a:t>Support for all deployment options in TS 23.280 clause 9.2.2.1</a:t>
            </a:r>
          </a:p>
          <a:p>
            <a:r>
              <a:rPr lang="en-US" dirty="0"/>
              <a:t>Cons:</a:t>
            </a:r>
          </a:p>
          <a:p>
            <a:pPr lvl="1"/>
            <a:r>
              <a:rPr lang="en-US" dirty="0"/>
              <a:t>Authentication method change - support for SIP Digest (SA3 impact)</a:t>
            </a:r>
          </a:p>
          <a:p>
            <a:pPr lvl="1"/>
            <a:endParaRPr lang="en-US" dirty="0"/>
          </a:p>
        </p:txBody>
      </p:sp>
      <p:sp>
        <p:nvSpPr>
          <p:cNvPr id="3" name="Title 2">
            <a:extLst>
              <a:ext uri="{FF2B5EF4-FFF2-40B4-BE49-F238E27FC236}">
                <a16:creationId xmlns:a16="http://schemas.microsoft.com/office/drawing/2014/main" id="{0D8CD234-9174-394D-60A4-7B035400C07B}"/>
              </a:ext>
            </a:extLst>
          </p:cNvPr>
          <p:cNvSpPr>
            <a:spLocks noGrp="1"/>
          </p:cNvSpPr>
          <p:nvPr>
            <p:ph type="title"/>
          </p:nvPr>
        </p:nvSpPr>
        <p:spPr/>
        <p:txBody>
          <a:bodyPr/>
          <a:lstStyle/>
          <a:p>
            <a:r>
              <a:rPr lang="en-US"/>
              <a:t>Solution 2:</a:t>
            </a:r>
          </a:p>
        </p:txBody>
      </p:sp>
    </p:spTree>
    <p:extLst>
      <p:ext uri="{BB962C8B-B14F-4D97-AF65-F5344CB8AC3E}">
        <p14:creationId xmlns:p14="http://schemas.microsoft.com/office/powerpoint/2010/main" val="2471300579"/>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C40278-C4F7-36E4-2993-9A873CC3F8B1}"/>
              </a:ext>
            </a:extLst>
          </p:cNvPr>
          <p:cNvSpPr>
            <a:spLocks noGrp="1"/>
          </p:cNvSpPr>
          <p:nvPr>
            <p:ph idx="1"/>
          </p:nvPr>
        </p:nvSpPr>
        <p:spPr>
          <a:xfrm>
            <a:off x="838200" y="1825625"/>
            <a:ext cx="10515600" cy="824269"/>
          </a:xfrm>
        </p:spPr>
        <p:txBody>
          <a:bodyPr/>
          <a:lstStyle/>
          <a:p>
            <a:r>
              <a:rPr lang="en-US" dirty="0"/>
              <a:t>Scenario: </a:t>
            </a:r>
            <a:r>
              <a:rPr lang="en-US" dirty="0" err="1"/>
              <a:t>MCx</a:t>
            </a:r>
            <a:r>
              <a:rPr lang="en-US" dirty="0"/>
              <a:t> user simultaneously uses multiple </a:t>
            </a:r>
            <a:r>
              <a:rPr lang="en-US" dirty="0" err="1"/>
              <a:t>MCx</a:t>
            </a:r>
            <a:r>
              <a:rPr lang="en-US" dirty="0"/>
              <a:t> UE devices</a:t>
            </a:r>
          </a:p>
          <a:p>
            <a:pPr marL="0" indent="0">
              <a:buNone/>
            </a:pPr>
            <a:endParaRPr lang="en-US" dirty="0"/>
          </a:p>
        </p:txBody>
      </p:sp>
      <p:sp>
        <p:nvSpPr>
          <p:cNvPr id="3" name="Title 2">
            <a:extLst>
              <a:ext uri="{FF2B5EF4-FFF2-40B4-BE49-F238E27FC236}">
                <a16:creationId xmlns:a16="http://schemas.microsoft.com/office/drawing/2014/main" id="{0F0AC429-E790-BF01-633B-EC38DE509EE9}"/>
              </a:ext>
            </a:extLst>
          </p:cNvPr>
          <p:cNvSpPr>
            <a:spLocks noGrp="1"/>
          </p:cNvSpPr>
          <p:nvPr>
            <p:ph type="title"/>
          </p:nvPr>
        </p:nvSpPr>
        <p:spPr/>
        <p:txBody>
          <a:bodyPr/>
          <a:lstStyle/>
          <a:p>
            <a:r>
              <a:rPr lang="en-US" dirty="0"/>
              <a:t>MC service user migration</a:t>
            </a:r>
          </a:p>
        </p:txBody>
      </p:sp>
      <p:sp>
        <p:nvSpPr>
          <p:cNvPr id="12" name="TextBox 11">
            <a:extLst>
              <a:ext uri="{FF2B5EF4-FFF2-40B4-BE49-F238E27FC236}">
                <a16:creationId xmlns:a16="http://schemas.microsoft.com/office/drawing/2014/main" id="{D6213A54-84CB-C9A9-0917-CF99242DC39E}"/>
              </a:ext>
            </a:extLst>
          </p:cNvPr>
          <p:cNvSpPr txBox="1"/>
          <p:nvPr/>
        </p:nvSpPr>
        <p:spPr>
          <a:xfrm>
            <a:off x="1614914" y="2245575"/>
            <a:ext cx="889204" cy="230497"/>
          </a:xfrm>
          <a:prstGeom prst="rect">
            <a:avLst/>
          </a:prstGeom>
          <a:solidFill>
            <a:schemeClr val="accent4">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A</a:t>
            </a:r>
          </a:p>
        </p:txBody>
      </p:sp>
      <p:sp>
        <p:nvSpPr>
          <p:cNvPr id="13" name="TextBox 12">
            <a:extLst>
              <a:ext uri="{FF2B5EF4-FFF2-40B4-BE49-F238E27FC236}">
                <a16:creationId xmlns:a16="http://schemas.microsoft.com/office/drawing/2014/main" id="{678B6096-F748-67DA-CE9B-444F0FE42DD9}"/>
              </a:ext>
            </a:extLst>
          </p:cNvPr>
          <p:cNvSpPr txBox="1"/>
          <p:nvPr/>
        </p:nvSpPr>
        <p:spPr bwMode="auto">
          <a:xfrm>
            <a:off x="713433" y="3145723"/>
            <a:ext cx="833773"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4">
                    <a:lumMod val="75000"/>
                  </a:schemeClr>
                </a:solidFill>
              </a:rPr>
              <a:t>PLMN A</a:t>
            </a:r>
          </a:p>
        </p:txBody>
      </p:sp>
      <p:sp>
        <p:nvSpPr>
          <p:cNvPr id="14" name="TextBox 13">
            <a:extLst>
              <a:ext uri="{FF2B5EF4-FFF2-40B4-BE49-F238E27FC236}">
                <a16:creationId xmlns:a16="http://schemas.microsoft.com/office/drawing/2014/main" id="{99BCBF8F-75C4-7DC2-E43C-CA7300C17487}"/>
              </a:ext>
            </a:extLst>
          </p:cNvPr>
          <p:cNvSpPr txBox="1"/>
          <p:nvPr/>
        </p:nvSpPr>
        <p:spPr>
          <a:xfrm>
            <a:off x="1540349" y="3112108"/>
            <a:ext cx="1024620" cy="241880"/>
          </a:xfrm>
          <a:prstGeom prst="rect">
            <a:avLst/>
          </a:prstGeom>
          <a:solidFill>
            <a:schemeClr val="accent4">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solidFill>
                  <a:schemeClr val="bg1"/>
                </a:solidFill>
              </a:rPr>
              <a:t>Core Network</a:t>
            </a:r>
          </a:p>
        </p:txBody>
      </p:sp>
      <p:cxnSp>
        <p:nvCxnSpPr>
          <p:cNvPr id="15" name="Straight Connector 14">
            <a:extLst>
              <a:ext uri="{FF2B5EF4-FFF2-40B4-BE49-F238E27FC236}">
                <a16:creationId xmlns:a16="http://schemas.microsoft.com/office/drawing/2014/main" id="{89761CE9-9B90-CB94-E6E6-335886834425}"/>
              </a:ext>
            </a:extLst>
          </p:cNvPr>
          <p:cNvCxnSpPr>
            <a:cxnSpLocks/>
            <a:stCxn id="107" idx="2"/>
            <a:endCxn id="14" idx="0"/>
          </p:cNvCxnSpPr>
          <p:nvPr/>
        </p:nvCxnSpPr>
        <p:spPr bwMode="auto">
          <a:xfrm flipH="1">
            <a:off x="2052659" y="2877120"/>
            <a:ext cx="6857" cy="23498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6" name="Freeform: Shape 15">
            <a:extLst>
              <a:ext uri="{FF2B5EF4-FFF2-40B4-BE49-F238E27FC236}">
                <a16:creationId xmlns:a16="http://schemas.microsoft.com/office/drawing/2014/main" id="{8A68160E-7E66-0594-A03A-8661C4C7139A}"/>
              </a:ext>
            </a:extLst>
          </p:cNvPr>
          <p:cNvSpPr/>
          <p:nvPr/>
        </p:nvSpPr>
        <p:spPr bwMode="auto">
          <a:xfrm>
            <a:off x="1968205" y="3346374"/>
            <a:ext cx="418529" cy="1363794"/>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sp>
        <p:nvSpPr>
          <p:cNvPr id="22" name="TextBox 21">
            <a:extLst>
              <a:ext uri="{FF2B5EF4-FFF2-40B4-BE49-F238E27FC236}">
                <a16:creationId xmlns:a16="http://schemas.microsoft.com/office/drawing/2014/main" id="{1696548E-566D-C1C2-002F-62A06252E7DF}"/>
              </a:ext>
            </a:extLst>
          </p:cNvPr>
          <p:cNvSpPr txBox="1"/>
          <p:nvPr/>
        </p:nvSpPr>
        <p:spPr bwMode="auto">
          <a:xfrm>
            <a:off x="8649359" y="3170845"/>
            <a:ext cx="814038"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3">
                    <a:lumMod val="50000"/>
                  </a:schemeClr>
                </a:solidFill>
              </a:rPr>
              <a:t>PLMN B</a:t>
            </a:r>
          </a:p>
        </p:txBody>
      </p:sp>
      <p:sp>
        <p:nvSpPr>
          <p:cNvPr id="32" name="TextBox 31">
            <a:extLst>
              <a:ext uri="{FF2B5EF4-FFF2-40B4-BE49-F238E27FC236}">
                <a16:creationId xmlns:a16="http://schemas.microsoft.com/office/drawing/2014/main" id="{E7B0051A-522E-81F0-6B89-2A3057F0E1D8}"/>
              </a:ext>
            </a:extLst>
          </p:cNvPr>
          <p:cNvSpPr txBox="1"/>
          <p:nvPr/>
        </p:nvSpPr>
        <p:spPr>
          <a:xfrm>
            <a:off x="9451446" y="3128826"/>
            <a:ext cx="1024620" cy="241880"/>
          </a:xfrm>
          <a:prstGeom prst="rect">
            <a:avLst/>
          </a:prstGeom>
          <a:solidFill>
            <a:schemeClr val="accent3">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6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sz="1100" dirty="0">
                <a:solidFill>
                  <a:schemeClr val="bg1"/>
                </a:solidFill>
              </a:rPr>
              <a:t>Core Network</a:t>
            </a:r>
          </a:p>
        </p:txBody>
      </p:sp>
      <p:cxnSp>
        <p:nvCxnSpPr>
          <p:cNvPr id="33" name="Straight Connector 32">
            <a:extLst>
              <a:ext uri="{FF2B5EF4-FFF2-40B4-BE49-F238E27FC236}">
                <a16:creationId xmlns:a16="http://schemas.microsoft.com/office/drawing/2014/main" id="{43429E17-5924-00C9-EE37-C3A1EE398BF0}"/>
              </a:ext>
            </a:extLst>
          </p:cNvPr>
          <p:cNvCxnSpPr>
            <a:cxnSpLocks/>
            <a:stCxn id="145" idx="2"/>
            <a:endCxn id="32" idx="0"/>
          </p:cNvCxnSpPr>
          <p:nvPr/>
        </p:nvCxnSpPr>
        <p:spPr bwMode="auto">
          <a:xfrm flipH="1">
            <a:off x="9963756" y="2890067"/>
            <a:ext cx="3077" cy="23875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6" name="TextBox 45">
            <a:extLst>
              <a:ext uri="{FF2B5EF4-FFF2-40B4-BE49-F238E27FC236}">
                <a16:creationId xmlns:a16="http://schemas.microsoft.com/office/drawing/2014/main" id="{1E7086BD-BE9C-B470-2DDE-DA13E0371C94}"/>
              </a:ext>
            </a:extLst>
          </p:cNvPr>
          <p:cNvSpPr txBox="1"/>
          <p:nvPr/>
        </p:nvSpPr>
        <p:spPr>
          <a:xfrm>
            <a:off x="378431" y="5262260"/>
            <a:ext cx="75950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user 1</a:t>
            </a:r>
          </a:p>
        </p:txBody>
      </p:sp>
      <p:grpSp>
        <p:nvGrpSpPr>
          <p:cNvPr id="58" name="Group 57">
            <a:extLst>
              <a:ext uri="{FF2B5EF4-FFF2-40B4-BE49-F238E27FC236}">
                <a16:creationId xmlns:a16="http://schemas.microsoft.com/office/drawing/2014/main" id="{5D666EFB-240C-436E-32A1-21DE00F1CAD0}"/>
              </a:ext>
            </a:extLst>
          </p:cNvPr>
          <p:cNvGrpSpPr/>
          <p:nvPr/>
        </p:nvGrpSpPr>
        <p:grpSpPr>
          <a:xfrm>
            <a:off x="1221786" y="4681975"/>
            <a:ext cx="584848" cy="616035"/>
            <a:chOff x="4159967" y="5063923"/>
            <a:chExt cx="584848" cy="615108"/>
          </a:xfrm>
          <a:solidFill>
            <a:schemeClr val="accent4">
              <a:lumMod val="75000"/>
            </a:schemeClr>
          </a:solidFill>
        </p:grpSpPr>
        <p:sp>
          <p:nvSpPr>
            <p:cNvPr id="59" name="TextBox 58">
              <a:extLst>
                <a:ext uri="{FF2B5EF4-FFF2-40B4-BE49-F238E27FC236}">
                  <a16:creationId xmlns:a16="http://schemas.microsoft.com/office/drawing/2014/main" id="{EB1A52A3-D67E-1CF5-9E74-1001AE18EA75}"/>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1</a:t>
              </a:r>
            </a:p>
          </p:txBody>
        </p:sp>
        <p:sp>
          <p:nvSpPr>
            <p:cNvPr id="60" name="Rectangle 59">
              <a:extLst>
                <a:ext uri="{FF2B5EF4-FFF2-40B4-BE49-F238E27FC236}">
                  <a16:creationId xmlns:a16="http://schemas.microsoft.com/office/drawing/2014/main" id="{7A247B31-3A5B-0907-EDE8-5AA6EA49A513}"/>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Client1</a:t>
              </a:r>
            </a:p>
          </p:txBody>
        </p:sp>
      </p:grpSp>
      <p:grpSp>
        <p:nvGrpSpPr>
          <p:cNvPr id="61" name="Graphic 53">
            <a:extLst>
              <a:ext uri="{FF2B5EF4-FFF2-40B4-BE49-F238E27FC236}">
                <a16:creationId xmlns:a16="http://schemas.microsoft.com/office/drawing/2014/main" id="{22BE6735-7DA0-FA64-2E60-0D879E34031B}"/>
              </a:ext>
            </a:extLst>
          </p:cNvPr>
          <p:cNvGrpSpPr>
            <a:grpSpLocks/>
          </p:cNvGrpSpPr>
          <p:nvPr/>
        </p:nvGrpSpPr>
        <p:grpSpPr>
          <a:xfrm>
            <a:off x="448989" y="4642074"/>
            <a:ext cx="522025" cy="623361"/>
            <a:chOff x="2262122" y="3693155"/>
            <a:chExt cx="720552" cy="757821"/>
          </a:xfrm>
        </p:grpSpPr>
        <p:sp>
          <p:nvSpPr>
            <p:cNvPr id="62" name="Freeform: Shape 61">
              <a:extLst>
                <a:ext uri="{FF2B5EF4-FFF2-40B4-BE49-F238E27FC236}">
                  <a16:creationId xmlns:a16="http://schemas.microsoft.com/office/drawing/2014/main" id="{4C1D5E1B-D89D-6BAA-4E7C-AE7B38029705}"/>
                </a:ext>
              </a:extLst>
            </p:cNvPr>
            <p:cNvSpPr/>
            <p:nvPr/>
          </p:nvSpPr>
          <p:spPr>
            <a:xfrm>
              <a:off x="2252805" y="4259409"/>
              <a:ext cx="732975" cy="186349"/>
            </a:xfrm>
            <a:custGeom>
              <a:avLst/>
              <a:gdLst>
                <a:gd name="connsiteX0" fmla="*/ 681916 w 732975"/>
                <a:gd name="connsiteY0" fmla="*/ 185356 h 186349"/>
                <a:gd name="connsiteX1" fmla="*/ 526997 w 732975"/>
                <a:gd name="connsiteY1" fmla="*/ 59011 h 186349"/>
                <a:gd name="connsiteX2" fmla="*/ 213060 w 732975"/>
                <a:gd name="connsiteY2" fmla="*/ 59011 h 186349"/>
                <a:gd name="connsiteX3" fmla="*/ 58017 w 732975"/>
                <a:gd name="connsiteY3" fmla="*/ 185356 h 186349"/>
                <a:gd name="connsiteX4" fmla="*/ 9317 w 732975"/>
                <a:gd name="connsiteY4" fmla="*/ 175293 h 186349"/>
                <a:gd name="connsiteX5" fmla="*/ 213060 w 732975"/>
                <a:gd name="connsiteY5" fmla="*/ 9317 h 186349"/>
                <a:gd name="connsiteX6" fmla="*/ 526997 w 732975"/>
                <a:gd name="connsiteY6" fmla="*/ 9317 h 186349"/>
                <a:gd name="connsiteX7" fmla="*/ 730615 w 732975"/>
                <a:gd name="connsiteY7" fmla="*/ 175293 h 18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975" h="186349">
                  <a:moveTo>
                    <a:pt x="681916" y="185356"/>
                  </a:moveTo>
                  <a:cubicBezTo>
                    <a:pt x="666557" y="111962"/>
                    <a:pt x="601979" y="59296"/>
                    <a:pt x="526997" y="59011"/>
                  </a:cubicBezTo>
                  <a:lnTo>
                    <a:pt x="213060" y="59011"/>
                  </a:lnTo>
                  <a:cubicBezTo>
                    <a:pt x="138030" y="59238"/>
                    <a:pt x="73386" y="111918"/>
                    <a:pt x="58017" y="185356"/>
                  </a:cubicBezTo>
                  <a:lnTo>
                    <a:pt x="9317" y="175293"/>
                  </a:lnTo>
                  <a:cubicBezTo>
                    <a:pt x="29591" y="78842"/>
                    <a:pt x="114502" y="9670"/>
                    <a:pt x="213060" y="9317"/>
                  </a:cubicBezTo>
                  <a:lnTo>
                    <a:pt x="526997" y="9317"/>
                  </a:lnTo>
                  <a:cubicBezTo>
                    <a:pt x="625525" y="9681"/>
                    <a:pt x="710393" y="78862"/>
                    <a:pt x="730615" y="175293"/>
                  </a:cubicBezTo>
                  <a:close/>
                </a:path>
              </a:pathLst>
            </a:custGeom>
            <a:solidFill>
              <a:schemeClr val="tx1"/>
            </a:solidFill>
            <a:ln w="9525" cap="flat">
              <a:noFill/>
              <a:prstDash val="solid"/>
              <a:miter/>
            </a:ln>
          </p:spPr>
          <p:txBody>
            <a:bodyPr rtlCol="0" anchor="ctr"/>
            <a:lstStyle/>
            <a:p>
              <a:pPr marL="0" indent="0">
                <a:buNone/>
              </a:pPr>
              <a:endParaRPr lang="en-US"/>
            </a:p>
          </p:txBody>
        </p:sp>
        <p:sp>
          <p:nvSpPr>
            <p:cNvPr id="63" name="Freeform: Shape 62">
              <a:extLst>
                <a:ext uri="{FF2B5EF4-FFF2-40B4-BE49-F238E27FC236}">
                  <a16:creationId xmlns:a16="http://schemas.microsoft.com/office/drawing/2014/main" id="{A703D683-2B50-32D2-86C8-6E560569D982}"/>
                </a:ext>
              </a:extLst>
            </p:cNvPr>
            <p:cNvSpPr/>
            <p:nvPr/>
          </p:nvSpPr>
          <p:spPr>
            <a:xfrm>
              <a:off x="2400766" y="3683838"/>
              <a:ext cx="434816" cy="546625"/>
            </a:xfrm>
            <a:custGeom>
              <a:avLst/>
              <a:gdLst>
                <a:gd name="connsiteX0" fmla="*/ 235919 w 434815"/>
                <a:gd name="connsiteY0" fmla="*/ 540786 h 546624"/>
                <a:gd name="connsiteX1" fmla="*/ 208090 w 434815"/>
                <a:gd name="connsiteY1" fmla="*/ 540786 h 546624"/>
                <a:gd name="connsiteX2" fmla="*/ 9317 w 434815"/>
                <a:gd name="connsiteY2" fmla="*/ 342013 h 546624"/>
                <a:gd name="connsiteX3" fmla="*/ 9317 w 434815"/>
                <a:gd name="connsiteY3" fmla="*/ 208090 h 546624"/>
                <a:gd name="connsiteX4" fmla="*/ 208090 w 434815"/>
                <a:gd name="connsiteY4" fmla="*/ 9317 h 546624"/>
                <a:gd name="connsiteX5" fmla="*/ 235919 w 434815"/>
                <a:gd name="connsiteY5" fmla="*/ 9317 h 546624"/>
                <a:gd name="connsiteX6" fmla="*/ 434692 w 434815"/>
                <a:gd name="connsiteY6" fmla="*/ 208090 h 546624"/>
                <a:gd name="connsiteX7" fmla="*/ 434692 w 434815"/>
                <a:gd name="connsiteY7" fmla="*/ 342510 h 546624"/>
                <a:gd name="connsiteX8" fmla="*/ 235919 w 434815"/>
                <a:gd name="connsiteY8" fmla="*/ 540786 h 546624"/>
                <a:gd name="connsiteX9" fmla="*/ 208090 w 434815"/>
                <a:gd name="connsiteY9" fmla="*/ 59011 h 546624"/>
                <a:gd name="connsiteX10" fmla="*/ 60129 w 434815"/>
                <a:gd name="connsiteY10" fmla="*/ 208090 h 546624"/>
                <a:gd name="connsiteX11" fmla="*/ 60129 w 434815"/>
                <a:gd name="connsiteY11" fmla="*/ 342510 h 546624"/>
                <a:gd name="connsiteX12" fmla="*/ 209209 w 434815"/>
                <a:gd name="connsiteY12" fmla="*/ 491590 h 546624"/>
                <a:gd name="connsiteX13" fmla="*/ 237037 w 434815"/>
                <a:gd name="connsiteY13" fmla="*/ 491590 h 546624"/>
                <a:gd name="connsiteX14" fmla="*/ 386117 w 434815"/>
                <a:gd name="connsiteY14" fmla="*/ 342510 h 546624"/>
                <a:gd name="connsiteX15" fmla="*/ 386117 w 434815"/>
                <a:gd name="connsiteY15" fmla="*/ 208090 h 546624"/>
                <a:gd name="connsiteX16" fmla="*/ 237037 w 434815"/>
                <a:gd name="connsiteY16" fmla="*/ 59011 h 5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815" h="546624">
                  <a:moveTo>
                    <a:pt x="235919" y="540786"/>
                  </a:moveTo>
                  <a:lnTo>
                    <a:pt x="208090" y="540786"/>
                  </a:lnTo>
                  <a:cubicBezTo>
                    <a:pt x="98311" y="540786"/>
                    <a:pt x="9317" y="451793"/>
                    <a:pt x="9317" y="342013"/>
                  </a:cubicBezTo>
                  <a:lnTo>
                    <a:pt x="9317" y="208090"/>
                  </a:lnTo>
                  <a:cubicBezTo>
                    <a:pt x="9317" y="98311"/>
                    <a:pt x="98311" y="9317"/>
                    <a:pt x="208090" y="9317"/>
                  </a:cubicBezTo>
                  <a:lnTo>
                    <a:pt x="235919" y="9317"/>
                  </a:lnTo>
                  <a:cubicBezTo>
                    <a:pt x="345698" y="9317"/>
                    <a:pt x="434692" y="98311"/>
                    <a:pt x="434692" y="208090"/>
                  </a:cubicBezTo>
                  <a:lnTo>
                    <a:pt x="434692" y="342510"/>
                  </a:lnTo>
                  <a:cubicBezTo>
                    <a:pt x="434417" y="452095"/>
                    <a:pt x="345505" y="540786"/>
                    <a:pt x="235919" y="540786"/>
                  </a:cubicBezTo>
                  <a:close/>
                  <a:moveTo>
                    <a:pt x="208090" y="59011"/>
                  </a:moveTo>
                  <a:cubicBezTo>
                    <a:pt x="126194" y="59625"/>
                    <a:pt x="60126" y="126190"/>
                    <a:pt x="60129" y="208090"/>
                  </a:cubicBezTo>
                  <a:lnTo>
                    <a:pt x="60129" y="342510"/>
                  </a:lnTo>
                  <a:cubicBezTo>
                    <a:pt x="60129" y="424844"/>
                    <a:pt x="126874" y="491590"/>
                    <a:pt x="209209" y="491590"/>
                  </a:cubicBezTo>
                  <a:lnTo>
                    <a:pt x="237037" y="491590"/>
                  </a:lnTo>
                  <a:cubicBezTo>
                    <a:pt x="319371" y="491590"/>
                    <a:pt x="386117" y="424844"/>
                    <a:pt x="386117" y="342510"/>
                  </a:cubicBezTo>
                  <a:lnTo>
                    <a:pt x="386117" y="208090"/>
                  </a:lnTo>
                  <a:cubicBezTo>
                    <a:pt x="386117" y="125756"/>
                    <a:pt x="319371" y="59011"/>
                    <a:pt x="237037" y="59011"/>
                  </a:cubicBezTo>
                  <a:close/>
                </a:path>
              </a:pathLst>
            </a:custGeom>
            <a:solidFill>
              <a:schemeClr val="tx1"/>
            </a:solidFill>
            <a:ln w="9525" cap="flat">
              <a:noFill/>
              <a:prstDash val="solid"/>
              <a:miter/>
            </a:ln>
          </p:spPr>
          <p:txBody>
            <a:bodyPr rtlCol="0" anchor="ctr"/>
            <a:lstStyle/>
            <a:p>
              <a:pPr marL="0" indent="0">
                <a:buNone/>
              </a:pPr>
              <a:endParaRPr lang="en-US" dirty="0"/>
            </a:p>
          </p:txBody>
        </p:sp>
      </p:grpSp>
      <p:sp>
        <p:nvSpPr>
          <p:cNvPr id="64" name="Freeform: Shape 63">
            <a:extLst>
              <a:ext uri="{FF2B5EF4-FFF2-40B4-BE49-F238E27FC236}">
                <a16:creationId xmlns:a16="http://schemas.microsoft.com/office/drawing/2014/main" id="{7C182BE7-1DF7-02D1-44E7-CB7E95CF00B1}"/>
              </a:ext>
            </a:extLst>
          </p:cNvPr>
          <p:cNvSpPr/>
          <p:nvPr/>
        </p:nvSpPr>
        <p:spPr bwMode="auto">
          <a:xfrm flipH="1">
            <a:off x="1564833" y="3346375"/>
            <a:ext cx="308311" cy="1333528"/>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grpSp>
        <p:nvGrpSpPr>
          <p:cNvPr id="72" name="Group 71">
            <a:extLst>
              <a:ext uri="{FF2B5EF4-FFF2-40B4-BE49-F238E27FC236}">
                <a16:creationId xmlns:a16="http://schemas.microsoft.com/office/drawing/2014/main" id="{C84B65EA-A0A9-0C41-F8FB-F0D9719EDBAF}"/>
              </a:ext>
            </a:extLst>
          </p:cNvPr>
          <p:cNvGrpSpPr/>
          <p:nvPr/>
        </p:nvGrpSpPr>
        <p:grpSpPr>
          <a:xfrm>
            <a:off x="1890482" y="4685091"/>
            <a:ext cx="584848" cy="616035"/>
            <a:chOff x="4159967" y="5063923"/>
            <a:chExt cx="584848" cy="615108"/>
          </a:xfrm>
          <a:solidFill>
            <a:schemeClr val="accent4">
              <a:lumMod val="75000"/>
            </a:schemeClr>
          </a:solidFill>
        </p:grpSpPr>
        <p:sp>
          <p:nvSpPr>
            <p:cNvPr id="73" name="TextBox 72">
              <a:extLst>
                <a:ext uri="{FF2B5EF4-FFF2-40B4-BE49-F238E27FC236}">
                  <a16:creationId xmlns:a16="http://schemas.microsoft.com/office/drawing/2014/main" id="{34B545AC-37C6-6860-4920-862A7AE1D0D3}"/>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2</a:t>
              </a:r>
            </a:p>
          </p:txBody>
        </p:sp>
        <p:sp>
          <p:nvSpPr>
            <p:cNvPr id="74" name="Rectangle 73">
              <a:extLst>
                <a:ext uri="{FF2B5EF4-FFF2-40B4-BE49-F238E27FC236}">
                  <a16:creationId xmlns:a16="http://schemas.microsoft.com/office/drawing/2014/main" id="{1C4EC94A-8573-8FBF-2913-05730356E309}"/>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Client2</a:t>
              </a:r>
            </a:p>
          </p:txBody>
        </p:sp>
      </p:grpSp>
      <p:sp>
        <p:nvSpPr>
          <p:cNvPr id="98" name="TextBox 97">
            <a:extLst>
              <a:ext uri="{FF2B5EF4-FFF2-40B4-BE49-F238E27FC236}">
                <a16:creationId xmlns:a16="http://schemas.microsoft.com/office/drawing/2014/main" id="{9C292650-3B9E-5BFA-7ADD-3325118EC820}"/>
              </a:ext>
            </a:extLst>
          </p:cNvPr>
          <p:cNvSpPr txBox="1"/>
          <p:nvPr/>
        </p:nvSpPr>
        <p:spPr>
          <a:xfrm>
            <a:off x="1178246" y="5314417"/>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1</a:t>
            </a:r>
          </a:p>
        </p:txBody>
      </p:sp>
      <p:sp>
        <p:nvSpPr>
          <p:cNvPr id="99" name="TextBox 98">
            <a:extLst>
              <a:ext uri="{FF2B5EF4-FFF2-40B4-BE49-F238E27FC236}">
                <a16:creationId xmlns:a16="http://schemas.microsoft.com/office/drawing/2014/main" id="{7B30BDBB-23E7-7382-3A3B-360D8CD2EF10}"/>
              </a:ext>
            </a:extLst>
          </p:cNvPr>
          <p:cNvSpPr txBox="1"/>
          <p:nvPr/>
        </p:nvSpPr>
        <p:spPr>
          <a:xfrm>
            <a:off x="1840709" y="5323748"/>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a:t>
            </a:r>
            <a:r>
              <a:rPr lang="en-US" sz="1000" kern="1000" spc="-30" dirty="0">
                <a:latin typeface="Ericsson Hilda"/>
                <a:cs typeface="+mn-cs"/>
              </a:rPr>
              <a:t>2</a:t>
            </a:r>
            <a:endParaRPr kumimoji="0" lang="en-US" sz="1000" b="0" i="0" u="none" strike="noStrike" kern="1000" cap="none" spc="-30" normalizeH="0" baseline="0" noProof="0" dirty="0">
              <a:ln>
                <a:noFill/>
              </a:ln>
              <a:solidFill>
                <a:schemeClr val="tx1"/>
              </a:solidFill>
              <a:effectLst/>
              <a:uLnTx/>
              <a:uFillTx/>
              <a:latin typeface="Ericsson Hilda"/>
              <a:ea typeface="+mn-ea"/>
              <a:cs typeface="+mn-cs"/>
            </a:endParaRPr>
          </a:p>
        </p:txBody>
      </p:sp>
      <p:sp>
        <p:nvSpPr>
          <p:cNvPr id="100" name="Arrow: Right 99">
            <a:extLst>
              <a:ext uri="{FF2B5EF4-FFF2-40B4-BE49-F238E27FC236}">
                <a16:creationId xmlns:a16="http://schemas.microsoft.com/office/drawing/2014/main" id="{FF2C5AD9-2A05-97BA-2025-76622861E542}"/>
              </a:ext>
            </a:extLst>
          </p:cNvPr>
          <p:cNvSpPr/>
          <p:nvPr/>
        </p:nvSpPr>
        <p:spPr>
          <a:xfrm>
            <a:off x="2764733" y="2917375"/>
            <a:ext cx="2319740" cy="1038812"/>
          </a:xfrm>
          <a:prstGeom prst="rightArrow">
            <a:avLst/>
          </a:prstGeom>
          <a:solidFill>
            <a:schemeClr val="accent3">
              <a:lumMod val="40000"/>
              <a:lumOff val="60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TextBox 106">
            <a:extLst>
              <a:ext uri="{FF2B5EF4-FFF2-40B4-BE49-F238E27FC236}">
                <a16:creationId xmlns:a16="http://schemas.microsoft.com/office/drawing/2014/main" id="{B35060E5-EFBD-5D9B-012A-9B0E9CA7FCFF}"/>
              </a:ext>
            </a:extLst>
          </p:cNvPr>
          <p:cNvSpPr txBox="1"/>
          <p:nvPr/>
        </p:nvSpPr>
        <p:spPr>
          <a:xfrm>
            <a:off x="1547206" y="2646623"/>
            <a:ext cx="1024620" cy="230497"/>
          </a:xfrm>
          <a:prstGeom prst="rect">
            <a:avLst/>
          </a:prstGeom>
          <a:solidFill>
            <a:schemeClr val="accent4">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65" name="Straight Arrow Connector 653">
            <a:extLst>
              <a:ext uri="{FF2B5EF4-FFF2-40B4-BE49-F238E27FC236}">
                <a16:creationId xmlns:a16="http://schemas.microsoft.com/office/drawing/2014/main" id="{C14D1B4D-1D45-DD94-2E53-50F6B3AE02B2}"/>
              </a:ext>
            </a:extLst>
          </p:cNvPr>
          <p:cNvCxnSpPr>
            <a:cxnSpLocks/>
            <a:endCxn id="59" idx="1"/>
          </p:cNvCxnSpPr>
          <p:nvPr/>
        </p:nvCxnSpPr>
        <p:spPr bwMode="auto">
          <a:xfrm rot="5400000">
            <a:off x="201700" y="3403871"/>
            <a:ext cx="2605847" cy="565673"/>
          </a:xfrm>
          <a:prstGeom prst="bentConnector4">
            <a:avLst>
              <a:gd name="adj1" fmla="val 44097"/>
              <a:gd name="adj2" fmla="val 140412"/>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cxnSp>
        <p:nvCxnSpPr>
          <p:cNvPr id="21" name="Straight Arrow Connector 653">
            <a:extLst>
              <a:ext uri="{FF2B5EF4-FFF2-40B4-BE49-F238E27FC236}">
                <a16:creationId xmlns:a16="http://schemas.microsoft.com/office/drawing/2014/main" id="{4633533F-B934-C5C7-5CC4-871334095E70}"/>
              </a:ext>
            </a:extLst>
          </p:cNvPr>
          <p:cNvCxnSpPr>
            <a:cxnSpLocks/>
            <a:endCxn id="73" idx="3"/>
          </p:cNvCxnSpPr>
          <p:nvPr/>
        </p:nvCxnSpPr>
        <p:spPr bwMode="auto">
          <a:xfrm rot="16200000" flipH="1">
            <a:off x="1045337" y="3562754"/>
            <a:ext cx="2610524" cy="249462"/>
          </a:xfrm>
          <a:prstGeom prst="bentConnector4">
            <a:avLst>
              <a:gd name="adj1" fmla="val 44107"/>
              <a:gd name="adj2" fmla="val 161714"/>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cxnSp>
        <p:nvCxnSpPr>
          <p:cNvPr id="120" name="Straight Connector 119">
            <a:extLst>
              <a:ext uri="{FF2B5EF4-FFF2-40B4-BE49-F238E27FC236}">
                <a16:creationId xmlns:a16="http://schemas.microsoft.com/office/drawing/2014/main" id="{5319884F-B61F-F7D6-1D23-E464401D2AA4}"/>
              </a:ext>
            </a:extLst>
          </p:cNvPr>
          <p:cNvCxnSpPr>
            <a:cxnSpLocks/>
            <a:stCxn id="12" idx="2"/>
            <a:endCxn id="107" idx="0"/>
          </p:cNvCxnSpPr>
          <p:nvPr/>
        </p:nvCxnSpPr>
        <p:spPr bwMode="auto">
          <a:xfrm>
            <a:off x="2059516" y="2476072"/>
            <a:ext cx="0" cy="17055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37" name="TextBox 136">
            <a:extLst>
              <a:ext uri="{FF2B5EF4-FFF2-40B4-BE49-F238E27FC236}">
                <a16:creationId xmlns:a16="http://schemas.microsoft.com/office/drawing/2014/main" id="{DCF92E74-59FB-0987-DB2B-4E4BF240CBFF}"/>
              </a:ext>
            </a:extLst>
          </p:cNvPr>
          <p:cNvSpPr txBox="1"/>
          <p:nvPr/>
        </p:nvSpPr>
        <p:spPr bwMode="auto">
          <a:xfrm>
            <a:off x="378432" y="2680420"/>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A</a:t>
            </a:r>
          </a:p>
        </p:txBody>
      </p:sp>
      <p:sp>
        <p:nvSpPr>
          <p:cNvPr id="144" name="TextBox 143">
            <a:extLst>
              <a:ext uri="{FF2B5EF4-FFF2-40B4-BE49-F238E27FC236}">
                <a16:creationId xmlns:a16="http://schemas.microsoft.com/office/drawing/2014/main" id="{B95F32C3-6764-B0D9-9DCA-3CDFFB5F39D2}"/>
              </a:ext>
            </a:extLst>
          </p:cNvPr>
          <p:cNvSpPr txBox="1"/>
          <p:nvPr/>
        </p:nvSpPr>
        <p:spPr>
          <a:xfrm>
            <a:off x="9520335" y="2232444"/>
            <a:ext cx="889205" cy="230497"/>
          </a:xfrm>
          <a:prstGeom prst="rect">
            <a:avLst/>
          </a:prstGeom>
          <a:solidFill>
            <a:schemeClr val="accent3">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B</a:t>
            </a:r>
          </a:p>
        </p:txBody>
      </p:sp>
      <p:sp>
        <p:nvSpPr>
          <p:cNvPr id="145" name="TextBox 144">
            <a:extLst>
              <a:ext uri="{FF2B5EF4-FFF2-40B4-BE49-F238E27FC236}">
                <a16:creationId xmlns:a16="http://schemas.microsoft.com/office/drawing/2014/main" id="{9FB4AABA-90F2-4A93-AFD3-C0025FD9CF2A}"/>
              </a:ext>
            </a:extLst>
          </p:cNvPr>
          <p:cNvSpPr txBox="1"/>
          <p:nvPr/>
        </p:nvSpPr>
        <p:spPr>
          <a:xfrm>
            <a:off x="9493024" y="2659570"/>
            <a:ext cx="947617" cy="230497"/>
          </a:xfrm>
          <a:prstGeom prst="rect">
            <a:avLst/>
          </a:prstGeom>
          <a:solidFill>
            <a:schemeClr val="accent3">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146" name="Straight Connector 145">
            <a:extLst>
              <a:ext uri="{FF2B5EF4-FFF2-40B4-BE49-F238E27FC236}">
                <a16:creationId xmlns:a16="http://schemas.microsoft.com/office/drawing/2014/main" id="{6B5D32F0-4C2D-7591-8ACF-5C18F3738577}"/>
              </a:ext>
            </a:extLst>
          </p:cNvPr>
          <p:cNvCxnSpPr>
            <a:cxnSpLocks/>
            <a:stCxn id="144" idx="2"/>
            <a:endCxn id="145" idx="0"/>
          </p:cNvCxnSpPr>
          <p:nvPr/>
        </p:nvCxnSpPr>
        <p:spPr bwMode="auto">
          <a:xfrm>
            <a:off x="9964938" y="2462941"/>
            <a:ext cx="1895" cy="19662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7" name="TextBox 146">
            <a:extLst>
              <a:ext uri="{FF2B5EF4-FFF2-40B4-BE49-F238E27FC236}">
                <a16:creationId xmlns:a16="http://schemas.microsoft.com/office/drawing/2014/main" id="{EF7B8DEC-F60E-6755-2B11-DD555BBDD76A}"/>
              </a:ext>
            </a:extLst>
          </p:cNvPr>
          <p:cNvSpPr txBox="1"/>
          <p:nvPr/>
        </p:nvSpPr>
        <p:spPr bwMode="auto">
          <a:xfrm>
            <a:off x="8343275" y="2692608"/>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B</a:t>
            </a:r>
          </a:p>
        </p:txBody>
      </p:sp>
      <p:sp>
        <p:nvSpPr>
          <p:cNvPr id="4" name="TextBox 3">
            <a:extLst>
              <a:ext uri="{FF2B5EF4-FFF2-40B4-BE49-F238E27FC236}">
                <a16:creationId xmlns:a16="http://schemas.microsoft.com/office/drawing/2014/main" id="{71612973-6C08-844D-1F1F-79D3555B4BBF}"/>
              </a:ext>
            </a:extLst>
          </p:cNvPr>
          <p:cNvSpPr txBox="1"/>
          <p:nvPr/>
        </p:nvSpPr>
        <p:spPr>
          <a:xfrm>
            <a:off x="3064258" y="5058208"/>
            <a:ext cx="4457347" cy="938719"/>
          </a:xfrm>
          <a:prstGeom prst="rect">
            <a:avLst/>
          </a:prstGeom>
          <a:noFill/>
        </p:spPr>
        <p:txBody>
          <a:bodyPr wrap="square" rtlCol="0">
            <a:spAutoFit/>
          </a:bodyPr>
          <a:lstStyle/>
          <a:p>
            <a:r>
              <a:rPr lang="en-US" sz="1100" b="1" dirty="0"/>
              <a:t>Observation</a:t>
            </a:r>
            <a:r>
              <a:rPr lang="en-US" sz="1100" dirty="0"/>
              <a:t>: According to TS 23.280, clause 10.6.3.3.1, step 7, </a:t>
            </a:r>
            <a:r>
              <a:rPr lang="en-GB" sz="1100" dirty="0"/>
              <a:t>the primary MC service server marks the MC service user as having migrated.</a:t>
            </a:r>
            <a:br>
              <a:rPr lang="en-GB" sz="1100" dirty="0"/>
            </a:br>
            <a:r>
              <a:rPr lang="en-GB" sz="1100" dirty="0"/>
              <a:t>This means that all </a:t>
            </a:r>
            <a:r>
              <a:rPr lang="en-GB" sz="1100" dirty="0" err="1"/>
              <a:t>MCx</a:t>
            </a:r>
            <a:r>
              <a:rPr lang="en-GB" sz="1100" dirty="0"/>
              <a:t> clients that a single MC user uses need to be migrated simultaneously. </a:t>
            </a:r>
            <a:endParaRPr lang="en-US" sz="1100" dirty="0"/>
          </a:p>
        </p:txBody>
      </p:sp>
      <p:graphicFrame>
        <p:nvGraphicFramePr>
          <p:cNvPr id="152" name="Object 151">
            <a:extLst>
              <a:ext uri="{FF2B5EF4-FFF2-40B4-BE49-F238E27FC236}">
                <a16:creationId xmlns:a16="http://schemas.microsoft.com/office/drawing/2014/main" id="{6544F4A0-D757-F434-BB85-4F4579461DB5}"/>
              </a:ext>
            </a:extLst>
          </p:cNvPr>
          <p:cNvGraphicFramePr>
            <a:graphicFrameLocks noChangeAspect="1"/>
          </p:cNvGraphicFramePr>
          <p:nvPr>
            <p:extLst>
              <p:ext uri="{D42A27DB-BD31-4B8C-83A1-F6EECF244321}">
                <p14:modId xmlns:p14="http://schemas.microsoft.com/office/powerpoint/2010/main" val="2979635163"/>
              </p:ext>
            </p:extLst>
          </p:nvPr>
        </p:nvGraphicFramePr>
        <p:xfrm>
          <a:off x="7467725" y="3402951"/>
          <a:ext cx="4407033" cy="3436480"/>
        </p:xfrm>
        <a:graphic>
          <a:graphicData uri="http://schemas.openxmlformats.org/presentationml/2006/ole">
            <mc:AlternateContent xmlns:mc="http://schemas.openxmlformats.org/markup-compatibility/2006">
              <mc:Choice xmlns:v="urn:schemas-microsoft-com:vml" Requires="v">
                <p:oleObj name="Visio" r:id="rId2" imgW="10715528" imgH="7581760" progId="Visio.Drawing.11">
                  <p:embed/>
                </p:oleObj>
              </mc:Choice>
              <mc:Fallback>
                <p:oleObj name="Visio" r:id="rId2" imgW="10715528" imgH="7581760" progId="Visio.Drawing.11">
                  <p:embed/>
                  <p:pic>
                    <p:nvPicPr>
                      <p:cNvPr id="152" name="Object 151">
                        <a:extLst>
                          <a:ext uri="{FF2B5EF4-FFF2-40B4-BE49-F238E27FC236}">
                            <a16:creationId xmlns:a16="http://schemas.microsoft.com/office/drawing/2014/main" id="{6544F4A0-D757-F434-BB85-4F4579461D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508" t="2530" r="44351" b="37804"/>
                      <a:stretch>
                        <a:fillRect/>
                      </a:stretch>
                    </p:blipFill>
                    <p:spPr bwMode="auto">
                      <a:xfrm>
                        <a:off x="7467725" y="3402951"/>
                        <a:ext cx="4407033" cy="3436480"/>
                      </a:xfrm>
                      <a:prstGeom prst="rect">
                        <a:avLst/>
                      </a:prstGeom>
                      <a:noFill/>
                    </p:spPr>
                  </p:pic>
                </p:oleObj>
              </mc:Fallback>
            </mc:AlternateContent>
          </a:graphicData>
        </a:graphic>
      </p:graphicFrame>
      <p:sp>
        <p:nvSpPr>
          <p:cNvPr id="153" name="Oval 152">
            <a:extLst>
              <a:ext uri="{FF2B5EF4-FFF2-40B4-BE49-F238E27FC236}">
                <a16:creationId xmlns:a16="http://schemas.microsoft.com/office/drawing/2014/main" id="{3BC9A6E1-15E1-0601-B0F8-F341FA140084}"/>
              </a:ext>
            </a:extLst>
          </p:cNvPr>
          <p:cNvSpPr/>
          <p:nvPr/>
        </p:nvSpPr>
        <p:spPr>
          <a:xfrm>
            <a:off x="10823514" y="4889840"/>
            <a:ext cx="1038804" cy="3350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200"/>
              </a:spcAft>
            </a:pPr>
            <a:endParaRPr lang="en-DE" sz="18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54" name="TextBox 153">
            <a:extLst>
              <a:ext uri="{FF2B5EF4-FFF2-40B4-BE49-F238E27FC236}">
                <a16:creationId xmlns:a16="http://schemas.microsoft.com/office/drawing/2014/main" id="{B9C9A389-4CC7-3C8A-5375-5DDE7BC4C3EA}"/>
              </a:ext>
            </a:extLst>
          </p:cNvPr>
          <p:cNvSpPr txBox="1"/>
          <p:nvPr/>
        </p:nvSpPr>
        <p:spPr>
          <a:xfrm>
            <a:off x="8125944" y="6523983"/>
            <a:ext cx="3063940" cy="338554"/>
          </a:xfrm>
          <a:prstGeom prst="rect">
            <a:avLst/>
          </a:prstGeom>
          <a:noFill/>
        </p:spPr>
        <p:txBody>
          <a:bodyPr wrap="square" rtlCol="0">
            <a:spAutoFit/>
          </a:bodyPr>
          <a:lstStyle/>
          <a:p>
            <a:r>
              <a:rPr lang="en-GB" sz="800" b="1" dirty="0">
                <a:effectLst/>
                <a:latin typeface="Arial" panose="020B0604020202020204" pitchFamily="34" charset="0"/>
                <a:ea typeface="Times New Roman" panose="02020603050405020304" pitchFamily="18" charset="0"/>
                <a:cs typeface="Times New Roman" panose="02020603050405020304" pitchFamily="18" charset="0"/>
              </a:rPr>
              <a:t>Figure 10.6.3.3.1-1: Service authorization for migration to partner MC system and subsequent service authorization</a:t>
            </a:r>
            <a:endParaRPr lang="en-DE" sz="8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55" name="TextBox 154">
            <a:extLst>
              <a:ext uri="{FF2B5EF4-FFF2-40B4-BE49-F238E27FC236}">
                <a16:creationId xmlns:a16="http://schemas.microsoft.com/office/drawing/2014/main" id="{727196E3-461E-5519-B08A-5A3BBCA76956}"/>
              </a:ext>
            </a:extLst>
          </p:cNvPr>
          <p:cNvSpPr txBox="1"/>
          <p:nvPr/>
        </p:nvSpPr>
        <p:spPr>
          <a:xfrm>
            <a:off x="4599081" y="4242542"/>
            <a:ext cx="2769739" cy="553998"/>
          </a:xfrm>
          <a:prstGeom prst="rect">
            <a:avLst/>
          </a:prstGeom>
          <a:noFill/>
        </p:spPr>
        <p:txBody>
          <a:bodyPr wrap="square" rtlCol="0">
            <a:spAutoFit/>
          </a:bodyPr>
          <a:lstStyle/>
          <a:p>
            <a:r>
              <a:rPr lang="en-GB" sz="1000" dirty="0">
                <a:effectLst/>
                <a:latin typeface="Times New Roman" panose="02020603050405020304" pitchFamily="18" charset="0"/>
                <a:ea typeface="Times New Roman" panose="02020603050405020304" pitchFamily="18" charset="0"/>
              </a:rPr>
              <a:t>7. The primary MC service </a:t>
            </a:r>
            <a:r>
              <a:rPr lang="en-GB" sz="1000" dirty="0">
                <a:effectLst/>
                <a:highlight>
                  <a:srgbClr val="FFFF00"/>
                </a:highlight>
                <a:latin typeface="Times New Roman" panose="02020603050405020304" pitchFamily="18" charset="0"/>
                <a:ea typeface="Times New Roman" panose="02020603050405020304" pitchFamily="18" charset="0"/>
              </a:rPr>
              <a:t>server marks the MC service user</a:t>
            </a:r>
            <a:r>
              <a:rPr lang="en-GB" sz="1000" dirty="0">
                <a:effectLst/>
                <a:latin typeface="Times New Roman" panose="02020603050405020304" pitchFamily="18" charset="0"/>
                <a:ea typeface="Times New Roman" panose="02020603050405020304" pitchFamily="18" charset="0"/>
              </a:rPr>
              <a:t> as having migrated, and records the partner MC system as the migrated MC system….</a:t>
            </a:r>
            <a:endParaRPr lang="en-US" sz="1000" dirty="0"/>
          </a:p>
        </p:txBody>
      </p:sp>
      <p:cxnSp>
        <p:nvCxnSpPr>
          <p:cNvPr id="157" name="Straight Arrow Connector 156">
            <a:extLst>
              <a:ext uri="{FF2B5EF4-FFF2-40B4-BE49-F238E27FC236}">
                <a16:creationId xmlns:a16="http://schemas.microsoft.com/office/drawing/2014/main" id="{5FCEF821-FA80-A303-7081-0E05A53BDE9D}"/>
              </a:ext>
            </a:extLst>
          </p:cNvPr>
          <p:cNvCxnSpPr>
            <a:cxnSpLocks/>
            <a:stCxn id="153" idx="2"/>
            <a:endCxn id="155" idx="3"/>
          </p:cNvCxnSpPr>
          <p:nvPr/>
        </p:nvCxnSpPr>
        <p:spPr>
          <a:xfrm flipH="1" flipV="1">
            <a:off x="7368820" y="4519541"/>
            <a:ext cx="3454694" cy="53779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7" name="TextBox 166">
            <a:extLst>
              <a:ext uri="{FF2B5EF4-FFF2-40B4-BE49-F238E27FC236}">
                <a16:creationId xmlns:a16="http://schemas.microsoft.com/office/drawing/2014/main" id="{939510F9-F5CA-9879-88CF-20806F83960A}"/>
              </a:ext>
            </a:extLst>
          </p:cNvPr>
          <p:cNvSpPr txBox="1"/>
          <p:nvPr/>
        </p:nvSpPr>
        <p:spPr>
          <a:xfrm>
            <a:off x="2767155" y="3195551"/>
            <a:ext cx="2323472" cy="461665"/>
          </a:xfrm>
          <a:prstGeom prst="rect">
            <a:avLst/>
          </a:prstGeom>
          <a:noFill/>
        </p:spPr>
        <p:txBody>
          <a:bodyPr wrap="square" rtlCol="0">
            <a:spAutoFit/>
          </a:bodyPr>
          <a:lstStyle/>
          <a:p>
            <a:pPr marL="171450" indent="-171450">
              <a:buFont typeface="Arial" panose="020B0604020202020204" pitchFamily="34" charset="0"/>
              <a:buChar char="•"/>
            </a:pPr>
            <a:r>
              <a:rPr lang="en-US" sz="800" dirty="0" err="1"/>
              <a:t>MCx</a:t>
            </a:r>
            <a:r>
              <a:rPr lang="en-US" sz="800" dirty="0"/>
              <a:t> user 1 migrates with </a:t>
            </a:r>
            <a:r>
              <a:rPr lang="en-US" sz="800" dirty="0" err="1"/>
              <a:t>MCx</a:t>
            </a:r>
            <a:r>
              <a:rPr lang="en-US" sz="800" dirty="0"/>
              <a:t> UE1 only</a:t>
            </a:r>
          </a:p>
          <a:p>
            <a:pPr marL="171450" indent="-171450">
              <a:buFont typeface="Arial" panose="020B0604020202020204" pitchFamily="34" charset="0"/>
              <a:buChar char="•"/>
            </a:pPr>
            <a:r>
              <a:rPr lang="en-US" sz="800" dirty="0"/>
              <a:t>Change to PLMN B and SIP core/IMS B are needed</a:t>
            </a:r>
          </a:p>
        </p:txBody>
      </p:sp>
    </p:spTree>
    <p:extLst>
      <p:ext uri="{BB962C8B-B14F-4D97-AF65-F5344CB8AC3E}">
        <p14:creationId xmlns:p14="http://schemas.microsoft.com/office/powerpoint/2010/main" val="55841316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0AC429-E790-BF01-633B-EC38DE509EE9}"/>
              </a:ext>
            </a:extLst>
          </p:cNvPr>
          <p:cNvSpPr>
            <a:spLocks noGrp="1"/>
          </p:cNvSpPr>
          <p:nvPr>
            <p:ph type="title"/>
          </p:nvPr>
        </p:nvSpPr>
        <p:spPr/>
        <p:txBody>
          <a:bodyPr/>
          <a:lstStyle/>
          <a:p>
            <a:r>
              <a:rPr lang="en-US" dirty="0"/>
              <a:t>Problem formulation</a:t>
            </a:r>
          </a:p>
        </p:txBody>
      </p:sp>
      <p:sp>
        <p:nvSpPr>
          <p:cNvPr id="12" name="TextBox 11">
            <a:extLst>
              <a:ext uri="{FF2B5EF4-FFF2-40B4-BE49-F238E27FC236}">
                <a16:creationId xmlns:a16="http://schemas.microsoft.com/office/drawing/2014/main" id="{D6213A54-84CB-C9A9-0917-CF99242DC39E}"/>
              </a:ext>
            </a:extLst>
          </p:cNvPr>
          <p:cNvSpPr txBox="1"/>
          <p:nvPr/>
        </p:nvSpPr>
        <p:spPr>
          <a:xfrm>
            <a:off x="2243173" y="2369979"/>
            <a:ext cx="889204" cy="230497"/>
          </a:xfrm>
          <a:prstGeom prst="rect">
            <a:avLst/>
          </a:prstGeom>
          <a:solidFill>
            <a:schemeClr val="accent4">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a:t>
            </a:r>
          </a:p>
        </p:txBody>
      </p:sp>
      <p:sp>
        <p:nvSpPr>
          <p:cNvPr id="13" name="TextBox 12">
            <a:extLst>
              <a:ext uri="{FF2B5EF4-FFF2-40B4-BE49-F238E27FC236}">
                <a16:creationId xmlns:a16="http://schemas.microsoft.com/office/drawing/2014/main" id="{678B6096-F748-67DA-CE9B-444F0FE42DD9}"/>
              </a:ext>
            </a:extLst>
          </p:cNvPr>
          <p:cNvSpPr txBox="1"/>
          <p:nvPr/>
        </p:nvSpPr>
        <p:spPr bwMode="auto">
          <a:xfrm>
            <a:off x="1341692" y="3270127"/>
            <a:ext cx="833773"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4">
                    <a:lumMod val="75000"/>
                  </a:schemeClr>
                </a:solidFill>
              </a:rPr>
              <a:t>PLMN</a:t>
            </a:r>
          </a:p>
        </p:txBody>
      </p:sp>
      <p:sp>
        <p:nvSpPr>
          <p:cNvPr id="14" name="TextBox 13">
            <a:extLst>
              <a:ext uri="{FF2B5EF4-FFF2-40B4-BE49-F238E27FC236}">
                <a16:creationId xmlns:a16="http://schemas.microsoft.com/office/drawing/2014/main" id="{99BCBF8F-75C4-7DC2-E43C-CA7300C17487}"/>
              </a:ext>
            </a:extLst>
          </p:cNvPr>
          <p:cNvSpPr txBox="1"/>
          <p:nvPr/>
        </p:nvSpPr>
        <p:spPr>
          <a:xfrm>
            <a:off x="2168608" y="3236512"/>
            <a:ext cx="1024620" cy="241880"/>
          </a:xfrm>
          <a:prstGeom prst="rect">
            <a:avLst/>
          </a:prstGeom>
          <a:solidFill>
            <a:schemeClr val="accent4">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solidFill>
                  <a:schemeClr val="bg1"/>
                </a:solidFill>
              </a:rPr>
              <a:t>Core Network</a:t>
            </a:r>
          </a:p>
        </p:txBody>
      </p:sp>
      <p:cxnSp>
        <p:nvCxnSpPr>
          <p:cNvPr id="15" name="Straight Connector 14">
            <a:extLst>
              <a:ext uri="{FF2B5EF4-FFF2-40B4-BE49-F238E27FC236}">
                <a16:creationId xmlns:a16="http://schemas.microsoft.com/office/drawing/2014/main" id="{89761CE9-9B90-CB94-E6E6-335886834425}"/>
              </a:ext>
            </a:extLst>
          </p:cNvPr>
          <p:cNvCxnSpPr>
            <a:cxnSpLocks/>
            <a:stCxn id="107" idx="2"/>
            <a:endCxn id="14" idx="0"/>
          </p:cNvCxnSpPr>
          <p:nvPr/>
        </p:nvCxnSpPr>
        <p:spPr bwMode="auto">
          <a:xfrm flipH="1">
            <a:off x="2680918" y="3001524"/>
            <a:ext cx="6857" cy="23498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2" name="TextBox 21">
            <a:extLst>
              <a:ext uri="{FF2B5EF4-FFF2-40B4-BE49-F238E27FC236}">
                <a16:creationId xmlns:a16="http://schemas.microsoft.com/office/drawing/2014/main" id="{1696548E-566D-C1C2-002F-62A06252E7DF}"/>
              </a:ext>
            </a:extLst>
          </p:cNvPr>
          <p:cNvSpPr txBox="1"/>
          <p:nvPr/>
        </p:nvSpPr>
        <p:spPr bwMode="auto">
          <a:xfrm>
            <a:off x="8680463" y="3289023"/>
            <a:ext cx="814038"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3">
                    <a:lumMod val="50000"/>
                  </a:schemeClr>
                </a:solidFill>
              </a:rPr>
              <a:t>PLMN</a:t>
            </a:r>
          </a:p>
        </p:txBody>
      </p:sp>
      <p:sp>
        <p:nvSpPr>
          <p:cNvPr id="32" name="TextBox 31">
            <a:extLst>
              <a:ext uri="{FF2B5EF4-FFF2-40B4-BE49-F238E27FC236}">
                <a16:creationId xmlns:a16="http://schemas.microsoft.com/office/drawing/2014/main" id="{E7B0051A-522E-81F0-6B89-2A3057F0E1D8}"/>
              </a:ext>
            </a:extLst>
          </p:cNvPr>
          <p:cNvSpPr txBox="1"/>
          <p:nvPr/>
        </p:nvSpPr>
        <p:spPr>
          <a:xfrm>
            <a:off x="9482550" y="3247004"/>
            <a:ext cx="1024620" cy="241880"/>
          </a:xfrm>
          <a:prstGeom prst="rect">
            <a:avLst/>
          </a:prstGeom>
          <a:solidFill>
            <a:schemeClr val="accent3">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6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sz="1100" dirty="0">
                <a:solidFill>
                  <a:schemeClr val="bg1"/>
                </a:solidFill>
              </a:rPr>
              <a:t>Core Network</a:t>
            </a:r>
          </a:p>
        </p:txBody>
      </p:sp>
      <p:cxnSp>
        <p:nvCxnSpPr>
          <p:cNvPr id="33" name="Straight Connector 32">
            <a:extLst>
              <a:ext uri="{FF2B5EF4-FFF2-40B4-BE49-F238E27FC236}">
                <a16:creationId xmlns:a16="http://schemas.microsoft.com/office/drawing/2014/main" id="{43429E17-5924-00C9-EE37-C3A1EE398BF0}"/>
              </a:ext>
            </a:extLst>
          </p:cNvPr>
          <p:cNvCxnSpPr>
            <a:cxnSpLocks/>
            <a:stCxn id="145" idx="2"/>
            <a:endCxn id="32" idx="0"/>
          </p:cNvCxnSpPr>
          <p:nvPr/>
        </p:nvCxnSpPr>
        <p:spPr bwMode="auto">
          <a:xfrm flipH="1">
            <a:off x="9994860" y="3008245"/>
            <a:ext cx="3077" cy="238759"/>
          </a:xfrm>
          <a:prstGeom prst="line">
            <a:avLst/>
          </a:prstGeom>
          <a:solidFill>
            <a:schemeClr val="accent1"/>
          </a:solidFill>
          <a:ln w="12700" cap="flat" cmpd="sng" algn="ctr">
            <a:solidFill>
              <a:schemeClr val="tx1"/>
            </a:solidFill>
            <a:prstDash val="solid"/>
            <a:round/>
            <a:headEnd type="none" w="med" len="med"/>
            <a:tailEnd type="none"/>
          </a:ln>
          <a:effectLst/>
        </p:spPr>
      </p:cxnSp>
      <p:grpSp>
        <p:nvGrpSpPr>
          <p:cNvPr id="35" name="Group 34">
            <a:extLst>
              <a:ext uri="{FF2B5EF4-FFF2-40B4-BE49-F238E27FC236}">
                <a16:creationId xmlns:a16="http://schemas.microsoft.com/office/drawing/2014/main" id="{6F4E555F-EEEE-94A6-A099-A9B085A16665}"/>
              </a:ext>
            </a:extLst>
          </p:cNvPr>
          <p:cNvGrpSpPr/>
          <p:nvPr/>
        </p:nvGrpSpPr>
        <p:grpSpPr>
          <a:xfrm>
            <a:off x="10322845" y="4805454"/>
            <a:ext cx="612257" cy="616035"/>
            <a:chOff x="7345896" y="5081483"/>
            <a:chExt cx="522024" cy="616035"/>
          </a:xfrm>
        </p:grpSpPr>
        <p:sp>
          <p:nvSpPr>
            <p:cNvPr id="36" name="TextBox 35">
              <a:extLst>
                <a:ext uri="{FF2B5EF4-FFF2-40B4-BE49-F238E27FC236}">
                  <a16:creationId xmlns:a16="http://schemas.microsoft.com/office/drawing/2014/main" id="{68CF02BC-070F-5CEE-D995-E97FAFFFFAE6}"/>
                </a:ext>
              </a:extLst>
            </p:cNvPr>
            <p:cNvSpPr txBox="1"/>
            <p:nvPr/>
          </p:nvSpPr>
          <p:spPr>
            <a:xfrm>
              <a:off x="7345896" y="5081483"/>
              <a:ext cx="522024" cy="615311"/>
            </a:xfrm>
            <a:prstGeom prst="rect">
              <a:avLst/>
            </a:prstGeom>
            <a:solidFill>
              <a:schemeClr val="accent3">
                <a:lumMod val="75000"/>
              </a:schemeClr>
            </a:solid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a:t>
              </a:r>
            </a:p>
          </p:txBody>
        </p:sp>
        <p:sp>
          <p:nvSpPr>
            <p:cNvPr id="37" name="Rectangle 36">
              <a:extLst>
                <a:ext uri="{FF2B5EF4-FFF2-40B4-BE49-F238E27FC236}">
                  <a16:creationId xmlns:a16="http://schemas.microsoft.com/office/drawing/2014/main" id="{8D9EFF25-180C-782F-1E4D-4DF7472990F1}"/>
                </a:ext>
              </a:extLst>
            </p:cNvPr>
            <p:cNvSpPr/>
            <p:nvPr/>
          </p:nvSpPr>
          <p:spPr bwMode="auto">
            <a:xfrm>
              <a:off x="7379331" y="5392359"/>
              <a:ext cx="458323" cy="305159"/>
            </a:xfrm>
            <a:prstGeom prst="rect">
              <a:avLst/>
            </a:prstGeom>
            <a:solidFill>
              <a:schemeClr val="accent3">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a:t>
              </a:r>
            </a:p>
          </p:txBody>
        </p:sp>
      </p:grpSp>
      <p:sp>
        <p:nvSpPr>
          <p:cNvPr id="38" name="Freeform: Shape 37">
            <a:extLst>
              <a:ext uri="{FF2B5EF4-FFF2-40B4-BE49-F238E27FC236}">
                <a16:creationId xmlns:a16="http://schemas.microsoft.com/office/drawing/2014/main" id="{8DB67E4C-8BFF-7CD4-F7C0-39280B74FA3C}"/>
              </a:ext>
            </a:extLst>
          </p:cNvPr>
          <p:cNvSpPr/>
          <p:nvPr/>
        </p:nvSpPr>
        <p:spPr bwMode="auto">
          <a:xfrm>
            <a:off x="9948968" y="3498958"/>
            <a:ext cx="612258" cy="1322677"/>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3">
                <a:lumMod val="75000"/>
              </a:schemeClr>
            </a:solidFill>
            <a:prstDash val="solid"/>
            <a:round/>
            <a:headEnd type="none" w="med" len="med"/>
            <a:tailEnd type="none" w="med" len="med"/>
          </a:ln>
          <a:effectLst/>
        </p:spPr>
        <p:txBody>
          <a:bodyPr rtlCol="0" anchor="ctr"/>
          <a:lstStyle/>
          <a:p>
            <a:pPr algn="ctr"/>
            <a:endParaRPr lang="en-US" dirty="0"/>
          </a:p>
        </p:txBody>
      </p:sp>
      <p:grpSp>
        <p:nvGrpSpPr>
          <p:cNvPr id="43" name="Graphic 53">
            <a:extLst>
              <a:ext uri="{FF2B5EF4-FFF2-40B4-BE49-F238E27FC236}">
                <a16:creationId xmlns:a16="http://schemas.microsoft.com/office/drawing/2014/main" id="{10F8457F-BDC3-BB4E-F0B2-2FD75AE74E29}"/>
              </a:ext>
            </a:extLst>
          </p:cNvPr>
          <p:cNvGrpSpPr>
            <a:grpSpLocks/>
          </p:cNvGrpSpPr>
          <p:nvPr/>
        </p:nvGrpSpPr>
        <p:grpSpPr>
          <a:xfrm>
            <a:off x="9718120" y="4805454"/>
            <a:ext cx="522025" cy="623361"/>
            <a:chOff x="2262122" y="3693155"/>
            <a:chExt cx="720552" cy="757821"/>
          </a:xfrm>
        </p:grpSpPr>
        <p:sp>
          <p:nvSpPr>
            <p:cNvPr id="44" name="Freeform: Shape 43">
              <a:extLst>
                <a:ext uri="{FF2B5EF4-FFF2-40B4-BE49-F238E27FC236}">
                  <a16:creationId xmlns:a16="http://schemas.microsoft.com/office/drawing/2014/main" id="{A81F27D3-E1CC-9A45-737A-539A6DE0C406}"/>
                </a:ext>
              </a:extLst>
            </p:cNvPr>
            <p:cNvSpPr/>
            <p:nvPr/>
          </p:nvSpPr>
          <p:spPr>
            <a:xfrm>
              <a:off x="2252805" y="4259409"/>
              <a:ext cx="732975" cy="186349"/>
            </a:xfrm>
            <a:custGeom>
              <a:avLst/>
              <a:gdLst>
                <a:gd name="connsiteX0" fmla="*/ 681916 w 732975"/>
                <a:gd name="connsiteY0" fmla="*/ 185356 h 186349"/>
                <a:gd name="connsiteX1" fmla="*/ 526997 w 732975"/>
                <a:gd name="connsiteY1" fmla="*/ 59011 h 186349"/>
                <a:gd name="connsiteX2" fmla="*/ 213060 w 732975"/>
                <a:gd name="connsiteY2" fmla="*/ 59011 h 186349"/>
                <a:gd name="connsiteX3" fmla="*/ 58017 w 732975"/>
                <a:gd name="connsiteY3" fmla="*/ 185356 h 186349"/>
                <a:gd name="connsiteX4" fmla="*/ 9317 w 732975"/>
                <a:gd name="connsiteY4" fmla="*/ 175293 h 186349"/>
                <a:gd name="connsiteX5" fmla="*/ 213060 w 732975"/>
                <a:gd name="connsiteY5" fmla="*/ 9317 h 186349"/>
                <a:gd name="connsiteX6" fmla="*/ 526997 w 732975"/>
                <a:gd name="connsiteY6" fmla="*/ 9317 h 186349"/>
                <a:gd name="connsiteX7" fmla="*/ 730615 w 732975"/>
                <a:gd name="connsiteY7" fmla="*/ 175293 h 18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975" h="186349">
                  <a:moveTo>
                    <a:pt x="681916" y="185356"/>
                  </a:moveTo>
                  <a:cubicBezTo>
                    <a:pt x="666557" y="111962"/>
                    <a:pt x="601979" y="59296"/>
                    <a:pt x="526997" y="59011"/>
                  </a:cubicBezTo>
                  <a:lnTo>
                    <a:pt x="213060" y="59011"/>
                  </a:lnTo>
                  <a:cubicBezTo>
                    <a:pt x="138030" y="59238"/>
                    <a:pt x="73386" y="111918"/>
                    <a:pt x="58017" y="185356"/>
                  </a:cubicBezTo>
                  <a:lnTo>
                    <a:pt x="9317" y="175293"/>
                  </a:lnTo>
                  <a:cubicBezTo>
                    <a:pt x="29591" y="78842"/>
                    <a:pt x="114502" y="9670"/>
                    <a:pt x="213060" y="9317"/>
                  </a:cubicBezTo>
                  <a:lnTo>
                    <a:pt x="526997" y="9317"/>
                  </a:lnTo>
                  <a:cubicBezTo>
                    <a:pt x="625525" y="9681"/>
                    <a:pt x="710393" y="78862"/>
                    <a:pt x="730615" y="175293"/>
                  </a:cubicBezTo>
                  <a:close/>
                </a:path>
              </a:pathLst>
            </a:custGeom>
            <a:solidFill>
              <a:schemeClr val="tx1"/>
            </a:solidFill>
            <a:ln w="9525" cap="flat">
              <a:noFill/>
              <a:prstDash val="solid"/>
              <a:miter/>
            </a:ln>
          </p:spPr>
          <p:txBody>
            <a:bodyPr rtlCol="0" anchor="ctr"/>
            <a:lstStyle/>
            <a:p>
              <a:pPr marL="0" indent="0">
                <a:buNone/>
              </a:pPr>
              <a:endParaRPr lang="en-US"/>
            </a:p>
          </p:txBody>
        </p:sp>
        <p:sp>
          <p:nvSpPr>
            <p:cNvPr id="45" name="Freeform: Shape 44">
              <a:extLst>
                <a:ext uri="{FF2B5EF4-FFF2-40B4-BE49-F238E27FC236}">
                  <a16:creationId xmlns:a16="http://schemas.microsoft.com/office/drawing/2014/main" id="{CD2EF5AC-89F7-9FB2-5A3B-7662AFBD809E}"/>
                </a:ext>
              </a:extLst>
            </p:cNvPr>
            <p:cNvSpPr/>
            <p:nvPr/>
          </p:nvSpPr>
          <p:spPr>
            <a:xfrm>
              <a:off x="2400766" y="3683838"/>
              <a:ext cx="434816" cy="546625"/>
            </a:xfrm>
            <a:custGeom>
              <a:avLst/>
              <a:gdLst>
                <a:gd name="connsiteX0" fmla="*/ 235919 w 434815"/>
                <a:gd name="connsiteY0" fmla="*/ 540786 h 546624"/>
                <a:gd name="connsiteX1" fmla="*/ 208090 w 434815"/>
                <a:gd name="connsiteY1" fmla="*/ 540786 h 546624"/>
                <a:gd name="connsiteX2" fmla="*/ 9317 w 434815"/>
                <a:gd name="connsiteY2" fmla="*/ 342013 h 546624"/>
                <a:gd name="connsiteX3" fmla="*/ 9317 w 434815"/>
                <a:gd name="connsiteY3" fmla="*/ 208090 h 546624"/>
                <a:gd name="connsiteX4" fmla="*/ 208090 w 434815"/>
                <a:gd name="connsiteY4" fmla="*/ 9317 h 546624"/>
                <a:gd name="connsiteX5" fmla="*/ 235919 w 434815"/>
                <a:gd name="connsiteY5" fmla="*/ 9317 h 546624"/>
                <a:gd name="connsiteX6" fmla="*/ 434692 w 434815"/>
                <a:gd name="connsiteY6" fmla="*/ 208090 h 546624"/>
                <a:gd name="connsiteX7" fmla="*/ 434692 w 434815"/>
                <a:gd name="connsiteY7" fmla="*/ 342510 h 546624"/>
                <a:gd name="connsiteX8" fmla="*/ 235919 w 434815"/>
                <a:gd name="connsiteY8" fmla="*/ 540786 h 546624"/>
                <a:gd name="connsiteX9" fmla="*/ 208090 w 434815"/>
                <a:gd name="connsiteY9" fmla="*/ 59011 h 546624"/>
                <a:gd name="connsiteX10" fmla="*/ 60129 w 434815"/>
                <a:gd name="connsiteY10" fmla="*/ 208090 h 546624"/>
                <a:gd name="connsiteX11" fmla="*/ 60129 w 434815"/>
                <a:gd name="connsiteY11" fmla="*/ 342510 h 546624"/>
                <a:gd name="connsiteX12" fmla="*/ 209209 w 434815"/>
                <a:gd name="connsiteY12" fmla="*/ 491590 h 546624"/>
                <a:gd name="connsiteX13" fmla="*/ 237037 w 434815"/>
                <a:gd name="connsiteY13" fmla="*/ 491590 h 546624"/>
                <a:gd name="connsiteX14" fmla="*/ 386117 w 434815"/>
                <a:gd name="connsiteY14" fmla="*/ 342510 h 546624"/>
                <a:gd name="connsiteX15" fmla="*/ 386117 w 434815"/>
                <a:gd name="connsiteY15" fmla="*/ 208090 h 546624"/>
                <a:gd name="connsiteX16" fmla="*/ 237037 w 434815"/>
                <a:gd name="connsiteY16" fmla="*/ 59011 h 5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815" h="546624">
                  <a:moveTo>
                    <a:pt x="235919" y="540786"/>
                  </a:moveTo>
                  <a:lnTo>
                    <a:pt x="208090" y="540786"/>
                  </a:lnTo>
                  <a:cubicBezTo>
                    <a:pt x="98311" y="540786"/>
                    <a:pt x="9317" y="451793"/>
                    <a:pt x="9317" y="342013"/>
                  </a:cubicBezTo>
                  <a:lnTo>
                    <a:pt x="9317" y="208090"/>
                  </a:lnTo>
                  <a:cubicBezTo>
                    <a:pt x="9317" y="98311"/>
                    <a:pt x="98311" y="9317"/>
                    <a:pt x="208090" y="9317"/>
                  </a:cubicBezTo>
                  <a:lnTo>
                    <a:pt x="235919" y="9317"/>
                  </a:lnTo>
                  <a:cubicBezTo>
                    <a:pt x="345698" y="9317"/>
                    <a:pt x="434692" y="98311"/>
                    <a:pt x="434692" y="208090"/>
                  </a:cubicBezTo>
                  <a:lnTo>
                    <a:pt x="434692" y="342510"/>
                  </a:lnTo>
                  <a:cubicBezTo>
                    <a:pt x="434417" y="452095"/>
                    <a:pt x="345505" y="540786"/>
                    <a:pt x="235919" y="540786"/>
                  </a:cubicBezTo>
                  <a:close/>
                  <a:moveTo>
                    <a:pt x="208090" y="59011"/>
                  </a:moveTo>
                  <a:cubicBezTo>
                    <a:pt x="126194" y="59625"/>
                    <a:pt x="60126" y="126190"/>
                    <a:pt x="60129" y="208090"/>
                  </a:cubicBezTo>
                  <a:lnTo>
                    <a:pt x="60129" y="342510"/>
                  </a:lnTo>
                  <a:cubicBezTo>
                    <a:pt x="60129" y="424844"/>
                    <a:pt x="126874" y="491590"/>
                    <a:pt x="209209" y="491590"/>
                  </a:cubicBezTo>
                  <a:lnTo>
                    <a:pt x="237037" y="491590"/>
                  </a:lnTo>
                  <a:cubicBezTo>
                    <a:pt x="319371" y="491590"/>
                    <a:pt x="386117" y="424844"/>
                    <a:pt x="386117" y="342510"/>
                  </a:cubicBezTo>
                  <a:lnTo>
                    <a:pt x="386117" y="208090"/>
                  </a:lnTo>
                  <a:cubicBezTo>
                    <a:pt x="386117" y="125756"/>
                    <a:pt x="319371" y="59011"/>
                    <a:pt x="237037" y="59011"/>
                  </a:cubicBezTo>
                  <a:close/>
                </a:path>
              </a:pathLst>
            </a:custGeom>
            <a:solidFill>
              <a:schemeClr val="tx1"/>
            </a:solidFill>
            <a:ln w="9525" cap="flat">
              <a:noFill/>
              <a:prstDash val="solid"/>
              <a:miter/>
            </a:ln>
          </p:spPr>
          <p:txBody>
            <a:bodyPr rtlCol="0" anchor="ctr"/>
            <a:lstStyle/>
            <a:p>
              <a:pPr marL="0" indent="0">
                <a:buNone/>
              </a:pPr>
              <a:endParaRPr lang="en-US" dirty="0"/>
            </a:p>
          </p:txBody>
        </p:sp>
      </p:grpSp>
      <p:sp>
        <p:nvSpPr>
          <p:cNvPr id="46" name="TextBox 45">
            <a:extLst>
              <a:ext uri="{FF2B5EF4-FFF2-40B4-BE49-F238E27FC236}">
                <a16:creationId xmlns:a16="http://schemas.microsoft.com/office/drawing/2014/main" id="{1E7086BD-BE9C-B470-2DDE-DA13E0371C94}"/>
              </a:ext>
            </a:extLst>
          </p:cNvPr>
          <p:cNvSpPr txBox="1"/>
          <p:nvPr/>
        </p:nvSpPr>
        <p:spPr>
          <a:xfrm>
            <a:off x="1006690" y="5386664"/>
            <a:ext cx="75950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user</a:t>
            </a:r>
          </a:p>
        </p:txBody>
      </p:sp>
      <p:sp>
        <p:nvSpPr>
          <p:cNvPr id="47" name="TextBox 46">
            <a:extLst>
              <a:ext uri="{FF2B5EF4-FFF2-40B4-BE49-F238E27FC236}">
                <a16:creationId xmlns:a16="http://schemas.microsoft.com/office/drawing/2014/main" id="{30437D0B-FF10-7E1A-8AF5-2580FEBB75E0}"/>
              </a:ext>
            </a:extLst>
          </p:cNvPr>
          <p:cNvSpPr txBox="1"/>
          <p:nvPr/>
        </p:nvSpPr>
        <p:spPr>
          <a:xfrm>
            <a:off x="9636919" y="5455963"/>
            <a:ext cx="752940"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user </a:t>
            </a:r>
          </a:p>
        </p:txBody>
      </p:sp>
      <p:grpSp>
        <p:nvGrpSpPr>
          <p:cNvPr id="58" name="Group 57">
            <a:extLst>
              <a:ext uri="{FF2B5EF4-FFF2-40B4-BE49-F238E27FC236}">
                <a16:creationId xmlns:a16="http://schemas.microsoft.com/office/drawing/2014/main" id="{5D666EFB-240C-436E-32A1-21DE00F1CAD0}"/>
              </a:ext>
            </a:extLst>
          </p:cNvPr>
          <p:cNvGrpSpPr/>
          <p:nvPr/>
        </p:nvGrpSpPr>
        <p:grpSpPr>
          <a:xfrm>
            <a:off x="1850045" y="4806379"/>
            <a:ext cx="584848" cy="616035"/>
            <a:chOff x="4159967" y="5063923"/>
            <a:chExt cx="584848" cy="615108"/>
          </a:xfrm>
          <a:solidFill>
            <a:schemeClr val="accent4">
              <a:lumMod val="75000"/>
            </a:schemeClr>
          </a:solidFill>
        </p:grpSpPr>
        <p:sp>
          <p:nvSpPr>
            <p:cNvPr id="59" name="TextBox 58">
              <a:extLst>
                <a:ext uri="{FF2B5EF4-FFF2-40B4-BE49-F238E27FC236}">
                  <a16:creationId xmlns:a16="http://schemas.microsoft.com/office/drawing/2014/main" id="{EB1A52A3-D67E-1CF5-9E74-1001AE18EA75}"/>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a:t>
              </a:r>
            </a:p>
          </p:txBody>
        </p:sp>
        <p:sp>
          <p:nvSpPr>
            <p:cNvPr id="60" name="Rectangle 59">
              <a:extLst>
                <a:ext uri="{FF2B5EF4-FFF2-40B4-BE49-F238E27FC236}">
                  <a16:creationId xmlns:a16="http://schemas.microsoft.com/office/drawing/2014/main" id="{7A247B31-3A5B-0907-EDE8-5AA6EA49A513}"/>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a:t>
              </a:r>
            </a:p>
          </p:txBody>
        </p:sp>
      </p:grpSp>
      <p:grpSp>
        <p:nvGrpSpPr>
          <p:cNvPr id="61" name="Graphic 53">
            <a:extLst>
              <a:ext uri="{FF2B5EF4-FFF2-40B4-BE49-F238E27FC236}">
                <a16:creationId xmlns:a16="http://schemas.microsoft.com/office/drawing/2014/main" id="{22BE6735-7DA0-FA64-2E60-0D879E34031B}"/>
              </a:ext>
            </a:extLst>
          </p:cNvPr>
          <p:cNvGrpSpPr>
            <a:grpSpLocks/>
          </p:cNvGrpSpPr>
          <p:nvPr/>
        </p:nvGrpSpPr>
        <p:grpSpPr>
          <a:xfrm>
            <a:off x="1077248" y="4766478"/>
            <a:ext cx="522025" cy="623361"/>
            <a:chOff x="2262122" y="3693155"/>
            <a:chExt cx="720552" cy="757821"/>
          </a:xfrm>
        </p:grpSpPr>
        <p:sp>
          <p:nvSpPr>
            <p:cNvPr id="62" name="Freeform: Shape 61">
              <a:extLst>
                <a:ext uri="{FF2B5EF4-FFF2-40B4-BE49-F238E27FC236}">
                  <a16:creationId xmlns:a16="http://schemas.microsoft.com/office/drawing/2014/main" id="{4C1D5E1B-D89D-6BAA-4E7C-AE7B38029705}"/>
                </a:ext>
              </a:extLst>
            </p:cNvPr>
            <p:cNvSpPr/>
            <p:nvPr/>
          </p:nvSpPr>
          <p:spPr>
            <a:xfrm>
              <a:off x="2252805" y="4259409"/>
              <a:ext cx="732975" cy="186349"/>
            </a:xfrm>
            <a:custGeom>
              <a:avLst/>
              <a:gdLst>
                <a:gd name="connsiteX0" fmla="*/ 681916 w 732975"/>
                <a:gd name="connsiteY0" fmla="*/ 185356 h 186349"/>
                <a:gd name="connsiteX1" fmla="*/ 526997 w 732975"/>
                <a:gd name="connsiteY1" fmla="*/ 59011 h 186349"/>
                <a:gd name="connsiteX2" fmla="*/ 213060 w 732975"/>
                <a:gd name="connsiteY2" fmla="*/ 59011 h 186349"/>
                <a:gd name="connsiteX3" fmla="*/ 58017 w 732975"/>
                <a:gd name="connsiteY3" fmla="*/ 185356 h 186349"/>
                <a:gd name="connsiteX4" fmla="*/ 9317 w 732975"/>
                <a:gd name="connsiteY4" fmla="*/ 175293 h 186349"/>
                <a:gd name="connsiteX5" fmla="*/ 213060 w 732975"/>
                <a:gd name="connsiteY5" fmla="*/ 9317 h 186349"/>
                <a:gd name="connsiteX6" fmla="*/ 526997 w 732975"/>
                <a:gd name="connsiteY6" fmla="*/ 9317 h 186349"/>
                <a:gd name="connsiteX7" fmla="*/ 730615 w 732975"/>
                <a:gd name="connsiteY7" fmla="*/ 175293 h 18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975" h="186349">
                  <a:moveTo>
                    <a:pt x="681916" y="185356"/>
                  </a:moveTo>
                  <a:cubicBezTo>
                    <a:pt x="666557" y="111962"/>
                    <a:pt x="601979" y="59296"/>
                    <a:pt x="526997" y="59011"/>
                  </a:cubicBezTo>
                  <a:lnTo>
                    <a:pt x="213060" y="59011"/>
                  </a:lnTo>
                  <a:cubicBezTo>
                    <a:pt x="138030" y="59238"/>
                    <a:pt x="73386" y="111918"/>
                    <a:pt x="58017" y="185356"/>
                  </a:cubicBezTo>
                  <a:lnTo>
                    <a:pt x="9317" y="175293"/>
                  </a:lnTo>
                  <a:cubicBezTo>
                    <a:pt x="29591" y="78842"/>
                    <a:pt x="114502" y="9670"/>
                    <a:pt x="213060" y="9317"/>
                  </a:cubicBezTo>
                  <a:lnTo>
                    <a:pt x="526997" y="9317"/>
                  </a:lnTo>
                  <a:cubicBezTo>
                    <a:pt x="625525" y="9681"/>
                    <a:pt x="710393" y="78862"/>
                    <a:pt x="730615" y="175293"/>
                  </a:cubicBezTo>
                  <a:close/>
                </a:path>
              </a:pathLst>
            </a:custGeom>
            <a:solidFill>
              <a:schemeClr val="tx1"/>
            </a:solidFill>
            <a:ln w="9525" cap="flat">
              <a:noFill/>
              <a:prstDash val="solid"/>
              <a:miter/>
            </a:ln>
          </p:spPr>
          <p:txBody>
            <a:bodyPr rtlCol="0" anchor="ctr"/>
            <a:lstStyle/>
            <a:p>
              <a:pPr marL="0" indent="0">
                <a:buNone/>
              </a:pPr>
              <a:endParaRPr lang="en-US"/>
            </a:p>
          </p:txBody>
        </p:sp>
        <p:sp>
          <p:nvSpPr>
            <p:cNvPr id="63" name="Freeform: Shape 62">
              <a:extLst>
                <a:ext uri="{FF2B5EF4-FFF2-40B4-BE49-F238E27FC236}">
                  <a16:creationId xmlns:a16="http://schemas.microsoft.com/office/drawing/2014/main" id="{A703D683-2B50-32D2-86C8-6E560569D982}"/>
                </a:ext>
              </a:extLst>
            </p:cNvPr>
            <p:cNvSpPr/>
            <p:nvPr/>
          </p:nvSpPr>
          <p:spPr>
            <a:xfrm>
              <a:off x="2400766" y="3683838"/>
              <a:ext cx="434816" cy="546625"/>
            </a:xfrm>
            <a:custGeom>
              <a:avLst/>
              <a:gdLst>
                <a:gd name="connsiteX0" fmla="*/ 235919 w 434815"/>
                <a:gd name="connsiteY0" fmla="*/ 540786 h 546624"/>
                <a:gd name="connsiteX1" fmla="*/ 208090 w 434815"/>
                <a:gd name="connsiteY1" fmla="*/ 540786 h 546624"/>
                <a:gd name="connsiteX2" fmla="*/ 9317 w 434815"/>
                <a:gd name="connsiteY2" fmla="*/ 342013 h 546624"/>
                <a:gd name="connsiteX3" fmla="*/ 9317 w 434815"/>
                <a:gd name="connsiteY3" fmla="*/ 208090 h 546624"/>
                <a:gd name="connsiteX4" fmla="*/ 208090 w 434815"/>
                <a:gd name="connsiteY4" fmla="*/ 9317 h 546624"/>
                <a:gd name="connsiteX5" fmla="*/ 235919 w 434815"/>
                <a:gd name="connsiteY5" fmla="*/ 9317 h 546624"/>
                <a:gd name="connsiteX6" fmla="*/ 434692 w 434815"/>
                <a:gd name="connsiteY6" fmla="*/ 208090 h 546624"/>
                <a:gd name="connsiteX7" fmla="*/ 434692 w 434815"/>
                <a:gd name="connsiteY7" fmla="*/ 342510 h 546624"/>
                <a:gd name="connsiteX8" fmla="*/ 235919 w 434815"/>
                <a:gd name="connsiteY8" fmla="*/ 540786 h 546624"/>
                <a:gd name="connsiteX9" fmla="*/ 208090 w 434815"/>
                <a:gd name="connsiteY9" fmla="*/ 59011 h 546624"/>
                <a:gd name="connsiteX10" fmla="*/ 60129 w 434815"/>
                <a:gd name="connsiteY10" fmla="*/ 208090 h 546624"/>
                <a:gd name="connsiteX11" fmla="*/ 60129 w 434815"/>
                <a:gd name="connsiteY11" fmla="*/ 342510 h 546624"/>
                <a:gd name="connsiteX12" fmla="*/ 209209 w 434815"/>
                <a:gd name="connsiteY12" fmla="*/ 491590 h 546624"/>
                <a:gd name="connsiteX13" fmla="*/ 237037 w 434815"/>
                <a:gd name="connsiteY13" fmla="*/ 491590 h 546624"/>
                <a:gd name="connsiteX14" fmla="*/ 386117 w 434815"/>
                <a:gd name="connsiteY14" fmla="*/ 342510 h 546624"/>
                <a:gd name="connsiteX15" fmla="*/ 386117 w 434815"/>
                <a:gd name="connsiteY15" fmla="*/ 208090 h 546624"/>
                <a:gd name="connsiteX16" fmla="*/ 237037 w 434815"/>
                <a:gd name="connsiteY16" fmla="*/ 59011 h 5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815" h="546624">
                  <a:moveTo>
                    <a:pt x="235919" y="540786"/>
                  </a:moveTo>
                  <a:lnTo>
                    <a:pt x="208090" y="540786"/>
                  </a:lnTo>
                  <a:cubicBezTo>
                    <a:pt x="98311" y="540786"/>
                    <a:pt x="9317" y="451793"/>
                    <a:pt x="9317" y="342013"/>
                  </a:cubicBezTo>
                  <a:lnTo>
                    <a:pt x="9317" y="208090"/>
                  </a:lnTo>
                  <a:cubicBezTo>
                    <a:pt x="9317" y="98311"/>
                    <a:pt x="98311" y="9317"/>
                    <a:pt x="208090" y="9317"/>
                  </a:cubicBezTo>
                  <a:lnTo>
                    <a:pt x="235919" y="9317"/>
                  </a:lnTo>
                  <a:cubicBezTo>
                    <a:pt x="345698" y="9317"/>
                    <a:pt x="434692" y="98311"/>
                    <a:pt x="434692" y="208090"/>
                  </a:cubicBezTo>
                  <a:lnTo>
                    <a:pt x="434692" y="342510"/>
                  </a:lnTo>
                  <a:cubicBezTo>
                    <a:pt x="434417" y="452095"/>
                    <a:pt x="345505" y="540786"/>
                    <a:pt x="235919" y="540786"/>
                  </a:cubicBezTo>
                  <a:close/>
                  <a:moveTo>
                    <a:pt x="208090" y="59011"/>
                  </a:moveTo>
                  <a:cubicBezTo>
                    <a:pt x="126194" y="59625"/>
                    <a:pt x="60126" y="126190"/>
                    <a:pt x="60129" y="208090"/>
                  </a:cubicBezTo>
                  <a:lnTo>
                    <a:pt x="60129" y="342510"/>
                  </a:lnTo>
                  <a:cubicBezTo>
                    <a:pt x="60129" y="424844"/>
                    <a:pt x="126874" y="491590"/>
                    <a:pt x="209209" y="491590"/>
                  </a:cubicBezTo>
                  <a:lnTo>
                    <a:pt x="237037" y="491590"/>
                  </a:lnTo>
                  <a:cubicBezTo>
                    <a:pt x="319371" y="491590"/>
                    <a:pt x="386117" y="424844"/>
                    <a:pt x="386117" y="342510"/>
                  </a:cubicBezTo>
                  <a:lnTo>
                    <a:pt x="386117" y="208090"/>
                  </a:lnTo>
                  <a:cubicBezTo>
                    <a:pt x="386117" y="125756"/>
                    <a:pt x="319371" y="59011"/>
                    <a:pt x="237037" y="59011"/>
                  </a:cubicBezTo>
                  <a:close/>
                </a:path>
              </a:pathLst>
            </a:custGeom>
            <a:solidFill>
              <a:schemeClr val="tx1"/>
            </a:solidFill>
            <a:ln w="9525" cap="flat">
              <a:noFill/>
              <a:prstDash val="solid"/>
              <a:miter/>
            </a:ln>
          </p:spPr>
          <p:txBody>
            <a:bodyPr rtlCol="0" anchor="ctr"/>
            <a:lstStyle/>
            <a:p>
              <a:pPr marL="0" indent="0">
                <a:buNone/>
              </a:pPr>
              <a:endParaRPr lang="en-US" dirty="0"/>
            </a:p>
          </p:txBody>
        </p:sp>
      </p:grpSp>
      <p:sp>
        <p:nvSpPr>
          <p:cNvPr id="64" name="Freeform: Shape 63">
            <a:extLst>
              <a:ext uri="{FF2B5EF4-FFF2-40B4-BE49-F238E27FC236}">
                <a16:creationId xmlns:a16="http://schemas.microsoft.com/office/drawing/2014/main" id="{7C182BE7-1DF7-02D1-44E7-CB7E95CF00B1}"/>
              </a:ext>
            </a:extLst>
          </p:cNvPr>
          <p:cNvSpPr/>
          <p:nvPr/>
        </p:nvSpPr>
        <p:spPr bwMode="auto">
          <a:xfrm flipH="1">
            <a:off x="2193092" y="3470779"/>
            <a:ext cx="308311" cy="1333528"/>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sp>
        <p:nvSpPr>
          <p:cNvPr id="98" name="TextBox 97">
            <a:extLst>
              <a:ext uri="{FF2B5EF4-FFF2-40B4-BE49-F238E27FC236}">
                <a16:creationId xmlns:a16="http://schemas.microsoft.com/office/drawing/2014/main" id="{9C292650-3B9E-5BFA-7ADD-3325118EC820}"/>
              </a:ext>
            </a:extLst>
          </p:cNvPr>
          <p:cNvSpPr txBox="1"/>
          <p:nvPr/>
        </p:nvSpPr>
        <p:spPr>
          <a:xfrm>
            <a:off x="1806505" y="5438821"/>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a:t>
            </a:r>
          </a:p>
        </p:txBody>
      </p:sp>
      <p:sp>
        <p:nvSpPr>
          <p:cNvPr id="105" name="TextBox 104">
            <a:extLst>
              <a:ext uri="{FF2B5EF4-FFF2-40B4-BE49-F238E27FC236}">
                <a16:creationId xmlns:a16="http://schemas.microsoft.com/office/drawing/2014/main" id="{A4981A70-033E-DAA4-B4DD-647267D2DD47}"/>
              </a:ext>
            </a:extLst>
          </p:cNvPr>
          <p:cNvSpPr txBox="1"/>
          <p:nvPr/>
        </p:nvSpPr>
        <p:spPr>
          <a:xfrm>
            <a:off x="10355839" y="5438815"/>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a:t>
            </a:r>
          </a:p>
        </p:txBody>
      </p:sp>
      <p:sp>
        <p:nvSpPr>
          <p:cNvPr id="107" name="TextBox 106">
            <a:extLst>
              <a:ext uri="{FF2B5EF4-FFF2-40B4-BE49-F238E27FC236}">
                <a16:creationId xmlns:a16="http://schemas.microsoft.com/office/drawing/2014/main" id="{B35060E5-EFBD-5D9B-012A-9B0E9CA7FCFF}"/>
              </a:ext>
            </a:extLst>
          </p:cNvPr>
          <p:cNvSpPr txBox="1"/>
          <p:nvPr/>
        </p:nvSpPr>
        <p:spPr>
          <a:xfrm>
            <a:off x="2175465" y="2771027"/>
            <a:ext cx="1024620" cy="230497"/>
          </a:xfrm>
          <a:prstGeom prst="rect">
            <a:avLst/>
          </a:prstGeom>
          <a:solidFill>
            <a:schemeClr val="accent4">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65" name="Straight Arrow Connector 653">
            <a:extLst>
              <a:ext uri="{FF2B5EF4-FFF2-40B4-BE49-F238E27FC236}">
                <a16:creationId xmlns:a16="http://schemas.microsoft.com/office/drawing/2014/main" id="{C14D1B4D-1D45-DD94-2E53-50F6B3AE02B2}"/>
              </a:ext>
            </a:extLst>
          </p:cNvPr>
          <p:cNvCxnSpPr>
            <a:cxnSpLocks/>
            <a:endCxn id="59" idx="1"/>
          </p:cNvCxnSpPr>
          <p:nvPr/>
        </p:nvCxnSpPr>
        <p:spPr bwMode="auto">
          <a:xfrm rot="5400000">
            <a:off x="873603" y="3576918"/>
            <a:ext cx="2513559" cy="560674"/>
          </a:xfrm>
          <a:prstGeom prst="bentConnector4">
            <a:avLst>
              <a:gd name="adj1" fmla="val 43880"/>
              <a:gd name="adj2" fmla="val 140772"/>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cxnSp>
        <p:nvCxnSpPr>
          <p:cNvPr id="120" name="Straight Connector 119">
            <a:extLst>
              <a:ext uri="{FF2B5EF4-FFF2-40B4-BE49-F238E27FC236}">
                <a16:creationId xmlns:a16="http://schemas.microsoft.com/office/drawing/2014/main" id="{5319884F-B61F-F7D6-1D23-E464401D2AA4}"/>
              </a:ext>
            </a:extLst>
          </p:cNvPr>
          <p:cNvCxnSpPr>
            <a:cxnSpLocks/>
            <a:stCxn id="12" idx="2"/>
            <a:endCxn id="107" idx="0"/>
          </p:cNvCxnSpPr>
          <p:nvPr/>
        </p:nvCxnSpPr>
        <p:spPr bwMode="auto">
          <a:xfrm>
            <a:off x="2687775" y="2600476"/>
            <a:ext cx="0" cy="17055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37" name="TextBox 136">
            <a:extLst>
              <a:ext uri="{FF2B5EF4-FFF2-40B4-BE49-F238E27FC236}">
                <a16:creationId xmlns:a16="http://schemas.microsoft.com/office/drawing/2014/main" id="{DCF92E74-59FB-0987-DB2B-4E4BF240CBFF}"/>
              </a:ext>
            </a:extLst>
          </p:cNvPr>
          <p:cNvSpPr txBox="1"/>
          <p:nvPr/>
        </p:nvSpPr>
        <p:spPr bwMode="auto">
          <a:xfrm>
            <a:off x="1006691" y="2804824"/>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a:t>
            </a:r>
          </a:p>
        </p:txBody>
      </p:sp>
      <p:sp>
        <p:nvSpPr>
          <p:cNvPr id="144" name="TextBox 143">
            <a:extLst>
              <a:ext uri="{FF2B5EF4-FFF2-40B4-BE49-F238E27FC236}">
                <a16:creationId xmlns:a16="http://schemas.microsoft.com/office/drawing/2014/main" id="{B95F32C3-6764-B0D9-9DCA-3CDFFB5F39D2}"/>
              </a:ext>
            </a:extLst>
          </p:cNvPr>
          <p:cNvSpPr txBox="1"/>
          <p:nvPr/>
        </p:nvSpPr>
        <p:spPr>
          <a:xfrm>
            <a:off x="9551439" y="2350622"/>
            <a:ext cx="889205" cy="230497"/>
          </a:xfrm>
          <a:prstGeom prst="rect">
            <a:avLst/>
          </a:prstGeom>
          <a:solidFill>
            <a:schemeClr val="accent3">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a:t>
            </a:r>
          </a:p>
        </p:txBody>
      </p:sp>
      <p:sp>
        <p:nvSpPr>
          <p:cNvPr id="145" name="TextBox 144">
            <a:extLst>
              <a:ext uri="{FF2B5EF4-FFF2-40B4-BE49-F238E27FC236}">
                <a16:creationId xmlns:a16="http://schemas.microsoft.com/office/drawing/2014/main" id="{9FB4AABA-90F2-4A93-AFD3-C0025FD9CF2A}"/>
              </a:ext>
            </a:extLst>
          </p:cNvPr>
          <p:cNvSpPr txBox="1"/>
          <p:nvPr/>
        </p:nvSpPr>
        <p:spPr>
          <a:xfrm>
            <a:off x="9524128" y="2777748"/>
            <a:ext cx="947617" cy="230497"/>
          </a:xfrm>
          <a:prstGeom prst="rect">
            <a:avLst/>
          </a:prstGeom>
          <a:solidFill>
            <a:schemeClr val="accent3">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146" name="Straight Connector 145">
            <a:extLst>
              <a:ext uri="{FF2B5EF4-FFF2-40B4-BE49-F238E27FC236}">
                <a16:creationId xmlns:a16="http://schemas.microsoft.com/office/drawing/2014/main" id="{6B5D32F0-4C2D-7591-8ACF-5C18F3738577}"/>
              </a:ext>
            </a:extLst>
          </p:cNvPr>
          <p:cNvCxnSpPr>
            <a:cxnSpLocks/>
            <a:stCxn id="144" idx="2"/>
            <a:endCxn id="145" idx="0"/>
          </p:cNvCxnSpPr>
          <p:nvPr/>
        </p:nvCxnSpPr>
        <p:spPr bwMode="auto">
          <a:xfrm>
            <a:off x="9996042" y="2581119"/>
            <a:ext cx="1895" cy="19662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7" name="TextBox 146">
            <a:extLst>
              <a:ext uri="{FF2B5EF4-FFF2-40B4-BE49-F238E27FC236}">
                <a16:creationId xmlns:a16="http://schemas.microsoft.com/office/drawing/2014/main" id="{EF7B8DEC-F60E-6755-2B11-DD555BBDD76A}"/>
              </a:ext>
            </a:extLst>
          </p:cNvPr>
          <p:cNvSpPr txBox="1"/>
          <p:nvPr/>
        </p:nvSpPr>
        <p:spPr bwMode="auto">
          <a:xfrm>
            <a:off x="8374379" y="2810786"/>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a:t>
            </a:r>
          </a:p>
        </p:txBody>
      </p:sp>
      <p:cxnSp>
        <p:nvCxnSpPr>
          <p:cNvPr id="39" name="Straight Arrow Connector 653">
            <a:extLst>
              <a:ext uri="{FF2B5EF4-FFF2-40B4-BE49-F238E27FC236}">
                <a16:creationId xmlns:a16="http://schemas.microsoft.com/office/drawing/2014/main" id="{66E8A5A6-6900-CBCF-F0A2-0A2E7EC75B15}"/>
              </a:ext>
            </a:extLst>
          </p:cNvPr>
          <p:cNvCxnSpPr>
            <a:cxnSpLocks/>
            <a:endCxn id="37" idx="3"/>
          </p:cNvCxnSpPr>
          <p:nvPr/>
        </p:nvCxnSpPr>
        <p:spPr bwMode="auto">
          <a:xfrm rot="16200000" flipH="1">
            <a:off x="9190763" y="3560068"/>
            <a:ext cx="2688523" cy="729159"/>
          </a:xfrm>
          <a:prstGeom prst="bentConnector4">
            <a:avLst>
              <a:gd name="adj1" fmla="val 47162"/>
              <a:gd name="adj2" fmla="val 131351"/>
            </a:avLst>
          </a:prstGeom>
          <a:solidFill>
            <a:schemeClr val="accent1"/>
          </a:solidFill>
          <a:ln w="19050" cap="flat" cmpd="sng" algn="ctr">
            <a:solidFill>
              <a:schemeClr val="accent3">
                <a:lumMod val="60000"/>
                <a:lumOff val="40000"/>
              </a:schemeClr>
            </a:solidFill>
            <a:prstDash val="dash"/>
            <a:round/>
            <a:headEnd type="triangle"/>
            <a:tailEnd type="triangle"/>
          </a:ln>
          <a:effectLst/>
        </p:spPr>
      </p:cxnSp>
      <p:sp>
        <p:nvSpPr>
          <p:cNvPr id="26" name="Arrow: Right 25">
            <a:extLst>
              <a:ext uri="{FF2B5EF4-FFF2-40B4-BE49-F238E27FC236}">
                <a16:creationId xmlns:a16="http://schemas.microsoft.com/office/drawing/2014/main" id="{40195370-AF97-9116-B509-75DD12FFCF8F}"/>
              </a:ext>
            </a:extLst>
          </p:cNvPr>
          <p:cNvSpPr/>
          <p:nvPr/>
        </p:nvSpPr>
        <p:spPr>
          <a:xfrm>
            <a:off x="4458650" y="2892177"/>
            <a:ext cx="3014151" cy="757023"/>
          </a:xfrm>
          <a:prstGeom prst="rightArrow">
            <a:avLst/>
          </a:prstGeom>
          <a:solidFill>
            <a:schemeClr val="accent3">
              <a:lumMod val="40000"/>
              <a:lumOff val="60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687B44F-5A9C-8608-7C7F-B100EE1C0447}"/>
              </a:ext>
            </a:extLst>
          </p:cNvPr>
          <p:cNvSpPr txBox="1"/>
          <p:nvPr/>
        </p:nvSpPr>
        <p:spPr>
          <a:xfrm>
            <a:off x="4168787" y="2079269"/>
            <a:ext cx="3764783" cy="600164"/>
          </a:xfrm>
          <a:prstGeom prst="rect">
            <a:avLst/>
          </a:prstGeom>
          <a:noFill/>
        </p:spPr>
        <p:txBody>
          <a:bodyPr wrap="square" rtlCol="0">
            <a:spAutoFit/>
          </a:bodyPr>
          <a:lstStyle/>
          <a:p>
            <a:pPr marL="171450" indent="-171450">
              <a:buFont typeface="Arial" panose="020B0604020202020204" pitchFamily="34" charset="0"/>
              <a:buChar char="•"/>
            </a:pPr>
            <a:r>
              <a:rPr lang="en-US" sz="1100" dirty="0"/>
              <a:t>MC service user may need to change its home PLMN, or home IMS, or both when changing to a partner MC system during </a:t>
            </a:r>
            <a:r>
              <a:rPr lang="en-US" sz="1100" b="1" dirty="0"/>
              <a:t>migration</a:t>
            </a:r>
          </a:p>
        </p:txBody>
      </p:sp>
      <p:sp>
        <p:nvSpPr>
          <p:cNvPr id="2" name="TextBox 1">
            <a:extLst>
              <a:ext uri="{FF2B5EF4-FFF2-40B4-BE49-F238E27FC236}">
                <a16:creationId xmlns:a16="http://schemas.microsoft.com/office/drawing/2014/main" id="{864C7F2B-85A6-E26C-9457-76831381579F}"/>
              </a:ext>
            </a:extLst>
          </p:cNvPr>
          <p:cNvSpPr txBox="1"/>
          <p:nvPr/>
        </p:nvSpPr>
        <p:spPr>
          <a:xfrm>
            <a:off x="5259705" y="3070989"/>
            <a:ext cx="1200539" cy="369332"/>
          </a:xfrm>
          <a:prstGeom prst="rect">
            <a:avLst/>
          </a:prstGeom>
          <a:noFill/>
        </p:spPr>
        <p:txBody>
          <a:bodyPr wrap="square" rtlCol="0">
            <a:spAutoFit/>
          </a:bodyPr>
          <a:lstStyle/>
          <a:p>
            <a:r>
              <a:rPr lang="en-US" dirty="0"/>
              <a:t>Migration</a:t>
            </a:r>
          </a:p>
        </p:txBody>
      </p:sp>
      <p:sp>
        <p:nvSpPr>
          <p:cNvPr id="7" name="TextBox 6">
            <a:extLst>
              <a:ext uri="{FF2B5EF4-FFF2-40B4-BE49-F238E27FC236}">
                <a16:creationId xmlns:a16="http://schemas.microsoft.com/office/drawing/2014/main" id="{36A6C82A-6BDA-A599-AA1A-21AD82A39CD4}"/>
              </a:ext>
            </a:extLst>
          </p:cNvPr>
          <p:cNvSpPr txBox="1"/>
          <p:nvPr/>
        </p:nvSpPr>
        <p:spPr>
          <a:xfrm>
            <a:off x="4168788" y="3831878"/>
            <a:ext cx="3718472" cy="1785104"/>
          </a:xfrm>
          <a:prstGeom prst="rect">
            <a:avLst/>
          </a:prstGeom>
          <a:noFill/>
        </p:spPr>
        <p:txBody>
          <a:bodyPr wrap="square" rtlCol="0">
            <a:spAutoFit/>
          </a:bodyPr>
          <a:lstStyle/>
          <a:p>
            <a:r>
              <a:rPr lang="en-US" sz="1100" dirty="0"/>
              <a:t>The possible changes during migration are:</a:t>
            </a:r>
          </a:p>
          <a:p>
            <a:pPr marL="171450" indent="-171450">
              <a:buFont typeface="Arial" panose="020B0604020202020204" pitchFamily="34" charset="0"/>
              <a:buChar char="•"/>
            </a:pPr>
            <a:r>
              <a:rPr lang="en-US" sz="1100" dirty="0"/>
              <a:t>Partner PLMN, Partner IMS</a:t>
            </a:r>
          </a:p>
          <a:p>
            <a:pPr marL="171450" indent="-171450">
              <a:buFont typeface="Arial" panose="020B0604020202020204" pitchFamily="34" charset="0"/>
              <a:buChar char="•"/>
            </a:pPr>
            <a:r>
              <a:rPr lang="en-US" sz="1100" dirty="0">
                <a:highlight>
                  <a:srgbClr val="FFFF00"/>
                </a:highlight>
              </a:rPr>
              <a:t>Partner PLMN, Primary IMS</a:t>
            </a:r>
          </a:p>
          <a:p>
            <a:pPr marL="171450" indent="-171450">
              <a:buFont typeface="Arial" panose="020B0604020202020204" pitchFamily="34" charset="0"/>
              <a:buChar char="•"/>
            </a:pPr>
            <a:r>
              <a:rPr lang="en-US" sz="1100" dirty="0">
                <a:highlight>
                  <a:srgbClr val="FFFF00"/>
                </a:highlight>
              </a:rPr>
              <a:t>Primary PLMN, Partner IMS</a:t>
            </a:r>
          </a:p>
          <a:p>
            <a:r>
              <a:rPr lang="en-US" sz="1100" dirty="0">
                <a:highlight>
                  <a:srgbClr val="FFFF00"/>
                </a:highlight>
              </a:rPr>
              <a:t>Depends on the deployment of the partner MC system</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endParaRPr lang="en-US" sz="1100" dirty="0"/>
          </a:p>
          <a:p>
            <a:r>
              <a:rPr lang="en-US" sz="1100" dirty="0"/>
              <a:t> </a:t>
            </a:r>
          </a:p>
          <a:p>
            <a:endParaRPr lang="en-US" sz="1100" dirty="0"/>
          </a:p>
        </p:txBody>
      </p:sp>
    </p:spTree>
    <p:extLst>
      <p:ext uri="{BB962C8B-B14F-4D97-AF65-F5344CB8AC3E}">
        <p14:creationId xmlns:p14="http://schemas.microsoft.com/office/powerpoint/2010/main" val="186923107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0AC429-E790-BF01-633B-EC38DE509EE9}"/>
              </a:ext>
            </a:extLst>
          </p:cNvPr>
          <p:cNvSpPr>
            <a:spLocks noGrp="1"/>
          </p:cNvSpPr>
          <p:nvPr>
            <p:ph type="title"/>
          </p:nvPr>
        </p:nvSpPr>
        <p:spPr/>
        <p:txBody>
          <a:bodyPr/>
          <a:lstStyle/>
          <a:p>
            <a:r>
              <a:rPr lang="en-US" dirty="0"/>
              <a:t>Solution evaluation: Solution 2</a:t>
            </a:r>
          </a:p>
        </p:txBody>
      </p:sp>
      <p:sp>
        <p:nvSpPr>
          <p:cNvPr id="12" name="TextBox 11">
            <a:extLst>
              <a:ext uri="{FF2B5EF4-FFF2-40B4-BE49-F238E27FC236}">
                <a16:creationId xmlns:a16="http://schemas.microsoft.com/office/drawing/2014/main" id="{D6213A54-84CB-C9A9-0917-CF99242DC39E}"/>
              </a:ext>
            </a:extLst>
          </p:cNvPr>
          <p:cNvSpPr txBox="1"/>
          <p:nvPr/>
        </p:nvSpPr>
        <p:spPr>
          <a:xfrm>
            <a:off x="1614914" y="2251793"/>
            <a:ext cx="889204" cy="230497"/>
          </a:xfrm>
          <a:prstGeom prst="rect">
            <a:avLst/>
          </a:prstGeom>
          <a:solidFill>
            <a:schemeClr val="accent4">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A</a:t>
            </a:r>
          </a:p>
        </p:txBody>
      </p:sp>
      <p:sp>
        <p:nvSpPr>
          <p:cNvPr id="13" name="TextBox 12">
            <a:extLst>
              <a:ext uri="{FF2B5EF4-FFF2-40B4-BE49-F238E27FC236}">
                <a16:creationId xmlns:a16="http://schemas.microsoft.com/office/drawing/2014/main" id="{678B6096-F748-67DA-CE9B-444F0FE42DD9}"/>
              </a:ext>
            </a:extLst>
          </p:cNvPr>
          <p:cNvSpPr txBox="1"/>
          <p:nvPr/>
        </p:nvSpPr>
        <p:spPr bwMode="auto">
          <a:xfrm>
            <a:off x="713433" y="3151941"/>
            <a:ext cx="833773"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4">
                    <a:lumMod val="75000"/>
                  </a:schemeClr>
                </a:solidFill>
              </a:rPr>
              <a:t>PLMN A</a:t>
            </a:r>
          </a:p>
        </p:txBody>
      </p:sp>
      <p:sp>
        <p:nvSpPr>
          <p:cNvPr id="14" name="TextBox 13">
            <a:extLst>
              <a:ext uri="{FF2B5EF4-FFF2-40B4-BE49-F238E27FC236}">
                <a16:creationId xmlns:a16="http://schemas.microsoft.com/office/drawing/2014/main" id="{99BCBF8F-75C4-7DC2-E43C-CA7300C17487}"/>
              </a:ext>
            </a:extLst>
          </p:cNvPr>
          <p:cNvSpPr txBox="1"/>
          <p:nvPr/>
        </p:nvSpPr>
        <p:spPr>
          <a:xfrm>
            <a:off x="1540349" y="3118326"/>
            <a:ext cx="1024620" cy="241880"/>
          </a:xfrm>
          <a:prstGeom prst="rect">
            <a:avLst/>
          </a:prstGeom>
          <a:solidFill>
            <a:schemeClr val="accent4">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solidFill>
                  <a:schemeClr val="bg1"/>
                </a:solidFill>
              </a:rPr>
              <a:t>Core Network</a:t>
            </a:r>
          </a:p>
        </p:txBody>
      </p:sp>
      <p:cxnSp>
        <p:nvCxnSpPr>
          <p:cNvPr id="15" name="Straight Connector 14">
            <a:extLst>
              <a:ext uri="{FF2B5EF4-FFF2-40B4-BE49-F238E27FC236}">
                <a16:creationId xmlns:a16="http://schemas.microsoft.com/office/drawing/2014/main" id="{89761CE9-9B90-CB94-E6E6-335886834425}"/>
              </a:ext>
            </a:extLst>
          </p:cNvPr>
          <p:cNvCxnSpPr>
            <a:cxnSpLocks/>
            <a:stCxn id="107" idx="2"/>
            <a:endCxn id="14" idx="0"/>
          </p:cNvCxnSpPr>
          <p:nvPr/>
        </p:nvCxnSpPr>
        <p:spPr bwMode="auto">
          <a:xfrm flipH="1">
            <a:off x="2052659" y="2883338"/>
            <a:ext cx="6857" cy="23498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6" name="Freeform: Shape 15">
            <a:extLst>
              <a:ext uri="{FF2B5EF4-FFF2-40B4-BE49-F238E27FC236}">
                <a16:creationId xmlns:a16="http://schemas.microsoft.com/office/drawing/2014/main" id="{8A68160E-7E66-0594-A03A-8661C4C7139A}"/>
              </a:ext>
            </a:extLst>
          </p:cNvPr>
          <p:cNvSpPr/>
          <p:nvPr/>
        </p:nvSpPr>
        <p:spPr bwMode="auto">
          <a:xfrm>
            <a:off x="1968205" y="3352592"/>
            <a:ext cx="418529" cy="1363794"/>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sp>
        <p:nvSpPr>
          <p:cNvPr id="22" name="TextBox 21">
            <a:extLst>
              <a:ext uri="{FF2B5EF4-FFF2-40B4-BE49-F238E27FC236}">
                <a16:creationId xmlns:a16="http://schemas.microsoft.com/office/drawing/2014/main" id="{1696548E-566D-C1C2-002F-62A06252E7DF}"/>
              </a:ext>
            </a:extLst>
          </p:cNvPr>
          <p:cNvSpPr txBox="1"/>
          <p:nvPr/>
        </p:nvSpPr>
        <p:spPr bwMode="auto">
          <a:xfrm>
            <a:off x="8649359" y="3177063"/>
            <a:ext cx="814038"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3">
                    <a:lumMod val="50000"/>
                  </a:schemeClr>
                </a:solidFill>
              </a:rPr>
              <a:t>PLMN B</a:t>
            </a:r>
          </a:p>
        </p:txBody>
      </p:sp>
      <p:sp>
        <p:nvSpPr>
          <p:cNvPr id="32" name="TextBox 31">
            <a:extLst>
              <a:ext uri="{FF2B5EF4-FFF2-40B4-BE49-F238E27FC236}">
                <a16:creationId xmlns:a16="http://schemas.microsoft.com/office/drawing/2014/main" id="{E7B0051A-522E-81F0-6B89-2A3057F0E1D8}"/>
              </a:ext>
            </a:extLst>
          </p:cNvPr>
          <p:cNvSpPr txBox="1"/>
          <p:nvPr/>
        </p:nvSpPr>
        <p:spPr>
          <a:xfrm>
            <a:off x="9451446" y="3135044"/>
            <a:ext cx="1024620" cy="241880"/>
          </a:xfrm>
          <a:prstGeom prst="rect">
            <a:avLst/>
          </a:prstGeom>
          <a:solidFill>
            <a:schemeClr val="accent3">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6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sz="1100" dirty="0">
                <a:solidFill>
                  <a:schemeClr val="bg1"/>
                </a:solidFill>
              </a:rPr>
              <a:t>Core Network</a:t>
            </a:r>
          </a:p>
        </p:txBody>
      </p:sp>
      <p:cxnSp>
        <p:nvCxnSpPr>
          <p:cNvPr id="33" name="Straight Connector 32">
            <a:extLst>
              <a:ext uri="{FF2B5EF4-FFF2-40B4-BE49-F238E27FC236}">
                <a16:creationId xmlns:a16="http://schemas.microsoft.com/office/drawing/2014/main" id="{43429E17-5924-00C9-EE37-C3A1EE398BF0}"/>
              </a:ext>
            </a:extLst>
          </p:cNvPr>
          <p:cNvCxnSpPr>
            <a:cxnSpLocks/>
            <a:stCxn id="145" idx="2"/>
            <a:endCxn id="32" idx="0"/>
          </p:cNvCxnSpPr>
          <p:nvPr/>
        </p:nvCxnSpPr>
        <p:spPr bwMode="auto">
          <a:xfrm flipH="1">
            <a:off x="9963756" y="2896285"/>
            <a:ext cx="3077" cy="238759"/>
          </a:xfrm>
          <a:prstGeom prst="line">
            <a:avLst/>
          </a:prstGeom>
          <a:solidFill>
            <a:schemeClr val="accent1"/>
          </a:solidFill>
          <a:ln w="12700" cap="flat" cmpd="sng" algn="ctr">
            <a:solidFill>
              <a:schemeClr val="tx1"/>
            </a:solidFill>
            <a:prstDash val="solid"/>
            <a:round/>
            <a:headEnd type="none" w="med" len="med"/>
            <a:tailEnd type="none"/>
          </a:ln>
          <a:effectLst/>
        </p:spPr>
      </p:cxnSp>
      <p:grpSp>
        <p:nvGrpSpPr>
          <p:cNvPr id="35" name="Group 34">
            <a:extLst>
              <a:ext uri="{FF2B5EF4-FFF2-40B4-BE49-F238E27FC236}">
                <a16:creationId xmlns:a16="http://schemas.microsoft.com/office/drawing/2014/main" id="{6F4E555F-EEEE-94A6-A099-A9B085A16665}"/>
              </a:ext>
            </a:extLst>
          </p:cNvPr>
          <p:cNvGrpSpPr/>
          <p:nvPr/>
        </p:nvGrpSpPr>
        <p:grpSpPr>
          <a:xfrm>
            <a:off x="10291741" y="4693494"/>
            <a:ext cx="612257" cy="616035"/>
            <a:chOff x="7345896" y="5081483"/>
            <a:chExt cx="522024" cy="616035"/>
          </a:xfrm>
        </p:grpSpPr>
        <p:sp>
          <p:nvSpPr>
            <p:cNvPr id="36" name="TextBox 35">
              <a:extLst>
                <a:ext uri="{FF2B5EF4-FFF2-40B4-BE49-F238E27FC236}">
                  <a16:creationId xmlns:a16="http://schemas.microsoft.com/office/drawing/2014/main" id="{68CF02BC-070F-5CEE-D995-E97FAFFFFAE6}"/>
                </a:ext>
              </a:extLst>
            </p:cNvPr>
            <p:cNvSpPr txBox="1"/>
            <p:nvPr/>
          </p:nvSpPr>
          <p:spPr>
            <a:xfrm>
              <a:off x="7345896" y="5081483"/>
              <a:ext cx="522024" cy="615311"/>
            </a:xfrm>
            <a:prstGeom prst="rect">
              <a:avLst/>
            </a:prstGeom>
            <a:solidFill>
              <a:schemeClr val="accent3">
                <a:lumMod val="75000"/>
              </a:schemeClr>
            </a:solid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2</a:t>
              </a:r>
            </a:p>
          </p:txBody>
        </p:sp>
        <p:sp>
          <p:nvSpPr>
            <p:cNvPr id="37" name="Rectangle 36">
              <a:extLst>
                <a:ext uri="{FF2B5EF4-FFF2-40B4-BE49-F238E27FC236}">
                  <a16:creationId xmlns:a16="http://schemas.microsoft.com/office/drawing/2014/main" id="{8D9EFF25-180C-782F-1E4D-4DF7472990F1}"/>
                </a:ext>
              </a:extLst>
            </p:cNvPr>
            <p:cNvSpPr/>
            <p:nvPr/>
          </p:nvSpPr>
          <p:spPr bwMode="auto">
            <a:xfrm>
              <a:off x="7379331" y="5392359"/>
              <a:ext cx="458323" cy="305159"/>
            </a:xfrm>
            <a:prstGeom prst="rect">
              <a:avLst/>
            </a:prstGeom>
            <a:solidFill>
              <a:schemeClr val="accent3">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Client2</a:t>
              </a:r>
            </a:p>
          </p:txBody>
        </p:sp>
      </p:grpSp>
      <p:sp>
        <p:nvSpPr>
          <p:cNvPr id="38" name="Freeform: Shape 37">
            <a:extLst>
              <a:ext uri="{FF2B5EF4-FFF2-40B4-BE49-F238E27FC236}">
                <a16:creationId xmlns:a16="http://schemas.microsoft.com/office/drawing/2014/main" id="{8DB67E4C-8BFF-7CD4-F7C0-39280B74FA3C}"/>
              </a:ext>
            </a:extLst>
          </p:cNvPr>
          <p:cNvSpPr/>
          <p:nvPr/>
        </p:nvSpPr>
        <p:spPr bwMode="auto">
          <a:xfrm>
            <a:off x="10079586" y="3386998"/>
            <a:ext cx="612258" cy="1322677"/>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3">
                <a:lumMod val="75000"/>
              </a:schemeClr>
            </a:solidFill>
            <a:prstDash val="solid"/>
            <a:round/>
            <a:headEnd type="none" w="med" len="med"/>
            <a:tailEnd type="none" w="med" len="med"/>
          </a:ln>
          <a:effectLst/>
        </p:spPr>
        <p:txBody>
          <a:bodyPr rtlCol="0" anchor="ctr"/>
          <a:lstStyle/>
          <a:p>
            <a:pPr algn="ctr"/>
            <a:endParaRPr lang="en-US" dirty="0"/>
          </a:p>
        </p:txBody>
      </p:sp>
      <p:grpSp>
        <p:nvGrpSpPr>
          <p:cNvPr id="43" name="Graphic 53">
            <a:extLst>
              <a:ext uri="{FF2B5EF4-FFF2-40B4-BE49-F238E27FC236}">
                <a16:creationId xmlns:a16="http://schemas.microsoft.com/office/drawing/2014/main" id="{10F8457F-BDC3-BB4E-F0B2-2FD75AE74E29}"/>
              </a:ext>
            </a:extLst>
          </p:cNvPr>
          <p:cNvGrpSpPr>
            <a:grpSpLocks/>
          </p:cNvGrpSpPr>
          <p:nvPr/>
        </p:nvGrpSpPr>
        <p:grpSpPr>
          <a:xfrm>
            <a:off x="8816162" y="4693494"/>
            <a:ext cx="522025" cy="623361"/>
            <a:chOff x="2262122" y="3693155"/>
            <a:chExt cx="720552" cy="757821"/>
          </a:xfrm>
        </p:grpSpPr>
        <p:sp>
          <p:nvSpPr>
            <p:cNvPr id="44" name="Freeform: Shape 43">
              <a:extLst>
                <a:ext uri="{FF2B5EF4-FFF2-40B4-BE49-F238E27FC236}">
                  <a16:creationId xmlns:a16="http://schemas.microsoft.com/office/drawing/2014/main" id="{A81F27D3-E1CC-9A45-737A-539A6DE0C406}"/>
                </a:ext>
              </a:extLst>
            </p:cNvPr>
            <p:cNvSpPr/>
            <p:nvPr/>
          </p:nvSpPr>
          <p:spPr>
            <a:xfrm>
              <a:off x="2252805" y="4259409"/>
              <a:ext cx="732975" cy="186349"/>
            </a:xfrm>
            <a:custGeom>
              <a:avLst/>
              <a:gdLst>
                <a:gd name="connsiteX0" fmla="*/ 681916 w 732975"/>
                <a:gd name="connsiteY0" fmla="*/ 185356 h 186349"/>
                <a:gd name="connsiteX1" fmla="*/ 526997 w 732975"/>
                <a:gd name="connsiteY1" fmla="*/ 59011 h 186349"/>
                <a:gd name="connsiteX2" fmla="*/ 213060 w 732975"/>
                <a:gd name="connsiteY2" fmla="*/ 59011 h 186349"/>
                <a:gd name="connsiteX3" fmla="*/ 58017 w 732975"/>
                <a:gd name="connsiteY3" fmla="*/ 185356 h 186349"/>
                <a:gd name="connsiteX4" fmla="*/ 9317 w 732975"/>
                <a:gd name="connsiteY4" fmla="*/ 175293 h 186349"/>
                <a:gd name="connsiteX5" fmla="*/ 213060 w 732975"/>
                <a:gd name="connsiteY5" fmla="*/ 9317 h 186349"/>
                <a:gd name="connsiteX6" fmla="*/ 526997 w 732975"/>
                <a:gd name="connsiteY6" fmla="*/ 9317 h 186349"/>
                <a:gd name="connsiteX7" fmla="*/ 730615 w 732975"/>
                <a:gd name="connsiteY7" fmla="*/ 175293 h 18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975" h="186349">
                  <a:moveTo>
                    <a:pt x="681916" y="185356"/>
                  </a:moveTo>
                  <a:cubicBezTo>
                    <a:pt x="666557" y="111962"/>
                    <a:pt x="601979" y="59296"/>
                    <a:pt x="526997" y="59011"/>
                  </a:cubicBezTo>
                  <a:lnTo>
                    <a:pt x="213060" y="59011"/>
                  </a:lnTo>
                  <a:cubicBezTo>
                    <a:pt x="138030" y="59238"/>
                    <a:pt x="73386" y="111918"/>
                    <a:pt x="58017" y="185356"/>
                  </a:cubicBezTo>
                  <a:lnTo>
                    <a:pt x="9317" y="175293"/>
                  </a:lnTo>
                  <a:cubicBezTo>
                    <a:pt x="29591" y="78842"/>
                    <a:pt x="114502" y="9670"/>
                    <a:pt x="213060" y="9317"/>
                  </a:cubicBezTo>
                  <a:lnTo>
                    <a:pt x="526997" y="9317"/>
                  </a:lnTo>
                  <a:cubicBezTo>
                    <a:pt x="625525" y="9681"/>
                    <a:pt x="710393" y="78862"/>
                    <a:pt x="730615" y="175293"/>
                  </a:cubicBezTo>
                  <a:close/>
                </a:path>
              </a:pathLst>
            </a:custGeom>
            <a:solidFill>
              <a:schemeClr val="tx1"/>
            </a:solidFill>
            <a:ln w="9525" cap="flat">
              <a:noFill/>
              <a:prstDash val="solid"/>
              <a:miter/>
            </a:ln>
          </p:spPr>
          <p:txBody>
            <a:bodyPr rtlCol="0" anchor="ctr"/>
            <a:lstStyle/>
            <a:p>
              <a:pPr marL="0" indent="0">
                <a:buNone/>
              </a:pPr>
              <a:endParaRPr lang="en-US"/>
            </a:p>
          </p:txBody>
        </p:sp>
        <p:sp>
          <p:nvSpPr>
            <p:cNvPr id="45" name="Freeform: Shape 44">
              <a:extLst>
                <a:ext uri="{FF2B5EF4-FFF2-40B4-BE49-F238E27FC236}">
                  <a16:creationId xmlns:a16="http://schemas.microsoft.com/office/drawing/2014/main" id="{CD2EF5AC-89F7-9FB2-5A3B-7662AFBD809E}"/>
                </a:ext>
              </a:extLst>
            </p:cNvPr>
            <p:cNvSpPr/>
            <p:nvPr/>
          </p:nvSpPr>
          <p:spPr>
            <a:xfrm>
              <a:off x="2400766" y="3683838"/>
              <a:ext cx="434816" cy="546625"/>
            </a:xfrm>
            <a:custGeom>
              <a:avLst/>
              <a:gdLst>
                <a:gd name="connsiteX0" fmla="*/ 235919 w 434815"/>
                <a:gd name="connsiteY0" fmla="*/ 540786 h 546624"/>
                <a:gd name="connsiteX1" fmla="*/ 208090 w 434815"/>
                <a:gd name="connsiteY1" fmla="*/ 540786 h 546624"/>
                <a:gd name="connsiteX2" fmla="*/ 9317 w 434815"/>
                <a:gd name="connsiteY2" fmla="*/ 342013 h 546624"/>
                <a:gd name="connsiteX3" fmla="*/ 9317 w 434815"/>
                <a:gd name="connsiteY3" fmla="*/ 208090 h 546624"/>
                <a:gd name="connsiteX4" fmla="*/ 208090 w 434815"/>
                <a:gd name="connsiteY4" fmla="*/ 9317 h 546624"/>
                <a:gd name="connsiteX5" fmla="*/ 235919 w 434815"/>
                <a:gd name="connsiteY5" fmla="*/ 9317 h 546624"/>
                <a:gd name="connsiteX6" fmla="*/ 434692 w 434815"/>
                <a:gd name="connsiteY6" fmla="*/ 208090 h 546624"/>
                <a:gd name="connsiteX7" fmla="*/ 434692 w 434815"/>
                <a:gd name="connsiteY7" fmla="*/ 342510 h 546624"/>
                <a:gd name="connsiteX8" fmla="*/ 235919 w 434815"/>
                <a:gd name="connsiteY8" fmla="*/ 540786 h 546624"/>
                <a:gd name="connsiteX9" fmla="*/ 208090 w 434815"/>
                <a:gd name="connsiteY9" fmla="*/ 59011 h 546624"/>
                <a:gd name="connsiteX10" fmla="*/ 60129 w 434815"/>
                <a:gd name="connsiteY10" fmla="*/ 208090 h 546624"/>
                <a:gd name="connsiteX11" fmla="*/ 60129 w 434815"/>
                <a:gd name="connsiteY11" fmla="*/ 342510 h 546624"/>
                <a:gd name="connsiteX12" fmla="*/ 209209 w 434815"/>
                <a:gd name="connsiteY12" fmla="*/ 491590 h 546624"/>
                <a:gd name="connsiteX13" fmla="*/ 237037 w 434815"/>
                <a:gd name="connsiteY13" fmla="*/ 491590 h 546624"/>
                <a:gd name="connsiteX14" fmla="*/ 386117 w 434815"/>
                <a:gd name="connsiteY14" fmla="*/ 342510 h 546624"/>
                <a:gd name="connsiteX15" fmla="*/ 386117 w 434815"/>
                <a:gd name="connsiteY15" fmla="*/ 208090 h 546624"/>
                <a:gd name="connsiteX16" fmla="*/ 237037 w 434815"/>
                <a:gd name="connsiteY16" fmla="*/ 59011 h 5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815" h="546624">
                  <a:moveTo>
                    <a:pt x="235919" y="540786"/>
                  </a:moveTo>
                  <a:lnTo>
                    <a:pt x="208090" y="540786"/>
                  </a:lnTo>
                  <a:cubicBezTo>
                    <a:pt x="98311" y="540786"/>
                    <a:pt x="9317" y="451793"/>
                    <a:pt x="9317" y="342013"/>
                  </a:cubicBezTo>
                  <a:lnTo>
                    <a:pt x="9317" y="208090"/>
                  </a:lnTo>
                  <a:cubicBezTo>
                    <a:pt x="9317" y="98311"/>
                    <a:pt x="98311" y="9317"/>
                    <a:pt x="208090" y="9317"/>
                  </a:cubicBezTo>
                  <a:lnTo>
                    <a:pt x="235919" y="9317"/>
                  </a:lnTo>
                  <a:cubicBezTo>
                    <a:pt x="345698" y="9317"/>
                    <a:pt x="434692" y="98311"/>
                    <a:pt x="434692" y="208090"/>
                  </a:cubicBezTo>
                  <a:lnTo>
                    <a:pt x="434692" y="342510"/>
                  </a:lnTo>
                  <a:cubicBezTo>
                    <a:pt x="434417" y="452095"/>
                    <a:pt x="345505" y="540786"/>
                    <a:pt x="235919" y="540786"/>
                  </a:cubicBezTo>
                  <a:close/>
                  <a:moveTo>
                    <a:pt x="208090" y="59011"/>
                  </a:moveTo>
                  <a:cubicBezTo>
                    <a:pt x="126194" y="59625"/>
                    <a:pt x="60126" y="126190"/>
                    <a:pt x="60129" y="208090"/>
                  </a:cubicBezTo>
                  <a:lnTo>
                    <a:pt x="60129" y="342510"/>
                  </a:lnTo>
                  <a:cubicBezTo>
                    <a:pt x="60129" y="424844"/>
                    <a:pt x="126874" y="491590"/>
                    <a:pt x="209209" y="491590"/>
                  </a:cubicBezTo>
                  <a:lnTo>
                    <a:pt x="237037" y="491590"/>
                  </a:lnTo>
                  <a:cubicBezTo>
                    <a:pt x="319371" y="491590"/>
                    <a:pt x="386117" y="424844"/>
                    <a:pt x="386117" y="342510"/>
                  </a:cubicBezTo>
                  <a:lnTo>
                    <a:pt x="386117" y="208090"/>
                  </a:lnTo>
                  <a:cubicBezTo>
                    <a:pt x="386117" y="125756"/>
                    <a:pt x="319371" y="59011"/>
                    <a:pt x="237037" y="59011"/>
                  </a:cubicBezTo>
                  <a:close/>
                </a:path>
              </a:pathLst>
            </a:custGeom>
            <a:solidFill>
              <a:schemeClr val="tx1"/>
            </a:solidFill>
            <a:ln w="9525" cap="flat">
              <a:noFill/>
              <a:prstDash val="solid"/>
              <a:miter/>
            </a:ln>
          </p:spPr>
          <p:txBody>
            <a:bodyPr rtlCol="0" anchor="ctr"/>
            <a:lstStyle/>
            <a:p>
              <a:pPr marL="0" indent="0">
                <a:buNone/>
              </a:pPr>
              <a:endParaRPr lang="en-US" dirty="0"/>
            </a:p>
          </p:txBody>
        </p:sp>
      </p:grpSp>
      <p:sp>
        <p:nvSpPr>
          <p:cNvPr id="46" name="TextBox 45">
            <a:extLst>
              <a:ext uri="{FF2B5EF4-FFF2-40B4-BE49-F238E27FC236}">
                <a16:creationId xmlns:a16="http://schemas.microsoft.com/office/drawing/2014/main" id="{1E7086BD-BE9C-B470-2DDE-DA13E0371C94}"/>
              </a:ext>
            </a:extLst>
          </p:cNvPr>
          <p:cNvSpPr txBox="1"/>
          <p:nvPr/>
        </p:nvSpPr>
        <p:spPr>
          <a:xfrm>
            <a:off x="378431" y="5268478"/>
            <a:ext cx="75950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user 1</a:t>
            </a:r>
          </a:p>
        </p:txBody>
      </p:sp>
      <p:sp>
        <p:nvSpPr>
          <p:cNvPr id="47" name="TextBox 46">
            <a:extLst>
              <a:ext uri="{FF2B5EF4-FFF2-40B4-BE49-F238E27FC236}">
                <a16:creationId xmlns:a16="http://schemas.microsoft.com/office/drawing/2014/main" id="{30437D0B-FF10-7E1A-8AF5-2580FEBB75E0}"/>
              </a:ext>
            </a:extLst>
          </p:cNvPr>
          <p:cNvSpPr txBox="1"/>
          <p:nvPr/>
        </p:nvSpPr>
        <p:spPr>
          <a:xfrm>
            <a:off x="8734961" y="5344003"/>
            <a:ext cx="752940"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user 1 </a:t>
            </a:r>
          </a:p>
        </p:txBody>
      </p:sp>
      <p:grpSp>
        <p:nvGrpSpPr>
          <p:cNvPr id="58" name="Group 57">
            <a:extLst>
              <a:ext uri="{FF2B5EF4-FFF2-40B4-BE49-F238E27FC236}">
                <a16:creationId xmlns:a16="http://schemas.microsoft.com/office/drawing/2014/main" id="{5D666EFB-240C-436E-32A1-21DE00F1CAD0}"/>
              </a:ext>
            </a:extLst>
          </p:cNvPr>
          <p:cNvGrpSpPr/>
          <p:nvPr/>
        </p:nvGrpSpPr>
        <p:grpSpPr>
          <a:xfrm>
            <a:off x="1221786" y="4688193"/>
            <a:ext cx="584848" cy="616035"/>
            <a:chOff x="4159967" y="5063923"/>
            <a:chExt cx="584848" cy="615108"/>
          </a:xfrm>
          <a:solidFill>
            <a:schemeClr val="accent4">
              <a:lumMod val="75000"/>
            </a:schemeClr>
          </a:solidFill>
        </p:grpSpPr>
        <p:sp>
          <p:nvSpPr>
            <p:cNvPr id="59" name="TextBox 58">
              <a:extLst>
                <a:ext uri="{FF2B5EF4-FFF2-40B4-BE49-F238E27FC236}">
                  <a16:creationId xmlns:a16="http://schemas.microsoft.com/office/drawing/2014/main" id="{EB1A52A3-D67E-1CF5-9E74-1001AE18EA75}"/>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1</a:t>
              </a:r>
            </a:p>
          </p:txBody>
        </p:sp>
        <p:sp>
          <p:nvSpPr>
            <p:cNvPr id="60" name="Rectangle 59">
              <a:extLst>
                <a:ext uri="{FF2B5EF4-FFF2-40B4-BE49-F238E27FC236}">
                  <a16:creationId xmlns:a16="http://schemas.microsoft.com/office/drawing/2014/main" id="{7A247B31-3A5B-0907-EDE8-5AA6EA49A513}"/>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Client1</a:t>
              </a:r>
            </a:p>
          </p:txBody>
        </p:sp>
      </p:grpSp>
      <p:grpSp>
        <p:nvGrpSpPr>
          <p:cNvPr id="61" name="Graphic 53">
            <a:extLst>
              <a:ext uri="{FF2B5EF4-FFF2-40B4-BE49-F238E27FC236}">
                <a16:creationId xmlns:a16="http://schemas.microsoft.com/office/drawing/2014/main" id="{22BE6735-7DA0-FA64-2E60-0D879E34031B}"/>
              </a:ext>
            </a:extLst>
          </p:cNvPr>
          <p:cNvGrpSpPr>
            <a:grpSpLocks/>
          </p:cNvGrpSpPr>
          <p:nvPr/>
        </p:nvGrpSpPr>
        <p:grpSpPr>
          <a:xfrm>
            <a:off x="448989" y="4648292"/>
            <a:ext cx="522025" cy="623361"/>
            <a:chOff x="2262122" y="3693155"/>
            <a:chExt cx="720552" cy="757821"/>
          </a:xfrm>
        </p:grpSpPr>
        <p:sp>
          <p:nvSpPr>
            <p:cNvPr id="62" name="Freeform: Shape 61">
              <a:extLst>
                <a:ext uri="{FF2B5EF4-FFF2-40B4-BE49-F238E27FC236}">
                  <a16:creationId xmlns:a16="http://schemas.microsoft.com/office/drawing/2014/main" id="{4C1D5E1B-D89D-6BAA-4E7C-AE7B38029705}"/>
                </a:ext>
              </a:extLst>
            </p:cNvPr>
            <p:cNvSpPr/>
            <p:nvPr/>
          </p:nvSpPr>
          <p:spPr>
            <a:xfrm>
              <a:off x="2252805" y="4259409"/>
              <a:ext cx="732975" cy="186349"/>
            </a:xfrm>
            <a:custGeom>
              <a:avLst/>
              <a:gdLst>
                <a:gd name="connsiteX0" fmla="*/ 681916 w 732975"/>
                <a:gd name="connsiteY0" fmla="*/ 185356 h 186349"/>
                <a:gd name="connsiteX1" fmla="*/ 526997 w 732975"/>
                <a:gd name="connsiteY1" fmla="*/ 59011 h 186349"/>
                <a:gd name="connsiteX2" fmla="*/ 213060 w 732975"/>
                <a:gd name="connsiteY2" fmla="*/ 59011 h 186349"/>
                <a:gd name="connsiteX3" fmla="*/ 58017 w 732975"/>
                <a:gd name="connsiteY3" fmla="*/ 185356 h 186349"/>
                <a:gd name="connsiteX4" fmla="*/ 9317 w 732975"/>
                <a:gd name="connsiteY4" fmla="*/ 175293 h 186349"/>
                <a:gd name="connsiteX5" fmla="*/ 213060 w 732975"/>
                <a:gd name="connsiteY5" fmla="*/ 9317 h 186349"/>
                <a:gd name="connsiteX6" fmla="*/ 526997 w 732975"/>
                <a:gd name="connsiteY6" fmla="*/ 9317 h 186349"/>
                <a:gd name="connsiteX7" fmla="*/ 730615 w 732975"/>
                <a:gd name="connsiteY7" fmla="*/ 175293 h 18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975" h="186349">
                  <a:moveTo>
                    <a:pt x="681916" y="185356"/>
                  </a:moveTo>
                  <a:cubicBezTo>
                    <a:pt x="666557" y="111962"/>
                    <a:pt x="601979" y="59296"/>
                    <a:pt x="526997" y="59011"/>
                  </a:cubicBezTo>
                  <a:lnTo>
                    <a:pt x="213060" y="59011"/>
                  </a:lnTo>
                  <a:cubicBezTo>
                    <a:pt x="138030" y="59238"/>
                    <a:pt x="73386" y="111918"/>
                    <a:pt x="58017" y="185356"/>
                  </a:cubicBezTo>
                  <a:lnTo>
                    <a:pt x="9317" y="175293"/>
                  </a:lnTo>
                  <a:cubicBezTo>
                    <a:pt x="29591" y="78842"/>
                    <a:pt x="114502" y="9670"/>
                    <a:pt x="213060" y="9317"/>
                  </a:cubicBezTo>
                  <a:lnTo>
                    <a:pt x="526997" y="9317"/>
                  </a:lnTo>
                  <a:cubicBezTo>
                    <a:pt x="625525" y="9681"/>
                    <a:pt x="710393" y="78862"/>
                    <a:pt x="730615" y="175293"/>
                  </a:cubicBezTo>
                  <a:close/>
                </a:path>
              </a:pathLst>
            </a:custGeom>
            <a:solidFill>
              <a:schemeClr val="tx1"/>
            </a:solidFill>
            <a:ln w="9525" cap="flat">
              <a:noFill/>
              <a:prstDash val="solid"/>
              <a:miter/>
            </a:ln>
          </p:spPr>
          <p:txBody>
            <a:bodyPr rtlCol="0" anchor="ctr"/>
            <a:lstStyle/>
            <a:p>
              <a:pPr marL="0" indent="0">
                <a:buNone/>
              </a:pPr>
              <a:endParaRPr lang="en-US"/>
            </a:p>
          </p:txBody>
        </p:sp>
        <p:sp>
          <p:nvSpPr>
            <p:cNvPr id="63" name="Freeform: Shape 62">
              <a:extLst>
                <a:ext uri="{FF2B5EF4-FFF2-40B4-BE49-F238E27FC236}">
                  <a16:creationId xmlns:a16="http://schemas.microsoft.com/office/drawing/2014/main" id="{A703D683-2B50-32D2-86C8-6E560569D982}"/>
                </a:ext>
              </a:extLst>
            </p:cNvPr>
            <p:cNvSpPr/>
            <p:nvPr/>
          </p:nvSpPr>
          <p:spPr>
            <a:xfrm>
              <a:off x="2400766" y="3683838"/>
              <a:ext cx="434816" cy="546625"/>
            </a:xfrm>
            <a:custGeom>
              <a:avLst/>
              <a:gdLst>
                <a:gd name="connsiteX0" fmla="*/ 235919 w 434815"/>
                <a:gd name="connsiteY0" fmla="*/ 540786 h 546624"/>
                <a:gd name="connsiteX1" fmla="*/ 208090 w 434815"/>
                <a:gd name="connsiteY1" fmla="*/ 540786 h 546624"/>
                <a:gd name="connsiteX2" fmla="*/ 9317 w 434815"/>
                <a:gd name="connsiteY2" fmla="*/ 342013 h 546624"/>
                <a:gd name="connsiteX3" fmla="*/ 9317 w 434815"/>
                <a:gd name="connsiteY3" fmla="*/ 208090 h 546624"/>
                <a:gd name="connsiteX4" fmla="*/ 208090 w 434815"/>
                <a:gd name="connsiteY4" fmla="*/ 9317 h 546624"/>
                <a:gd name="connsiteX5" fmla="*/ 235919 w 434815"/>
                <a:gd name="connsiteY5" fmla="*/ 9317 h 546624"/>
                <a:gd name="connsiteX6" fmla="*/ 434692 w 434815"/>
                <a:gd name="connsiteY6" fmla="*/ 208090 h 546624"/>
                <a:gd name="connsiteX7" fmla="*/ 434692 w 434815"/>
                <a:gd name="connsiteY7" fmla="*/ 342510 h 546624"/>
                <a:gd name="connsiteX8" fmla="*/ 235919 w 434815"/>
                <a:gd name="connsiteY8" fmla="*/ 540786 h 546624"/>
                <a:gd name="connsiteX9" fmla="*/ 208090 w 434815"/>
                <a:gd name="connsiteY9" fmla="*/ 59011 h 546624"/>
                <a:gd name="connsiteX10" fmla="*/ 60129 w 434815"/>
                <a:gd name="connsiteY10" fmla="*/ 208090 h 546624"/>
                <a:gd name="connsiteX11" fmla="*/ 60129 w 434815"/>
                <a:gd name="connsiteY11" fmla="*/ 342510 h 546624"/>
                <a:gd name="connsiteX12" fmla="*/ 209209 w 434815"/>
                <a:gd name="connsiteY12" fmla="*/ 491590 h 546624"/>
                <a:gd name="connsiteX13" fmla="*/ 237037 w 434815"/>
                <a:gd name="connsiteY13" fmla="*/ 491590 h 546624"/>
                <a:gd name="connsiteX14" fmla="*/ 386117 w 434815"/>
                <a:gd name="connsiteY14" fmla="*/ 342510 h 546624"/>
                <a:gd name="connsiteX15" fmla="*/ 386117 w 434815"/>
                <a:gd name="connsiteY15" fmla="*/ 208090 h 546624"/>
                <a:gd name="connsiteX16" fmla="*/ 237037 w 434815"/>
                <a:gd name="connsiteY16" fmla="*/ 59011 h 5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815" h="546624">
                  <a:moveTo>
                    <a:pt x="235919" y="540786"/>
                  </a:moveTo>
                  <a:lnTo>
                    <a:pt x="208090" y="540786"/>
                  </a:lnTo>
                  <a:cubicBezTo>
                    <a:pt x="98311" y="540786"/>
                    <a:pt x="9317" y="451793"/>
                    <a:pt x="9317" y="342013"/>
                  </a:cubicBezTo>
                  <a:lnTo>
                    <a:pt x="9317" y="208090"/>
                  </a:lnTo>
                  <a:cubicBezTo>
                    <a:pt x="9317" y="98311"/>
                    <a:pt x="98311" y="9317"/>
                    <a:pt x="208090" y="9317"/>
                  </a:cubicBezTo>
                  <a:lnTo>
                    <a:pt x="235919" y="9317"/>
                  </a:lnTo>
                  <a:cubicBezTo>
                    <a:pt x="345698" y="9317"/>
                    <a:pt x="434692" y="98311"/>
                    <a:pt x="434692" y="208090"/>
                  </a:cubicBezTo>
                  <a:lnTo>
                    <a:pt x="434692" y="342510"/>
                  </a:lnTo>
                  <a:cubicBezTo>
                    <a:pt x="434417" y="452095"/>
                    <a:pt x="345505" y="540786"/>
                    <a:pt x="235919" y="540786"/>
                  </a:cubicBezTo>
                  <a:close/>
                  <a:moveTo>
                    <a:pt x="208090" y="59011"/>
                  </a:moveTo>
                  <a:cubicBezTo>
                    <a:pt x="126194" y="59625"/>
                    <a:pt x="60126" y="126190"/>
                    <a:pt x="60129" y="208090"/>
                  </a:cubicBezTo>
                  <a:lnTo>
                    <a:pt x="60129" y="342510"/>
                  </a:lnTo>
                  <a:cubicBezTo>
                    <a:pt x="60129" y="424844"/>
                    <a:pt x="126874" y="491590"/>
                    <a:pt x="209209" y="491590"/>
                  </a:cubicBezTo>
                  <a:lnTo>
                    <a:pt x="237037" y="491590"/>
                  </a:lnTo>
                  <a:cubicBezTo>
                    <a:pt x="319371" y="491590"/>
                    <a:pt x="386117" y="424844"/>
                    <a:pt x="386117" y="342510"/>
                  </a:cubicBezTo>
                  <a:lnTo>
                    <a:pt x="386117" y="208090"/>
                  </a:lnTo>
                  <a:cubicBezTo>
                    <a:pt x="386117" y="125756"/>
                    <a:pt x="319371" y="59011"/>
                    <a:pt x="237037" y="59011"/>
                  </a:cubicBezTo>
                  <a:close/>
                </a:path>
              </a:pathLst>
            </a:custGeom>
            <a:solidFill>
              <a:schemeClr val="tx1"/>
            </a:solidFill>
            <a:ln w="9525" cap="flat">
              <a:noFill/>
              <a:prstDash val="solid"/>
              <a:miter/>
            </a:ln>
          </p:spPr>
          <p:txBody>
            <a:bodyPr rtlCol="0" anchor="ctr"/>
            <a:lstStyle/>
            <a:p>
              <a:pPr marL="0" indent="0">
                <a:buNone/>
              </a:pPr>
              <a:endParaRPr lang="en-US" dirty="0"/>
            </a:p>
          </p:txBody>
        </p:sp>
      </p:grpSp>
      <p:sp>
        <p:nvSpPr>
          <p:cNvPr id="64" name="Freeform: Shape 63">
            <a:extLst>
              <a:ext uri="{FF2B5EF4-FFF2-40B4-BE49-F238E27FC236}">
                <a16:creationId xmlns:a16="http://schemas.microsoft.com/office/drawing/2014/main" id="{7C182BE7-1DF7-02D1-44E7-CB7E95CF00B1}"/>
              </a:ext>
            </a:extLst>
          </p:cNvPr>
          <p:cNvSpPr/>
          <p:nvPr/>
        </p:nvSpPr>
        <p:spPr bwMode="auto">
          <a:xfrm flipH="1">
            <a:off x="1564833" y="3352593"/>
            <a:ext cx="308311" cy="1333528"/>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grpSp>
        <p:nvGrpSpPr>
          <p:cNvPr id="72" name="Group 71">
            <a:extLst>
              <a:ext uri="{FF2B5EF4-FFF2-40B4-BE49-F238E27FC236}">
                <a16:creationId xmlns:a16="http://schemas.microsoft.com/office/drawing/2014/main" id="{C84B65EA-A0A9-0C41-F8FB-F0D9719EDBAF}"/>
              </a:ext>
            </a:extLst>
          </p:cNvPr>
          <p:cNvGrpSpPr/>
          <p:nvPr/>
        </p:nvGrpSpPr>
        <p:grpSpPr>
          <a:xfrm>
            <a:off x="1890482" y="4691309"/>
            <a:ext cx="584848" cy="616035"/>
            <a:chOff x="4159967" y="5063923"/>
            <a:chExt cx="584848" cy="615108"/>
          </a:xfrm>
          <a:solidFill>
            <a:schemeClr val="accent4">
              <a:lumMod val="75000"/>
            </a:schemeClr>
          </a:solidFill>
        </p:grpSpPr>
        <p:sp>
          <p:nvSpPr>
            <p:cNvPr id="73" name="TextBox 72">
              <a:extLst>
                <a:ext uri="{FF2B5EF4-FFF2-40B4-BE49-F238E27FC236}">
                  <a16:creationId xmlns:a16="http://schemas.microsoft.com/office/drawing/2014/main" id="{34B545AC-37C6-6860-4920-862A7AE1D0D3}"/>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2</a:t>
              </a:r>
            </a:p>
          </p:txBody>
        </p:sp>
        <p:sp>
          <p:nvSpPr>
            <p:cNvPr id="74" name="Rectangle 73">
              <a:extLst>
                <a:ext uri="{FF2B5EF4-FFF2-40B4-BE49-F238E27FC236}">
                  <a16:creationId xmlns:a16="http://schemas.microsoft.com/office/drawing/2014/main" id="{1C4EC94A-8573-8FBF-2913-05730356E309}"/>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Client2</a:t>
              </a:r>
            </a:p>
          </p:txBody>
        </p:sp>
      </p:grpSp>
      <p:sp>
        <p:nvSpPr>
          <p:cNvPr id="79" name="TextBox 78">
            <a:extLst>
              <a:ext uri="{FF2B5EF4-FFF2-40B4-BE49-F238E27FC236}">
                <a16:creationId xmlns:a16="http://schemas.microsoft.com/office/drawing/2014/main" id="{222D501F-CF91-B90C-AF36-9EF9A66F49B2}"/>
              </a:ext>
            </a:extLst>
          </p:cNvPr>
          <p:cNvSpPr txBox="1"/>
          <p:nvPr/>
        </p:nvSpPr>
        <p:spPr bwMode="auto">
          <a:xfrm>
            <a:off x="5232549" y="3155055"/>
            <a:ext cx="833773"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4">
                    <a:lumMod val="75000"/>
                  </a:schemeClr>
                </a:solidFill>
              </a:rPr>
              <a:t>PLMN A</a:t>
            </a:r>
          </a:p>
        </p:txBody>
      </p:sp>
      <p:sp>
        <p:nvSpPr>
          <p:cNvPr id="80" name="TextBox 79">
            <a:extLst>
              <a:ext uri="{FF2B5EF4-FFF2-40B4-BE49-F238E27FC236}">
                <a16:creationId xmlns:a16="http://schemas.microsoft.com/office/drawing/2014/main" id="{7337046D-1D8F-6957-5543-BE8AE0F66A97}"/>
              </a:ext>
            </a:extLst>
          </p:cNvPr>
          <p:cNvSpPr txBox="1"/>
          <p:nvPr/>
        </p:nvSpPr>
        <p:spPr>
          <a:xfrm>
            <a:off x="6059465" y="3121440"/>
            <a:ext cx="1024620" cy="241880"/>
          </a:xfrm>
          <a:prstGeom prst="rect">
            <a:avLst/>
          </a:prstGeom>
          <a:solidFill>
            <a:schemeClr val="accent4">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solidFill>
                  <a:schemeClr val="bg1"/>
                </a:solidFill>
              </a:rPr>
              <a:t>Core Network</a:t>
            </a:r>
          </a:p>
        </p:txBody>
      </p:sp>
      <p:cxnSp>
        <p:nvCxnSpPr>
          <p:cNvPr id="81" name="Straight Connector 80">
            <a:extLst>
              <a:ext uri="{FF2B5EF4-FFF2-40B4-BE49-F238E27FC236}">
                <a16:creationId xmlns:a16="http://schemas.microsoft.com/office/drawing/2014/main" id="{BF4B0A23-7C7A-8731-EE07-6D87E8EC15CD}"/>
              </a:ext>
            </a:extLst>
          </p:cNvPr>
          <p:cNvCxnSpPr>
            <a:cxnSpLocks/>
          </p:cNvCxnSpPr>
          <p:nvPr/>
        </p:nvCxnSpPr>
        <p:spPr bwMode="auto">
          <a:xfrm>
            <a:off x="6487321" y="2924271"/>
            <a:ext cx="0" cy="20703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98" name="TextBox 97">
            <a:extLst>
              <a:ext uri="{FF2B5EF4-FFF2-40B4-BE49-F238E27FC236}">
                <a16:creationId xmlns:a16="http://schemas.microsoft.com/office/drawing/2014/main" id="{9C292650-3B9E-5BFA-7ADD-3325118EC820}"/>
              </a:ext>
            </a:extLst>
          </p:cNvPr>
          <p:cNvSpPr txBox="1"/>
          <p:nvPr/>
        </p:nvSpPr>
        <p:spPr>
          <a:xfrm>
            <a:off x="1178246" y="5320635"/>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1</a:t>
            </a:r>
          </a:p>
        </p:txBody>
      </p:sp>
      <p:sp>
        <p:nvSpPr>
          <p:cNvPr id="99" name="TextBox 98">
            <a:extLst>
              <a:ext uri="{FF2B5EF4-FFF2-40B4-BE49-F238E27FC236}">
                <a16:creationId xmlns:a16="http://schemas.microsoft.com/office/drawing/2014/main" id="{7B30BDBB-23E7-7382-3A3B-360D8CD2EF10}"/>
              </a:ext>
            </a:extLst>
          </p:cNvPr>
          <p:cNvSpPr txBox="1"/>
          <p:nvPr/>
        </p:nvSpPr>
        <p:spPr>
          <a:xfrm>
            <a:off x="1840709" y="5329966"/>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a:t>
            </a:r>
            <a:r>
              <a:rPr lang="en-US" sz="1000" kern="1000" spc="-30" dirty="0">
                <a:latin typeface="Ericsson Hilda"/>
                <a:cs typeface="+mn-cs"/>
              </a:rPr>
              <a:t>2</a:t>
            </a:r>
            <a:endParaRPr kumimoji="0" lang="en-US" sz="1000" b="0" i="0" u="none" strike="noStrike" kern="1000" cap="none" spc="-30" normalizeH="0" baseline="0" noProof="0" dirty="0">
              <a:ln>
                <a:noFill/>
              </a:ln>
              <a:solidFill>
                <a:schemeClr val="tx1"/>
              </a:solidFill>
              <a:effectLst/>
              <a:uLnTx/>
              <a:uFillTx/>
              <a:latin typeface="Ericsson Hilda"/>
              <a:ea typeface="+mn-ea"/>
              <a:cs typeface="+mn-cs"/>
            </a:endParaRPr>
          </a:p>
        </p:txBody>
      </p:sp>
      <p:sp>
        <p:nvSpPr>
          <p:cNvPr id="105" name="TextBox 104">
            <a:extLst>
              <a:ext uri="{FF2B5EF4-FFF2-40B4-BE49-F238E27FC236}">
                <a16:creationId xmlns:a16="http://schemas.microsoft.com/office/drawing/2014/main" id="{A4981A70-033E-DAA4-B4DD-647267D2DD47}"/>
              </a:ext>
            </a:extLst>
          </p:cNvPr>
          <p:cNvSpPr txBox="1"/>
          <p:nvPr/>
        </p:nvSpPr>
        <p:spPr>
          <a:xfrm>
            <a:off x="10324735" y="5326855"/>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2</a:t>
            </a:r>
          </a:p>
        </p:txBody>
      </p:sp>
      <p:sp>
        <p:nvSpPr>
          <p:cNvPr id="107" name="TextBox 106">
            <a:extLst>
              <a:ext uri="{FF2B5EF4-FFF2-40B4-BE49-F238E27FC236}">
                <a16:creationId xmlns:a16="http://schemas.microsoft.com/office/drawing/2014/main" id="{B35060E5-EFBD-5D9B-012A-9B0E9CA7FCFF}"/>
              </a:ext>
            </a:extLst>
          </p:cNvPr>
          <p:cNvSpPr txBox="1"/>
          <p:nvPr/>
        </p:nvSpPr>
        <p:spPr>
          <a:xfrm>
            <a:off x="1547206" y="2652841"/>
            <a:ext cx="1024620" cy="230497"/>
          </a:xfrm>
          <a:prstGeom prst="rect">
            <a:avLst/>
          </a:prstGeom>
          <a:solidFill>
            <a:schemeClr val="accent4">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65" name="Straight Arrow Connector 653">
            <a:extLst>
              <a:ext uri="{FF2B5EF4-FFF2-40B4-BE49-F238E27FC236}">
                <a16:creationId xmlns:a16="http://schemas.microsoft.com/office/drawing/2014/main" id="{C14D1B4D-1D45-DD94-2E53-50F6B3AE02B2}"/>
              </a:ext>
            </a:extLst>
          </p:cNvPr>
          <p:cNvCxnSpPr>
            <a:cxnSpLocks/>
            <a:endCxn id="59" idx="1"/>
          </p:cNvCxnSpPr>
          <p:nvPr/>
        </p:nvCxnSpPr>
        <p:spPr bwMode="auto">
          <a:xfrm rot="5400000">
            <a:off x="245344" y="3458732"/>
            <a:ext cx="2513559" cy="560674"/>
          </a:xfrm>
          <a:prstGeom prst="bentConnector4">
            <a:avLst>
              <a:gd name="adj1" fmla="val 43880"/>
              <a:gd name="adj2" fmla="val 140772"/>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cxnSp>
        <p:nvCxnSpPr>
          <p:cNvPr id="21" name="Straight Arrow Connector 653">
            <a:extLst>
              <a:ext uri="{FF2B5EF4-FFF2-40B4-BE49-F238E27FC236}">
                <a16:creationId xmlns:a16="http://schemas.microsoft.com/office/drawing/2014/main" id="{4633533F-B934-C5C7-5CC4-871334095E70}"/>
              </a:ext>
            </a:extLst>
          </p:cNvPr>
          <p:cNvCxnSpPr>
            <a:cxnSpLocks/>
            <a:endCxn id="73" idx="3"/>
          </p:cNvCxnSpPr>
          <p:nvPr/>
        </p:nvCxnSpPr>
        <p:spPr bwMode="auto">
          <a:xfrm rot="16200000" flipH="1">
            <a:off x="1102774" y="3626409"/>
            <a:ext cx="2507344" cy="237767"/>
          </a:xfrm>
          <a:prstGeom prst="bentConnector4">
            <a:avLst>
              <a:gd name="adj1" fmla="val 43865"/>
              <a:gd name="adj2" fmla="val 196145"/>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sp>
        <p:nvSpPr>
          <p:cNvPr id="114" name="TextBox 113">
            <a:extLst>
              <a:ext uri="{FF2B5EF4-FFF2-40B4-BE49-F238E27FC236}">
                <a16:creationId xmlns:a16="http://schemas.microsoft.com/office/drawing/2014/main" id="{22EBCA6D-DB77-491B-4686-BDBC164EE5AE}"/>
              </a:ext>
            </a:extLst>
          </p:cNvPr>
          <p:cNvSpPr txBox="1"/>
          <p:nvPr/>
        </p:nvSpPr>
        <p:spPr>
          <a:xfrm>
            <a:off x="6052459" y="2254208"/>
            <a:ext cx="889205" cy="230497"/>
          </a:xfrm>
          <a:prstGeom prst="rect">
            <a:avLst/>
          </a:prstGeom>
          <a:solidFill>
            <a:schemeClr val="accent4">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A</a:t>
            </a:r>
          </a:p>
        </p:txBody>
      </p:sp>
      <p:sp>
        <p:nvSpPr>
          <p:cNvPr id="115" name="TextBox 114">
            <a:extLst>
              <a:ext uri="{FF2B5EF4-FFF2-40B4-BE49-F238E27FC236}">
                <a16:creationId xmlns:a16="http://schemas.microsoft.com/office/drawing/2014/main" id="{17C60897-465F-FDA3-C94D-C25617831ED7}"/>
              </a:ext>
            </a:extLst>
          </p:cNvPr>
          <p:cNvSpPr txBox="1"/>
          <p:nvPr/>
        </p:nvSpPr>
        <p:spPr>
          <a:xfrm>
            <a:off x="6025148" y="2681334"/>
            <a:ext cx="947617" cy="230497"/>
          </a:xfrm>
          <a:prstGeom prst="rect">
            <a:avLst/>
          </a:prstGeom>
          <a:solidFill>
            <a:schemeClr val="accent4">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116" name="Straight Connector 115">
            <a:extLst>
              <a:ext uri="{FF2B5EF4-FFF2-40B4-BE49-F238E27FC236}">
                <a16:creationId xmlns:a16="http://schemas.microsoft.com/office/drawing/2014/main" id="{E54DF94F-C506-5AE8-84E3-5EC57D9FAF23}"/>
              </a:ext>
            </a:extLst>
          </p:cNvPr>
          <p:cNvCxnSpPr>
            <a:cxnSpLocks/>
            <a:stCxn id="114" idx="2"/>
            <a:endCxn id="115" idx="0"/>
          </p:cNvCxnSpPr>
          <p:nvPr/>
        </p:nvCxnSpPr>
        <p:spPr bwMode="auto">
          <a:xfrm>
            <a:off x="6497062" y="2484705"/>
            <a:ext cx="1895" cy="196629"/>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120" name="Straight Connector 119">
            <a:extLst>
              <a:ext uri="{FF2B5EF4-FFF2-40B4-BE49-F238E27FC236}">
                <a16:creationId xmlns:a16="http://schemas.microsoft.com/office/drawing/2014/main" id="{5319884F-B61F-F7D6-1D23-E464401D2AA4}"/>
              </a:ext>
            </a:extLst>
          </p:cNvPr>
          <p:cNvCxnSpPr>
            <a:cxnSpLocks/>
            <a:stCxn id="12" idx="2"/>
            <a:endCxn id="107" idx="0"/>
          </p:cNvCxnSpPr>
          <p:nvPr/>
        </p:nvCxnSpPr>
        <p:spPr bwMode="auto">
          <a:xfrm>
            <a:off x="2059516" y="2482290"/>
            <a:ext cx="0" cy="17055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37" name="TextBox 136">
            <a:extLst>
              <a:ext uri="{FF2B5EF4-FFF2-40B4-BE49-F238E27FC236}">
                <a16:creationId xmlns:a16="http://schemas.microsoft.com/office/drawing/2014/main" id="{DCF92E74-59FB-0987-DB2B-4E4BF240CBFF}"/>
              </a:ext>
            </a:extLst>
          </p:cNvPr>
          <p:cNvSpPr txBox="1"/>
          <p:nvPr/>
        </p:nvSpPr>
        <p:spPr bwMode="auto">
          <a:xfrm>
            <a:off x="378432" y="2686638"/>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A</a:t>
            </a:r>
          </a:p>
        </p:txBody>
      </p:sp>
      <p:sp>
        <p:nvSpPr>
          <p:cNvPr id="138" name="TextBox 137">
            <a:extLst>
              <a:ext uri="{FF2B5EF4-FFF2-40B4-BE49-F238E27FC236}">
                <a16:creationId xmlns:a16="http://schemas.microsoft.com/office/drawing/2014/main" id="{FA217DED-B867-00A0-C243-26FB9B3339B6}"/>
              </a:ext>
            </a:extLst>
          </p:cNvPr>
          <p:cNvSpPr txBox="1"/>
          <p:nvPr/>
        </p:nvSpPr>
        <p:spPr bwMode="auto">
          <a:xfrm>
            <a:off x="4875399" y="2714372"/>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A</a:t>
            </a:r>
          </a:p>
        </p:txBody>
      </p:sp>
      <p:sp>
        <p:nvSpPr>
          <p:cNvPr id="144" name="TextBox 143">
            <a:extLst>
              <a:ext uri="{FF2B5EF4-FFF2-40B4-BE49-F238E27FC236}">
                <a16:creationId xmlns:a16="http://schemas.microsoft.com/office/drawing/2014/main" id="{B95F32C3-6764-B0D9-9DCA-3CDFFB5F39D2}"/>
              </a:ext>
            </a:extLst>
          </p:cNvPr>
          <p:cNvSpPr txBox="1"/>
          <p:nvPr/>
        </p:nvSpPr>
        <p:spPr>
          <a:xfrm>
            <a:off x="9520335" y="2238662"/>
            <a:ext cx="889205" cy="230497"/>
          </a:xfrm>
          <a:prstGeom prst="rect">
            <a:avLst/>
          </a:prstGeom>
          <a:solidFill>
            <a:schemeClr val="accent3">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B</a:t>
            </a:r>
          </a:p>
        </p:txBody>
      </p:sp>
      <p:sp>
        <p:nvSpPr>
          <p:cNvPr id="145" name="TextBox 144">
            <a:extLst>
              <a:ext uri="{FF2B5EF4-FFF2-40B4-BE49-F238E27FC236}">
                <a16:creationId xmlns:a16="http://schemas.microsoft.com/office/drawing/2014/main" id="{9FB4AABA-90F2-4A93-AFD3-C0025FD9CF2A}"/>
              </a:ext>
            </a:extLst>
          </p:cNvPr>
          <p:cNvSpPr txBox="1"/>
          <p:nvPr/>
        </p:nvSpPr>
        <p:spPr>
          <a:xfrm>
            <a:off x="9493024" y="2665788"/>
            <a:ext cx="947617" cy="230497"/>
          </a:xfrm>
          <a:prstGeom prst="rect">
            <a:avLst/>
          </a:prstGeom>
          <a:solidFill>
            <a:schemeClr val="accent3">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146" name="Straight Connector 145">
            <a:extLst>
              <a:ext uri="{FF2B5EF4-FFF2-40B4-BE49-F238E27FC236}">
                <a16:creationId xmlns:a16="http://schemas.microsoft.com/office/drawing/2014/main" id="{6B5D32F0-4C2D-7591-8ACF-5C18F3738577}"/>
              </a:ext>
            </a:extLst>
          </p:cNvPr>
          <p:cNvCxnSpPr>
            <a:cxnSpLocks/>
            <a:stCxn id="144" idx="2"/>
            <a:endCxn id="145" idx="0"/>
          </p:cNvCxnSpPr>
          <p:nvPr/>
        </p:nvCxnSpPr>
        <p:spPr bwMode="auto">
          <a:xfrm>
            <a:off x="9964938" y="2469159"/>
            <a:ext cx="1895" cy="19662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7" name="TextBox 146">
            <a:extLst>
              <a:ext uri="{FF2B5EF4-FFF2-40B4-BE49-F238E27FC236}">
                <a16:creationId xmlns:a16="http://schemas.microsoft.com/office/drawing/2014/main" id="{EF7B8DEC-F60E-6755-2B11-DD555BBDD76A}"/>
              </a:ext>
            </a:extLst>
          </p:cNvPr>
          <p:cNvSpPr txBox="1"/>
          <p:nvPr/>
        </p:nvSpPr>
        <p:spPr bwMode="auto">
          <a:xfrm>
            <a:off x="8343275" y="2698826"/>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B</a:t>
            </a:r>
          </a:p>
        </p:txBody>
      </p:sp>
      <p:cxnSp>
        <p:nvCxnSpPr>
          <p:cNvPr id="39" name="Straight Arrow Connector 653">
            <a:extLst>
              <a:ext uri="{FF2B5EF4-FFF2-40B4-BE49-F238E27FC236}">
                <a16:creationId xmlns:a16="http://schemas.microsoft.com/office/drawing/2014/main" id="{66E8A5A6-6900-CBCF-F0A2-0A2E7EC75B15}"/>
              </a:ext>
            </a:extLst>
          </p:cNvPr>
          <p:cNvCxnSpPr>
            <a:cxnSpLocks/>
            <a:endCxn id="36" idx="3"/>
          </p:cNvCxnSpPr>
          <p:nvPr/>
        </p:nvCxnSpPr>
        <p:spPr bwMode="auto">
          <a:xfrm rot="16200000" flipH="1">
            <a:off x="9336363" y="3433515"/>
            <a:ext cx="2538026" cy="597244"/>
          </a:xfrm>
          <a:prstGeom prst="bentConnector4">
            <a:avLst>
              <a:gd name="adj1" fmla="val 43939"/>
              <a:gd name="adj2" fmla="val 129944"/>
            </a:avLst>
          </a:prstGeom>
          <a:solidFill>
            <a:schemeClr val="accent1"/>
          </a:solidFill>
          <a:ln w="19050" cap="flat" cmpd="sng" algn="ctr">
            <a:solidFill>
              <a:schemeClr val="accent3">
                <a:lumMod val="60000"/>
                <a:lumOff val="40000"/>
              </a:schemeClr>
            </a:solidFill>
            <a:prstDash val="dash"/>
            <a:round/>
            <a:headEnd type="triangle"/>
            <a:tailEnd type="triangle"/>
          </a:ln>
          <a:effectLst/>
        </p:spPr>
      </p:cxnSp>
      <p:grpSp>
        <p:nvGrpSpPr>
          <p:cNvPr id="8" name="Group 7">
            <a:extLst>
              <a:ext uri="{FF2B5EF4-FFF2-40B4-BE49-F238E27FC236}">
                <a16:creationId xmlns:a16="http://schemas.microsoft.com/office/drawing/2014/main" id="{B07CCD3D-F7A4-B6DA-155E-CFD1F2367900}"/>
              </a:ext>
            </a:extLst>
          </p:cNvPr>
          <p:cNvGrpSpPr/>
          <p:nvPr/>
        </p:nvGrpSpPr>
        <p:grpSpPr>
          <a:xfrm>
            <a:off x="9541564" y="4709968"/>
            <a:ext cx="584848" cy="616035"/>
            <a:chOff x="4159967" y="5063923"/>
            <a:chExt cx="584848" cy="615108"/>
          </a:xfrm>
          <a:solidFill>
            <a:schemeClr val="accent4">
              <a:lumMod val="75000"/>
            </a:schemeClr>
          </a:solidFill>
        </p:grpSpPr>
        <p:sp>
          <p:nvSpPr>
            <p:cNvPr id="9" name="TextBox 8">
              <a:extLst>
                <a:ext uri="{FF2B5EF4-FFF2-40B4-BE49-F238E27FC236}">
                  <a16:creationId xmlns:a16="http://schemas.microsoft.com/office/drawing/2014/main" id="{66E6D354-0FB7-E91E-B024-FE28050A9522}"/>
                </a:ext>
              </a:extLst>
            </p:cNvPr>
            <p:cNvSpPr txBox="1"/>
            <p:nvPr/>
          </p:nvSpPr>
          <p:spPr>
            <a:xfrm>
              <a:off x="4159967" y="5063923"/>
              <a:ext cx="584848" cy="614385"/>
            </a:xfrm>
            <a:prstGeom prst="rect">
              <a:avLst/>
            </a:prstGeom>
            <a:solidFill>
              <a:schemeClr val="accent3">
                <a:lumMod val="75000"/>
              </a:schemeClr>
            </a:solid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1</a:t>
              </a:r>
            </a:p>
          </p:txBody>
        </p:sp>
        <p:sp>
          <p:nvSpPr>
            <p:cNvPr id="10" name="Rectangle 9">
              <a:extLst>
                <a:ext uri="{FF2B5EF4-FFF2-40B4-BE49-F238E27FC236}">
                  <a16:creationId xmlns:a16="http://schemas.microsoft.com/office/drawing/2014/main" id="{E032F106-AC7E-67AD-4FCC-FEAA7952014D}"/>
                </a:ext>
              </a:extLst>
            </p:cNvPr>
            <p:cNvSpPr/>
            <p:nvPr/>
          </p:nvSpPr>
          <p:spPr bwMode="auto">
            <a:xfrm>
              <a:off x="4182449" y="5374331"/>
              <a:ext cx="546041" cy="304700"/>
            </a:xfrm>
            <a:prstGeom prst="rect">
              <a:avLst/>
            </a:prstGeom>
            <a:solidFill>
              <a:schemeClr val="accent3">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Client1</a:t>
              </a:r>
            </a:p>
          </p:txBody>
        </p:sp>
      </p:grpSp>
      <p:cxnSp>
        <p:nvCxnSpPr>
          <p:cNvPr id="18" name="Straight Arrow Connector 653">
            <a:extLst>
              <a:ext uri="{FF2B5EF4-FFF2-40B4-BE49-F238E27FC236}">
                <a16:creationId xmlns:a16="http://schemas.microsoft.com/office/drawing/2014/main" id="{3B27905E-A568-01C5-D4DC-505D0BA9AD44}"/>
              </a:ext>
            </a:extLst>
          </p:cNvPr>
          <p:cNvCxnSpPr>
            <a:cxnSpLocks/>
            <a:endCxn id="9" idx="1"/>
          </p:cNvCxnSpPr>
          <p:nvPr/>
        </p:nvCxnSpPr>
        <p:spPr bwMode="auto">
          <a:xfrm rot="5400000">
            <a:off x="8363833" y="3669351"/>
            <a:ext cx="2526005" cy="170541"/>
          </a:xfrm>
          <a:prstGeom prst="bentConnector4">
            <a:avLst>
              <a:gd name="adj1" fmla="val 43910"/>
              <a:gd name="adj2" fmla="val 234044"/>
            </a:avLst>
          </a:prstGeom>
          <a:solidFill>
            <a:schemeClr val="accent1"/>
          </a:solidFill>
          <a:ln w="19050" cap="flat" cmpd="sng" algn="ctr">
            <a:solidFill>
              <a:schemeClr val="accent3">
                <a:lumMod val="60000"/>
                <a:lumOff val="40000"/>
              </a:schemeClr>
            </a:solidFill>
            <a:prstDash val="dash"/>
            <a:round/>
            <a:headEnd type="triangle"/>
            <a:tailEnd type="triangle"/>
          </a:ln>
          <a:effectLst/>
        </p:spPr>
      </p:cxnSp>
      <p:sp>
        <p:nvSpPr>
          <p:cNvPr id="23" name="Freeform: Shape 22">
            <a:extLst>
              <a:ext uri="{FF2B5EF4-FFF2-40B4-BE49-F238E27FC236}">
                <a16:creationId xmlns:a16="http://schemas.microsoft.com/office/drawing/2014/main" id="{204BB95A-DF57-7B7E-3627-1C783C53EBC3}"/>
              </a:ext>
            </a:extLst>
          </p:cNvPr>
          <p:cNvSpPr/>
          <p:nvPr/>
        </p:nvSpPr>
        <p:spPr bwMode="auto">
          <a:xfrm flipH="1">
            <a:off x="9658856" y="3376924"/>
            <a:ext cx="295582" cy="1339461"/>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3">
                <a:lumMod val="75000"/>
              </a:schemeClr>
            </a:solidFill>
            <a:prstDash val="solid"/>
            <a:round/>
            <a:headEnd type="none" w="med" len="med"/>
            <a:tailEnd type="none" w="med" len="med"/>
          </a:ln>
          <a:effectLst/>
        </p:spPr>
        <p:txBody>
          <a:bodyPr rtlCol="0" anchor="ctr"/>
          <a:lstStyle/>
          <a:p>
            <a:pPr algn="ctr"/>
            <a:endParaRPr lang="en-US" dirty="0"/>
          </a:p>
        </p:txBody>
      </p:sp>
      <p:sp>
        <p:nvSpPr>
          <p:cNvPr id="28" name="TextBox 27">
            <a:extLst>
              <a:ext uri="{FF2B5EF4-FFF2-40B4-BE49-F238E27FC236}">
                <a16:creationId xmlns:a16="http://schemas.microsoft.com/office/drawing/2014/main" id="{CEDFD8C1-34D3-8B3F-B435-DBC859120C0D}"/>
              </a:ext>
            </a:extLst>
          </p:cNvPr>
          <p:cNvSpPr txBox="1"/>
          <p:nvPr/>
        </p:nvSpPr>
        <p:spPr>
          <a:xfrm>
            <a:off x="9526895" y="5303504"/>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1</a:t>
            </a:r>
          </a:p>
        </p:txBody>
      </p:sp>
      <p:sp>
        <p:nvSpPr>
          <p:cNvPr id="30" name="Arrow: Right 29">
            <a:extLst>
              <a:ext uri="{FF2B5EF4-FFF2-40B4-BE49-F238E27FC236}">
                <a16:creationId xmlns:a16="http://schemas.microsoft.com/office/drawing/2014/main" id="{F501AD89-14C4-644F-FDE9-527BFEC62D00}"/>
              </a:ext>
            </a:extLst>
          </p:cNvPr>
          <p:cNvSpPr/>
          <p:nvPr/>
        </p:nvSpPr>
        <p:spPr>
          <a:xfrm>
            <a:off x="2764733" y="2917375"/>
            <a:ext cx="2319740" cy="1038812"/>
          </a:xfrm>
          <a:prstGeom prst="rightArrow">
            <a:avLst/>
          </a:prstGeom>
          <a:solidFill>
            <a:schemeClr val="accent3">
              <a:lumMod val="40000"/>
              <a:lumOff val="60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A233F10B-B271-4AB8-7CB1-9501CAA2C344}"/>
              </a:ext>
            </a:extLst>
          </p:cNvPr>
          <p:cNvSpPr txBox="1"/>
          <p:nvPr/>
        </p:nvSpPr>
        <p:spPr>
          <a:xfrm>
            <a:off x="-4964" y="5571895"/>
            <a:ext cx="4129095" cy="861774"/>
          </a:xfrm>
          <a:prstGeom prst="rect">
            <a:avLst/>
          </a:prstGeom>
          <a:noFill/>
        </p:spPr>
        <p:txBody>
          <a:bodyPr wrap="square" rtlCol="0">
            <a:spAutoFit/>
          </a:bodyPr>
          <a:lstStyle/>
          <a:p>
            <a:pPr marL="171450" indent="-171450">
              <a:buFont typeface="Arial" panose="020B0604020202020204" pitchFamily="34" charset="0"/>
              <a:buChar char="•"/>
            </a:pPr>
            <a:r>
              <a:rPr lang="en-US" sz="1000" dirty="0"/>
              <a:t>Both </a:t>
            </a:r>
            <a:r>
              <a:rPr lang="en-US" sz="1000" dirty="0" err="1"/>
              <a:t>MCx</a:t>
            </a:r>
            <a:r>
              <a:rPr lang="en-US" sz="1000" dirty="0"/>
              <a:t> client 1 and </a:t>
            </a:r>
            <a:r>
              <a:rPr lang="en-US" sz="1000" dirty="0" err="1"/>
              <a:t>MCx</a:t>
            </a:r>
            <a:r>
              <a:rPr lang="en-US" sz="1000" dirty="0"/>
              <a:t> client 2 need to be migrated simultaneously </a:t>
            </a:r>
          </a:p>
          <a:p>
            <a:pPr marL="171450" indent="-171450">
              <a:buFont typeface="Arial" panose="020B0604020202020204" pitchFamily="34" charset="0"/>
              <a:buChar char="•"/>
            </a:pPr>
            <a:r>
              <a:rPr lang="en-US" sz="1000" dirty="0"/>
              <a:t>Both </a:t>
            </a:r>
            <a:r>
              <a:rPr lang="en-US" sz="1000" dirty="0" err="1"/>
              <a:t>MCx</a:t>
            </a:r>
            <a:r>
              <a:rPr lang="en-US" sz="1000" dirty="0"/>
              <a:t> UE1/ </a:t>
            </a:r>
            <a:r>
              <a:rPr lang="en-US" sz="1000" dirty="0" err="1"/>
              <a:t>MCx</a:t>
            </a:r>
            <a:r>
              <a:rPr lang="en-US" sz="1000" dirty="0"/>
              <a:t> client 1 and </a:t>
            </a:r>
            <a:r>
              <a:rPr lang="en-US" sz="1000" dirty="0" err="1"/>
              <a:t>MCx</a:t>
            </a:r>
            <a:r>
              <a:rPr lang="en-US" sz="1000" dirty="0"/>
              <a:t> UE2/ </a:t>
            </a:r>
            <a:r>
              <a:rPr lang="en-US" sz="1000" dirty="0" err="1"/>
              <a:t>MCx</a:t>
            </a:r>
            <a:r>
              <a:rPr lang="en-US" sz="1000" dirty="0"/>
              <a:t> client 2 are configured to change to the partner’s PLMN and partner’s SIP core/ IMS networks, and are equipped with the necessary parameters</a:t>
            </a:r>
          </a:p>
        </p:txBody>
      </p:sp>
      <p:sp>
        <p:nvSpPr>
          <p:cNvPr id="42" name="TextBox 41">
            <a:extLst>
              <a:ext uri="{FF2B5EF4-FFF2-40B4-BE49-F238E27FC236}">
                <a16:creationId xmlns:a16="http://schemas.microsoft.com/office/drawing/2014/main" id="{8240B95B-BCFE-32F8-6A54-CD1AD9D031EF}"/>
              </a:ext>
            </a:extLst>
          </p:cNvPr>
          <p:cNvSpPr txBox="1"/>
          <p:nvPr/>
        </p:nvSpPr>
        <p:spPr>
          <a:xfrm>
            <a:off x="2767155" y="3195551"/>
            <a:ext cx="2323472" cy="461665"/>
          </a:xfrm>
          <a:prstGeom prst="rect">
            <a:avLst/>
          </a:prstGeom>
          <a:noFill/>
        </p:spPr>
        <p:txBody>
          <a:bodyPr wrap="square" rtlCol="0">
            <a:spAutoFit/>
          </a:bodyPr>
          <a:lstStyle/>
          <a:p>
            <a:pPr marL="171450" indent="-171450">
              <a:buFont typeface="Arial" panose="020B0604020202020204" pitchFamily="34" charset="0"/>
              <a:buChar char="•"/>
            </a:pPr>
            <a:r>
              <a:rPr lang="en-US" sz="800" dirty="0" err="1"/>
              <a:t>MCx</a:t>
            </a:r>
            <a:r>
              <a:rPr lang="en-US" sz="800" dirty="0"/>
              <a:t> user 1 migrates with </a:t>
            </a:r>
            <a:r>
              <a:rPr lang="en-US" sz="800" dirty="0" err="1"/>
              <a:t>MCx</a:t>
            </a:r>
            <a:r>
              <a:rPr lang="en-US" sz="800" dirty="0"/>
              <a:t> UE1 only</a:t>
            </a:r>
          </a:p>
          <a:p>
            <a:pPr marL="171450" indent="-171450">
              <a:buFont typeface="Arial" panose="020B0604020202020204" pitchFamily="34" charset="0"/>
              <a:buChar char="•"/>
            </a:pPr>
            <a:r>
              <a:rPr lang="en-US" sz="800" dirty="0"/>
              <a:t>Change to PLMN B and SIP core/IMS B are needed</a:t>
            </a:r>
          </a:p>
        </p:txBody>
      </p:sp>
      <p:sp>
        <p:nvSpPr>
          <p:cNvPr id="48" name="TextBox 47">
            <a:extLst>
              <a:ext uri="{FF2B5EF4-FFF2-40B4-BE49-F238E27FC236}">
                <a16:creationId xmlns:a16="http://schemas.microsoft.com/office/drawing/2014/main" id="{638AAE4F-14AE-BA89-8D41-72A09822B746}"/>
              </a:ext>
            </a:extLst>
          </p:cNvPr>
          <p:cNvSpPr txBox="1"/>
          <p:nvPr/>
        </p:nvSpPr>
        <p:spPr>
          <a:xfrm>
            <a:off x="8762860" y="5574173"/>
            <a:ext cx="3342054" cy="553998"/>
          </a:xfrm>
          <a:prstGeom prst="rect">
            <a:avLst/>
          </a:prstGeom>
          <a:noFill/>
        </p:spPr>
        <p:txBody>
          <a:bodyPr wrap="square" rtlCol="0">
            <a:spAutoFit/>
          </a:bodyPr>
          <a:lstStyle/>
          <a:p>
            <a:pPr marL="171450" indent="-171450">
              <a:buFont typeface="Arial" panose="020B0604020202020204" pitchFamily="34" charset="0"/>
              <a:buChar char="•"/>
            </a:pPr>
            <a:r>
              <a:rPr lang="en-US" sz="1000" dirty="0" err="1"/>
              <a:t>MCx</a:t>
            </a:r>
            <a:r>
              <a:rPr lang="en-US" sz="1000" dirty="0"/>
              <a:t> UE 1, </a:t>
            </a:r>
            <a:r>
              <a:rPr lang="en-US" sz="1000" dirty="0" err="1"/>
              <a:t>MCx</a:t>
            </a:r>
            <a:r>
              <a:rPr lang="en-US" sz="1000" dirty="0"/>
              <a:t> UE  and </a:t>
            </a:r>
            <a:r>
              <a:rPr lang="en-US" sz="1000" dirty="0" err="1"/>
              <a:t>MCx</a:t>
            </a:r>
            <a:r>
              <a:rPr lang="en-US" sz="1000" dirty="0"/>
              <a:t> client 1, </a:t>
            </a:r>
            <a:r>
              <a:rPr lang="en-US" sz="1000" dirty="0" err="1"/>
              <a:t>MCx</a:t>
            </a:r>
            <a:r>
              <a:rPr lang="en-US" sz="1000" dirty="0"/>
              <a:t> client 2 are connected to PLMN B and SIP core/ IMS B, respectively as needed</a:t>
            </a:r>
          </a:p>
        </p:txBody>
      </p:sp>
    </p:spTree>
    <p:extLst>
      <p:ext uri="{BB962C8B-B14F-4D97-AF65-F5344CB8AC3E}">
        <p14:creationId xmlns:p14="http://schemas.microsoft.com/office/powerpoint/2010/main" val="235998812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106AB8-0DDB-5FF7-569C-33CB6CBD1E79}"/>
              </a:ext>
            </a:extLst>
          </p:cNvPr>
          <p:cNvSpPr>
            <a:spLocks noGrp="1"/>
          </p:cNvSpPr>
          <p:nvPr>
            <p:ph idx="1"/>
          </p:nvPr>
        </p:nvSpPr>
        <p:spPr/>
        <p:txBody>
          <a:bodyPr/>
          <a:lstStyle/>
          <a:p>
            <a:r>
              <a:rPr lang="en-US"/>
              <a:t>The necessary parameters to initiate registration to IMS system:</a:t>
            </a:r>
          </a:p>
          <a:p>
            <a:pPr lvl="1"/>
            <a:r>
              <a:rPr lang="en-US"/>
              <a:t>The IMS private user identity (IMPI)</a:t>
            </a:r>
          </a:p>
          <a:p>
            <a:pPr lvl="1"/>
            <a:r>
              <a:rPr lang="en-US"/>
              <a:t>One or more IMS public user identities (IMPU)</a:t>
            </a:r>
          </a:p>
          <a:p>
            <a:pPr lvl="1"/>
            <a:r>
              <a:rPr lang="en-US"/>
              <a:t>The home network domain name used to address the SIP REGISTER request</a:t>
            </a:r>
          </a:p>
          <a:p>
            <a:pPr lvl="1"/>
            <a:r>
              <a:rPr lang="en-US"/>
              <a:t>Any authentication key</a:t>
            </a:r>
          </a:p>
          <a:p>
            <a:r>
              <a:rPr lang="en-US"/>
              <a:t>In addition, the FQDN of the SIP proxy (P-CSCF) or its IP address</a:t>
            </a:r>
          </a:p>
          <a:p>
            <a:pPr marL="457200" lvl="1" indent="0">
              <a:buNone/>
            </a:pPr>
            <a:endParaRPr lang="en-US"/>
          </a:p>
        </p:txBody>
      </p:sp>
      <p:sp>
        <p:nvSpPr>
          <p:cNvPr id="3" name="Title 2">
            <a:extLst>
              <a:ext uri="{FF2B5EF4-FFF2-40B4-BE49-F238E27FC236}">
                <a16:creationId xmlns:a16="http://schemas.microsoft.com/office/drawing/2014/main" id="{D636DCC9-CB39-8BD3-CB2D-8EF3AFD6BFFD}"/>
              </a:ext>
            </a:extLst>
          </p:cNvPr>
          <p:cNvSpPr>
            <a:spLocks noGrp="1"/>
          </p:cNvSpPr>
          <p:nvPr>
            <p:ph type="title"/>
          </p:nvPr>
        </p:nvSpPr>
        <p:spPr/>
        <p:txBody>
          <a:bodyPr/>
          <a:lstStyle/>
          <a:p>
            <a:r>
              <a:rPr lang="en-US"/>
              <a:t>Background from TS 23.228 and TS 33.203</a:t>
            </a:r>
          </a:p>
        </p:txBody>
      </p:sp>
      <p:sp>
        <p:nvSpPr>
          <p:cNvPr id="4" name="TextBox 3">
            <a:extLst>
              <a:ext uri="{FF2B5EF4-FFF2-40B4-BE49-F238E27FC236}">
                <a16:creationId xmlns:a16="http://schemas.microsoft.com/office/drawing/2014/main" id="{30CA82DE-5A11-3A37-356C-225E1B0F5E79}"/>
              </a:ext>
            </a:extLst>
          </p:cNvPr>
          <p:cNvSpPr txBox="1"/>
          <p:nvPr/>
        </p:nvSpPr>
        <p:spPr>
          <a:xfrm>
            <a:off x="9481842" y="6636657"/>
            <a:ext cx="1900873" cy="215444"/>
          </a:xfrm>
          <a:prstGeom prst="rect">
            <a:avLst/>
          </a:prstGeom>
          <a:noFill/>
        </p:spPr>
        <p:txBody>
          <a:bodyPr wrap="square" rtlCol="0">
            <a:spAutoFit/>
          </a:bodyPr>
          <a:lstStyle/>
          <a:p>
            <a:r>
              <a:rPr lang="en-US" sz="800"/>
              <a:t>FQDN: Fully Qualified Domain Name</a:t>
            </a:r>
          </a:p>
        </p:txBody>
      </p:sp>
    </p:spTree>
    <p:extLst>
      <p:ext uri="{BB962C8B-B14F-4D97-AF65-F5344CB8AC3E}">
        <p14:creationId xmlns:p14="http://schemas.microsoft.com/office/powerpoint/2010/main" val="2319582856"/>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E5518C-9F90-4CB2-2387-8BC49B64BD26}"/>
              </a:ext>
            </a:extLst>
          </p:cNvPr>
          <p:cNvSpPr>
            <a:spLocks noGrp="1"/>
          </p:cNvSpPr>
          <p:nvPr>
            <p:ph idx="1"/>
          </p:nvPr>
        </p:nvSpPr>
        <p:spPr/>
        <p:txBody>
          <a:bodyPr/>
          <a:lstStyle/>
          <a:p>
            <a:r>
              <a:rPr lang="en-US"/>
              <a:t>IMS AKA achieves mutual authentication between ISIM (UICC card) and the home network</a:t>
            </a:r>
          </a:p>
          <a:p>
            <a:r>
              <a:rPr lang="en-US"/>
              <a:t>The identity used for authenticating a subscriber is the IMS private user identity (IMPI)</a:t>
            </a:r>
          </a:p>
          <a:p>
            <a:r>
              <a:rPr lang="en-US"/>
              <a:t>The HSS and the </a:t>
            </a:r>
            <a:r>
              <a:rPr lang="en-US" b="1"/>
              <a:t>ISIM</a:t>
            </a:r>
            <a:r>
              <a:rPr lang="en-US"/>
              <a:t> share a long-term key associated with the IMPI</a:t>
            </a:r>
          </a:p>
          <a:p>
            <a:r>
              <a:rPr lang="en-US" u="sng"/>
              <a:t>The ISIM is capable of securely store </a:t>
            </a:r>
            <a:r>
              <a:rPr lang="en-US" b="1" u="sng"/>
              <a:t>one IMPI only </a:t>
            </a:r>
            <a:r>
              <a:rPr lang="en-US" u="sng"/>
              <a:t>(the IMPI of the primary MC system)</a:t>
            </a:r>
          </a:p>
          <a:p>
            <a:endParaRPr lang="en-US"/>
          </a:p>
        </p:txBody>
      </p:sp>
      <p:sp>
        <p:nvSpPr>
          <p:cNvPr id="3" name="Title 2">
            <a:extLst>
              <a:ext uri="{FF2B5EF4-FFF2-40B4-BE49-F238E27FC236}">
                <a16:creationId xmlns:a16="http://schemas.microsoft.com/office/drawing/2014/main" id="{4691AF3D-B653-74F5-4643-64989607D29E}"/>
              </a:ext>
            </a:extLst>
          </p:cNvPr>
          <p:cNvSpPr>
            <a:spLocks noGrp="1"/>
          </p:cNvSpPr>
          <p:nvPr>
            <p:ph type="title"/>
          </p:nvPr>
        </p:nvSpPr>
        <p:spPr/>
        <p:txBody>
          <a:bodyPr/>
          <a:lstStyle/>
          <a:p>
            <a:r>
              <a:rPr lang="en-US"/>
              <a:t>Background from TS 33.203 </a:t>
            </a:r>
          </a:p>
        </p:txBody>
      </p:sp>
    </p:spTree>
    <p:extLst>
      <p:ext uri="{BB962C8B-B14F-4D97-AF65-F5344CB8AC3E}">
        <p14:creationId xmlns:p14="http://schemas.microsoft.com/office/powerpoint/2010/main" val="13782515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163CAA-10FB-A141-E280-701718AE5A4F}"/>
              </a:ext>
            </a:extLst>
          </p:cNvPr>
          <p:cNvSpPr>
            <a:spLocks noGrp="1"/>
          </p:cNvSpPr>
          <p:nvPr>
            <p:ph idx="1"/>
          </p:nvPr>
        </p:nvSpPr>
        <p:spPr>
          <a:xfrm>
            <a:off x="838200" y="1825625"/>
            <a:ext cx="10757170" cy="4351338"/>
          </a:xfrm>
        </p:spPr>
        <p:txBody>
          <a:bodyPr/>
          <a:lstStyle/>
          <a:p>
            <a:r>
              <a:rPr lang="en-US"/>
              <a:t>An MC service UE is attached to only one PLMN at a time</a:t>
            </a:r>
          </a:p>
          <a:p>
            <a:r>
              <a:rPr lang="en-US"/>
              <a:t>An MC service UE is registered to only one SIP core/IMS network at a time</a:t>
            </a:r>
          </a:p>
          <a:p>
            <a:r>
              <a:rPr lang="en-US"/>
              <a:t>The IMPI of another IMS network (other than the primary MC system) is not included in the ISIM`s of the MC service UE</a:t>
            </a:r>
          </a:p>
          <a:p>
            <a:r>
              <a:rPr lang="en-US" u="sng"/>
              <a:t>In case of migration:</a:t>
            </a:r>
            <a:r>
              <a:rPr lang="en-US"/>
              <a:t> the IMPI (and necessary parameters to initiate SIP registration at the partner MC system) are missing</a:t>
            </a:r>
          </a:p>
          <a:p>
            <a:pPr marL="0" indent="0">
              <a:buNone/>
            </a:pPr>
            <a:endParaRPr lang="en-US"/>
          </a:p>
          <a:p>
            <a:pPr marL="0" indent="0">
              <a:buNone/>
            </a:pPr>
            <a:endParaRPr lang="en-US"/>
          </a:p>
        </p:txBody>
      </p:sp>
      <p:sp>
        <p:nvSpPr>
          <p:cNvPr id="3" name="Title 2">
            <a:extLst>
              <a:ext uri="{FF2B5EF4-FFF2-40B4-BE49-F238E27FC236}">
                <a16:creationId xmlns:a16="http://schemas.microsoft.com/office/drawing/2014/main" id="{D0703F1B-641C-7802-9605-5F7B4B5D63FF}"/>
              </a:ext>
            </a:extLst>
          </p:cNvPr>
          <p:cNvSpPr>
            <a:spLocks noGrp="1"/>
          </p:cNvSpPr>
          <p:nvPr>
            <p:ph type="title"/>
          </p:nvPr>
        </p:nvSpPr>
        <p:spPr/>
        <p:txBody>
          <a:bodyPr/>
          <a:lstStyle/>
          <a:p>
            <a:r>
              <a:rPr lang="en-US"/>
              <a:t>Observations</a:t>
            </a:r>
          </a:p>
        </p:txBody>
      </p:sp>
    </p:spTree>
    <p:extLst>
      <p:ext uri="{BB962C8B-B14F-4D97-AF65-F5344CB8AC3E}">
        <p14:creationId xmlns:p14="http://schemas.microsoft.com/office/powerpoint/2010/main" val="3220537001"/>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7F672E-6588-DF10-A085-1C19940A932A}"/>
              </a:ext>
            </a:extLst>
          </p:cNvPr>
          <p:cNvSpPr>
            <a:spLocks noGrp="1"/>
          </p:cNvSpPr>
          <p:nvPr>
            <p:ph idx="1"/>
          </p:nvPr>
        </p:nvSpPr>
        <p:spPr/>
        <p:txBody>
          <a:bodyPr/>
          <a:lstStyle/>
          <a:p>
            <a:r>
              <a:rPr lang="en-US"/>
              <a:t>For UEs supporting only non-3GPP access, if neither ISIM nor USIM is present, but IMC is present, the necessary information is stored in the IMC (clause 4.3.3 of TS 23.228)</a:t>
            </a:r>
          </a:p>
          <a:p>
            <a:r>
              <a:rPr lang="en-US"/>
              <a:t>IMC shall not be used if ISIM or USIM is present (clause 9 of TS 23.203)</a:t>
            </a:r>
          </a:p>
          <a:p>
            <a:r>
              <a:rPr lang="en-US"/>
              <a:t>TS 33.180 allows for MC service users over non-3GPP access (e.g., control room) to use SIP digest mechanism (clause 6.2.1 of TS 33.180)</a:t>
            </a:r>
          </a:p>
        </p:txBody>
      </p:sp>
      <p:sp>
        <p:nvSpPr>
          <p:cNvPr id="3" name="Title 2">
            <a:extLst>
              <a:ext uri="{FF2B5EF4-FFF2-40B4-BE49-F238E27FC236}">
                <a16:creationId xmlns:a16="http://schemas.microsoft.com/office/drawing/2014/main" id="{7E6993BF-D986-7A1A-3FA7-AFF14655BF1F}"/>
              </a:ext>
            </a:extLst>
          </p:cNvPr>
          <p:cNvSpPr>
            <a:spLocks noGrp="1"/>
          </p:cNvSpPr>
          <p:nvPr>
            <p:ph type="title"/>
          </p:nvPr>
        </p:nvSpPr>
        <p:spPr/>
        <p:txBody>
          <a:bodyPr/>
          <a:lstStyle/>
          <a:p>
            <a:r>
              <a:rPr lang="en-US"/>
              <a:t>Background from TS 23.228 and TS 23.203</a:t>
            </a:r>
          </a:p>
        </p:txBody>
      </p:sp>
    </p:spTree>
    <p:extLst>
      <p:ext uri="{BB962C8B-B14F-4D97-AF65-F5344CB8AC3E}">
        <p14:creationId xmlns:p14="http://schemas.microsoft.com/office/powerpoint/2010/main" val="2096948308"/>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D86D47-D30F-74AD-F7F5-935DEEB05047}"/>
              </a:ext>
            </a:extLst>
          </p:cNvPr>
          <p:cNvSpPr>
            <a:spLocks noGrp="1"/>
          </p:cNvSpPr>
          <p:nvPr>
            <p:ph idx="1"/>
          </p:nvPr>
        </p:nvSpPr>
        <p:spPr/>
        <p:txBody>
          <a:bodyPr/>
          <a:lstStyle/>
          <a:p>
            <a:r>
              <a:rPr lang="en-US"/>
              <a:t>SIP digest achieves mutual authentication between the UE and home network</a:t>
            </a:r>
          </a:p>
          <a:p>
            <a:r>
              <a:rPr lang="en-US"/>
              <a:t>The identity used for authenticating a subscriber is the IMPI</a:t>
            </a:r>
          </a:p>
          <a:p>
            <a:r>
              <a:rPr lang="en-US"/>
              <a:t>The HSS and the UE share a password associated with the IMPI</a:t>
            </a:r>
          </a:p>
          <a:p>
            <a:r>
              <a:rPr lang="en-US"/>
              <a:t>FQDN of the SIP proxy (P-CSCF) or its IP address needs to be known </a:t>
            </a:r>
          </a:p>
        </p:txBody>
      </p:sp>
      <p:sp>
        <p:nvSpPr>
          <p:cNvPr id="3" name="Title 2">
            <a:extLst>
              <a:ext uri="{FF2B5EF4-FFF2-40B4-BE49-F238E27FC236}">
                <a16:creationId xmlns:a16="http://schemas.microsoft.com/office/drawing/2014/main" id="{6A37CA52-94C6-6D03-D5C0-1CBD98B6EF19}"/>
              </a:ext>
            </a:extLst>
          </p:cNvPr>
          <p:cNvSpPr>
            <a:spLocks noGrp="1"/>
          </p:cNvSpPr>
          <p:nvPr>
            <p:ph type="title"/>
          </p:nvPr>
        </p:nvSpPr>
        <p:spPr/>
        <p:txBody>
          <a:bodyPr/>
          <a:lstStyle/>
          <a:p>
            <a:r>
              <a:rPr lang="en-US"/>
              <a:t>Background from TS 23.228 and TS 23.203</a:t>
            </a:r>
          </a:p>
        </p:txBody>
      </p:sp>
    </p:spTree>
    <p:extLst>
      <p:ext uri="{BB962C8B-B14F-4D97-AF65-F5344CB8AC3E}">
        <p14:creationId xmlns:p14="http://schemas.microsoft.com/office/powerpoint/2010/main" val="221027016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E11994-F318-CD12-1BA7-CF0BB10E7CE1}"/>
              </a:ext>
            </a:extLst>
          </p:cNvPr>
          <p:cNvSpPr>
            <a:spLocks noGrp="1"/>
          </p:cNvSpPr>
          <p:nvPr>
            <p:ph type="title"/>
          </p:nvPr>
        </p:nvSpPr>
        <p:spPr>
          <a:xfrm>
            <a:off x="838200" y="585771"/>
            <a:ext cx="9400674" cy="1104917"/>
          </a:xfrm>
        </p:spPr>
        <p:txBody>
          <a:bodyPr/>
          <a:lstStyle/>
          <a:p>
            <a:r>
              <a:rPr lang="en-US" dirty="0"/>
              <a:t>9.2.2.1 Administration of MC service, SIP core, and EPS (scenarios 3 &amp;4)</a:t>
            </a:r>
          </a:p>
        </p:txBody>
      </p:sp>
      <p:sp>
        <p:nvSpPr>
          <p:cNvPr id="4" name="Rectangle 2">
            <a:extLst>
              <a:ext uri="{FF2B5EF4-FFF2-40B4-BE49-F238E27FC236}">
                <a16:creationId xmlns:a16="http://schemas.microsoft.com/office/drawing/2014/main" id="{669C92E2-AD39-1121-76D8-1A081EF38BD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CEC9981F-AF9C-B420-7E5A-7A4C487E9F9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78067F3-BAA4-07E7-449A-A0DC5EE99875}"/>
              </a:ext>
            </a:extLst>
          </p:cNvPr>
          <p:cNvGraphicFramePr>
            <a:graphicFrameLocks noChangeAspect="1"/>
          </p:cNvGraphicFramePr>
          <p:nvPr>
            <p:extLst>
              <p:ext uri="{D42A27DB-BD31-4B8C-83A1-F6EECF244321}">
                <p14:modId xmlns:p14="http://schemas.microsoft.com/office/powerpoint/2010/main" val="2630408740"/>
              </p:ext>
            </p:extLst>
          </p:nvPr>
        </p:nvGraphicFramePr>
        <p:xfrm>
          <a:off x="3014035" y="1955913"/>
          <a:ext cx="2733675" cy="3067050"/>
        </p:xfrm>
        <a:graphic>
          <a:graphicData uri="http://schemas.openxmlformats.org/presentationml/2006/ole">
            <mc:AlternateContent xmlns:mc="http://schemas.openxmlformats.org/markup-compatibility/2006">
              <mc:Choice xmlns:v="urn:schemas-microsoft-com:vml" Requires="v">
                <p:oleObj name="Visio" r:id="rId2" imgW="2736121" imgH="3066985" progId="Visio.Drawing.11">
                  <p:embed/>
                </p:oleObj>
              </mc:Choice>
              <mc:Fallback>
                <p:oleObj name="Visio" r:id="rId2" imgW="2736121" imgH="3066985" progId="Visio.Drawing.11">
                  <p:embed/>
                  <p:pic>
                    <p:nvPicPr>
                      <p:cNvPr id="7" name="Object 6">
                        <a:extLst>
                          <a:ext uri="{FF2B5EF4-FFF2-40B4-BE49-F238E27FC236}">
                            <a16:creationId xmlns:a16="http://schemas.microsoft.com/office/drawing/2014/main" id="{A78067F3-BAA4-07E7-449A-A0DC5EE998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4035" y="1955913"/>
                        <a:ext cx="2733675" cy="3067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Box 10">
            <a:extLst>
              <a:ext uri="{FF2B5EF4-FFF2-40B4-BE49-F238E27FC236}">
                <a16:creationId xmlns:a16="http://schemas.microsoft.com/office/drawing/2014/main" id="{979E9438-03C4-06FA-1FF9-4EA24AB5067A}"/>
              </a:ext>
            </a:extLst>
          </p:cNvPr>
          <p:cNvSpPr txBox="1"/>
          <p:nvPr/>
        </p:nvSpPr>
        <p:spPr>
          <a:xfrm>
            <a:off x="3014035" y="5051746"/>
            <a:ext cx="2914015" cy="646331"/>
          </a:xfrm>
          <a:prstGeom prst="rect">
            <a:avLst/>
          </a:prstGeom>
          <a:noFill/>
        </p:spPr>
        <p:txBody>
          <a:bodyPr wrap="square">
            <a:spAutoFit/>
          </a:bodyPr>
          <a:lstStyle/>
          <a:p>
            <a:pPr algn="ctr">
              <a:spcAft>
                <a:spcPts val="120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9.2.2.1.3-1: MC service provider administers MC service separately from SIP core and EPS</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2" name="Rectangle 6">
            <a:extLst>
              <a:ext uri="{FF2B5EF4-FFF2-40B4-BE49-F238E27FC236}">
                <a16:creationId xmlns:a16="http://schemas.microsoft.com/office/drawing/2014/main" id="{41CF91F5-C6BB-478B-E797-4E5CE1B7F0E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4C332705-1315-943C-6783-0753EEFC27CE}"/>
              </a:ext>
            </a:extLst>
          </p:cNvPr>
          <p:cNvGraphicFramePr>
            <a:graphicFrameLocks noChangeAspect="1"/>
          </p:cNvGraphicFramePr>
          <p:nvPr>
            <p:extLst>
              <p:ext uri="{D42A27DB-BD31-4B8C-83A1-F6EECF244321}">
                <p14:modId xmlns:p14="http://schemas.microsoft.com/office/powerpoint/2010/main" val="3394117103"/>
              </p:ext>
            </p:extLst>
          </p:nvPr>
        </p:nvGraphicFramePr>
        <p:xfrm>
          <a:off x="6497556" y="1965438"/>
          <a:ext cx="2562225" cy="3057525"/>
        </p:xfrm>
        <a:graphic>
          <a:graphicData uri="http://schemas.openxmlformats.org/presentationml/2006/ole">
            <mc:AlternateContent xmlns:mc="http://schemas.openxmlformats.org/markup-compatibility/2006">
              <mc:Choice xmlns:v="urn:schemas-microsoft-com:vml" Requires="v">
                <p:oleObj name="Visio" r:id="rId4" imgW="2555800" imgH="3044041" progId="Visio.Drawing.11">
                  <p:embed/>
                </p:oleObj>
              </mc:Choice>
              <mc:Fallback>
                <p:oleObj name="Visio" r:id="rId4" imgW="2555800" imgH="3044041" progId="Visio.Drawing.11">
                  <p:embed/>
                  <p:pic>
                    <p:nvPicPr>
                      <p:cNvPr id="13" name="Object 12">
                        <a:extLst>
                          <a:ext uri="{FF2B5EF4-FFF2-40B4-BE49-F238E27FC236}">
                            <a16:creationId xmlns:a16="http://schemas.microsoft.com/office/drawing/2014/main" id="{4C332705-1315-943C-6783-0753EEFC27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7556" y="1965438"/>
                        <a:ext cx="2562225" cy="305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extBox 14">
            <a:extLst>
              <a:ext uri="{FF2B5EF4-FFF2-40B4-BE49-F238E27FC236}">
                <a16:creationId xmlns:a16="http://schemas.microsoft.com/office/drawing/2014/main" id="{A078C8CD-702A-00E2-5F84-C29B448F7358}"/>
              </a:ext>
            </a:extLst>
          </p:cNvPr>
          <p:cNvSpPr txBox="1"/>
          <p:nvPr/>
        </p:nvSpPr>
        <p:spPr>
          <a:xfrm>
            <a:off x="6497556" y="5060699"/>
            <a:ext cx="2562225" cy="646331"/>
          </a:xfrm>
          <a:prstGeom prst="rect">
            <a:avLst/>
          </a:prstGeom>
          <a:noFill/>
        </p:spPr>
        <p:txBody>
          <a:bodyPr wrap="square">
            <a:spAutoFit/>
          </a:bodyPr>
          <a:lstStyle/>
          <a:p>
            <a:pPr algn="ctr">
              <a:spcAft>
                <a:spcPts val="120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9.2.2.1.4-1: MC service provider provision of SIP core, separate domain from EPS</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FE172AF4-6D9F-5619-C50A-168F318033AA}"/>
              </a:ext>
            </a:extLst>
          </p:cNvPr>
          <p:cNvSpPr txBox="1"/>
          <p:nvPr/>
        </p:nvSpPr>
        <p:spPr>
          <a:xfrm>
            <a:off x="124408" y="1897225"/>
            <a:ext cx="2833643" cy="1200329"/>
          </a:xfrm>
          <a:prstGeom prst="rect">
            <a:avLst/>
          </a:prstGeom>
          <a:noFill/>
        </p:spPr>
        <p:txBody>
          <a:bodyPr wrap="square" rtlCol="0">
            <a:spAutoFit/>
          </a:bodyPr>
          <a:lstStyle/>
          <a:p>
            <a:r>
              <a:rPr lang="en-US" dirty="0"/>
              <a:t>Solution 1: </a:t>
            </a:r>
            <a:r>
              <a:rPr lang="en-US" dirty="0" err="1"/>
              <a:t>eUICC</a:t>
            </a:r>
            <a:r>
              <a:rPr lang="en-US" dirty="0"/>
              <a:t> based</a:t>
            </a:r>
          </a:p>
          <a:p>
            <a:r>
              <a:rPr lang="en-US" sz="1200" dirty="0">
                <a:solidFill>
                  <a:schemeClr val="accent6"/>
                </a:solidFill>
              </a:rPr>
              <a:t>Partner 3GPP core, Partner SIP core </a:t>
            </a:r>
          </a:p>
          <a:p>
            <a:r>
              <a:rPr lang="en-US" sz="1200" strike="sngStrike" dirty="0">
                <a:solidFill>
                  <a:srgbClr val="FF0000"/>
                </a:solidFill>
              </a:rPr>
              <a:t>Partner 3GPP core, Primary SIP core</a:t>
            </a:r>
          </a:p>
          <a:p>
            <a:r>
              <a:rPr lang="en-US" sz="1200" strike="sngStrike" dirty="0">
                <a:solidFill>
                  <a:srgbClr val="FF0000"/>
                </a:solidFill>
              </a:rPr>
              <a:t>Primary 3GPP core, Partner SIP core</a:t>
            </a:r>
          </a:p>
          <a:p>
            <a:endParaRPr lang="en-US" dirty="0"/>
          </a:p>
        </p:txBody>
      </p:sp>
      <p:sp>
        <p:nvSpPr>
          <p:cNvPr id="19" name="TextBox 18">
            <a:extLst>
              <a:ext uri="{FF2B5EF4-FFF2-40B4-BE49-F238E27FC236}">
                <a16:creationId xmlns:a16="http://schemas.microsoft.com/office/drawing/2014/main" id="{69D74341-8D3F-320E-F964-F5996BA84E2B}"/>
              </a:ext>
            </a:extLst>
          </p:cNvPr>
          <p:cNvSpPr txBox="1"/>
          <p:nvPr/>
        </p:nvSpPr>
        <p:spPr>
          <a:xfrm>
            <a:off x="9177965" y="1955913"/>
            <a:ext cx="2889627" cy="1200329"/>
          </a:xfrm>
          <a:prstGeom prst="rect">
            <a:avLst/>
          </a:prstGeom>
          <a:noFill/>
        </p:spPr>
        <p:txBody>
          <a:bodyPr wrap="square" rtlCol="0">
            <a:spAutoFit/>
          </a:bodyPr>
          <a:lstStyle/>
          <a:p>
            <a:r>
              <a:rPr lang="en-US" dirty="0"/>
              <a:t>Solution 1: </a:t>
            </a:r>
            <a:r>
              <a:rPr lang="en-US" dirty="0" err="1"/>
              <a:t>eUICC</a:t>
            </a:r>
            <a:r>
              <a:rPr lang="en-US" dirty="0"/>
              <a:t> based</a:t>
            </a:r>
          </a:p>
          <a:p>
            <a:r>
              <a:rPr lang="en-US" sz="1200" strike="sngStrike" dirty="0">
                <a:solidFill>
                  <a:srgbClr val="FF0000"/>
                </a:solidFill>
              </a:rPr>
              <a:t>Partner 3GPP core, Partner SIP core </a:t>
            </a:r>
          </a:p>
          <a:p>
            <a:r>
              <a:rPr lang="en-US" sz="1200" strike="sngStrike" dirty="0">
                <a:solidFill>
                  <a:srgbClr val="FF0000"/>
                </a:solidFill>
              </a:rPr>
              <a:t>Partner 3GPP core, Primary SIP core* </a:t>
            </a:r>
          </a:p>
          <a:p>
            <a:r>
              <a:rPr lang="en-US" sz="1200" strike="sngStrike" dirty="0">
                <a:solidFill>
                  <a:srgbClr val="FF0000"/>
                </a:solidFill>
              </a:rPr>
              <a:t>Primary 3GPP core, Partner SIP core</a:t>
            </a:r>
            <a:r>
              <a:rPr lang="en-US" sz="1200" dirty="0">
                <a:solidFill>
                  <a:srgbClr val="FF0000"/>
                </a:solidFill>
              </a:rPr>
              <a:t>* </a:t>
            </a:r>
          </a:p>
          <a:p>
            <a:endParaRPr lang="en-US" dirty="0"/>
          </a:p>
        </p:txBody>
      </p:sp>
      <p:sp>
        <p:nvSpPr>
          <p:cNvPr id="20" name="TextBox 19">
            <a:extLst>
              <a:ext uri="{FF2B5EF4-FFF2-40B4-BE49-F238E27FC236}">
                <a16:creationId xmlns:a16="http://schemas.microsoft.com/office/drawing/2014/main" id="{65712D21-FA0C-1F7B-7863-0BACB6B0F291}"/>
              </a:ext>
            </a:extLst>
          </p:cNvPr>
          <p:cNvSpPr txBox="1"/>
          <p:nvPr/>
        </p:nvSpPr>
        <p:spPr>
          <a:xfrm>
            <a:off x="9293290" y="3156242"/>
            <a:ext cx="2562225" cy="3046988"/>
          </a:xfrm>
          <a:prstGeom prst="rect">
            <a:avLst/>
          </a:prstGeom>
          <a:noFill/>
        </p:spPr>
        <p:txBody>
          <a:bodyPr wrap="square" rtlCol="0">
            <a:spAutoFit/>
          </a:bodyPr>
          <a:lstStyle/>
          <a:p>
            <a:pPr marL="171450" indent="-171450">
              <a:buFont typeface="Arial" panose="020B0604020202020204" pitchFamily="34" charset="0"/>
              <a:buChar char="•"/>
            </a:pPr>
            <a:r>
              <a:rPr lang="en-US" sz="1200" dirty="0" err="1"/>
              <a:t>eUICC</a:t>
            </a:r>
            <a:r>
              <a:rPr lang="en-US" sz="1200" dirty="0"/>
              <a:t> cord concept, is to change PLMN instead of roaming over the PLMN layer. </a:t>
            </a:r>
          </a:p>
          <a:p>
            <a:pPr marL="171450" indent="-171450">
              <a:buFont typeface="Arial" panose="020B0604020202020204" pitchFamily="34" charset="0"/>
              <a:buChar char="•"/>
            </a:pPr>
            <a:r>
              <a:rPr lang="en-US" sz="1200" dirty="0"/>
              <a:t>By changing the PLMN, the SIP core/ IMS is automatically changed</a:t>
            </a:r>
          </a:p>
          <a:p>
            <a:pPr marL="171450" indent="-171450">
              <a:buFont typeface="Arial" panose="020B0604020202020204" pitchFamily="34" charset="0"/>
              <a:buChar char="•"/>
            </a:pPr>
            <a:r>
              <a:rPr lang="en-US" sz="1200" dirty="0" err="1"/>
              <a:t>eUICC</a:t>
            </a:r>
            <a:r>
              <a:rPr lang="en-US" sz="1200" dirty="0"/>
              <a:t> does not support deployment scenario 4, because the profile change is triggered by changing the PLMN operator</a:t>
            </a:r>
          </a:p>
          <a:p>
            <a:pPr marL="171450" indent="-171450">
              <a:buFont typeface="Arial" panose="020B0604020202020204" pitchFamily="34" charset="0"/>
              <a:buChar char="•"/>
            </a:pPr>
            <a:r>
              <a:rPr lang="en-US" sz="1200" dirty="0">
                <a:solidFill>
                  <a:srgbClr val="FF0000"/>
                </a:solidFill>
              </a:rPr>
              <a:t>* Our understanding is that </a:t>
            </a:r>
            <a:r>
              <a:rPr lang="en-US" sz="1200" dirty="0" err="1">
                <a:solidFill>
                  <a:srgbClr val="FF0000"/>
                </a:solidFill>
              </a:rPr>
              <a:t>eUICC</a:t>
            </a:r>
            <a:r>
              <a:rPr lang="en-US" sz="1200" dirty="0">
                <a:solidFill>
                  <a:srgbClr val="FF0000"/>
                </a:solidFill>
              </a:rPr>
              <a:t> does not include a profile that connects one Home PLMN to two different SIP cores/ IMS</a:t>
            </a:r>
          </a:p>
          <a:p>
            <a:endParaRPr lang="en-US" sz="1200" dirty="0">
              <a:solidFill>
                <a:srgbClr val="FF0000"/>
              </a:solidFill>
            </a:endParaRPr>
          </a:p>
          <a:p>
            <a:endParaRPr lang="en-US" sz="1200" dirty="0"/>
          </a:p>
        </p:txBody>
      </p:sp>
      <p:sp>
        <p:nvSpPr>
          <p:cNvPr id="21" name="TextBox 20">
            <a:extLst>
              <a:ext uri="{FF2B5EF4-FFF2-40B4-BE49-F238E27FC236}">
                <a16:creationId xmlns:a16="http://schemas.microsoft.com/office/drawing/2014/main" id="{3F0AECD8-45B7-EA96-AC62-2EB5019C3C46}"/>
              </a:ext>
            </a:extLst>
          </p:cNvPr>
          <p:cNvSpPr txBox="1"/>
          <p:nvPr/>
        </p:nvSpPr>
        <p:spPr>
          <a:xfrm>
            <a:off x="218301" y="3156242"/>
            <a:ext cx="2562225" cy="2677656"/>
          </a:xfrm>
          <a:prstGeom prst="rect">
            <a:avLst/>
          </a:prstGeom>
          <a:noFill/>
        </p:spPr>
        <p:txBody>
          <a:bodyPr wrap="square" rtlCol="0">
            <a:spAutoFit/>
          </a:bodyPr>
          <a:lstStyle/>
          <a:p>
            <a:pPr marL="171450" indent="-171450">
              <a:buFont typeface="Arial" panose="020B0604020202020204" pitchFamily="34" charset="0"/>
              <a:buChar char="•"/>
            </a:pPr>
            <a:r>
              <a:rPr lang="en-US" sz="1200" dirty="0" err="1"/>
              <a:t>eUICC</a:t>
            </a:r>
            <a:r>
              <a:rPr lang="en-US" sz="1200" dirty="0"/>
              <a:t> card supports only deployment scenario 3</a:t>
            </a:r>
          </a:p>
          <a:p>
            <a:pPr marL="171450" indent="-171450">
              <a:buFont typeface="Arial" panose="020B0604020202020204" pitchFamily="34" charset="0"/>
              <a:buChar char="•"/>
            </a:pPr>
            <a:r>
              <a:rPr lang="en-US" sz="1200" dirty="0"/>
              <a:t>Due to geographical location change, the </a:t>
            </a:r>
            <a:r>
              <a:rPr lang="en-US" sz="1200" dirty="0" err="1"/>
              <a:t>MCx</a:t>
            </a:r>
            <a:r>
              <a:rPr lang="en-US" sz="1200" dirty="0"/>
              <a:t> UE is triggered to change the PLMN, i.e., select the profile that matches the partner’s PLMN. </a:t>
            </a:r>
          </a:p>
          <a:p>
            <a:pPr marL="171450" indent="-171450">
              <a:buFont typeface="Arial" panose="020B0604020202020204" pitchFamily="34" charset="0"/>
              <a:buChar char="•"/>
            </a:pPr>
            <a:r>
              <a:rPr lang="en-US" sz="1200" dirty="0"/>
              <a:t>As a result, the SIP core/ IMS will be changed (i.e., profile change is triggered by PLMN operator change, not by SIP core/IMS change)</a:t>
            </a:r>
          </a:p>
          <a:p>
            <a:endParaRPr lang="en-US" sz="1200" dirty="0"/>
          </a:p>
          <a:p>
            <a:endParaRPr lang="en-US" sz="1200" dirty="0"/>
          </a:p>
        </p:txBody>
      </p:sp>
    </p:spTree>
    <p:extLst>
      <p:ext uri="{BB962C8B-B14F-4D97-AF65-F5344CB8AC3E}">
        <p14:creationId xmlns:p14="http://schemas.microsoft.com/office/powerpoint/2010/main" val="2988082421"/>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E11994-F318-CD12-1BA7-CF0BB10E7CE1}"/>
              </a:ext>
            </a:extLst>
          </p:cNvPr>
          <p:cNvSpPr>
            <a:spLocks noGrp="1"/>
          </p:cNvSpPr>
          <p:nvPr>
            <p:ph type="title"/>
          </p:nvPr>
        </p:nvSpPr>
        <p:spPr>
          <a:xfrm>
            <a:off x="838200" y="585771"/>
            <a:ext cx="9400674" cy="1104917"/>
          </a:xfrm>
        </p:spPr>
        <p:txBody>
          <a:bodyPr/>
          <a:lstStyle/>
          <a:p>
            <a:r>
              <a:rPr lang="en-US" dirty="0"/>
              <a:t>9.2.2.1 Administration of MC service, SIP core, and EPS (scenarios 3 &amp;4)</a:t>
            </a:r>
          </a:p>
        </p:txBody>
      </p:sp>
      <p:sp>
        <p:nvSpPr>
          <p:cNvPr id="4" name="Rectangle 2">
            <a:extLst>
              <a:ext uri="{FF2B5EF4-FFF2-40B4-BE49-F238E27FC236}">
                <a16:creationId xmlns:a16="http://schemas.microsoft.com/office/drawing/2014/main" id="{669C92E2-AD39-1121-76D8-1A081EF38BD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CEC9981F-AF9C-B420-7E5A-7A4C487E9F9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78067F3-BAA4-07E7-449A-A0DC5EE99875}"/>
              </a:ext>
            </a:extLst>
          </p:cNvPr>
          <p:cNvGraphicFramePr>
            <a:graphicFrameLocks noChangeAspect="1"/>
          </p:cNvGraphicFramePr>
          <p:nvPr/>
        </p:nvGraphicFramePr>
        <p:xfrm>
          <a:off x="3014035" y="1955913"/>
          <a:ext cx="2733675" cy="3067050"/>
        </p:xfrm>
        <a:graphic>
          <a:graphicData uri="http://schemas.openxmlformats.org/presentationml/2006/ole">
            <mc:AlternateContent xmlns:mc="http://schemas.openxmlformats.org/markup-compatibility/2006">
              <mc:Choice xmlns:v="urn:schemas-microsoft-com:vml" Requires="v">
                <p:oleObj name="Visio" r:id="rId2" imgW="2736121" imgH="3066985" progId="Visio.Drawing.11">
                  <p:embed/>
                </p:oleObj>
              </mc:Choice>
              <mc:Fallback>
                <p:oleObj name="Visio" r:id="rId2" imgW="2736121" imgH="3066985" progId="Visio.Drawing.11">
                  <p:embed/>
                  <p:pic>
                    <p:nvPicPr>
                      <p:cNvPr id="7" name="Object 6">
                        <a:extLst>
                          <a:ext uri="{FF2B5EF4-FFF2-40B4-BE49-F238E27FC236}">
                            <a16:creationId xmlns:a16="http://schemas.microsoft.com/office/drawing/2014/main" id="{A78067F3-BAA4-07E7-449A-A0DC5EE998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4035" y="1955913"/>
                        <a:ext cx="2733675" cy="3067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Box 10">
            <a:extLst>
              <a:ext uri="{FF2B5EF4-FFF2-40B4-BE49-F238E27FC236}">
                <a16:creationId xmlns:a16="http://schemas.microsoft.com/office/drawing/2014/main" id="{979E9438-03C4-06FA-1FF9-4EA24AB5067A}"/>
              </a:ext>
            </a:extLst>
          </p:cNvPr>
          <p:cNvSpPr txBox="1"/>
          <p:nvPr/>
        </p:nvSpPr>
        <p:spPr>
          <a:xfrm>
            <a:off x="3014035" y="5051746"/>
            <a:ext cx="2914015" cy="646331"/>
          </a:xfrm>
          <a:prstGeom prst="rect">
            <a:avLst/>
          </a:prstGeom>
          <a:noFill/>
        </p:spPr>
        <p:txBody>
          <a:bodyPr wrap="square">
            <a:spAutoFit/>
          </a:bodyPr>
          <a:lstStyle/>
          <a:p>
            <a:pPr algn="ctr">
              <a:spcAft>
                <a:spcPts val="120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9.2.2.1.3-1: MC service provider administers MC service separately from SIP core and EPS</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2" name="Rectangle 6">
            <a:extLst>
              <a:ext uri="{FF2B5EF4-FFF2-40B4-BE49-F238E27FC236}">
                <a16:creationId xmlns:a16="http://schemas.microsoft.com/office/drawing/2014/main" id="{41CF91F5-C6BB-478B-E797-4E5CE1B7F0E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4C332705-1315-943C-6783-0753EEFC27CE}"/>
              </a:ext>
            </a:extLst>
          </p:cNvPr>
          <p:cNvGraphicFramePr>
            <a:graphicFrameLocks noChangeAspect="1"/>
          </p:cNvGraphicFramePr>
          <p:nvPr/>
        </p:nvGraphicFramePr>
        <p:xfrm>
          <a:off x="6497556" y="1965438"/>
          <a:ext cx="2562225" cy="3057525"/>
        </p:xfrm>
        <a:graphic>
          <a:graphicData uri="http://schemas.openxmlformats.org/presentationml/2006/ole">
            <mc:AlternateContent xmlns:mc="http://schemas.openxmlformats.org/markup-compatibility/2006">
              <mc:Choice xmlns:v="urn:schemas-microsoft-com:vml" Requires="v">
                <p:oleObj name="Visio" r:id="rId4" imgW="2555800" imgH="3044041" progId="Visio.Drawing.11">
                  <p:embed/>
                </p:oleObj>
              </mc:Choice>
              <mc:Fallback>
                <p:oleObj name="Visio" r:id="rId4" imgW="2555800" imgH="3044041" progId="Visio.Drawing.11">
                  <p:embed/>
                  <p:pic>
                    <p:nvPicPr>
                      <p:cNvPr id="13" name="Object 12">
                        <a:extLst>
                          <a:ext uri="{FF2B5EF4-FFF2-40B4-BE49-F238E27FC236}">
                            <a16:creationId xmlns:a16="http://schemas.microsoft.com/office/drawing/2014/main" id="{4C332705-1315-943C-6783-0753EEFC27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7556" y="1965438"/>
                        <a:ext cx="2562225" cy="305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extBox 14">
            <a:extLst>
              <a:ext uri="{FF2B5EF4-FFF2-40B4-BE49-F238E27FC236}">
                <a16:creationId xmlns:a16="http://schemas.microsoft.com/office/drawing/2014/main" id="{A078C8CD-702A-00E2-5F84-C29B448F7358}"/>
              </a:ext>
            </a:extLst>
          </p:cNvPr>
          <p:cNvSpPr txBox="1"/>
          <p:nvPr/>
        </p:nvSpPr>
        <p:spPr>
          <a:xfrm>
            <a:off x="6497556" y="5060699"/>
            <a:ext cx="2562225" cy="646331"/>
          </a:xfrm>
          <a:prstGeom prst="rect">
            <a:avLst/>
          </a:prstGeom>
          <a:noFill/>
        </p:spPr>
        <p:txBody>
          <a:bodyPr wrap="square">
            <a:spAutoFit/>
          </a:bodyPr>
          <a:lstStyle/>
          <a:p>
            <a:pPr algn="ctr">
              <a:spcAft>
                <a:spcPts val="120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9.2.2.1.4-1: MC service provider provision of SIP core, separate domain from EPS</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FE172AF4-6D9F-5619-C50A-168F318033AA}"/>
              </a:ext>
            </a:extLst>
          </p:cNvPr>
          <p:cNvSpPr txBox="1"/>
          <p:nvPr/>
        </p:nvSpPr>
        <p:spPr>
          <a:xfrm>
            <a:off x="124408" y="1897225"/>
            <a:ext cx="2833643" cy="1477328"/>
          </a:xfrm>
          <a:prstGeom prst="rect">
            <a:avLst/>
          </a:prstGeom>
          <a:noFill/>
        </p:spPr>
        <p:txBody>
          <a:bodyPr wrap="square" rtlCol="0">
            <a:spAutoFit/>
          </a:bodyPr>
          <a:lstStyle/>
          <a:p>
            <a:r>
              <a:rPr lang="en-US" dirty="0"/>
              <a:t>Solution 2: configuration based</a:t>
            </a:r>
          </a:p>
          <a:p>
            <a:r>
              <a:rPr lang="en-US" sz="1200" dirty="0">
                <a:solidFill>
                  <a:schemeClr val="accent6"/>
                </a:solidFill>
              </a:rPr>
              <a:t>Partner 3GPP core, Partner SIP core </a:t>
            </a:r>
          </a:p>
          <a:p>
            <a:r>
              <a:rPr lang="en-US" sz="1200" dirty="0">
                <a:solidFill>
                  <a:schemeClr val="accent6"/>
                </a:solidFill>
              </a:rPr>
              <a:t>Partner 3GPP core, Primary SIP core</a:t>
            </a:r>
          </a:p>
          <a:p>
            <a:r>
              <a:rPr lang="en-US" sz="1200" dirty="0">
                <a:solidFill>
                  <a:schemeClr val="accent6"/>
                </a:solidFill>
              </a:rPr>
              <a:t>Primary 3GPP core, Partner SIP core</a:t>
            </a:r>
          </a:p>
          <a:p>
            <a:endParaRPr lang="en-US" dirty="0"/>
          </a:p>
        </p:txBody>
      </p:sp>
      <p:sp>
        <p:nvSpPr>
          <p:cNvPr id="19" name="TextBox 18">
            <a:extLst>
              <a:ext uri="{FF2B5EF4-FFF2-40B4-BE49-F238E27FC236}">
                <a16:creationId xmlns:a16="http://schemas.microsoft.com/office/drawing/2014/main" id="{69D74341-8D3F-320E-F964-F5996BA84E2B}"/>
              </a:ext>
            </a:extLst>
          </p:cNvPr>
          <p:cNvSpPr txBox="1"/>
          <p:nvPr/>
        </p:nvSpPr>
        <p:spPr>
          <a:xfrm>
            <a:off x="9177965" y="1955913"/>
            <a:ext cx="2889627" cy="1477328"/>
          </a:xfrm>
          <a:prstGeom prst="rect">
            <a:avLst/>
          </a:prstGeom>
          <a:noFill/>
        </p:spPr>
        <p:txBody>
          <a:bodyPr wrap="square" rtlCol="0">
            <a:spAutoFit/>
          </a:bodyPr>
          <a:lstStyle/>
          <a:p>
            <a:r>
              <a:rPr lang="en-US" dirty="0"/>
              <a:t>Solution 2: configuration based</a:t>
            </a:r>
          </a:p>
          <a:p>
            <a:r>
              <a:rPr lang="en-US" sz="1200" dirty="0">
                <a:solidFill>
                  <a:schemeClr val="accent6"/>
                </a:solidFill>
              </a:rPr>
              <a:t>Partner 3GPP core, Partner SIP core </a:t>
            </a:r>
          </a:p>
          <a:p>
            <a:r>
              <a:rPr lang="en-US" sz="1200" dirty="0">
                <a:solidFill>
                  <a:schemeClr val="accent6"/>
                </a:solidFill>
              </a:rPr>
              <a:t>Partner 3GPP core, Primary SIP core</a:t>
            </a:r>
          </a:p>
          <a:p>
            <a:r>
              <a:rPr lang="en-US" sz="1200" dirty="0">
                <a:solidFill>
                  <a:schemeClr val="accent6"/>
                </a:solidFill>
              </a:rPr>
              <a:t>Primary 3GPP core, Partner SIP core</a:t>
            </a:r>
          </a:p>
          <a:p>
            <a:endParaRPr lang="en-US" dirty="0"/>
          </a:p>
        </p:txBody>
      </p:sp>
      <p:sp>
        <p:nvSpPr>
          <p:cNvPr id="21" name="TextBox 20">
            <a:extLst>
              <a:ext uri="{FF2B5EF4-FFF2-40B4-BE49-F238E27FC236}">
                <a16:creationId xmlns:a16="http://schemas.microsoft.com/office/drawing/2014/main" id="{3F0AECD8-45B7-EA96-AC62-2EB5019C3C46}"/>
              </a:ext>
            </a:extLst>
          </p:cNvPr>
          <p:cNvSpPr txBox="1"/>
          <p:nvPr/>
        </p:nvSpPr>
        <p:spPr>
          <a:xfrm>
            <a:off x="218301" y="3156242"/>
            <a:ext cx="2562225" cy="2492990"/>
          </a:xfrm>
          <a:prstGeom prst="rect">
            <a:avLst/>
          </a:prstGeom>
          <a:noFill/>
        </p:spPr>
        <p:txBody>
          <a:bodyPr wrap="square" rtlCol="0">
            <a:spAutoFit/>
          </a:bodyPr>
          <a:lstStyle/>
          <a:p>
            <a:pPr marL="171450" indent="-171450">
              <a:buFont typeface="Arial" panose="020B0604020202020204" pitchFamily="34" charset="0"/>
              <a:buChar char="•"/>
            </a:pPr>
            <a:r>
              <a:rPr lang="en-US" sz="1200" dirty="0"/>
              <a:t>Solution 2 removes the dependency on having the SIP core/IMS change being dependent on PLMN change</a:t>
            </a:r>
          </a:p>
          <a:p>
            <a:pPr marL="171450" indent="-171450">
              <a:buFont typeface="Arial" panose="020B0604020202020204" pitchFamily="34" charset="0"/>
              <a:buChar char="•"/>
            </a:pPr>
            <a:r>
              <a:rPr lang="en-US" sz="1200" dirty="0"/>
              <a:t>It decouples the PLMN and SIP core/ IMS selection </a:t>
            </a:r>
          </a:p>
          <a:p>
            <a:pPr marL="171450" indent="-171450">
              <a:buFont typeface="Arial" panose="020B0604020202020204" pitchFamily="34" charset="0"/>
              <a:buChar char="•"/>
            </a:pPr>
            <a:r>
              <a:rPr lang="en-US" sz="1200" dirty="0"/>
              <a:t>The </a:t>
            </a:r>
            <a:r>
              <a:rPr lang="en-US" sz="1200" dirty="0" err="1"/>
              <a:t>MCx</a:t>
            </a:r>
            <a:r>
              <a:rPr lang="en-US" sz="1200" dirty="0"/>
              <a:t> UE/ </a:t>
            </a:r>
            <a:r>
              <a:rPr lang="en-US" sz="1200" dirty="0" err="1"/>
              <a:t>MCx</a:t>
            </a:r>
            <a:r>
              <a:rPr lang="en-US" sz="1200" dirty="0"/>
              <a:t> client is configured whether it to change the PLMN layer and/ or SIP core/IMS layer, and is configured with the necessary credentials </a:t>
            </a:r>
          </a:p>
          <a:p>
            <a:endParaRPr lang="en-US" sz="1200" dirty="0"/>
          </a:p>
        </p:txBody>
      </p:sp>
    </p:spTree>
    <p:extLst>
      <p:ext uri="{BB962C8B-B14F-4D97-AF65-F5344CB8AC3E}">
        <p14:creationId xmlns:p14="http://schemas.microsoft.com/office/powerpoint/2010/main" val="23481903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BD1A026-0E44-C89D-DADB-1810D01A9C58}"/>
              </a:ext>
            </a:extLst>
          </p:cNvPr>
          <p:cNvSpPr>
            <a:spLocks noGrp="1"/>
          </p:cNvSpPr>
          <p:nvPr>
            <p:ph idx="1"/>
          </p:nvPr>
        </p:nvSpPr>
        <p:spPr/>
        <p:txBody>
          <a:bodyPr/>
          <a:lstStyle/>
          <a:p>
            <a:r>
              <a:rPr lang="en-US" sz="2400" dirty="0"/>
              <a:t>The IMPI can be derived from </a:t>
            </a:r>
            <a:r>
              <a:rPr lang="en-US" sz="2400" dirty="0" err="1"/>
              <a:t>eSIM’s</a:t>
            </a:r>
            <a:r>
              <a:rPr lang="en-US" sz="2400" dirty="0"/>
              <a:t> IMSI to allow unique identification of the user within the PLMN operator (TS 23.228 and TS 23.003)</a:t>
            </a:r>
          </a:p>
          <a:p>
            <a:pPr lvl="1"/>
            <a:r>
              <a:rPr lang="en-US" sz="2000" dirty="0"/>
              <a:t>This derivation is done by the UE and should correspond to the EPS and IMS profiles in HSS (within one PLMN/ administrative domain)</a:t>
            </a:r>
          </a:p>
          <a:p>
            <a:r>
              <a:rPr lang="en-US" sz="2400" dirty="0"/>
              <a:t>The IMPI can also be provided by an ISIM application. </a:t>
            </a:r>
          </a:p>
          <a:p>
            <a:pPr lvl="1"/>
            <a:r>
              <a:rPr lang="en-US" sz="2000" dirty="0"/>
              <a:t>But if features requiring interworking between IMS and EPS </a:t>
            </a:r>
            <a:r>
              <a:rPr lang="en-US" sz="2000" dirty="0">
                <a:highlight>
                  <a:srgbClr val="FFFF00"/>
                </a:highlight>
              </a:rPr>
              <a:t>(e.g. T-ADS, P-CSCF Restoration, NPLI)</a:t>
            </a:r>
            <a:r>
              <a:rPr lang="en-US" sz="2000" dirty="0"/>
              <a:t>, the EPS and IMS profiles (identified by IMSI and IMPI, respectively) shall be managed by the same HSS too (within one PLMN/administrative domain)</a:t>
            </a:r>
          </a:p>
          <a:p>
            <a:pPr lvl="1"/>
            <a:r>
              <a:rPr lang="en-US" sz="2000" dirty="0"/>
              <a:t>There is no standard way to make HSS-IMS (of one vendor) in one PLMN to interwork with HSS-EPS (eventually of a different vendor) in another PLMN</a:t>
            </a:r>
          </a:p>
          <a:p>
            <a:endParaRPr lang="en-US" sz="2400" dirty="0"/>
          </a:p>
          <a:p>
            <a:pPr marL="0" indent="0">
              <a:buNone/>
            </a:pPr>
            <a:endParaRPr lang="en-US" sz="2400" dirty="0"/>
          </a:p>
        </p:txBody>
      </p:sp>
      <p:sp>
        <p:nvSpPr>
          <p:cNvPr id="3" name="Title 2">
            <a:extLst>
              <a:ext uri="{FF2B5EF4-FFF2-40B4-BE49-F238E27FC236}">
                <a16:creationId xmlns:a16="http://schemas.microsoft.com/office/drawing/2014/main" id="{EA28A0CD-18E1-745E-DCB2-24FFFF85F1A1}"/>
              </a:ext>
            </a:extLst>
          </p:cNvPr>
          <p:cNvSpPr>
            <a:spLocks noGrp="1"/>
          </p:cNvSpPr>
          <p:nvPr>
            <p:ph type="title"/>
          </p:nvPr>
        </p:nvSpPr>
        <p:spPr/>
        <p:txBody>
          <a:bodyPr/>
          <a:lstStyle/>
          <a:p>
            <a:r>
              <a:rPr lang="en-US" dirty="0"/>
              <a:t>Our understandings and doubts</a:t>
            </a:r>
          </a:p>
        </p:txBody>
      </p:sp>
      <p:sp>
        <p:nvSpPr>
          <p:cNvPr id="5" name="TextBox 4">
            <a:extLst>
              <a:ext uri="{FF2B5EF4-FFF2-40B4-BE49-F238E27FC236}">
                <a16:creationId xmlns:a16="http://schemas.microsoft.com/office/drawing/2014/main" id="{BF115E94-7AE0-F631-B7E3-8FF8589234C9}"/>
              </a:ext>
            </a:extLst>
          </p:cNvPr>
          <p:cNvSpPr txBox="1"/>
          <p:nvPr/>
        </p:nvSpPr>
        <p:spPr>
          <a:xfrm>
            <a:off x="18664" y="6397493"/>
            <a:ext cx="4791080" cy="461665"/>
          </a:xfrm>
          <a:prstGeom prst="rect">
            <a:avLst/>
          </a:prstGeom>
          <a:noFill/>
        </p:spPr>
        <p:txBody>
          <a:bodyPr wrap="square" rtlCol="0">
            <a:spAutoFit/>
          </a:bodyPr>
          <a:lstStyle/>
          <a:p>
            <a:r>
              <a:rPr lang="en-US" sz="800" dirty="0"/>
              <a:t>T-ADS: Terminating Access Domain Selection, TS 23.292, TS 23.237, TS 23.221</a:t>
            </a:r>
          </a:p>
          <a:p>
            <a:r>
              <a:rPr lang="en-US" sz="800" dirty="0"/>
              <a:t>P-CSCF restoration procedures, TS 23.380</a:t>
            </a:r>
          </a:p>
          <a:p>
            <a:r>
              <a:rPr lang="en-US" sz="800" dirty="0"/>
              <a:t>NPLI: Network Provided Location Information, TS 23.228</a:t>
            </a:r>
          </a:p>
        </p:txBody>
      </p:sp>
    </p:spTree>
    <p:extLst>
      <p:ext uri="{BB962C8B-B14F-4D97-AF65-F5344CB8AC3E}">
        <p14:creationId xmlns:p14="http://schemas.microsoft.com/office/powerpoint/2010/main" val="333014036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Object 14">
            <a:extLst>
              <a:ext uri="{FF2B5EF4-FFF2-40B4-BE49-F238E27FC236}">
                <a16:creationId xmlns:a16="http://schemas.microsoft.com/office/drawing/2014/main" id="{5DA05161-098C-7433-33A8-86047DC2CCDF}"/>
              </a:ext>
            </a:extLst>
          </p:cNvPr>
          <p:cNvGraphicFramePr>
            <a:graphicFrameLocks noChangeAspect="1"/>
          </p:cNvGraphicFramePr>
          <p:nvPr>
            <p:extLst>
              <p:ext uri="{D42A27DB-BD31-4B8C-83A1-F6EECF244321}">
                <p14:modId xmlns:p14="http://schemas.microsoft.com/office/powerpoint/2010/main" val="1642566699"/>
              </p:ext>
            </p:extLst>
          </p:nvPr>
        </p:nvGraphicFramePr>
        <p:xfrm>
          <a:off x="838200" y="1954309"/>
          <a:ext cx="2733675" cy="3067050"/>
        </p:xfrm>
        <a:graphic>
          <a:graphicData uri="http://schemas.openxmlformats.org/presentationml/2006/ole">
            <mc:AlternateContent xmlns:mc="http://schemas.openxmlformats.org/markup-compatibility/2006">
              <mc:Choice xmlns:v="urn:schemas-microsoft-com:vml" Requires="v">
                <p:oleObj name="Visio" r:id="rId2" imgW="2736121" imgH="3066985" progId="Visio.Drawing.11">
                  <p:embed/>
                </p:oleObj>
              </mc:Choice>
              <mc:Fallback>
                <p:oleObj name="Visio" r:id="rId2" imgW="2736121" imgH="3066985" progId="Visio.Drawing.11">
                  <p:embed/>
                  <p:pic>
                    <p:nvPicPr>
                      <p:cNvPr id="15" name="Object 14">
                        <a:extLst>
                          <a:ext uri="{FF2B5EF4-FFF2-40B4-BE49-F238E27FC236}">
                            <a16:creationId xmlns:a16="http://schemas.microsoft.com/office/drawing/2014/main" id="{5DA05161-098C-7433-33A8-86047DC2CC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954309"/>
                        <a:ext cx="2733675" cy="3067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itle 2">
            <a:extLst>
              <a:ext uri="{FF2B5EF4-FFF2-40B4-BE49-F238E27FC236}">
                <a16:creationId xmlns:a16="http://schemas.microsoft.com/office/drawing/2014/main" id="{6451287D-98EF-D441-D64C-2ABA0D0A4F7B}"/>
              </a:ext>
            </a:extLst>
          </p:cNvPr>
          <p:cNvSpPr>
            <a:spLocks noGrp="1"/>
          </p:cNvSpPr>
          <p:nvPr>
            <p:ph type="title"/>
          </p:nvPr>
        </p:nvSpPr>
        <p:spPr/>
        <p:txBody>
          <a:bodyPr/>
          <a:lstStyle/>
          <a:p>
            <a:r>
              <a:rPr lang="en-US" dirty="0"/>
              <a:t>Our understandings and doubts</a:t>
            </a:r>
          </a:p>
        </p:txBody>
      </p:sp>
      <p:sp>
        <p:nvSpPr>
          <p:cNvPr id="4" name="Rectangle 2">
            <a:extLst>
              <a:ext uri="{FF2B5EF4-FFF2-40B4-BE49-F238E27FC236}">
                <a16:creationId xmlns:a16="http://schemas.microsoft.com/office/drawing/2014/main" id="{F00A642D-A4EF-7354-385A-E25F5C215B8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3157AE54-1811-5CEE-6DF0-90306309D92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6">
            <a:extLst>
              <a:ext uri="{FF2B5EF4-FFF2-40B4-BE49-F238E27FC236}">
                <a16:creationId xmlns:a16="http://schemas.microsoft.com/office/drawing/2014/main" id="{596340DB-76EE-6153-F0E7-F51CFB902A1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8">
            <a:extLst>
              <a:ext uri="{FF2B5EF4-FFF2-40B4-BE49-F238E27FC236}">
                <a16:creationId xmlns:a16="http://schemas.microsoft.com/office/drawing/2014/main" id="{5BBE6C7A-1421-8116-30FB-E475465AADE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0">
            <a:extLst>
              <a:ext uri="{FF2B5EF4-FFF2-40B4-BE49-F238E27FC236}">
                <a16:creationId xmlns:a16="http://schemas.microsoft.com/office/drawing/2014/main" id="{AAC61E39-D2D4-FA15-EECF-7ED6FD7CF41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TextBox 16">
            <a:extLst>
              <a:ext uri="{FF2B5EF4-FFF2-40B4-BE49-F238E27FC236}">
                <a16:creationId xmlns:a16="http://schemas.microsoft.com/office/drawing/2014/main" id="{FA2F03A6-484A-F8D8-BA69-EF913027E5C6}"/>
              </a:ext>
            </a:extLst>
          </p:cNvPr>
          <p:cNvSpPr txBox="1"/>
          <p:nvPr/>
        </p:nvSpPr>
        <p:spPr>
          <a:xfrm>
            <a:off x="279919" y="5445546"/>
            <a:ext cx="3568924" cy="400110"/>
          </a:xfrm>
          <a:prstGeom prst="rect">
            <a:avLst/>
          </a:prstGeom>
          <a:noFill/>
        </p:spPr>
        <p:txBody>
          <a:bodyPr wrap="square">
            <a:spAutoFit/>
          </a:bodyPr>
          <a:lstStyle/>
          <a:p>
            <a:pPr algn="ctr">
              <a:spcAft>
                <a:spcPts val="1200"/>
              </a:spcAft>
            </a:pPr>
            <a:r>
              <a:rPr lang="en-GB" sz="1000" b="1" dirty="0">
                <a:effectLst/>
                <a:latin typeface="Arial" panose="020B0604020202020204" pitchFamily="34" charset="0"/>
                <a:ea typeface="Times New Roman" panose="02020603050405020304" pitchFamily="18" charset="0"/>
                <a:cs typeface="Times New Roman" panose="02020603050405020304" pitchFamily="18" charset="0"/>
              </a:rPr>
              <a:t>Figure 9.2.2.1.3-1: MC service provider administers MC service separately from SIP core and EPS – TS 23.280</a:t>
            </a:r>
            <a:endParaRPr lang="en-DE" sz="10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8" name="Rectangle 12">
            <a:extLst>
              <a:ext uri="{FF2B5EF4-FFF2-40B4-BE49-F238E27FC236}">
                <a16:creationId xmlns:a16="http://schemas.microsoft.com/office/drawing/2014/main" id="{96E1EC24-53CC-4916-C771-579C3009784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657B607E-11BB-7D8B-9B23-0A2A0F27EEEF}"/>
              </a:ext>
            </a:extLst>
          </p:cNvPr>
          <p:cNvGraphicFramePr>
            <a:graphicFrameLocks noChangeAspect="1"/>
          </p:cNvGraphicFramePr>
          <p:nvPr>
            <p:extLst>
              <p:ext uri="{D42A27DB-BD31-4B8C-83A1-F6EECF244321}">
                <p14:modId xmlns:p14="http://schemas.microsoft.com/office/powerpoint/2010/main" val="2679756194"/>
              </p:ext>
            </p:extLst>
          </p:nvPr>
        </p:nvGraphicFramePr>
        <p:xfrm>
          <a:off x="8507413" y="1957388"/>
          <a:ext cx="2559050" cy="3051175"/>
        </p:xfrm>
        <a:graphic>
          <a:graphicData uri="http://schemas.openxmlformats.org/presentationml/2006/ole">
            <mc:AlternateContent xmlns:mc="http://schemas.openxmlformats.org/markup-compatibility/2006">
              <mc:Choice xmlns:v="urn:schemas-microsoft-com:vml" Requires="v">
                <p:oleObj name="Visio" r:id="rId4" imgW="2552662" imgH="3038339" progId="Visio.Drawing.11">
                  <p:embed/>
                </p:oleObj>
              </mc:Choice>
              <mc:Fallback>
                <p:oleObj name="Visio" r:id="rId4" imgW="2552662" imgH="3038339" progId="Visio.Drawing.11">
                  <p:embed/>
                  <p:pic>
                    <p:nvPicPr>
                      <p:cNvPr id="19" name="Object 18">
                        <a:extLst>
                          <a:ext uri="{FF2B5EF4-FFF2-40B4-BE49-F238E27FC236}">
                            <a16:creationId xmlns:a16="http://schemas.microsoft.com/office/drawing/2014/main" id="{657B607E-11BB-7D8B-9B23-0A2A0F27EEEF}"/>
                          </a:ext>
                        </a:extLst>
                      </p:cNvPr>
                      <p:cNvPicPr>
                        <a:picLocks noChangeAspect="1" noChangeArrowheads="1"/>
                      </p:cNvPicPr>
                      <p:nvPr/>
                    </p:nvPicPr>
                    <p:blipFill>
                      <a:blip r:embed="rId5"/>
                      <a:srcRect/>
                      <a:stretch>
                        <a:fillRect/>
                      </a:stretch>
                    </p:blipFill>
                    <p:spPr bwMode="auto">
                      <a:xfrm>
                        <a:off x="8507413" y="1957388"/>
                        <a:ext cx="2559050" cy="3051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TextBox 20">
            <a:extLst>
              <a:ext uri="{FF2B5EF4-FFF2-40B4-BE49-F238E27FC236}">
                <a16:creationId xmlns:a16="http://schemas.microsoft.com/office/drawing/2014/main" id="{37A90B20-94A8-61CC-A65C-E3DB81B1EB63}"/>
              </a:ext>
            </a:extLst>
          </p:cNvPr>
          <p:cNvSpPr txBox="1"/>
          <p:nvPr/>
        </p:nvSpPr>
        <p:spPr>
          <a:xfrm>
            <a:off x="8099648" y="5440783"/>
            <a:ext cx="3384903" cy="400110"/>
          </a:xfrm>
          <a:prstGeom prst="rect">
            <a:avLst/>
          </a:prstGeom>
          <a:noFill/>
        </p:spPr>
        <p:txBody>
          <a:bodyPr wrap="square">
            <a:spAutoFit/>
          </a:bodyPr>
          <a:lstStyle/>
          <a:p>
            <a:pPr algn="ctr">
              <a:spcAft>
                <a:spcPts val="1200"/>
              </a:spcAft>
            </a:pPr>
            <a:r>
              <a:rPr lang="en-GB" sz="1000" b="1" dirty="0">
                <a:effectLst/>
                <a:latin typeface="Arial" panose="020B0604020202020204" pitchFamily="34" charset="0"/>
                <a:ea typeface="Times New Roman" panose="02020603050405020304" pitchFamily="18" charset="0"/>
                <a:cs typeface="Times New Roman" panose="02020603050405020304" pitchFamily="18" charset="0"/>
              </a:rPr>
              <a:t>Figure 9.2.2.1.4-1: MC service provider provision of SIP core, separate domain from EPS – TS 23.280</a:t>
            </a:r>
            <a:endParaRPr lang="en-DE" sz="10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5" name="Content Placeholder 1">
            <a:extLst>
              <a:ext uri="{FF2B5EF4-FFF2-40B4-BE49-F238E27FC236}">
                <a16:creationId xmlns:a16="http://schemas.microsoft.com/office/drawing/2014/main" id="{ACB9EBA9-15AE-128B-20F7-C1161B376F00}"/>
              </a:ext>
            </a:extLst>
          </p:cNvPr>
          <p:cNvSpPr>
            <a:spLocks noGrp="1"/>
          </p:cNvSpPr>
          <p:nvPr>
            <p:ph idx="1"/>
          </p:nvPr>
        </p:nvSpPr>
        <p:spPr>
          <a:xfrm>
            <a:off x="4036253" y="2133600"/>
            <a:ext cx="3919533" cy="3701073"/>
          </a:xfrm>
        </p:spPr>
        <p:txBody>
          <a:bodyPr/>
          <a:lstStyle/>
          <a:p>
            <a:r>
              <a:rPr lang="en-US" sz="1500" dirty="0"/>
              <a:t>There are limitations/ concerns when using </a:t>
            </a:r>
            <a:r>
              <a:rPr lang="en-US" sz="1500" dirty="0" err="1"/>
              <a:t>eUICC</a:t>
            </a:r>
            <a:r>
              <a:rPr lang="en-US" sz="1500" dirty="0"/>
              <a:t> profiles when the SIP core and the PLMN network are under different administration, as in figure 9.2.2.1.4-1</a:t>
            </a:r>
          </a:p>
          <a:p>
            <a:r>
              <a:rPr lang="en-US" sz="1500" dirty="0"/>
              <a:t>The HSS-EPS and HSS-IMS are across different administrators (inter administrative domain/ operator)</a:t>
            </a:r>
          </a:p>
          <a:p>
            <a:r>
              <a:rPr lang="en-US" sz="1500" dirty="0"/>
              <a:t>This set up will not support relevant features requiring interworking between IMS and EPS </a:t>
            </a:r>
          </a:p>
          <a:p>
            <a:r>
              <a:rPr lang="en-US" sz="1500" dirty="0"/>
              <a:t>There is no standard way to make HSS-IMS (of one vendor) in one admin domain to interwork with HSS-EPS (eventually of a different vendor) in another admin domain</a:t>
            </a:r>
          </a:p>
          <a:p>
            <a:r>
              <a:rPr lang="en-US" sz="1500" dirty="0"/>
              <a:t>Example of IMS related features: T-ADS, P-CSCF restoration, and NPLI</a:t>
            </a:r>
          </a:p>
        </p:txBody>
      </p:sp>
      <p:sp>
        <p:nvSpPr>
          <p:cNvPr id="7" name="Flowchart: Magnetic Disk 6">
            <a:extLst>
              <a:ext uri="{FF2B5EF4-FFF2-40B4-BE49-F238E27FC236}">
                <a16:creationId xmlns:a16="http://schemas.microsoft.com/office/drawing/2014/main" id="{67CD1E6D-4C31-2A7B-6430-E53415DF3C3E}"/>
              </a:ext>
            </a:extLst>
          </p:cNvPr>
          <p:cNvSpPr/>
          <p:nvPr/>
        </p:nvSpPr>
        <p:spPr>
          <a:xfrm>
            <a:off x="2674348" y="3259077"/>
            <a:ext cx="741191" cy="563660"/>
          </a:xfrm>
          <a:prstGeom prst="flowChartMagneticDisk">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50">
                <a:solidFill>
                  <a:srgbClr val="0070C0"/>
                </a:solidFill>
              </a:rPr>
              <a:t>HSS </a:t>
            </a:r>
          </a:p>
          <a:p>
            <a:pPr algn="ctr"/>
            <a:r>
              <a:rPr lang="en-US" sz="1050">
                <a:solidFill>
                  <a:srgbClr val="0070C0"/>
                </a:solidFill>
              </a:rPr>
              <a:t>(EPS + IMS)</a:t>
            </a:r>
          </a:p>
        </p:txBody>
      </p:sp>
      <p:cxnSp>
        <p:nvCxnSpPr>
          <p:cNvPr id="11" name="Straight Connector 10">
            <a:extLst>
              <a:ext uri="{FF2B5EF4-FFF2-40B4-BE49-F238E27FC236}">
                <a16:creationId xmlns:a16="http://schemas.microsoft.com/office/drawing/2014/main" id="{77B74561-9A7A-83ED-8269-153421C392AB}"/>
              </a:ext>
            </a:extLst>
          </p:cNvPr>
          <p:cNvCxnSpPr>
            <a:cxnSpLocks/>
            <a:endCxn id="7" idx="2"/>
          </p:cNvCxnSpPr>
          <p:nvPr/>
        </p:nvCxnSpPr>
        <p:spPr>
          <a:xfrm>
            <a:off x="2238103" y="2939143"/>
            <a:ext cx="436245" cy="6017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F262B63-2ECB-1DF4-1E26-794D760ECAF0}"/>
              </a:ext>
            </a:extLst>
          </p:cNvPr>
          <p:cNvCxnSpPr>
            <a:cxnSpLocks/>
            <a:endCxn id="7" idx="2"/>
          </p:cNvCxnSpPr>
          <p:nvPr/>
        </p:nvCxnSpPr>
        <p:spPr>
          <a:xfrm>
            <a:off x="2238103" y="3540907"/>
            <a:ext cx="436245"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Flowchart: Magnetic Disk 24">
            <a:extLst>
              <a:ext uri="{FF2B5EF4-FFF2-40B4-BE49-F238E27FC236}">
                <a16:creationId xmlns:a16="http://schemas.microsoft.com/office/drawing/2014/main" id="{E2F9C5E6-D233-53C5-6102-59D74DF7844F}"/>
              </a:ext>
            </a:extLst>
          </p:cNvPr>
          <p:cNvSpPr/>
          <p:nvPr/>
        </p:nvSpPr>
        <p:spPr>
          <a:xfrm>
            <a:off x="10324829" y="2576947"/>
            <a:ext cx="509426" cy="507996"/>
          </a:xfrm>
          <a:prstGeom prst="flowChartMagneticDisk">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a:solidFill>
                  <a:srgbClr val="0070C0"/>
                </a:solidFill>
              </a:rPr>
              <a:t>HSS</a:t>
            </a:r>
          </a:p>
          <a:p>
            <a:pPr algn="ctr"/>
            <a:r>
              <a:rPr lang="en-US" sz="1050">
                <a:solidFill>
                  <a:srgbClr val="0070C0"/>
                </a:solidFill>
              </a:rPr>
              <a:t>(IMS)</a:t>
            </a:r>
          </a:p>
        </p:txBody>
      </p:sp>
      <p:cxnSp>
        <p:nvCxnSpPr>
          <p:cNvPr id="26" name="Straight Connector 25">
            <a:extLst>
              <a:ext uri="{FF2B5EF4-FFF2-40B4-BE49-F238E27FC236}">
                <a16:creationId xmlns:a16="http://schemas.microsoft.com/office/drawing/2014/main" id="{9CA45516-A8DF-9B2A-7B74-26A1ACCD0425}"/>
              </a:ext>
            </a:extLst>
          </p:cNvPr>
          <p:cNvCxnSpPr>
            <a:cxnSpLocks/>
          </p:cNvCxnSpPr>
          <p:nvPr/>
        </p:nvCxnSpPr>
        <p:spPr>
          <a:xfrm flipV="1">
            <a:off x="9888583" y="2792626"/>
            <a:ext cx="436246" cy="1"/>
          </a:xfrm>
          <a:prstGeom prst="line">
            <a:avLst/>
          </a:prstGeom>
        </p:spPr>
        <p:style>
          <a:lnRef idx="1">
            <a:schemeClr val="accent1"/>
          </a:lnRef>
          <a:fillRef idx="0">
            <a:schemeClr val="accent1"/>
          </a:fillRef>
          <a:effectRef idx="0">
            <a:schemeClr val="accent1"/>
          </a:effectRef>
          <a:fontRef idx="minor">
            <a:schemeClr val="tx1"/>
          </a:fontRef>
        </p:style>
      </p:cxnSp>
      <p:sp>
        <p:nvSpPr>
          <p:cNvPr id="30" name="Flowchart: Magnetic Disk 29">
            <a:extLst>
              <a:ext uri="{FF2B5EF4-FFF2-40B4-BE49-F238E27FC236}">
                <a16:creationId xmlns:a16="http://schemas.microsoft.com/office/drawing/2014/main" id="{F89CA296-0C5A-40C0-0883-F0169A08B653}"/>
              </a:ext>
            </a:extLst>
          </p:cNvPr>
          <p:cNvSpPr/>
          <p:nvPr/>
        </p:nvSpPr>
        <p:spPr>
          <a:xfrm>
            <a:off x="10324829" y="3147716"/>
            <a:ext cx="514120" cy="557090"/>
          </a:xfrm>
          <a:prstGeom prst="flowChartMagneticDisk">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a:solidFill>
                  <a:srgbClr val="0070C0"/>
                </a:solidFill>
              </a:rPr>
              <a:t>HSS (EPS)</a:t>
            </a:r>
          </a:p>
        </p:txBody>
      </p:sp>
      <p:cxnSp>
        <p:nvCxnSpPr>
          <p:cNvPr id="9" name="Straight Connector 8">
            <a:extLst>
              <a:ext uri="{FF2B5EF4-FFF2-40B4-BE49-F238E27FC236}">
                <a16:creationId xmlns:a16="http://schemas.microsoft.com/office/drawing/2014/main" id="{FBEFEE86-C7E3-5273-7F5E-686A29D6C88B}"/>
              </a:ext>
            </a:extLst>
          </p:cNvPr>
          <p:cNvCxnSpPr>
            <a:cxnSpLocks/>
          </p:cNvCxnSpPr>
          <p:nvPr/>
        </p:nvCxnSpPr>
        <p:spPr>
          <a:xfrm flipV="1">
            <a:off x="9888583" y="3517163"/>
            <a:ext cx="436246"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28420209-2E59-C593-3DF0-33A2112FA1B9}"/>
              </a:ext>
            </a:extLst>
          </p:cNvPr>
          <p:cNvCxnSpPr>
            <a:stCxn id="25" idx="4"/>
          </p:cNvCxnSpPr>
          <p:nvPr/>
        </p:nvCxnSpPr>
        <p:spPr>
          <a:xfrm>
            <a:off x="10834255" y="2830945"/>
            <a:ext cx="12700" cy="595316"/>
          </a:xfrm>
          <a:prstGeom prst="bentConnector4">
            <a:avLst>
              <a:gd name="adj1" fmla="val 2854543"/>
              <a:gd name="adj2" fmla="val 100812"/>
            </a:avLst>
          </a:prstGeom>
          <a:ln w="1905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28" name="Plus Sign 27">
            <a:extLst>
              <a:ext uri="{FF2B5EF4-FFF2-40B4-BE49-F238E27FC236}">
                <a16:creationId xmlns:a16="http://schemas.microsoft.com/office/drawing/2014/main" id="{ABD4A8A8-5F96-4140-BE8B-89DC514DA7A6}"/>
              </a:ext>
            </a:extLst>
          </p:cNvPr>
          <p:cNvSpPr/>
          <p:nvPr/>
        </p:nvSpPr>
        <p:spPr>
          <a:xfrm rot="19065776">
            <a:off x="10947586" y="2823958"/>
            <a:ext cx="527321" cy="521970"/>
          </a:xfrm>
          <a:prstGeom prst="mathPlus">
            <a:avLst>
              <a:gd name="adj1" fmla="val 11454"/>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09C7119-4A76-351E-4179-E3AC071BB799}"/>
              </a:ext>
            </a:extLst>
          </p:cNvPr>
          <p:cNvSpPr txBox="1"/>
          <p:nvPr/>
        </p:nvSpPr>
        <p:spPr>
          <a:xfrm>
            <a:off x="18664" y="6397493"/>
            <a:ext cx="4791080" cy="461665"/>
          </a:xfrm>
          <a:prstGeom prst="rect">
            <a:avLst/>
          </a:prstGeom>
          <a:noFill/>
        </p:spPr>
        <p:txBody>
          <a:bodyPr wrap="square" rtlCol="0">
            <a:spAutoFit/>
          </a:bodyPr>
          <a:lstStyle/>
          <a:p>
            <a:r>
              <a:rPr lang="en-US" sz="800" dirty="0"/>
              <a:t>T-ADS: Terminating Access Domain Selection, TS 23.292, TS 23.237, TS 23.221</a:t>
            </a:r>
          </a:p>
          <a:p>
            <a:r>
              <a:rPr lang="en-US" sz="800" dirty="0"/>
              <a:t>P-CSCF restoration procedures, TS 23.380</a:t>
            </a:r>
          </a:p>
          <a:p>
            <a:r>
              <a:rPr lang="en-US" sz="800" dirty="0"/>
              <a:t>NPLI: Network Provided Location Information, TS 23.228</a:t>
            </a:r>
          </a:p>
        </p:txBody>
      </p:sp>
    </p:spTree>
    <p:extLst>
      <p:ext uri="{BB962C8B-B14F-4D97-AF65-F5344CB8AC3E}">
        <p14:creationId xmlns:p14="http://schemas.microsoft.com/office/powerpoint/2010/main" val="65607095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37DED-44F0-5BA3-4382-EBE139AD7D9E}"/>
              </a:ext>
            </a:extLst>
          </p:cNvPr>
          <p:cNvSpPr>
            <a:spLocks noGrp="1"/>
          </p:cNvSpPr>
          <p:nvPr>
            <p:ph idx="1"/>
          </p:nvPr>
        </p:nvSpPr>
        <p:spPr>
          <a:xfrm>
            <a:off x="536448" y="1813433"/>
            <a:ext cx="3535680" cy="4351338"/>
          </a:xfrm>
        </p:spPr>
        <p:txBody>
          <a:bodyPr/>
          <a:lstStyle/>
          <a:p>
            <a:r>
              <a:rPr lang="en-US" sz="2000" dirty="0"/>
              <a:t>T-ADS</a:t>
            </a:r>
          </a:p>
          <a:p>
            <a:pPr lvl="1"/>
            <a:r>
              <a:rPr lang="en-US" sz="1600" dirty="0"/>
              <a:t>Terminating access domain selection influences the selection of access network </a:t>
            </a:r>
          </a:p>
          <a:p>
            <a:pPr lvl="1"/>
            <a:r>
              <a:rPr lang="en-US" sz="1600" dirty="0"/>
              <a:t>Annex B.1 in TS 23.280: </a:t>
            </a:r>
          </a:p>
          <a:p>
            <a:pPr marL="457200" lvl="1" indent="0">
              <a:buNone/>
            </a:pPr>
            <a:r>
              <a:rPr lang="en-GB" sz="1100" i="1" dirty="0">
                <a:effectLst/>
                <a:latin typeface="Times New Roman" panose="02020603050405020304" pitchFamily="18" charset="0"/>
                <a:ea typeface="Times New Roman" panose="02020603050405020304" pitchFamily="18" charset="0"/>
              </a:rPr>
              <a:t>The SIP session is anchored at a Service Centralisation and Continuity Application Server (SCC AS) before and after the handover, as described in </a:t>
            </a:r>
            <a:r>
              <a:rPr lang="en-GB" sz="1100" i="1" dirty="0">
                <a:solidFill>
                  <a:srgbClr val="FF0000"/>
                </a:solidFill>
                <a:effectLst/>
                <a:latin typeface="Times New Roman" panose="02020603050405020304" pitchFamily="18" charset="0"/>
                <a:ea typeface="Times New Roman" panose="02020603050405020304" pitchFamily="18" charset="0"/>
              </a:rPr>
              <a:t>3GPP TS 23.237 </a:t>
            </a:r>
            <a:r>
              <a:rPr lang="en-GB" sz="1100" i="1" dirty="0">
                <a:effectLst/>
                <a:latin typeface="Times New Roman" panose="02020603050405020304" pitchFamily="18" charset="0"/>
                <a:ea typeface="Times New Roman" panose="02020603050405020304" pitchFamily="18" charset="0"/>
              </a:rPr>
              <a:t>[10].</a:t>
            </a:r>
            <a:endParaRPr lang="en-DE" sz="1100" i="1" dirty="0">
              <a:effectLst/>
              <a:latin typeface="Times New Roman" panose="02020603050405020304" pitchFamily="18" charset="0"/>
              <a:ea typeface="Times New Roman" panose="02020603050405020304" pitchFamily="18" charset="0"/>
            </a:endParaRPr>
          </a:p>
          <a:p>
            <a:pPr marL="457200" lvl="1" indent="0">
              <a:buNone/>
            </a:pPr>
            <a:endParaRPr lang="en-US" sz="1600" dirty="0"/>
          </a:p>
          <a:p>
            <a:pPr marL="457200" lvl="1" indent="0">
              <a:buNone/>
            </a:pPr>
            <a:endParaRPr lang="en-US" sz="1600" dirty="0"/>
          </a:p>
        </p:txBody>
      </p:sp>
      <p:sp>
        <p:nvSpPr>
          <p:cNvPr id="3" name="Title 2">
            <a:extLst>
              <a:ext uri="{FF2B5EF4-FFF2-40B4-BE49-F238E27FC236}">
                <a16:creationId xmlns:a16="http://schemas.microsoft.com/office/drawing/2014/main" id="{71CF6138-CDC9-FA6D-8F74-84CC2BBFF228}"/>
              </a:ext>
            </a:extLst>
          </p:cNvPr>
          <p:cNvSpPr>
            <a:spLocks noGrp="1"/>
          </p:cNvSpPr>
          <p:nvPr>
            <p:ph type="title"/>
          </p:nvPr>
        </p:nvSpPr>
        <p:spPr/>
        <p:txBody>
          <a:bodyPr/>
          <a:lstStyle/>
          <a:p>
            <a:r>
              <a:rPr lang="en-US" dirty="0"/>
              <a:t>T-ADS, P-CSCF restoration, NPLI examples</a:t>
            </a:r>
          </a:p>
        </p:txBody>
      </p:sp>
      <p:sp>
        <p:nvSpPr>
          <p:cNvPr id="4" name="TextBox 3">
            <a:extLst>
              <a:ext uri="{FF2B5EF4-FFF2-40B4-BE49-F238E27FC236}">
                <a16:creationId xmlns:a16="http://schemas.microsoft.com/office/drawing/2014/main" id="{20B47A6D-699B-D285-26FA-BB31679E4696}"/>
              </a:ext>
            </a:extLst>
          </p:cNvPr>
          <p:cNvSpPr txBox="1"/>
          <p:nvPr/>
        </p:nvSpPr>
        <p:spPr>
          <a:xfrm>
            <a:off x="18664" y="6397493"/>
            <a:ext cx="4791080" cy="461665"/>
          </a:xfrm>
          <a:prstGeom prst="rect">
            <a:avLst/>
          </a:prstGeom>
          <a:noFill/>
        </p:spPr>
        <p:txBody>
          <a:bodyPr wrap="square" rtlCol="0">
            <a:spAutoFit/>
          </a:bodyPr>
          <a:lstStyle/>
          <a:p>
            <a:r>
              <a:rPr lang="en-US" sz="800" dirty="0"/>
              <a:t>T-ADS: Terminating Access Domain Selection, TS 23.292, </a:t>
            </a:r>
            <a:r>
              <a:rPr lang="en-US" sz="800" dirty="0">
                <a:solidFill>
                  <a:srgbClr val="FF0000"/>
                </a:solidFill>
              </a:rPr>
              <a:t>TS 23.237</a:t>
            </a:r>
            <a:r>
              <a:rPr lang="en-US" sz="800" dirty="0"/>
              <a:t>, TS 23.221</a:t>
            </a:r>
          </a:p>
          <a:p>
            <a:r>
              <a:rPr lang="en-US" sz="800" dirty="0"/>
              <a:t>P-CSCF restoration procedures, TS 23.380</a:t>
            </a:r>
          </a:p>
          <a:p>
            <a:r>
              <a:rPr lang="en-US" sz="800" dirty="0"/>
              <a:t>NPLI: Network Provided Location Information, TS 23.228</a:t>
            </a:r>
          </a:p>
        </p:txBody>
      </p:sp>
      <p:sp>
        <p:nvSpPr>
          <p:cNvPr id="5" name="Content Placeholder 1">
            <a:extLst>
              <a:ext uri="{FF2B5EF4-FFF2-40B4-BE49-F238E27FC236}">
                <a16:creationId xmlns:a16="http://schemas.microsoft.com/office/drawing/2014/main" id="{A977A4AB-BC86-8C0D-140B-9D3A3CB64AF9}"/>
              </a:ext>
            </a:extLst>
          </p:cNvPr>
          <p:cNvSpPr txBox="1">
            <a:spLocks/>
          </p:cNvSpPr>
          <p:nvPr/>
        </p:nvSpPr>
        <p:spPr bwMode="auto">
          <a:xfrm>
            <a:off x="4175760" y="1813433"/>
            <a:ext cx="3535680" cy="1615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P-CSCF restoration</a:t>
            </a:r>
          </a:p>
          <a:p>
            <a:pPr lvl="1"/>
            <a:r>
              <a:rPr lang="en-US" sz="1600" dirty="0"/>
              <a:t>In case of failure, the UE is informed to perform initial registration based on an indication to the HSS to trigger the UE to initial registration, as explained in TS 23.380 </a:t>
            </a:r>
          </a:p>
        </p:txBody>
      </p:sp>
      <p:sp>
        <p:nvSpPr>
          <p:cNvPr id="6" name="Content Placeholder 1">
            <a:extLst>
              <a:ext uri="{FF2B5EF4-FFF2-40B4-BE49-F238E27FC236}">
                <a16:creationId xmlns:a16="http://schemas.microsoft.com/office/drawing/2014/main" id="{14C8D5EA-A94B-92A7-F615-FF13B4443715}"/>
              </a:ext>
            </a:extLst>
          </p:cNvPr>
          <p:cNvSpPr txBox="1">
            <a:spLocks/>
          </p:cNvSpPr>
          <p:nvPr/>
        </p:nvSpPr>
        <p:spPr bwMode="auto">
          <a:xfrm>
            <a:off x="7918706" y="1813433"/>
            <a:ext cx="3355848"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NPLI</a:t>
            </a:r>
          </a:p>
          <a:p>
            <a:pPr lvl="1"/>
            <a:r>
              <a:rPr lang="en-US" sz="1600" dirty="0"/>
              <a:t>TS 23.228: </a:t>
            </a:r>
            <a:r>
              <a:rPr lang="en-GB" sz="1100" i="1" dirty="0">
                <a:effectLst/>
                <a:latin typeface="Times New Roman" panose="02020603050405020304" pitchFamily="18" charset="0"/>
                <a:ea typeface="Times New Roman" panose="02020603050405020304" pitchFamily="18" charset="0"/>
              </a:rPr>
              <a:t>Information related to the location of the user provided by the access network may be required in IMS in order to comply </a:t>
            </a:r>
            <a:r>
              <a:rPr lang="en-GB" sz="1100" b="1" i="1" dirty="0">
                <a:effectLst/>
                <a:latin typeface="Times New Roman" panose="02020603050405020304" pitchFamily="18" charset="0"/>
                <a:ea typeface="Times New Roman" panose="02020603050405020304" pitchFamily="18" charset="0"/>
              </a:rPr>
              <a:t>with regulatory requirements </a:t>
            </a:r>
            <a:r>
              <a:rPr lang="en-GB" sz="1100" i="1" dirty="0">
                <a:effectLst/>
                <a:latin typeface="Times New Roman" panose="02020603050405020304" pitchFamily="18" charset="0"/>
                <a:ea typeface="Times New Roman" panose="02020603050405020304" pitchFamily="18" charset="0"/>
              </a:rPr>
              <a:t>(e.g. data retention, </a:t>
            </a:r>
            <a:r>
              <a:rPr lang="en-GB" sz="1100" b="1" i="1" dirty="0">
                <a:effectLst/>
                <a:latin typeface="Times New Roman" panose="02020603050405020304" pitchFamily="18" charset="0"/>
                <a:ea typeface="Times New Roman" panose="02020603050405020304" pitchFamily="18" charset="0"/>
              </a:rPr>
              <a:t>lawful interception</a:t>
            </a:r>
            <a:r>
              <a:rPr lang="en-GB" sz="1100" i="1" dirty="0">
                <a:effectLst/>
                <a:latin typeface="Times New Roman" panose="02020603050405020304" pitchFamily="18" charset="0"/>
                <a:ea typeface="Times New Roman" panose="02020603050405020304" pitchFamily="18" charset="0"/>
              </a:rPr>
              <a:t>) and/or </a:t>
            </a:r>
            <a:r>
              <a:rPr lang="en-GB" sz="1100" b="1" i="1" dirty="0">
                <a:effectLst/>
                <a:latin typeface="Times New Roman" panose="02020603050405020304" pitchFamily="18" charset="0"/>
                <a:ea typeface="Times New Roman" panose="02020603050405020304" pitchFamily="18" charset="0"/>
              </a:rPr>
              <a:t>in order to enable certain types of added value services based on the user's location</a:t>
            </a:r>
            <a:r>
              <a:rPr lang="en-GB" sz="1000" b="1" i="1" dirty="0">
                <a:effectLst/>
                <a:latin typeface="Times New Roman" panose="02020603050405020304" pitchFamily="18" charset="0"/>
                <a:ea typeface="Times New Roman" panose="02020603050405020304" pitchFamily="18" charset="0"/>
              </a:rPr>
              <a:t>.</a:t>
            </a:r>
            <a:endParaRPr lang="en-DE" sz="1000" b="1" i="1" dirty="0">
              <a:effectLst/>
              <a:latin typeface="Times New Roman" panose="02020603050405020304" pitchFamily="18" charset="0"/>
              <a:ea typeface="Times New Roman" panose="02020603050405020304" pitchFamily="18" charset="0"/>
            </a:endParaRPr>
          </a:p>
          <a:p>
            <a:pPr lvl="1"/>
            <a:r>
              <a:rPr lang="en-US" sz="1600" dirty="0"/>
              <a:t>Based on TS 33.107 , MCPTT services are subject to lawful interception: </a:t>
            </a:r>
            <a:r>
              <a:rPr lang="en-GB" sz="1100" i="1" dirty="0">
                <a:effectLst/>
                <a:latin typeface="Times New Roman" panose="02020603050405020304" pitchFamily="18" charset="0"/>
                <a:ea typeface="Times New Roman" panose="02020603050405020304" pitchFamily="18" charset="0"/>
              </a:rPr>
              <a:t>MCPTT emergency group calls are defined by TS 23.379 [3] and TS 22.179 [2]. Group calls are enabled in both on-network and off-network </a:t>
            </a:r>
            <a:r>
              <a:rPr lang="en-GB" sz="1100" b="1" i="1" dirty="0">
                <a:effectLst/>
                <a:latin typeface="Times New Roman" panose="02020603050405020304" pitchFamily="18" charset="0"/>
                <a:ea typeface="Times New Roman" panose="02020603050405020304" pitchFamily="18" charset="0"/>
              </a:rPr>
              <a:t>but interception of these events are at the on-network MCPTT Server serving the target</a:t>
            </a:r>
            <a:r>
              <a:rPr lang="en-GB" sz="1100" i="1" dirty="0">
                <a:effectLst/>
                <a:latin typeface="Times New Roman" panose="02020603050405020304" pitchFamily="18" charset="0"/>
                <a:ea typeface="Times New Roman" panose="02020603050405020304" pitchFamily="18" charset="0"/>
              </a:rPr>
              <a:t>. Off-network MCPTT interception is for future study (FFS). </a:t>
            </a:r>
            <a:endParaRPr lang="en-US" sz="1100" i="1" dirty="0"/>
          </a:p>
        </p:txBody>
      </p:sp>
      <p:sp>
        <p:nvSpPr>
          <p:cNvPr id="7" name="Rectangle 2">
            <a:extLst>
              <a:ext uri="{FF2B5EF4-FFF2-40B4-BE49-F238E27FC236}">
                <a16:creationId xmlns:a16="http://schemas.microsoft.com/office/drawing/2014/main" id="{7E8412B8-B544-9113-15E9-AB87AC10B6D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F30D0D14-F0F9-2177-C00C-ACF2F5943E83}"/>
              </a:ext>
            </a:extLst>
          </p:cNvPr>
          <p:cNvGraphicFramePr>
            <a:graphicFrameLocks noChangeAspect="1"/>
          </p:cNvGraphicFramePr>
          <p:nvPr>
            <p:extLst>
              <p:ext uri="{D42A27DB-BD31-4B8C-83A1-F6EECF244321}">
                <p14:modId xmlns:p14="http://schemas.microsoft.com/office/powerpoint/2010/main" val="2422884155"/>
              </p:ext>
            </p:extLst>
          </p:nvPr>
        </p:nvGraphicFramePr>
        <p:xfrm>
          <a:off x="365760" y="3694176"/>
          <a:ext cx="3535680" cy="2772880"/>
        </p:xfrm>
        <a:graphic>
          <a:graphicData uri="http://schemas.openxmlformats.org/presentationml/2006/ole">
            <mc:AlternateContent xmlns:mc="http://schemas.openxmlformats.org/markup-compatibility/2006">
              <mc:Choice xmlns:v="urn:schemas-microsoft-com:vml" Requires="v">
                <p:oleObj name="Visio" r:id="rId3" imgW="6743663" imgH="5286379" progId="Visio.Drawing.11">
                  <p:embed/>
                </p:oleObj>
              </mc:Choice>
              <mc:Fallback>
                <p:oleObj name="Visio" r:id="rId3" imgW="6743663" imgH="5286379" progId="Visio.Drawing.11">
                  <p:embed/>
                  <p:pic>
                    <p:nvPicPr>
                      <p:cNvPr id="8" name="Object 7">
                        <a:extLst>
                          <a:ext uri="{FF2B5EF4-FFF2-40B4-BE49-F238E27FC236}">
                            <a16:creationId xmlns:a16="http://schemas.microsoft.com/office/drawing/2014/main" id="{F30D0D14-F0F9-2177-C00C-ACF2F5943E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 y="3694176"/>
                        <a:ext cx="3535680" cy="2772880"/>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811F01AE-BA79-F68B-4B18-9B0A46702129}"/>
              </a:ext>
            </a:extLst>
          </p:cNvPr>
          <p:cNvSpPr txBox="1"/>
          <p:nvPr/>
        </p:nvSpPr>
        <p:spPr>
          <a:xfrm>
            <a:off x="4382648" y="4248912"/>
            <a:ext cx="3834384" cy="1477328"/>
          </a:xfrm>
          <a:prstGeom prst="rect">
            <a:avLst/>
          </a:prstGeom>
          <a:noFill/>
        </p:spPr>
        <p:txBody>
          <a:bodyPr wrap="square" rtlCol="0">
            <a:spAutoFit/>
          </a:bodyPr>
          <a:lstStyle/>
          <a:p>
            <a:r>
              <a:rPr lang="en-US" dirty="0">
                <a:solidFill>
                  <a:srgbClr val="FF0000"/>
                </a:solidFill>
              </a:rPr>
              <a:t>In general, any IMS features that require the interworking between HSS-EPS and HSS-IMS when each are within different administrative domain will not work</a:t>
            </a:r>
          </a:p>
        </p:txBody>
      </p:sp>
      <p:sp>
        <p:nvSpPr>
          <p:cNvPr id="11" name="TextBox 10">
            <a:extLst>
              <a:ext uri="{FF2B5EF4-FFF2-40B4-BE49-F238E27FC236}">
                <a16:creationId xmlns:a16="http://schemas.microsoft.com/office/drawing/2014/main" id="{5E4C321A-DCC3-F91E-7C04-0BAFEA971D85}"/>
              </a:ext>
            </a:extLst>
          </p:cNvPr>
          <p:cNvSpPr txBox="1"/>
          <p:nvPr/>
        </p:nvSpPr>
        <p:spPr>
          <a:xfrm>
            <a:off x="8604504" y="6182795"/>
            <a:ext cx="3471672" cy="215444"/>
          </a:xfrm>
          <a:prstGeom prst="rect">
            <a:avLst/>
          </a:prstGeom>
          <a:noFill/>
        </p:spPr>
        <p:txBody>
          <a:bodyPr wrap="square">
            <a:spAutoFit/>
          </a:bodyPr>
          <a:lstStyle/>
          <a:p>
            <a:r>
              <a:rPr lang="en-US" sz="800" dirty="0"/>
              <a:t>TS 33.107: 3G security; Lawful interception architecture and functions</a:t>
            </a:r>
          </a:p>
        </p:txBody>
      </p:sp>
    </p:spTree>
    <p:extLst>
      <p:ext uri="{BB962C8B-B14F-4D97-AF65-F5344CB8AC3E}">
        <p14:creationId xmlns:p14="http://schemas.microsoft.com/office/powerpoint/2010/main" val="218526238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51287D-98EF-D441-D64C-2ABA0D0A4F7B}"/>
              </a:ext>
            </a:extLst>
          </p:cNvPr>
          <p:cNvSpPr>
            <a:spLocks noGrp="1"/>
          </p:cNvSpPr>
          <p:nvPr>
            <p:ph type="title"/>
          </p:nvPr>
        </p:nvSpPr>
        <p:spPr/>
        <p:txBody>
          <a:bodyPr/>
          <a:lstStyle/>
          <a:p>
            <a:r>
              <a:rPr lang="en-US" dirty="0"/>
              <a:t>Our understandings and doubts</a:t>
            </a:r>
          </a:p>
        </p:txBody>
      </p:sp>
      <p:sp>
        <p:nvSpPr>
          <p:cNvPr id="4" name="Rectangle 2">
            <a:extLst>
              <a:ext uri="{FF2B5EF4-FFF2-40B4-BE49-F238E27FC236}">
                <a16:creationId xmlns:a16="http://schemas.microsoft.com/office/drawing/2014/main" id="{F00A642D-A4EF-7354-385A-E25F5C215B8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3157AE54-1811-5CEE-6DF0-90306309D92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6">
            <a:extLst>
              <a:ext uri="{FF2B5EF4-FFF2-40B4-BE49-F238E27FC236}">
                <a16:creationId xmlns:a16="http://schemas.microsoft.com/office/drawing/2014/main" id="{596340DB-76EE-6153-F0E7-F51CFB902A1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8">
            <a:extLst>
              <a:ext uri="{FF2B5EF4-FFF2-40B4-BE49-F238E27FC236}">
                <a16:creationId xmlns:a16="http://schemas.microsoft.com/office/drawing/2014/main" id="{5BBE6C7A-1421-8116-30FB-E475465AADE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0">
            <a:extLst>
              <a:ext uri="{FF2B5EF4-FFF2-40B4-BE49-F238E27FC236}">
                <a16:creationId xmlns:a16="http://schemas.microsoft.com/office/drawing/2014/main" id="{AAC61E39-D2D4-FA15-EECF-7ED6FD7CF41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5" name="Object 14">
            <a:extLst>
              <a:ext uri="{FF2B5EF4-FFF2-40B4-BE49-F238E27FC236}">
                <a16:creationId xmlns:a16="http://schemas.microsoft.com/office/drawing/2014/main" id="{5DA05161-098C-7433-33A8-86047DC2CCDF}"/>
              </a:ext>
            </a:extLst>
          </p:cNvPr>
          <p:cNvGraphicFramePr>
            <a:graphicFrameLocks noChangeAspect="1"/>
          </p:cNvGraphicFramePr>
          <p:nvPr/>
        </p:nvGraphicFramePr>
        <p:xfrm>
          <a:off x="838200" y="1954309"/>
          <a:ext cx="2733675" cy="3067050"/>
        </p:xfrm>
        <a:graphic>
          <a:graphicData uri="http://schemas.openxmlformats.org/presentationml/2006/ole">
            <mc:AlternateContent xmlns:mc="http://schemas.openxmlformats.org/markup-compatibility/2006">
              <mc:Choice xmlns:v="urn:schemas-microsoft-com:vml" Requires="v">
                <p:oleObj name="Visio" r:id="rId2" imgW="2736121" imgH="3066985" progId="Visio.Drawing.11">
                  <p:embed/>
                </p:oleObj>
              </mc:Choice>
              <mc:Fallback>
                <p:oleObj name="Visio" r:id="rId2" imgW="2736121" imgH="3066985" progId="Visio.Drawing.11">
                  <p:embed/>
                  <p:pic>
                    <p:nvPicPr>
                      <p:cNvPr id="15" name="Object 14">
                        <a:extLst>
                          <a:ext uri="{FF2B5EF4-FFF2-40B4-BE49-F238E27FC236}">
                            <a16:creationId xmlns:a16="http://schemas.microsoft.com/office/drawing/2014/main" id="{5DA05161-098C-7433-33A8-86047DC2CC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954309"/>
                        <a:ext cx="2733675" cy="3067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TextBox 16">
            <a:extLst>
              <a:ext uri="{FF2B5EF4-FFF2-40B4-BE49-F238E27FC236}">
                <a16:creationId xmlns:a16="http://schemas.microsoft.com/office/drawing/2014/main" id="{FA2F03A6-484A-F8D8-BA69-EF913027E5C6}"/>
              </a:ext>
            </a:extLst>
          </p:cNvPr>
          <p:cNvSpPr txBox="1"/>
          <p:nvPr/>
        </p:nvSpPr>
        <p:spPr>
          <a:xfrm>
            <a:off x="385663" y="5445546"/>
            <a:ext cx="3519160" cy="400110"/>
          </a:xfrm>
          <a:prstGeom prst="rect">
            <a:avLst/>
          </a:prstGeom>
          <a:noFill/>
        </p:spPr>
        <p:txBody>
          <a:bodyPr wrap="square">
            <a:spAutoFit/>
          </a:bodyPr>
          <a:lstStyle/>
          <a:p>
            <a:pPr algn="ctr">
              <a:spcAft>
                <a:spcPts val="1200"/>
              </a:spcAft>
            </a:pPr>
            <a:r>
              <a:rPr lang="en-GB" sz="1000" b="1" dirty="0">
                <a:effectLst/>
                <a:latin typeface="Arial" panose="020B0604020202020204" pitchFamily="34" charset="0"/>
                <a:ea typeface="Times New Roman" panose="02020603050405020304" pitchFamily="18" charset="0"/>
                <a:cs typeface="Times New Roman" panose="02020603050405020304" pitchFamily="18" charset="0"/>
              </a:rPr>
              <a:t>Figure 9.2.2.1.3-1: MC service provider administers MC service separately from SIP core and EPS – TS 23.280</a:t>
            </a:r>
            <a:endParaRPr lang="en-DE" sz="10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8" name="Rectangle 12">
            <a:extLst>
              <a:ext uri="{FF2B5EF4-FFF2-40B4-BE49-F238E27FC236}">
                <a16:creationId xmlns:a16="http://schemas.microsoft.com/office/drawing/2014/main" id="{96E1EC24-53CC-4916-C771-579C3009784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4343754E-8DB5-8062-A9BA-345F8D1BCD95}"/>
              </a:ext>
            </a:extLst>
          </p:cNvPr>
          <p:cNvGraphicFramePr>
            <a:graphicFrameLocks noChangeAspect="1"/>
          </p:cNvGraphicFramePr>
          <p:nvPr>
            <p:extLst>
              <p:ext uri="{D42A27DB-BD31-4B8C-83A1-F6EECF244321}">
                <p14:modId xmlns:p14="http://schemas.microsoft.com/office/powerpoint/2010/main" val="2275546171"/>
              </p:ext>
            </p:extLst>
          </p:nvPr>
        </p:nvGraphicFramePr>
        <p:xfrm>
          <a:off x="5534025" y="1892170"/>
          <a:ext cx="5819775" cy="3086100"/>
        </p:xfrm>
        <a:graphic>
          <a:graphicData uri="http://schemas.openxmlformats.org/presentationml/2006/ole">
            <mc:AlternateContent xmlns:mc="http://schemas.openxmlformats.org/markup-compatibility/2006">
              <mc:Choice xmlns:v="urn:schemas-microsoft-com:vml" Requires="v">
                <p:oleObj name="Visio" r:id="rId4" imgW="7204710" imgH="3821430" progId="Visio.Drawing.11">
                  <p:embed/>
                </p:oleObj>
              </mc:Choice>
              <mc:Fallback>
                <p:oleObj name="Visio" r:id="rId4" imgW="7204710" imgH="3821430" progId="Visio.Drawing.11">
                  <p:embed/>
                  <p:pic>
                    <p:nvPicPr>
                      <p:cNvPr id="7" name="Object 6">
                        <a:extLst>
                          <a:ext uri="{FF2B5EF4-FFF2-40B4-BE49-F238E27FC236}">
                            <a16:creationId xmlns:a16="http://schemas.microsoft.com/office/drawing/2014/main" id="{4343754E-8DB5-8062-A9BA-345F8D1BCD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34025" y="1892170"/>
                        <a:ext cx="5819775" cy="3086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3">
            <a:extLst>
              <a:ext uri="{FF2B5EF4-FFF2-40B4-BE49-F238E27FC236}">
                <a16:creationId xmlns:a16="http://schemas.microsoft.com/office/drawing/2014/main" id="{941794CF-0301-9FE8-869B-7DD89E5C9C2E}"/>
              </a:ext>
            </a:extLst>
          </p:cNvPr>
          <p:cNvSpPr>
            <a:spLocks noChangeArrowheads="1"/>
          </p:cNvSpPr>
          <p:nvPr/>
        </p:nvSpPr>
        <p:spPr bwMode="auto">
          <a:xfrm>
            <a:off x="5639992" y="5445546"/>
            <a:ext cx="59091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ja-JP"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Figure 9.2.2.2-2: Shared PLMN operator and </a:t>
            </a: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MC</a:t>
            </a:r>
            <a:r>
              <a:rPr kumimoji="0" lang="en-GB" altLang="ja-JP"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service provider based deployment of </a:t>
            </a: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MC</a:t>
            </a:r>
            <a:r>
              <a:rPr kumimoji="0" lang="en-GB" altLang="ja-JP"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service - SIP database collocated with HSS with separate </a:t>
            </a: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MC service</a:t>
            </a:r>
            <a:r>
              <a:rPr kumimoji="0" lang="en-GB" altLang="ja-JP"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user database – TS 23.280</a:t>
            </a:r>
            <a:endParaRPr kumimoji="0" lang="en-GB" altLang="ja-JP"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1192507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51287D-98EF-D441-D64C-2ABA0D0A4F7B}"/>
              </a:ext>
            </a:extLst>
          </p:cNvPr>
          <p:cNvSpPr>
            <a:spLocks noGrp="1"/>
          </p:cNvSpPr>
          <p:nvPr>
            <p:ph type="title"/>
          </p:nvPr>
        </p:nvSpPr>
        <p:spPr/>
        <p:txBody>
          <a:bodyPr/>
          <a:lstStyle/>
          <a:p>
            <a:r>
              <a:rPr lang="en-US" dirty="0"/>
              <a:t>Our understandings and doubts</a:t>
            </a:r>
          </a:p>
        </p:txBody>
      </p:sp>
      <p:sp>
        <p:nvSpPr>
          <p:cNvPr id="4" name="Rectangle 2">
            <a:extLst>
              <a:ext uri="{FF2B5EF4-FFF2-40B4-BE49-F238E27FC236}">
                <a16:creationId xmlns:a16="http://schemas.microsoft.com/office/drawing/2014/main" id="{F00A642D-A4EF-7354-385A-E25F5C215B8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3157AE54-1811-5CEE-6DF0-90306309D92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6">
            <a:extLst>
              <a:ext uri="{FF2B5EF4-FFF2-40B4-BE49-F238E27FC236}">
                <a16:creationId xmlns:a16="http://schemas.microsoft.com/office/drawing/2014/main" id="{596340DB-76EE-6153-F0E7-F51CFB902A1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8">
            <a:extLst>
              <a:ext uri="{FF2B5EF4-FFF2-40B4-BE49-F238E27FC236}">
                <a16:creationId xmlns:a16="http://schemas.microsoft.com/office/drawing/2014/main" id="{5BBE6C7A-1421-8116-30FB-E475465AADE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0">
            <a:extLst>
              <a:ext uri="{FF2B5EF4-FFF2-40B4-BE49-F238E27FC236}">
                <a16:creationId xmlns:a16="http://schemas.microsoft.com/office/drawing/2014/main" id="{AAC61E39-D2D4-FA15-EECF-7ED6FD7CF41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2">
            <a:extLst>
              <a:ext uri="{FF2B5EF4-FFF2-40B4-BE49-F238E27FC236}">
                <a16:creationId xmlns:a16="http://schemas.microsoft.com/office/drawing/2014/main" id="{96E1EC24-53CC-4916-C771-579C3009784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657B607E-11BB-7D8B-9B23-0A2A0F27EEEF}"/>
              </a:ext>
            </a:extLst>
          </p:cNvPr>
          <p:cNvGraphicFramePr>
            <a:graphicFrameLocks noChangeAspect="1"/>
          </p:cNvGraphicFramePr>
          <p:nvPr/>
        </p:nvGraphicFramePr>
        <p:xfrm>
          <a:off x="8505275" y="1954309"/>
          <a:ext cx="2562225" cy="3057525"/>
        </p:xfrm>
        <a:graphic>
          <a:graphicData uri="http://schemas.openxmlformats.org/presentationml/2006/ole">
            <mc:AlternateContent xmlns:mc="http://schemas.openxmlformats.org/markup-compatibility/2006">
              <mc:Choice xmlns:v="urn:schemas-microsoft-com:vml" Requires="v">
                <p:oleObj name="Visio" r:id="rId3" imgW="2555800" imgH="3044041" progId="Visio.Drawing.11">
                  <p:embed/>
                </p:oleObj>
              </mc:Choice>
              <mc:Fallback>
                <p:oleObj name="Visio" r:id="rId3" imgW="2555800" imgH="3044041" progId="Visio.Drawing.11">
                  <p:embed/>
                  <p:pic>
                    <p:nvPicPr>
                      <p:cNvPr id="19" name="Object 18">
                        <a:extLst>
                          <a:ext uri="{FF2B5EF4-FFF2-40B4-BE49-F238E27FC236}">
                            <a16:creationId xmlns:a16="http://schemas.microsoft.com/office/drawing/2014/main" id="{657B607E-11BB-7D8B-9B23-0A2A0F27EE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05275" y="1954309"/>
                        <a:ext cx="2562225" cy="305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TextBox 20">
            <a:extLst>
              <a:ext uri="{FF2B5EF4-FFF2-40B4-BE49-F238E27FC236}">
                <a16:creationId xmlns:a16="http://schemas.microsoft.com/office/drawing/2014/main" id="{37A90B20-94A8-61CC-A65C-E3DB81B1EB63}"/>
              </a:ext>
            </a:extLst>
          </p:cNvPr>
          <p:cNvSpPr txBox="1"/>
          <p:nvPr/>
        </p:nvSpPr>
        <p:spPr>
          <a:xfrm>
            <a:off x="8099648" y="5447003"/>
            <a:ext cx="3384903" cy="400110"/>
          </a:xfrm>
          <a:prstGeom prst="rect">
            <a:avLst/>
          </a:prstGeom>
          <a:noFill/>
        </p:spPr>
        <p:txBody>
          <a:bodyPr wrap="square">
            <a:spAutoFit/>
          </a:bodyPr>
          <a:lstStyle/>
          <a:p>
            <a:pPr algn="ctr">
              <a:spcAft>
                <a:spcPts val="1200"/>
              </a:spcAft>
            </a:pPr>
            <a:r>
              <a:rPr lang="en-GB" sz="1000" b="1" dirty="0">
                <a:effectLst/>
                <a:latin typeface="Arial" panose="020B0604020202020204" pitchFamily="34" charset="0"/>
                <a:ea typeface="Times New Roman" panose="02020603050405020304" pitchFamily="18" charset="0"/>
                <a:cs typeface="Times New Roman" panose="02020603050405020304" pitchFamily="18" charset="0"/>
              </a:rPr>
              <a:t>Figure 9.2.2.1.4-1: MC service provider provision of SIP core, separate domain from EPS – TS 23.280</a:t>
            </a:r>
            <a:endParaRPr lang="en-DE" sz="1000" b="1" dirty="0">
              <a:effectLst/>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7" name="Object 6">
            <a:extLst>
              <a:ext uri="{FF2B5EF4-FFF2-40B4-BE49-F238E27FC236}">
                <a16:creationId xmlns:a16="http://schemas.microsoft.com/office/drawing/2014/main" id="{B5374F89-9D48-2720-85F7-94ACBBF23E57}"/>
              </a:ext>
            </a:extLst>
          </p:cNvPr>
          <p:cNvGraphicFramePr>
            <a:graphicFrameLocks noChangeAspect="1"/>
          </p:cNvGraphicFramePr>
          <p:nvPr>
            <p:extLst>
              <p:ext uri="{D42A27DB-BD31-4B8C-83A1-F6EECF244321}">
                <p14:modId xmlns:p14="http://schemas.microsoft.com/office/powerpoint/2010/main" val="348957641"/>
              </p:ext>
            </p:extLst>
          </p:nvPr>
        </p:nvGraphicFramePr>
        <p:xfrm>
          <a:off x="841375" y="1954213"/>
          <a:ext cx="5556250" cy="3324225"/>
        </p:xfrm>
        <a:graphic>
          <a:graphicData uri="http://schemas.openxmlformats.org/presentationml/2006/ole">
            <mc:AlternateContent xmlns:mc="http://schemas.openxmlformats.org/markup-compatibility/2006">
              <mc:Choice xmlns:v="urn:schemas-microsoft-com:vml" Requires="v">
                <p:oleObj name="Visio" r:id="rId5" imgW="6867345" imgH="4124247" progId="Visio.Drawing.11">
                  <p:embed/>
                </p:oleObj>
              </mc:Choice>
              <mc:Fallback>
                <p:oleObj name="Visio" r:id="rId5" imgW="6867345" imgH="4124247" progId="Visio.Drawing.11">
                  <p:embed/>
                  <p:pic>
                    <p:nvPicPr>
                      <p:cNvPr id="7" name="Object 6">
                        <a:extLst>
                          <a:ext uri="{FF2B5EF4-FFF2-40B4-BE49-F238E27FC236}">
                            <a16:creationId xmlns:a16="http://schemas.microsoft.com/office/drawing/2014/main" id="{B5374F89-9D48-2720-85F7-94ACBBF23E57}"/>
                          </a:ext>
                        </a:extLst>
                      </p:cNvPr>
                      <p:cNvPicPr>
                        <a:picLocks noChangeAspect="1" noChangeArrowheads="1"/>
                      </p:cNvPicPr>
                      <p:nvPr/>
                    </p:nvPicPr>
                    <p:blipFill>
                      <a:blip r:embed="rId6"/>
                      <a:srcRect/>
                      <a:stretch>
                        <a:fillRect/>
                      </a:stretch>
                    </p:blipFill>
                    <p:spPr bwMode="auto">
                      <a:xfrm>
                        <a:off x="841375" y="1954213"/>
                        <a:ext cx="5556250" cy="3324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12">
            <a:extLst>
              <a:ext uri="{FF2B5EF4-FFF2-40B4-BE49-F238E27FC236}">
                <a16:creationId xmlns:a16="http://schemas.microsoft.com/office/drawing/2014/main" id="{D68EA929-B061-14B7-E23B-AE98AAD68B22}"/>
              </a:ext>
            </a:extLst>
          </p:cNvPr>
          <p:cNvSpPr>
            <a:spLocks noChangeArrowheads="1"/>
          </p:cNvSpPr>
          <p:nvPr/>
        </p:nvSpPr>
        <p:spPr bwMode="auto">
          <a:xfrm>
            <a:off x="978493" y="5353975"/>
            <a:ext cx="57688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ja-JP"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Figure 9.2.2.2-4: Shared PLMN operator and </a:t>
            </a: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MC</a:t>
            </a:r>
            <a:r>
              <a:rPr kumimoji="0" lang="en-GB" altLang="ja-JP"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service provider based deployment of </a:t>
            </a: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MC</a:t>
            </a:r>
            <a:r>
              <a:rPr kumimoji="0" lang="en-GB" altLang="ja-JP"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service - separate HSS, </a:t>
            </a: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MC service</a:t>
            </a:r>
            <a:r>
              <a:rPr kumimoji="0" lang="en-GB" altLang="ja-JP"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user database and SIP database – TS 23.280</a:t>
            </a:r>
            <a:endParaRPr kumimoji="0" lang="en-GB" altLang="ja-JP" sz="1800" b="0" i="0" u="none" strike="noStrike" cap="none" normalizeH="0" baseline="0" dirty="0">
              <a:ln>
                <a:noFill/>
              </a:ln>
              <a:solidFill>
                <a:schemeClr val="tx1"/>
              </a:solidFill>
              <a:effectLst/>
              <a:latin typeface="Arial" panose="020B0604020202020204" pitchFamily="34" charset="0"/>
            </a:endParaRPr>
          </a:p>
        </p:txBody>
      </p:sp>
      <p:cxnSp>
        <p:nvCxnSpPr>
          <p:cNvPr id="2" name="Connector: Elbow 1">
            <a:extLst>
              <a:ext uri="{FF2B5EF4-FFF2-40B4-BE49-F238E27FC236}">
                <a16:creationId xmlns:a16="http://schemas.microsoft.com/office/drawing/2014/main" id="{9EB1A6E3-8059-77CC-1A6E-8B059A4113CB}"/>
              </a:ext>
            </a:extLst>
          </p:cNvPr>
          <p:cNvCxnSpPr>
            <a:cxnSpLocks/>
            <a:endCxn id="22" idx="1"/>
          </p:cNvCxnSpPr>
          <p:nvPr/>
        </p:nvCxnSpPr>
        <p:spPr>
          <a:xfrm rot="10800000" flipV="1">
            <a:off x="1059870" y="3497205"/>
            <a:ext cx="267857" cy="993195"/>
          </a:xfrm>
          <a:prstGeom prst="bentConnector3">
            <a:avLst>
              <a:gd name="adj1" fmla="val 185344"/>
            </a:avLst>
          </a:prstGeom>
          <a:ln w="1905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5" name="Plus Sign 4">
            <a:extLst>
              <a:ext uri="{FF2B5EF4-FFF2-40B4-BE49-F238E27FC236}">
                <a16:creationId xmlns:a16="http://schemas.microsoft.com/office/drawing/2014/main" id="{F733E4BB-6FFC-3868-9497-431691A14D37}"/>
              </a:ext>
            </a:extLst>
          </p:cNvPr>
          <p:cNvSpPr/>
          <p:nvPr/>
        </p:nvSpPr>
        <p:spPr>
          <a:xfrm rot="19065776">
            <a:off x="559497" y="3674293"/>
            <a:ext cx="527321" cy="521970"/>
          </a:xfrm>
          <a:prstGeom prst="mathPlus">
            <a:avLst>
              <a:gd name="adj1" fmla="val 11454"/>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6AD157CD-6335-CA8F-3A57-FEB2FB273035}"/>
              </a:ext>
            </a:extLst>
          </p:cNvPr>
          <p:cNvSpPr txBox="1"/>
          <p:nvPr/>
        </p:nvSpPr>
        <p:spPr>
          <a:xfrm>
            <a:off x="1059869" y="4305735"/>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35623211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51287D-98EF-D441-D64C-2ABA0D0A4F7B}"/>
              </a:ext>
            </a:extLst>
          </p:cNvPr>
          <p:cNvSpPr>
            <a:spLocks noGrp="1"/>
          </p:cNvSpPr>
          <p:nvPr>
            <p:ph type="title"/>
          </p:nvPr>
        </p:nvSpPr>
        <p:spPr/>
        <p:txBody>
          <a:bodyPr/>
          <a:lstStyle/>
          <a:p>
            <a:r>
              <a:rPr lang="en-US" dirty="0"/>
              <a:t>Our understandings and doubts</a:t>
            </a:r>
          </a:p>
        </p:txBody>
      </p:sp>
      <p:sp>
        <p:nvSpPr>
          <p:cNvPr id="4" name="Rectangle 2">
            <a:extLst>
              <a:ext uri="{FF2B5EF4-FFF2-40B4-BE49-F238E27FC236}">
                <a16:creationId xmlns:a16="http://schemas.microsoft.com/office/drawing/2014/main" id="{F00A642D-A4EF-7354-385A-E25F5C215B8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3157AE54-1811-5CEE-6DF0-90306309D92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6">
            <a:extLst>
              <a:ext uri="{FF2B5EF4-FFF2-40B4-BE49-F238E27FC236}">
                <a16:creationId xmlns:a16="http://schemas.microsoft.com/office/drawing/2014/main" id="{596340DB-76EE-6153-F0E7-F51CFB902A1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8">
            <a:extLst>
              <a:ext uri="{FF2B5EF4-FFF2-40B4-BE49-F238E27FC236}">
                <a16:creationId xmlns:a16="http://schemas.microsoft.com/office/drawing/2014/main" id="{5BBE6C7A-1421-8116-30FB-E475465AADE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0">
            <a:extLst>
              <a:ext uri="{FF2B5EF4-FFF2-40B4-BE49-F238E27FC236}">
                <a16:creationId xmlns:a16="http://schemas.microsoft.com/office/drawing/2014/main" id="{AAC61E39-D2D4-FA15-EECF-7ED6FD7CF41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2">
            <a:extLst>
              <a:ext uri="{FF2B5EF4-FFF2-40B4-BE49-F238E27FC236}">
                <a16:creationId xmlns:a16="http://schemas.microsoft.com/office/drawing/2014/main" id="{96E1EC24-53CC-4916-C771-579C3009784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657B607E-11BB-7D8B-9B23-0A2A0F27EEEF}"/>
              </a:ext>
            </a:extLst>
          </p:cNvPr>
          <p:cNvGraphicFramePr>
            <a:graphicFrameLocks noChangeAspect="1"/>
          </p:cNvGraphicFramePr>
          <p:nvPr>
            <p:extLst>
              <p:ext uri="{D42A27DB-BD31-4B8C-83A1-F6EECF244321}">
                <p14:modId xmlns:p14="http://schemas.microsoft.com/office/powerpoint/2010/main" val="3934366125"/>
              </p:ext>
            </p:extLst>
          </p:nvPr>
        </p:nvGraphicFramePr>
        <p:xfrm>
          <a:off x="6490090" y="2244394"/>
          <a:ext cx="5492750" cy="3419475"/>
        </p:xfrm>
        <a:graphic>
          <a:graphicData uri="http://schemas.openxmlformats.org/presentationml/2006/ole">
            <mc:AlternateContent xmlns:mc="http://schemas.openxmlformats.org/markup-compatibility/2006">
              <mc:Choice xmlns:v="urn:schemas-microsoft-com:vml" Requires="v">
                <p:oleObj name="Visio" r:id="rId3" imgW="5486196" imgH="3409814" progId="Visio.Drawing.11">
                  <p:embed/>
                </p:oleObj>
              </mc:Choice>
              <mc:Fallback>
                <p:oleObj name="Visio" r:id="rId3" imgW="5486196" imgH="3409814" progId="Visio.Drawing.11">
                  <p:embed/>
                  <p:pic>
                    <p:nvPicPr>
                      <p:cNvPr id="19" name="Object 18">
                        <a:extLst>
                          <a:ext uri="{FF2B5EF4-FFF2-40B4-BE49-F238E27FC236}">
                            <a16:creationId xmlns:a16="http://schemas.microsoft.com/office/drawing/2014/main" id="{657B607E-11BB-7D8B-9B23-0A2A0F27EEEF}"/>
                          </a:ext>
                        </a:extLst>
                      </p:cNvPr>
                      <p:cNvPicPr>
                        <a:picLocks noChangeAspect="1" noChangeArrowheads="1"/>
                      </p:cNvPicPr>
                      <p:nvPr/>
                    </p:nvPicPr>
                    <p:blipFill>
                      <a:blip r:embed="rId4"/>
                      <a:srcRect/>
                      <a:stretch>
                        <a:fillRect/>
                      </a:stretch>
                    </p:blipFill>
                    <p:spPr bwMode="auto">
                      <a:xfrm>
                        <a:off x="6490090" y="2244394"/>
                        <a:ext cx="5492750" cy="3419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a:extLst>
              <a:ext uri="{FF2B5EF4-FFF2-40B4-BE49-F238E27FC236}">
                <a16:creationId xmlns:a16="http://schemas.microsoft.com/office/drawing/2014/main" id="{72777750-2590-8358-D3CA-C39737DC7752}"/>
              </a:ext>
            </a:extLst>
          </p:cNvPr>
          <p:cNvGraphicFramePr>
            <a:graphicFrameLocks noChangeAspect="1"/>
          </p:cNvGraphicFramePr>
          <p:nvPr>
            <p:extLst>
              <p:ext uri="{D42A27DB-BD31-4B8C-83A1-F6EECF244321}">
                <p14:modId xmlns:p14="http://schemas.microsoft.com/office/powerpoint/2010/main" val="1923752706"/>
              </p:ext>
            </p:extLst>
          </p:nvPr>
        </p:nvGraphicFramePr>
        <p:xfrm>
          <a:off x="657225" y="2335012"/>
          <a:ext cx="4738688" cy="3097212"/>
        </p:xfrm>
        <a:graphic>
          <a:graphicData uri="http://schemas.openxmlformats.org/presentationml/2006/ole">
            <mc:AlternateContent xmlns:mc="http://schemas.openxmlformats.org/markup-compatibility/2006">
              <mc:Choice xmlns:v="urn:schemas-microsoft-com:vml" Requires="v">
                <p:oleObj name="Visio" r:id="rId5" imgW="4733845" imgH="3086100" progId="Visio.Drawing.11">
                  <p:embed/>
                </p:oleObj>
              </mc:Choice>
              <mc:Fallback>
                <p:oleObj name="Visio" r:id="rId5" imgW="4733845" imgH="3086100" progId="Visio.Drawing.11">
                  <p:embed/>
                  <p:pic>
                    <p:nvPicPr>
                      <p:cNvPr id="2" name="Object 1">
                        <a:extLst>
                          <a:ext uri="{FF2B5EF4-FFF2-40B4-BE49-F238E27FC236}">
                            <a16:creationId xmlns:a16="http://schemas.microsoft.com/office/drawing/2014/main" id="{72777750-2590-8358-D3CA-C39737DC7752}"/>
                          </a:ext>
                        </a:extLst>
                      </p:cNvPr>
                      <p:cNvPicPr>
                        <a:picLocks noChangeAspect="1" noChangeArrowheads="1"/>
                      </p:cNvPicPr>
                      <p:nvPr/>
                    </p:nvPicPr>
                    <p:blipFill>
                      <a:blip r:embed="rId6"/>
                      <a:srcRect/>
                      <a:stretch>
                        <a:fillRect/>
                      </a:stretch>
                    </p:blipFill>
                    <p:spPr bwMode="auto">
                      <a:xfrm>
                        <a:off x="657225" y="2335012"/>
                        <a:ext cx="4738688" cy="30972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a:extLst>
              <a:ext uri="{FF2B5EF4-FFF2-40B4-BE49-F238E27FC236}">
                <a16:creationId xmlns:a16="http://schemas.microsoft.com/office/drawing/2014/main" id="{8A63D757-186E-F887-79AD-22CAD9A3DE2A}"/>
              </a:ext>
            </a:extLst>
          </p:cNvPr>
          <p:cNvSpPr txBox="1"/>
          <p:nvPr/>
        </p:nvSpPr>
        <p:spPr>
          <a:xfrm>
            <a:off x="1304544" y="5553456"/>
            <a:ext cx="9095232" cy="584775"/>
          </a:xfrm>
          <a:prstGeom prst="rect">
            <a:avLst/>
          </a:prstGeom>
          <a:noFill/>
        </p:spPr>
        <p:txBody>
          <a:bodyPr wrap="square" rtlCol="0">
            <a:spAutoFit/>
          </a:bodyPr>
          <a:lstStyle/>
          <a:p>
            <a:r>
              <a:rPr lang="en-US" sz="1600" dirty="0">
                <a:solidFill>
                  <a:srgbClr val="FF0000"/>
                </a:solidFill>
              </a:rPr>
              <a:t>Our purpose is to have a common understanding in SA6 for the limitations that comes with having EPS and SIP core/IMS (HSS-EPS and HSS-IMS) across two different administrative domains</a:t>
            </a:r>
          </a:p>
        </p:txBody>
      </p:sp>
    </p:spTree>
    <p:extLst>
      <p:ext uri="{BB962C8B-B14F-4D97-AF65-F5344CB8AC3E}">
        <p14:creationId xmlns:p14="http://schemas.microsoft.com/office/powerpoint/2010/main" val="20676497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85C4C6-99B4-8BA9-C70A-3CDA58C1AA7F}"/>
              </a:ext>
            </a:extLst>
          </p:cNvPr>
          <p:cNvSpPr>
            <a:spLocks noGrp="1"/>
          </p:cNvSpPr>
          <p:nvPr>
            <p:ph idx="1"/>
          </p:nvPr>
        </p:nvSpPr>
        <p:spPr>
          <a:xfrm>
            <a:off x="838200" y="1825625"/>
            <a:ext cx="5209032" cy="4351338"/>
          </a:xfrm>
        </p:spPr>
        <p:txBody>
          <a:bodyPr/>
          <a:lstStyle/>
          <a:p>
            <a:r>
              <a:rPr lang="en-US" sz="2000" dirty="0"/>
              <a:t>Allow only one change during migration:</a:t>
            </a:r>
          </a:p>
          <a:p>
            <a:pPr lvl="1"/>
            <a:r>
              <a:rPr lang="en-US" sz="1600" dirty="0"/>
              <a:t>Partner PLMN, Partner IMS given that EPS and IMS both belongs to the same administrative domain</a:t>
            </a:r>
          </a:p>
          <a:p>
            <a:pPr lvl="1"/>
            <a:r>
              <a:rPr lang="en-US" sz="1600" strike="sngStrike" dirty="0"/>
              <a:t>Partner PLMN, Primary IMS</a:t>
            </a:r>
          </a:p>
          <a:p>
            <a:pPr lvl="1"/>
            <a:r>
              <a:rPr lang="en-US" sz="1600" strike="sngStrike" dirty="0"/>
              <a:t>Primary PLMN, Partner IMS</a:t>
            </a:r>
          </a:p>
          <a:p>
            <a:r>
              <a:rPr lang="en-US" sz="2000" dirty="0"/>
              <a:t>Update clauses 5.2.9.2 and 5.2.9.3 regarding PLMN and SIP core/IMS utilization </a:t>
            </a:r>
          </a:p>
          <a:p>
            <a:r>
              <a:rPr lang="en-US" sz="2000" dirty="0"/>
              <a:t>All IMS features are supported given that the HSS-EPS and HSS-IMS at the partner MC system are in one administrative domain</a:t>
            </a:r>
          </a:p>
          <a:p>
            <a:pPr lvl="1"/>
            <a:endParaRPr lang="en-US" sz="1600" dirty="0"/>
          </a:p>
        </p:txBody>
      </p:sp>
      <p:sp>
        <p:nvSpPr>
          <p:cNvPr id="3" name="Title 2">
            <a:extLst>
              <a:ext uri="{FF2B5EF4-FFF2-40B4-BE49-F238E27FC236}">
                <a16:creationId xmlns:a16="http://schemas.microsoft.com/office/drawing/2014/main" id="{C1D19FFF-9916-8936-07A0-61CC292E0D42}"/>
              </a:ext>
            </a:extLst>
          </p:cNvPr>
          <p:cNvSpPr>
            <a:spLocks noGrp="1"/>
          </p:cNvSpPr>
          <p:nvPr>
            <p:ph type="title"/>
          </p:nvPr>
        </p:nvSpPr>
        <p:spPr/>
        <p:txBody>
          <a:bodyPr/>
          <a:lstStyle/>
          <a:p>
            <a:r>
              <a:rPr lang="en-US" dirty="0"/>
              <a:t>Option 1</a:t>
            </a:r>
          </a:p>
        </p:txBody>
      </p:sp>
      <p:sp>
        <p:nvSpPr>
          <p:cNvPr id="43" name="Content Placeholder 1">
            <a:extLst>
              <a:ext uri="{FF2B5EF4-FFF2-40B4-BE49-F238E27FC236}">
                <a16:creationId xmlns:a16="http://schemas.microsoft.com/office/drawing/2014/main" id="{46C40249-E71B-9C54-0666-EDEFED390192}"/>
              </a:ext>
            </a:extLst>
          </p:cNvPr>
          <p:cNvSpPr txBox="1">
            <a:spLocks/>
          </p:cNvSpPr>
          <p:nvPr/>
        </p:nvSpPr>
        <p:spPr bwMode="auto">
          <a:xfrm>
            <a:off x="6330696" y="1825625"/>
            <a:ext cx="5209032"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3GPP should not restrict the utilization for PLMN and SIP core/ IMS due to migration</a:t>
            </a:r>
          </a:p>
          <a:p>
            <a:r>
              <a:rPr lang="en-US" sz="2000" dirty="0"/>
              <a:t>This utilization depends on the deployment scenario of the partner MC system</a:t>
            </a:r>
          </a:p>
          <a:p>
            <a:r>
              <a:rPr lang="en-US" sz="2000" dirty="0"/>
              <a:t>Each deployment scenario has its own unique/ special cases</a:t>
            </a:r>
          </a:p>
          <a:p>
            <a:pPr marL="0" indent="0">
              <a:buNone/>
            </a:pPr>
            <a:endParaRPr lang="en-US" sz="2000" dirty="0"/>
          </a:p>
        </p:txBody>
      </p:sp>
    </p:spTree>
    <p:extLst>
      <p:ext uri="{BB962C8B-B14F-4D97-AF65-F5344CB8AC3E}">
        <p14:creationId xmlns:p14="http://schemas.microsoft.com/office/powerpoint/2010/main" val="36126084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5CA3727-A4EB-4398-9783-D0148B061093}">
  <ds:schemaRefs>
    <ds:schemaRef ds:uri="280d8efa-eff2-4910-88d2-79ca146720c4"/>
    <ds:schemaRef ds:uri="679a257e-872f-4c98-9e8a-0a9c104f72c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12360</TotalTime>
  <Words>3351</Words>
  <Application>Microsoft Office PowerPoint</Application>
  <PresentationFormat>Widescreen</PresentationFormat>
  <Paragraphs>281</Paragraphs>
  <Slides>27</Slides>
  <Notes>4</Notes>
  <HiddenSlides>16</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27</vt:i4>
      </vt:variant>
    </vt:vector>
  </HeadingPairs>
  <TitlesOfParts>
    <vt:vector size="36" baseType="lpstr">
      <vt:lpstr>Arial</vt:lpstr>
      <vt:lpstr>Arial </vt:lpstr>
      <vt:lpstr>Calibri</vt:lpstr>
      <vt:lpstr>Calibri Light</vt:lpstr>
      <vt:lpstr>Ericsson Hilda</vt:lpstr>
      <vt:lpstr>Times New Roman</vt:lpstr>
      <vt:lpstr>Office Theme</vt:lpstr>
      <vt:lpstr>Custom Design</vt:lpstr>
      <vt:lpstr>Visio</vt:lpstr>
      <vt:lpstr>Signalling plane migration vs deployment scenarios </vt:lpstr>
      <vt:lpstr>Problem formulation</vt:lpstr>
      <vt:lpstr>Our understandings and doubts</vt:lpstr>
      <vt:lpstr>Our understandings and doubts</vt:lpstr>
      <vt:lpstr>T-ADS, P-CSCF restoration, NPLI examples</vt:lpstr>
      <vt:lpstr>Our understandings and doubts</vt:lpstr>
      <vt:lpstr>Our understandings and doubts</vt:lpstr>
      <vt:lpstr>Our understandings and doubts</vt:lpstr>
      <vt:lpstr>Option 1</vt:lpstr>
      <vt:lpstr>Option 2</vt:lpstr>
      <vt:lpstr>Thank You!</vt:lpstr>
      <vt:lpstr>5.2.9.3 SIP core / IMS utilization </vt:lpstr>
      <vt:lpstr>5.2.9.2 PLMN utilization  </vt:lpstr>
      <vt:lpstr>Sequence for migration (fig. 10.1.1.2-1)</vt:lpstr>
      <vt:lpstr>Observations </vt:lpstr>
      <vt:lpstr>Proposals</vt:lpstr>
      <vt:lpstr>Solution 1:</vt:lpstr>
      <vt:lpstr>Solution 2:</vt:lpstr>
      <vt:lpstr>MC service user migration</vt:lpstr>
      <vt:lpstr>Solution evaluation: Solution 2</vt:lpstr>
      <vt:lpstr>Background from TS 23.228 and TS 33.203</vt:lpstr>
      <vt:lpstr>Background from TS 33.203 </vt:lpstr>
      <vt:lpstr>Observations</vt:lpstr>
      <vt:lpstr>Background from TS 23.228 and TS 23.203</vt:lpstr>
      <vt:lpstr>Background from TS 23.228 and TS 23.203</vt:lpstr>
      <vt:lpstr>9.2.2.1 Administration of MC service, SIP core, and EPS (scenarios 3 &amp;4)</vt:lpstr>
      <vt:lpstr>9.2.2.1 Administration of MC service, SIP core, and EPS (scenarios 3 &amp;4)</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6</cp:revision>
  <dcterms:created xsi:type="dcterms:W3CDTF">2010-02-05T13:52:04Z</dcterms:created>
  <dcterms:modified xsi:type="dcterms:W3CDTF">2024-08-12T11:41:38Z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