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54" r:id="rId4"/>
    <p:sldId id="562" r:id="rId5"/>
    <p:sldId id="566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6" d="100"/>
          <a:sy n="66" d="100"/>
        </p:scale>
        <p:origin x="58" y="18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S6-243004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SA6#62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008385"/>
              </p:ext>
            </p:extLst>
          </p:nvPr>
        </p:nvGraphicFramePr>
        <p:xfrm>
          <a:off x="265862" y="1589852"/>
          <a:ext cx="11034150" cy="48681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70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5%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264004"/>
              </p:ext>
            </p:extLst>
          </p:nvPr>
        </p:nvGraphicFramePr>
        <p:xfrm>
          <a:off x="185179" y="1593201"/>
          <a:ext cx="11204480" cy="323767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 </a:t>
                      </a: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6940"/>
              </p:ext>
            </p:extLst>
          </p:nvPr>
        </p:nvGraphicFramePr>
        <p:xfrm>
          <a:off x="185179" y="1593201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 </a:t>
                      </a: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974979"/>
              </p:ext>
            </p:extLst>
          </p:nvPr>
        </p:nvGraphicFramePr>
        <p:xfrm>
          <a:off x="265862" y="1589852"/>
          <a:ext cx="11034150" cy="352779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MMTel_App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AIML_App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August 29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Pre-SA6#63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(?)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(?)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848558"/>
              </p:ext>
            </p:extLst>
          </p:nvPr>
        </p:nvGraphicFramePr>
        <p:xfrm>
          <a:off x="630378" y="1626609"/>
          <a:ext cx="7983685" cy="3568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Maastricht, Netherlands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Hyderabad,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29315</TotalTime>
  <Words>862</Words>
  <Application>Microsoft Office PowerPoint</Application>
  <PresentationFormat>Widescreen</PresentationFormat>
  <Paragraphs>253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SA6#62 Work Plan Review</vt:lpstr>
      <vt:lpstr>Overview: Rel-19 Studies</vt:lpstr>
      <vt:lpstr>Overview: Rel-19 Work-Items (1/3)</vt:lpstr>
      <vt:lpstr>Overview: Rel-19 Work-Items (2/3)</vt:lpstr>
      <vt:lpstr>Overview: Rel-19 Work-Items (3/3)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2302</cp:revision>
  <dcterms:created xsi:type="dcterms:W3CDTF">2010-02-05T13:52:04Z</dcterms:created>
  <dcterms:modified xsi:type="dcterms:W3CDTF">2024-08-07T16:18:03Z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