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63" r:id="rId3"/>
    <p:sldId id="551" r:id="rId4"/>
    <p:sldId id="554" r:id="rId5"/>
    <p:sldId id="562" r:id="rId6"/>
    <p:sldId id="537" r:id="rId7"/>
    <p:sldId id="565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75" d="100"/>
          <a:sy n="75" d="100"/>
        </p:scale>
        <p:origin x="734" y="6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SA6#60, 15 – 19 April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2024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S6-241667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SA6#60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329816"/>
              </p:ext>
            </p:extLst>
          </p:nvPr>
        </p:nvGraphicFramePr>
        <p:xfrm>
          <a:off x="185179" y="1593201"/>
          <a:ext cx="11204480" cy="146292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98%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263716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98213"/>
              </p:ext>
            </p:extLst>
          </p:nvPr>
        </p:nvGraphicFramePr>
        <p:xfrm>
          <a:off x="265862" y="1624577"/>
          <a:ext cx="11034150" cy="484585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FS_eMMTelAPP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b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dependent 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SA2-progress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FS_AIMLAPP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2</a:t>
                      </a: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44271"/>
              </p:ext>
            </p:extLst>
          </p:nvPr>
        </p:nvGraphicFramePr>
        <p:xfrm>
          <a:off x="185179" y="1593201"/>
          <a:ext cx="11204480" cy="329863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SA#105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257921"/>
              </p:ext>
            </p:extLst>
          </p:nvPr>
        </p:nvGraphicFramePr>
        <p:xfrm>
          <a:off x="185179" y="1593201"/>
          <a:ext cx="11204480" cy="363201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kern="1200" baseline="0" dirty="0" err="1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400" kern="1200" baseline="0" dirty="0" err="1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related</a:t>
                      </a:r>
                      <a:r>
                        <a:rPr lang="nb-NO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 to </a:t>
                      </a:r>
                      <a:r>
                        <a:rPr lang="nb-NO" sz="1400" kern="1200" baseline="0" dirty="0" err="1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possible</a:t>
                      </a:r>
                      <a:r>
                        <a:rPr lang="nb-NO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400" kern="1200" baseline="0" dirty="0" err="1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LSs</a:t>
                      </a: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Thursday 25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close of meeting</a:t>
            </a:r>
            <a:endParaRPr lang="en-GB" altLang="en-US" sz="2400" dirty="0">
              <a:highlight>
                <a:srgbClr val="FFFF00"/>
              </a:highlight>
            </a:endParaRPr>
          </a:p>
          <a:p>
            <a:pPr marL="354387" indent="-354387">
              <a:defRPr/>
            </a:pPr>
            <a:r>
              <a:rPr lang="en-GB" altLang="en-US" sz="2400" dirty="0"/>
              <a:t>Pre-SA6#61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MC (?)</a:t>
            </a:r>
          </a:p>
          <a:p>
            <a:pPr marL="1225039" lvl="2" indent="-295323">
              <a:defRPr/>
            </a:pPr>
            <a:r>
              <a:rPr lang="en-GB" altLang="en-US" sz="1400" dirty="0"/>
              <a:t>AIML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5GSAT/MMTel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Meta (1)</a:t>
            </a:r>
          </a:p>
          <a:p>
            <a:pPr marL="1225039" lvl="2" indent="-295323">
              <a:defRPr/>
            </a:pPr>
            <a:r>
              <a:rPr lang="en-GB" altLang="en-US" sz="1400" dirty="0"/>
              <a:t>Other ???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1-6 May</a:t>
            </a:r>
          </a:p>
          <a:p>
            <a:pPr marL="1225039" lvl="2" indent="-295323">
              <a:defRPr/>
            </a:pPr>
            <a:r>
              <a:rPr lang="en-GB" altLang="en-US" sz="1400" dirty="0"/>
              <a:t>9 May</a:t>
            </a:r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463662"/>
              </p:ext>
            </p:extLst>
          </p:nvPr>
        </p:nvGraphicFramePr>
        <p:xfrm>
          <a:off x="630378" y="1702811"/>
          <a:ext cx="7983685" cy="42015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9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316858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047855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606634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20 – 24 May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Jeju, South Korea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9577841"/>
                  </a:ext>
                </a:extLst>
              </a:tr>
              <a:tr h="3351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SA6#62-Adhoc-e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10 – 18 July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Online – agenda to be decided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2329376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August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Netherlands, Maastricht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8317117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14 – 18 October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India, Location,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7478425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November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Orlando,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998579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489697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17 – 21 Feb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Greece, Athens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7 – 11 April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</a:t>
                      </a:r>
                      <a:r>
                        <a:rPr lang="en-GB" sz="16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May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Japan, Location,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China, Location,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SA6#70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USA, Orlando - FL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29012</TotalTime>
  <Words>739</Words>
  <Application>Microsoft Office PowerPoint</Application>
  <PresentationFormat>Widescreen</PresentationFormat>
  <Paragraphs>214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   SA6#60 Work Plan Review</vt:lpstr>
      <vt:lpstr>Overview: Rel-18 Work-Items</vt:lpstr>
      <vt:lpstr>Overview: Rel-19 Studies</vt:lpstr>
      <vt:lpstr>Overview: Rel-19 Work-Items (1/2)</vt:lpstr>
      <vt:lpstr>Overview: Rel-19 Work-Items (2/2)</vt:lpstr>
      <vt:lpstr>Conference calls and other items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2289</cp:revision>
  <dcterms:created xsi:type="dcterms:W3CDTF">2010-02-05T13:52:04Z</dcterms:created>
  <dcterms:modified xsi:type="dcterms:W3CDTF">2024-04-19T07:44:30Z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