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91" r:id="rId6"/>
    <p:sldId id="397" r:id="rId7"/>
    <p:sldId id="372" r:id="rId8"/>
    <p:sldId id="395" r:id="rId9"/>
    <p:sldId id="396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5AD0C1F-6A07-FEAB-CA63-C93AE8427F2D}" name="Jing Yue" initials="JY" userId="Jing Yue" providerId="None"/>
  <p188:author id="{10E42772-49C9-833B-603E-8BD7D2CFB14F}" name="Igor Pastushok" initials="IP" userId="Igor Pastushok" providerId="None"/>
  <p188:author id="{61F5ADA5-9DD0-AFD6-E546-ACE44E3AA89A}" name="Rebecka Alfredsson" initials="RA" userId="S::rebecka.alfredsson@ericsson.com::43d88c67-6ef1-4487-8783-07c085b96668" providerId="AD"/>
  <p188:author id="{8F6D0EAE-5208-A58E-E04E-A4727FCDA351}" name="Igor Pastushok" initials="IP" userId="S::igor.pastushok@ericsson.com::573a2f02-c350-4544-a2e1-191823aaaf1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B9BD5"/>
    <a:srgbClr val="0432FF"/>
    <a:srgbClr val="FF6600"/>
    <a:srgbClr val="C6D254"/>
    <a:srgbClr val="FFFFFF"/>
    <a:srgbClr val="1A4669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Pastushok" userId="573a2f02-c350-4544-a2e1-191823aaaf14" providerId="ADAL" clId="{078E5497-C45A-46C2-B934-AAE118C6605E}"/>
    <pc:docChg chg="undo redo custSel addSld delSld modSld sldOrd">
      <pc:chgData name="Igor Pastushok" userId="573a2f02-c350-4544-a2e1-191823aaaf14" providerId="ADAL" clId="{078E5497-C45A-46C2-B934-AAE118C6605E}" dt="2024-02-08T09:24:34.748" v="2857" actId="114"/>
      <pc:docMkLst>
        <pc:docMk/>
      </pc:docMkLst>
      <pc:sldChg chg="modSp mod">
        <pc:chgData name="Igor Pastushok" userId="573a2f02-c350-4544-a2e1-191823aaaf14" providerId="ADAL" clId="{078E5497-C45A-46C2-B934-AAE118C6605E}" dt="2024-02-07T15:21:44.320" v="2833" actId="20577"/>
        <pc:sldMkLst>
          <pc:docMk/>
          <pc:sldMk cId="1167552935" sldId="372"/>
        </pc:sldMkLst>
        <pc:spChg chg="mod">
          <ac:chgData name="Igor Pastushok" userId="573a2f02-c350-4544-a2e1-191823aaaf14" providerId="ADAL" clId="{078E5497-C45A-46C2-B934-AAE118C6605E}" dt="2024-02-07T15:21:44.320" v="2833" actId="20577"/>
          <ac:spMkLst>
            <pc:docMk/>
            <pc:sldMk cId="1167552935" sldId="372"/>
            <ac:spMk id="6147" creationId="{33CFEE74-7B51-47B2-8BC9-945D38E983E7}"/>
          </ac:spMkLst>
        </pc:spChg>
      </pc:sldChg>
      <pc:sldChg chg="modSp mod">
        <pc:chgData name="Igor Pastushok" userId="573a2f02-c350-4544-a2e1-191823aaaf14" providerId="ADAL" clId="{078E5497-C45A-46C2-B934-AAE118C6605E}" dt="2024-02-08T09:24:34.748" v="2857" actId="114"/>
        <pc:sldMkLst>
          <pc:docMk/>
          <pc:sldMk cId="2607736753" sldId="378"/>
        </pc:sldMkLst>
        <pc:spChg chg="mod">
          <ac:chgData name="Igor Pastushok" userId="573a2f02-c350-4544-a2e1-191823aaaf14" providerId="ADAL" clId="{078E5497-C45A-46C2-B934-AAE118C6605E}" dt="2024-02-08T09:24:34.748" v="2857" actId="114"/>
          <ac:spMkLst>
            <pc:docMk/>
            <pc:sldMk cId="2607736753" sldId="378"/>
            <ac:spMk id="7171" creationId="{8B215120-9330-4C24-86C0-93DB3C460B0D}"/>
          </ac:spMkLst>
        </pc:spChg>
      </pc:sldChg>
      <pc:sldChg chg="ord">
        <pc:chgData name="Igor Pastushok" userId="573a2f02-c350-4544-a2e1-191823aaaf14" providerId="ADAL" clId="{078E5497-C45A-46C2-B934-AAE118C6605E}" dt="2024-02-07T07:26:46.172" v="75"/>
        <pc:sldMkLst>
          <pc:docMk/>
          <pc:sldMk cId="1818224381" sldId="385"/>
        </pc:sldMkLst>
      </pc:sldChg>
      <pc:sldChg chg="modSp mod">
        <pc:chgData name="Igor Pastushok" userId="573a2f02-c350-4544-a2e1-191823aaaf14" providerId="ADAL" clId="{078E5497-C45A-46C2-B934-AAE118C6605E}" dt="2024-02-07T07:29:18.533" v="77" actId="20577"/>
        <pc:sldMkLst>
          <pc:docMk/>
          <pc:sldMk cId="1063391602" sldId="386"/>
        </pc:sldMkLst>
        <pc:spChg chg="mod">
          <ac:chgData name="Igor Pastushok" userId="573a2f02-c350-4544-a2e1-191823aaaf14" providerId="ADAL" clId="{078E5497-C45A-46C2-B934-AAE118C6605E}" dt="2024-02-07T07:29:18.533" v="77" actId="20577"/>
          <ac:spMkLst>
            <pc:docMk/>
            <pc:sldMk cId="1063391602" sldId="386"/>
            <ac:spMk id="6147" creationId="{33CFEE74-7B51-47B2-8BC9-945D38E983E7}"/>
          </ac:spMkLst>
        </pc:spChg>
      </pc:sldChg>
      <pc:sldChg chg="ord">
        <pc:chgData name="Igor Pastushok" userId="573a2f02-c350-4544-a2e1-191823aaaf14" providerId="ADAL" clId="{078E5497-C45A-46C2-B934-AAE118C6605E}" dt="2024-02-07T07:26:46.172" v="75"/>
        <pc:sldMkLst>
          <pc:docMk/>
          <pc:sldMk cId="977651250" sldId="388"/>
        </pc:sldMkLst>
      </pc:sldChg>
      <pc:sldChg chg="del">
        <pc:chgData name="Igor Pastushok" userId="573a2f02-c350-4544-a2e1-191823aaaf14" providerId="ADAL" clId="{078E5497-C45A-46C2-B934-AAE118C6605E}" dt="2024-02-07T07:44:33.692" v="1380" actId="47"/>
        <pc:sldMkLst>
          <pc:docMk/>
          <pc:sldMk cId="2424381990" sldId="389"/>
        </pc:sldMkLst>
      </pc:sldChg>
      <pc:sldChg chg="addSp delSp modSp mod">
        <pc:chgData name="Igor Pastushok" userId="573a2f02-c350-4544-a2e1-191823aaaf14" providerId="ADAL" clId="{078E5497-C45A-46C2-B934-AAE118C6605E}" dt="2024-02-08T07:44:24.978" v="2850" actId="13926"/>
        <pc:sldMkLst>
          <pc:docMk/>
          <pc:sldMk cId="652280644" sldId="390"/>
        </pc:sldMkLst>
        <pc:spChg chg="add del mod">
          <ac:chgData name="Igor Pastushok" userId="573a2f02-c350-4544-a2e1-191823aaaf14" providerId="ADAL" clId="{078E5497-C45A-46C2-B934-AAE118C6605E}" dt="2024-02-07T07:47:11.513" v="1438"/>
          <ac:spMkLst>
            <pc:docMk/>
            <pc:sldMk cId="652280644" sldId="390"/>
            <ac:spMk id="5" creationId="{1E496B57-A640-F621-0125-36AD2A772282}"/>
          </ac:spMkLst>
        </pc:spChg>
        <pc:spChg chg="mod">
          <ac:chgData name="Igor Pastushok" userId="573a2f02-c350-4544-a2e1-191823aaaf14" providerId="ADAL" clId="{078E5497-C45A-46C2-B934-AAE118C6605E}" dt="2024-02-07T07:48:07.121" v="1468" actId="20577"/>
          <ac:spMkLst>
            <pc:docMk/>
            <pc:sldMk cId="652280644" sldId="390"/>
            <ac:spMk id="6" creationId="{E59ECC27-B952-BC63-2A0E-0121219D2AA4}"/>
          </ac:spMkLst>
        </pc:spChg>
        <pc:spChg chg="add del mod">
          <ac:chgData name="Igor Pastushok" userId="573a2f02-c350-4544-a2e1-191823aaaf14" providerId="ADAL" clId="{078E5497-C45A-46C2-B934-AAE118C6605E}" dt="2024-02-07T07:47:16.139" v="1442"/>
          <ac:spMkLst>
            <pc:docMk/>
            <pc:sldMk cId="652280644" sldId="390"/>
            <ac:spMk id="8" creationId="{4DA3274C-9962-653C-BD50-F3118DCA3068}"/>
          </ac:spMkLst>
        </pc:spChg>
        <pc:spChg chg="mod">
          <ac:chgData name="Igor Pastushok" userId="573a2f02-c350-4544-a2e1-191823aaaf14" providerId="ADAL" clId="{078E5497-C45A-46C2-B934-AAE118C6605E}" dt="2024-02-08T07:44:24.978" v="2850" actId="13926"/>
          <ac:spMkLst>
            <pc:docMk/>
            <pc:sldMk cId="652280644" sldId="390"/>
            <ac:spMk id="6147" creationId="{33CFEE74-7B51-47B2-8BC9-945D38E983E7}"/>
          </ac:spMkLst>
        </pc:spChg>
        <pc:graphicFrameChg chg="add del mod">
          <ac:chgData name="Igor Pastushok" userId="573a2f02-c350-4544-a2e1-191823aaaf14" providerId="ADAL" clId="{078E5497-C45A-46C2-B934-AAE118C6605E}" dt="2024-02-07T07:47:11.513" v="1438"/>
          <ac:graphicFrameMkLst>
            <pc:docMk/>
            <pc:sldMk cId="652280644" sldId="390"/>
            <ac:graphicFrameMk id="3" creationId="{3075B095-A069-33DA-7B9E-5CBD0EADB55D}"/>
          </ac:graphicFrameMkLst>
        </pc:graphicFrameChg>
        <pc:graphicFrameChg chg="del">
          <ac:chgData name="Igor Pastushok" userId="573a2f02-c350-4544-a2e1-191823aaaf14" providerId="ADAL" clId="{078E5497-C45A-46C2-B934-AAE118C6605E}" dt="2024-02-07T07:46:53.054" v="1428" actId="478"/>
          <ac:graphicFrameMkLst>
            <pc:docMk/>
            <pc:sldMk cId="652280644" sldId="390"/>
            <ac:graphicFrameMk id="4" creationId="{F3CDC664-1FC2-A3F5-2D39-C6FC22E7478C}"/>
          </ac:graphicFrameMkLst>
        </pc:graphicFrameChg>
        <pc:graphicFrameChg chg="add del mod">
          <ac:chgData name="Igor Pastushok" userId="573a2f02-c350-4544-a2e1-191823aaaf14" providerId="ADAL" clId="{078E5497-C45A-46C2-B934-AAE118C6605E}" dt="2024-02-07T07:47:16.139" v="1442"/>
          <ac:graphicFrameMkLst>
            <pc:docMk/>
            <pc:sldMk cId="652280644" sldId="390"/>
            <ac:graphicFrameMk id="7" creationId="{C25F7B21-89B9-FB61-A936-24B794336B6A}"/>
          </ac:graphicFrameMkLst>
        </pc:graphicFrameChg>
        <pc:graphicFrameChg chg="add mod modGraphic">
          <ac:chgData name="Igor Pastushok" userId="573a2f02-c350-4544-a2e1-191823aaaf14" providerId="ADAL" clId="{078E5497-C45A-46C2-B934-AAE118C6605E}" dt="2024-02-07T14:20:02.576" v="2758" actId="14100"/>
          <ac:graphicFrameMkLst>
            <pc:docMk/>
            <pc:sldMk cId="652280644" sldId="390"/>
            <ac:graphicFrameMk id="9" creationId="{F9B8BEF6-9CF8-8E18-A85C-B44F5B816F14}"/>
          </ac:graphicFrameMkLst>
        </pc:graphicFrameChg>
        <pc:graphicFrameChg chg="add mod">
          <ac:chgData name="Igor Pastushok" userId="573a2f02-c350-4544-a2e1-191823aaaf14" providerId="ADAL" clId="{078E5497-C45A-46C2-B934-AAE118C6605E}" dt="2024-02-07T14:20:07.813" v="2759" actId="1076"/>
          <ac:graphicFrameMkLst>
            <pc:docMk/>
            <pc:sldMk cId="652280644" sldId="390"/>
            <ac:graphicFrameMk id="10" creationId="{042395B6-E0D2-B601-901D-B78A1F2A9CE5}"/>
          </ac:graphicFrameMkLst>
        </pc:graphicFrameChg>
      </pc:sldChg>
      <pc:sldChg chg="modSp mod delCm modCm">
        <pc:chgData name="Igor Pastushok" userId="573a2f02-c350-4544-a2e1-191823aaaf14" providerId="ADAL" clId="{078E5497-C45A-46C2-B934-AAE118C6605E}" dt="2024-02-07T15:25:16.380" v="2836" actId="14100"/>
        <pc:sldMkLst>
          <pc:docMk/>
          <pc:sldMk cId="3984933016" sldId="391"/>
        </pc:sldMkLst>
        <pc:spChg chg="mod">
          <ac:chgData name="Igor Pastushok" userId="573a2f02-c350-4544-a2e1-191823aaaf14" providerId="ADAL" clId="{078E5497-C45A-46C2-B934-AAE118C6605E}" dt="2024-02-07T15:25:16.380" v="2836" actId="14100"/>
          <ac:spMkLst>
            <pc:docMk/>
            <pc:sldMk cId="3984933016" sldId="391"/>
            <ac:spMk id="6147" creationId="{33CFEE74-7B51-47B2-8BC9-945D38E983E7}"/>
          </ac:spMkLst>
        </pc:spChg>
      </pc:sldChg>
      <pc:sldChg chg="modSp new mod">
        <pc:chgData name="Igor Pastushok" userId="573a2f02-c350-4544-a2e1-191823aaaf14" providerId="ADAL" clId="{078E5497-C45A-46C2-B934-AAE118C6605E}" dt="2024-02-07T07:26:19.308" v="73" actId="20577"/>
        <pc:sldMkLst>
          <pc:docMk/>
          <pc:sldMk cId="1012046116" sldId="392"/>
        </pc:sldMkLst>
        <pc:spChg chg="mod">
          <ac:chgData name="Igor Pastushok" userId="573a2f02-c350-4544-a2e1-191823aaaf14" providerId="ADAL" clId="{078E5497-C45A-46C2-B934-AAE118C6605E}" dt="2024-02-07T07:26:19.308" v="73" actId="20577"/>
          <ac:spMkLst>
            <pc:docMk/>
            <pc:sldMk cId="1012046116" sldId="392"/>
            <ac:spMk id="2" creationId="{4335C1EE-DD2D-4A20-9C6A-35DAA6B9F64E}"/>
          </ac:spMkLst>
        </pc:spChg>
      </pc:sldChg>
      <pc:sldChg chg="modSp new mod">
        <pc:chgData name="Igor Pastushok" userId="573a2f02-c350-4544-a2e1-191823aaaf14" providerId="ADAL" clId="{078E5497-C45A-46C2-B934-AAE118C6605E}" dt="2024-02-08T09:22:46.576" v="2851" actId="13926"/>
        <pc:sldMkLst>
          <pc:docMk/>
          <pc:sldMk cId="2068688671" sldId="393"/>
        </pc:sldMkLst>
        <pc:spChg chg="mod">
          <ac:chgData name="Igor Pastushok" userId="573a2f02-c350-4544-a2e1-191823aaaf14" providerId="ADAL" clId="{078E5497-C45A-46C2-B934-AAE118C6605E}" dt="2024-02-07T07:32:48" v="431" actId="20577"/>
          <ac:spMkLst>
            <pc:docMk/>
            <pc:sldMk cId="2068688671" sldId="393"/>
            <ac:spMk id="2" creationId="{A93DC85C-CFA7-3D05-ECE7-FB06C06CBCCA}"/>
          </ac:spMkLst>
        </pc:spChg>
        <pc:spChg chg="mod">
          <ac:chgData name="Igor Pastushok" userId="573a2f02-c350-4544-a2e1-191823aaaf14" providerId="ADAL" clId="{078E5497-C45A-46C2-B934-AAE118C6605E}" dt="2024-02-08T09:22:46.576" v="2851" actId="13926"/>
          <ac:spMkLst>
            <pc:docMk/>
            <pc:sldMk cId="2068688671" sldId="393"/>
            <ac:spMk id="3" creationId="{FBA7EEDF-FEB1-CB5E-9EE4-278A5D78FA64}"/>
          </ac:spMkLst>
        </pc:spChg>
      </pc:sldChg>
      <pc:sldChg chg="modSp add mod">
        <pc:chgData name="Igor Pastushok" userId="573a2f02-c350-4544-a2e1-191823aaaf14" providerId="ADAL" clId="{078E5497-C45A-46C2-B934-AAE118C6605E}" dt="2024-02-08T07:36:01.033" v="2838" actId="20577"/>
        <pc:sldMkLst>
          <pc:docMk/>
          <pc:sldMk cId="1500114807" sldId="394"/>
        </pc:sldMkLst>
        <pc:spChg chg="mod">
          <ac:chgData name="Igor Pastushok" userId="573a2f02-c350-4544-a2e1-191823aaaf14" providerId="ADAL" clId="{078E5497-C45A-46C2-B934-AAE118C6605E}" dt="2024-02-07T07:41:15.648" v="1096" actId="20577"/>
          <ac:spMkLst>
            <pc:docMk/>
            <pc:sldMk cId="1500114807" sldId="394"/>
            <ac:spMk id="2" creationId="{A93DC85C-CFA7-3D05-ECE7-FB06C06CBCCA}"/>
          </ac:spMkLst>
        </pc:spChg>
        <pc:spChg chg="mod">
          <ac:chgData name="Igor Pastushok" userId="573a2f02-c350-4544-a2e1-191823aaaf14" providerId="ADAL" clId="{078E5497-C45A-46C2-B934-AAE118C6605E}" dt="2024-02-08T07:36:01.033" v="2838" actId="20577"/>
          <ac:spMkLst>
            <pc:docMk/>
            <pc:sldMk cId="1500114807" sldId="394"/>
            <ac:spMk id="3" creationId="{FBA7EEDF-FEB1-CB5E-9EE4-278A5D78FA64}"/>
          </ac:spMkLst>
        </pc:spChg>
      </pc:sldChg>
    </pc:docChg>
  </pc:docChgLst>
  <pc:docChgLst>
    <pc:chgData name="Igor Pastushok" userId="573a2f02-c350-4544-a2e1-191823aaaf14" providerId="ADAL" clId="{8C644B3A-E841-487A-ACAF-B0A1BA7E7DA7}"/>
    <pc:docChg chg="undo custSel modSld modMainMaster">
      <pc:chgData name="Igor Pastushok" userId="573a2f02-c350-4544-a2e1-191823aaaf14" providerId="ADAL" clId="{8C644B3A-E841-487A-ACAF-B0A1BA7E7DA7}" dt="2024-04-08T14:29:31.334" v="10" actId="20577"/>
      <pc:docMkLst>
        <pc:docMk/>
      </pc:docMkLst>
      <pc:sldChg chg="modSp mod">
        <pc:chgData name="Igor Pastushok" userId="573a2f02-c350-4544-a2e1-191823aaaf14" providerId="ADAL" clId="{8C644B3A-E841-487A-ACAF-B0A1BA7E7DA7}" dt="2024-04-08T14:29:31.334" v="10" actId="20577"/>
        <pc:sldMkLst>
          <pc:docMk/>
          <pc:sldMk cId="1167552935" sldId="372"/>
        </pc:sldMkLst>
        <pc:spChg chg="mod">
          <ac:chgData name="Igor Pastushok" userId="573a2f02-c350-4544-a2e1-191823aaaf14" providerId="ADAL" clId="{8C644B3A-E841-487A-ACAF-B0A1BA7E7DA7}" dt="2024-04-08T14:29:31.334" v="10" actId="20577"/>
          <ac:spMkLst>
            <pc:docMk/>
            <pc:sldMk cId="1167552935" sldId="372"/>
            <ac:spMk id="6146" creationId="{39BD4D34-87E7-4105-B586-4767AFA2F0F4}"/>
          </ac:spMkLst>
        </pc:spChg>
      </pc:sldChg>
      <pc:sldChg chg="modSp mod">
        <pc:chgData name="Igor Pastushok" userId="573a2f02-c350-4544-a2e1-191823aaaf14" providerId="ADAL" clId="{8C644B3A-E841-487A-ACAF-B0A1BA7E7DA7}" dt="2024-04-08T13:50:53.967" v="6" actId="13926"/>
        <pc:sldMkLst>
          <pc:docMk/>
          <pc:sldMk cId="389682159" sldId="396"/>
        </pc:sldMkLst>
        <pc:spChg chg="mod">
          <ac:chgData name="Igor Pastushok" userId="573a2f02-c350-4544-a2e1-191823aaaf14" providerId="ADAL" clId="{8C644B3A-E841-487A-ACAF-B0A1BA7E7DA7}" dt="2024-04-08T13:50:53.967" v="6" actId="13926"/>
          <ac:spMkLst>
            <pc:docMk/>
            <pc:sldMk cId="389682159" sldId="396"/>
            <ac:spMk id="7171" creationId="{8B215120-9330-4C24-86C0-93DB3C460B0D}"/>
          </ac:spMkLst>
        </pc:spChg>
      </pc:sldChg>
      <pc:sldChg chg="modSp mod">
        <pc:chgData name="Igor Pastushok" userId="573a2f02-c350-4544-a2e1-191823aaaf14" providerId="ADAL" clId="{8C644B3A-E841-487A-ACAF-B0A1BA7E7DA7}" dt="2024-04-08T10:25:14.766" v="2" actId="113"/>
        <pc:sldMkLst>
          <pc:docMk/>
          <pc:sldMk cId="367808483" sldId="397"/>
        </pc:sldMkLst>
        <pc:spChg chg="mod">
          <ac:chgData name="Igor Pastushok" userId="573a2f02-c350-4544-a2e1-191823aaaf14" providerId="ADAL" clId="{8C644B3A-E841-487A-ACAF-B0A1BA7E7DA7}" dt="2024-04-08T10:25:14.766" v="2" actId="113"/>
          <ac:spMkLst>
            <pc:docMk/>
            <pc:sldMk cId="367808483" sldId="397"/>
            <ac:spMk id="3" creationId="{C39120B3-D9AD-5678-EC3A-C237EC83C8ED}"/>
          </ac:spMkLst>
        </pc:spChg>
      </pc:sldChg>
      <pc:sldMasterChg chg="modSp mod">
        <pc:chgData name="Igor Pastushok" userId="573a2f02-c350-4544-a2e1-191823aaaf14" providerId="ADAL" clId="{8C644B3A-E841-487A-ACAF-B0A1BA7E7DA7}" dt="2024-04-08T13:52:31.188" v="9"/>
        <pc:sldMasterMkLst>
          <pc:docMk/>
          <pc:sldMasterMk cId="0" sldId="2147485146"/>
        </pc:sldMasterMkLst>
        <pc:spChg chg="mod">
          <ac:chgData name="Igor Pastushok" userId="573a2f02-c350-4544-a2e1-191823aaaf14" providerId="ADAL" clId="{8C644B3A-E841-487A-ACAF-B0A1BA7E7DA7}" dt="2024-04-08T13:52:31.188" v="9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Jing Yue" userId="5ad55dac-6c7f-4ea6-ba85-4dd3e6729923" providerId="ADAL" clId="{26A5C3E3-4E0F-49E2-B423-C5697753BD42}"/>
    <pc:docChg chg="modSld">
      <pc:chgData name="Jing Yue" userId="5ad55dac-6c7f-4ea6-ba85-4dd3e6729923" providerId="ADAL" clId="{26A5C3E3-4E0F-49E2-B423-C5697753BD42}" dt="2024-01-29T07:24:44.858" v="20" actId="20577"/>
      <pc:docMkLst>
        <pc:docMk/>
      </pc:docMkLst>
      <pc:sldChg chg="modSp mod">
        <pc:chgData name="Jing Yue" userId="5ad55dac-6c7f-4ea6-ba85-4dd3e6729923" providerId="ADAL" clId="{26A5C3E3-4E0F-49E2-B423-C5697753BD42}" dt="2024-01-29T07:24:20.444" v="9" actId="20577"/>
        <pc:sldMkLst>
          <pc:docMk/>
          <pc:sldMk cId="0" sldId="341"/>
        </pc:sldMkLst>
        <pc:spChg chg="mod">
          <ac:chgData name="Jing Yue" userId="5ad55dac-6c7f-4ea6-ba85-4dd3e6729923" providerId="ADAL" clId="{26A5C3E3-4E0F-49E2-B423-C5697753BD42}" dt="2024-01-29T07:24:20.444" v="9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Jing Yue" userId="5ad55dac-6c7f-4ea6-ba85-4dd3e6729923" providerId="ADAL" clId="{26A5C3E3-4E0F-49E2-B423-C5697753BD42}" dt="2024-01-29T07:24:44.858" v="20" actId="20577"/>
        <pc:sldMkLst>
          <pc:docMk/>
          <pc:sldMk cId="0" sldId="365"/>
        </pc:sldMkLst>
        <pc:spChg chg="mod">
          <ac:chgData name="Jing Yue" userId="5ad55dac-6c7f-4ea6-ba85-4dd3e6729923" providerId="ADAL" clId="{26A5C3E3-4E0F-49E2-B423-C5697753BD42}" dt="2024-01-29T07:24:44.858" v="20" actId="20577"/>
          <ac:spMkLst>
            <pc:docMk/>
            <pc:sldMk cId="0" sldId="365"/>
            <ac:spMk id="8195" creationId="{A955EC6E-B2A1-4AA5-9F6A-E317D7FE324C}"/>
          </ac:spMkLst>
        </pc:spChg>
      </pc:sldChg>
    </pc:docChg>
  </pc:docChgLst>
  <pc:docChgLst>
    <pc:chgData name="Ashish Sanjay Sharma" userId="b92ae525-9e32-4816-b4f4-a92af2144e10" providerId="ADAL" clId="{6D93ED02-BB15-434A-B455-3F1E9838E402}"/>
    <pc:docChg chg="undo custSel addSld delSld modSld sldOrd modMainMaster">
      <pc:chgData name="Ashish Sanjay Sharma" userId="b92ae525-9e32-4816-b4f4-a92af2144e10" providerId="ADAL" clId="{6D93ED02-BB15-434A-B455-3F1E9838E402}" dt="2023-11-07T14:12:06.441" v="3403" actId="20577"/>
      <pc:docMkLst>
        <pc:docMk/>
      </pc:docMkLst>
      <pc:sldChg chg="modSp mod delCm">
        <pc:chgData name="Ashish Sanjay Sharma" userId="b92ae525-9e32-4816-b4f4-a92af2144e10" providerId="ADAL" clId="{6D93ED02-BB15-434A-B455-3F1E9838E402}" dt="2023-11-07T10:13:25.239" v="3301"/>
        <pc:sldMkLst>
          <pc:docMk/>
          <pc:sldMk cId="0" sldId="341"/>
        </pc:sldMkLst>
        <pc:spChg chg="mod">
          <ac:chgData name="Ashish Sanjay Sharma" userId="b92ae525-9e32-4816-b4f4-a92af2144e10" providerId="ADAL" clId="{6D93ED02-BB15-434A-B455-3F1E9838E402}" dt="2023-11-06T13:45:34.867" v="2452" actId="20577"/>
          <ac:spMkLst>
            <pc:docMk/>
            <pc:sldMk cId="0" sldId="341"/>
            <ac:spMk id="5123" creationId="{9FAD3684-801E-4E1E-85EB-F5F3E5D37277}"/>
          </ac:spMkLst>
        </pc:spChg>
      </pc:sldChg>
      <pc:sldChg chg="del">
        <pc:chgData name="Ashish Sanjay Sharma" userId="b92ae525-9e32-4816-b4f4-a92af2144e10" providerId="ADAL" clId="{6D93ED02-BB15-434A-B455-3F1E9838E402}" dt="2023-11-06T13:45:43.867" v="2453" actId="2696"/>
        <pc:sldMkLst>
          <pc:docMk/>
          <pc:sldMk cId="0" sldId="363"/>
        </pc:sldMkLst>
      </pc:sldChg>
      <pc:sldChg chg="modSp add del mod">
        <pc:chgData name="Ashish Sanjay Sharma" userId="b92ae525-9e32-4816-b4f4-a92af2144e10" providerId="ADAL" clId="{6D93ED02-BB15-434A-B455-3F1E9838E402}" dt="2023-11-07T10:04:03.542" v="3022" actId="5793"/>
        <pc:sldMkLst>
          <pc:docMk/>
          <pc:sldMk cId="0" sldId="364"/>
        </pc:sldMkLst>
        <pc:spChg chg="mod">
          <ac:chgData name="Ashish Sanjay Sharma" userId="b92ae525-9e32-4816-b4f4-a92af2144e10" providerId="ADAL" clId="{6D93ED02-BB15-434A-B455-3F1E9838E402}" dt="2023-11-07T10:03:07.410" v="2990" actId="20577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Ashish Sanjay Sharma" userId="b92ae525-9e32-4816-b4f4-a92af2144e10" providerId="ADAL" clId="{6D93ED02-BB15-434A-B455-3F1E9838E402}" dt="2023-11-07T10:04:03.542" v="3022" actId="5793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Ashish Sanjay Sharma" userId="b92ae525-9e32-4816-b4f4-a92af2144e10" providerId="ADAL" clId="{6D93ED02-BB15-434A-B455-3F1E9838E402}" dt="2023-11-07T10:09:54.148" v="3190" actId="20577"/>
        <pc:sldMkLst>
          <pc:docMk/>
          <pc:sldMk cId="0" sldId="365"/>
        </pc:sldMkLst>
        <pc:spChg chg="mod">
          <ac:chgData name="Ashish Sanjay Sharma" userId="b92ae525-9e32-4816-b4f4-a92af2144e10" providerId="ADAL" clId="{6D93ED02-BB15-434A-B455-3F1E9838E402}" dt="2023-11-07T10:09:54.148" v="3190" actId="20577"/>
          <ac:spMkLst>
            <pc:docMk/>
            <pc:sldMk cId="0" sldId="365"/>
            <ac:spMk id="8195" creationId="{A955EC6E-B2A1-4AA5-9F6A-E317D7FE324C}"/>
          </ac:spMkLst>
        </pc:spChg>
      </pc:sldChg>
      <pc:sldChg chg="addSp delSp modSp mod ord">
        <pc:chgData name="Ashish Sanjay Sharma" userId="b92ae525-9e32-4816-b4f4-a92af2144e10" providerId="ADAL" clId="{6D93ED02-BB15-434A-B455-3F1E9838E402}" dt="2023-11-07T14:12:06.441" v="3403" actId="20577"/>
        <pc:sldMkLst>
          <pc:docMk/>
          <pc:sldMk cId="3793702056" sldId="371"/>
        </pc:sldMkLst>
        <pc:spChg chg="add del mod">
          <ac:chgData name="Ashish Sanjay Sharma" userId="b92ae525-9e32-4816-b4f4-a92af2144e10" providerId="ADAL" clId="{6D93ED02-BB15-434A-B455-3F1E9838E402}" dt="2023-11-06T13:10:28.117" v="1082"/>
          <ac:spMkLst>
            <pc:docMk/>
            <pc:sldMk cId="3793702056" sldId="371"/>
            <ac:spMk id="2" creationId="{3C341692-2F13-12FD-1FB7-5632B97DBB74}"/>
          </ac:spMkLst>
        </pc:spChg>
        <pc:spChg chg="add mod">
          <ac:chgData name="Ashish Sanjay Sharma" userId="b92ae525-9e32-4816-b4f4-a92af2144e10" providerId="ADAL" clId="{6D93ED02-BB15-434A-B455-3F1E9838E402}" dt="2023-11-06T13:13:55.211" v="1183" actId="1036"/>
          <ac:spMkLst>
            <pc:docMk/>
            <pc:sldMk cId="3793702056" sldId="371"/>
            <ac:spMk id="4" creationId="{8331146D-B9F8-10C5-5B1E-9D9D926CE9AA}"/>
          </ac:spMkLst>
        </pc:spChg>
        <pc:spChg chg="add del">
          <ac:chgData name="Ashish Sanjay Sharma" userId="b92ae525-9e32-4816-b4f4-a92af2144e10" providerId="ADAL" clId="{6D93ED02-BB15-434A-B455-3F1E9838E402}" dt="2023-11-06T13:39:00.085" v="1967" actId="478"/>
          <ac:spMkLst>
            <pc:docMk/>
            <pc:sldMk cId="3793702056" sldId="371"/>
            <ac:spMk id="5" creationId="{AC3CC7E6-A72E-D132-2753-BC6A4E8CE7EB}"/>
          </ac:spMkLst>
        </pc:spChg>
        <pc:spChg chg="add del">
          <ac:chgData name="Ashish Sanjay Sharma" userId="b92ae525-9e32-4816-b4f4-a92af2144e10" providerId="ADAL" clId="{6D93ED02-BB15-434A-B455-3F1E9838E402}" dt="2023-11-06T13:38:38.690" v="1956" actId="11529"/>
          <ac:spMkLst>
            <pc:docMk/>
            <pc:sldMk cId="3793702056" sldId="371"/>
            <ac:spMk id="6" creationId="{D81A352C-8C11-E2FB-CF8E-5067870E7634}"/>
          </ac:spMkLst>
        </pc:spChg>
        <pc:spChg chg="add mod">
          <ac:chgData name="Ashish Sanjay Sharma" userId="b92ae525-9e32-4816-b4f4-a92af2144e10" providerId="ADAL" clId="{6D93ED02-BB15-434A-B455-3F1E9838E402}" dt="2023-11-06T13:52:01.925" v="2753" actId="1036"/>
          <ac:spMkLst>
            <pc:docMk/>
            <pc:sldMk cId="3793702056" sldId="371"/>
            <ac:spMk id="7" creationId="{E924FE9F-4A08-54B5-3D53-18B1BE47C619}"/>
          </ac:spMkLst>
        </pc:spChg>
        <pc:spChg chg="add mod">
          <ac:chgData name="Ashish Sanjay Sharma" userId="b92ae525-9e32-4816-b4f4-a92af2144e10" providerId="ADAL" clId="{6D93ED02-BB15-434A-B455-3F1E9838E402}" dt="2023-11-07T14:12:06.441" v="3403" actId="20577"/>
          <ac:spMkLst>
            <pc:docMk/>
            <pc:sldMk cId="3793702056" sldId="371"/>
            <ac:spMk id="8" creationId="{1F4DE15E-F0EE-84D7-CD7C-DD5B1C147F0D}"/>
          </ac:spMkLst>
        </pc:spChg>
        <pc:spChg chg="add del mod">
          <ac:chgData name="Ashish Sanjay Sharma" userId="b92ae525-9e32-4816-b4f4-a92af2144e10" providerId="ADAL" clId="{6D93ED02-BB15-434A-B455-3F1E9838E402}" dt="2023-11-06T13:52:21.724" v="2762" actId="478"/>
          <ac:spMkLst>
            <pc:docMk/>
            <pc:sldMk cId="3793702056" sldId="371"/>
            <ac:spMk id="8" creationId="{C4EECB56-B071-52F5-C893-7189D6ACBC87}"/>
          </ac:spMkLst>
        </pc:spChg>
        <pc:spChg chg="add mod">
          <ac:chgData name="Ashish Sanjay Sharma" userId="b92ae525-9e32-4816-b4f4-a92af2144e10" providerId="ADAL" clId="{6D93ED02-BB15-434A-B455-3F1E9838E402}" dt="2023-11-06T13:52:12.750" v="2761" actId="1036"/>
          <ac:spMkLst>
            <pc:docMk/>
            <pc:sldMk cId="3793702056" sldId="371"/>
            <ac:spMk id="9" creationId="{F8D74024-9058-283A-FDC4-4839750B4BEF}"/>
          </ac:spMkLst>
        </pc:spChg>
        <pc:spChg chg="add del mod">
          <ac:chgData name="Ashish Sanjay Sharma" userId="b92ae525-9e32-4816-b4f4-a92af2144e10" providerId="ADAL" clId="{6D93ED02-BB15-434A-B455-3F1E9838E402}" dt="2023-11-06T13:40:29.463" v="2068" actId="478"/>
          <ac:spMkLst>
            <pc:docMk/>
            <pc:sldMk cId="3793702056" sldId="371"/>
            <ac:spMk id="10" creationId="{21549A37-E812-4431-67D7-A0C3166A0E76}"/>
          </ac:spMkLst>
        </pc:spChg>
        <pc:spChg chg="add mod">
          <ac:chgData name="Ashish Sanjay Sharma" userId="b92ae525-9e32-4816-b4f4-a92af2144e10" providerId="ADAL" clId="{6D93ED02-BB15-434A-B455-3F1E9838E402}" dt="2023-11-06T13:52:07.790" v="2756" actId="1036"/>
          <ac:spMkLst>
            <pc:docMk/>
            <pc:sldMk cId="3793702056" sldId="371"/>
            <ac:spMk id="11" creationId="{039FB862-9ABD-884E-1369-CD947078A669}"/>
          </ac:spMkLst>
        </pc:spChg>
        <pc:spChg chg="add mod">
          <ac:chgData name="Ashish Sanjay Sharma" userId="b92ae525-9e32-4816-b4f4-a92af2144e10" providerId="ADAL" clId="{6D93ED02-BB15-434A-B455-3F1E9838E402}" dt="2023-11-06T13:52:34.611" v="2806" actId="1035"/>
          <ac:spMkLst>
            <pc:docMk/>
            <pc:sldMk cId="3793702056" sldId="371"/>
            <ac:spMk id="12" creationId="{5A4891B8-969C-E32E-8FDC-F50F58DAF216}"/>
          </ac:spMkLst>
        </pc:spChg>
        <pc:spChg chg="mod">
          <ac:chgData name="Ashish Sanjay Sharma" userId="b92ae525-9e32-4816-b4f4-a92af2144e10" providerId="ADAL" clId="{6D93ED02-BB15-434A-B455-3F1E9838E402}" dt="2023-11-07T10:09:31.523" v="3189" actId="20577"/>
          <ac:spMkLst>
            <pc:docMk/>
            <pc:sldMk cId="3793702056" sldId="371"/>
            <ac:spMk id="7170" creationId="{3794A7AC-F975-4B82-9FCA-9C67ECE03726}"/>
          </ac:spMkLst>
        </pc:spChg>
        <pc:spChg chg="mod">
          <ac:chgData name="Ashish Sanjay Sharma" userId="b92ae525-9e32-4816-b4f4-a92af2144e10" providerId="ADAL" clId="{6D93ED02-BB15-434A-B455-3F1E9838E402}" dt="2023-11-06T13:14:05.370" v="1184" actId="20577"/>
          <ac:spMkLst>
            <pc:docMk/>
            <pc:sldMk cId="3793702056" sldId="371"/>
            <ac:spMk id="7171" creationId="{8B215120-9330-4C24-86C0-93DB3C460B0D}"/>
          </ac:spMkLst>
        </pc:spChg>
        <pc:graphicFrameChg chg="add mod modGraphic">
          <ac:chgData name="Ashish Sanjay Sharma" userId="b92ae525-9e32-4816-b4f4-a92af2144e10" providerId="ADAL" clId="{6D93ED02-BB15-434A-B455-3F1E9838E402}" dt="2023-11-07T14:10:03.210" v="3327" actId="14734"/>
          <ac:graphicFrameMkLst>
            <pc:docMk/>
            <pc:sldMk cId="3793702056" sldId="371"/>
            <ac:graphicFrameMk id="3" creationId="{F3B7B2AE-58CC-4C8F-07A1-8B2521F3F57E}"/>
          </ac:graphicFrameMkLst>
        </pc:graphicFrameChg>
        <pc:cxnChg chg="add mod">
          <ac:chgData name="Ashish Sanjay Sharma" userId="b92ae525-9e32-4816-b4f4-a92af2144e10" providerId="ADAL" clId="{6D93ED02-BB15-434A-B455-3F1E9838E402}" dt="2023-11-07T14:10:45.503" v="3342" actId="692"/>
          <ac:cxnSpMkLst>
            <pc:docMk/>
            <pc:sldMk cId="3793702056" sldId="371"/>
            <ac:cxnSpMk id="5" creationId="{52220E4F-3FDF-F25E-EE11-FEBC958B77DA}"/>
          </ac:cxnSpMkLst>
        </pc:cxnChg>
      </pc:sldChg>
      <pc:sldChg chg="modSp add mod">
        <pc:chgData name="Ashish Sanjay Sharma" userId="b92ae525-9e32-4816-b4f4-a92af2144e10" providerId="ADAL" clId="{6D93ED02-BB15-434A-B455-3F1E9838E402}" dt="2023-11-07T09:57:42.049" v="2961" actId="15"/>
        <pc:sldMkLst>
          <pc:docMk/>
          <pc:sldMk cId="1167552935" sldId="372"/>
        </pc:sldMkLst>
        <pc:spChg chg="mod">
          <ac:chgData name="Ashish Sanjay Sharma" userId="b92ae525-9e32-4816-b4f4-a92af2144e10" providerId="ADAL" clId="{6D93ED02-BB15-434A-B455-3F1E9838E402}" dt="2023-11-06T12:36:17.798" v="607" actId="20577"/>
          <ac:spMkLst>
            <pc:docMk/>
            <pc:sldMk cId="1167552935" sldId="372"/>
            <ac:spMk id="6146" creationId="{39BD4D34-87E7-4105-B586-4767AFA2F0F4}"/>
          </ac:spMkLst>
        </pc:spChg>
        <pc:spChg chg="mod">
          <ac:chgData name="Ashish Sanjay Sharma" userId="b92ae525-9e32-4816-b4f4-a92af2144e10" providerId="ADAL" clId="{6D93ED02-BB15-434A-B455-3F1E9838E402}" dt="2023-11-07T09:57:42.049" v="2961" actId="15"/>
          <ac:spMkLst>
            <pc:docMk/>
            <pc:sldMk cId="1167552935" sldId="372"/>
            <ac:spMk id="6147" creationId="{33CFEE74-7B51-47B2-8BC9-945D38E983E7}"/>
          </ac:spMkLst>
        </pc:spChg>
      </pc:sldChg>
      <pc:sldChg chg="modSp add del mod">
        <pc:chgData name="Ashish Sanjay Sharma" userId="b92ae525-9e32-4816-b4f4-a92af2144e10" providerId="ADAL" clId="{6D93ED02-BB15-434A-B455-3F1E9838E402}" dt="2023-11-06T12:59:03.897" v="673" actId="2696"/>
        <pc:sldMkLst>
          <pc:docMk/>
          <pc:sldMk cId="1811679330" sldId="373"/>
        </pc:sldMkLst>
        <pc:spChg chg="mod">
          <ac:chgData name="Ashish Sanjay Sharma" userId="b92ae525-9e32-4816-b4f4-a92af2144e10" providerId="ADAL" clId="{6D93ED02-BB15-434A-B455-3F1E9838E402}" dt="2023-11-06T11:44:48.773" v="539" actId="21"/>
          <ac:spMkLst>
            <pc:docMk/>
            <pc:sldMk cId="1811679330" sldId="373"/>
            <ac:spMk id="7171" creationId="{8B215120-9330-4C24-86C0-93DB3C460B0D}"/>
          </ac:spMkLst>
        </pc:spChg>
      </pc:sldChg>
      <pc:sldChg chg="modSp add mod delCm modCm">
        <pc:chgData name="Ashish Sanjay Sharma" userId="b92ae525-9e32-4816-b4f4-a92af2144e10" providerId="ADAL" clId="{6D93ED02-BB15-434A-B455-3F1E9838E402}" dt="2023-11-07T09:57:49.340" v="2962" actId="15"/>
        <pc:sldMkLst>
          <pc:docMk/>
          <pc:sldMk cId="3815888144" sldId="374"/>
        </pc:sldMkLst>
        <pc:spChg chg="mod">
          <ac:chgData name="Ashish Sanjay Sharma" userId="b92ae525-9e32-4816-b4f4-a92af2144e10" providerId="ADAL" clId="{6D93ED02-BB15-434A-B455-3F1E9838E402}" dt="2023-11-07T09:56:45.981" v="2944" actId="20577"/>
          <ac:spMkLst>
            <pc:docMk/>
            <pc:sldMk cId="3815888144" sldId="374"/>
            <ac:spMk id="6146" creationId="{39BD4D34-87E7-4105-B586-4767AFA2F0F4}"/>
          </ac:spMkLst>
        </pc:spChg>
        <pc:spChg chg="mod">
          <ac:chgData name="Ashish Sanjay Sharma" userId="b92ae525-9e32-4816-b4f4-a92af2144e10" providerId="ADAL" clId="{6D93ED02-BB15-434A-B455-3F1E9838E402}" dt="2023-11-07T09:57:49.340" v="2962" actId="15"/>
          <ac:spMkLst>
            <pc:docMk/>
            <pc:sldMk cId="3815888144" sldId="374"/>
            <ac:spMk id="6147" creationId="{33CFEE74-7B51-47B2-8BC9-945D38E983E7}"/>
          </ac:spMkLst>
        </pc:spChg>
      </pc:sldChg>
      <pc:sldChg chg="addSp delSp modSp add mod ord delCm modCm modNotesTx">
        <pc:chgData name="Ashish Sanjay Sharma" userId="b92ae525-9e32-4816-b4f4-a92af2144e10" providerId="ADAL" clId="{6D93ED02-BB15-434A-B455-3F1E9838E402}" dt="2023-11-07T10:15:39.127" v="3326" actId="14100"/>
        <pc:sldMkLst>
          <pc:docMk/>
          <pc:sldMk cId="1090683321" sldId="375"/>
        </pc:sldMkLst>
        <pc:spChg chg="add mod">
          <ac:chgData name="Ashish Sanjay Sharma" userId="b92ae525-9e32-4816-b4f4-a92af2144e10" providerId="ADAL" clId="{6D93ED02-BB15-434A-B455-3F1E9838E402}" dt="2023-11-06T13:05:15.857" v="991" actId="1076"/>
          <ac:spMkLst>
            <pc:docMk/>
            <pc:sldMk cId="1090683321" sldId="375"/>
            <ac:spMk id="2" creationId="{E1CE8259-29EE-A3E1-C099-E7E118BBACE9}"/>
          </ac:spMkLst>
        </pc:spChg>
        <pc:spChg chg="add mod">
          <ac:chgData name="Ashish Sanjay Sharma" userId="b92ae525-9e32-4816-b4f4-a92af2144e10" providerId="ADAL" clId="{6D93ED02-BB15-434A-B455-3F1E9838E402}" dt="2023-11-07T10:06:07.227" v="3083" actId="1076"/>
          <ac:spMkLst>
            <pc:docMk/>
            <pc:sldMk cId="1090683321" sldId="375"/>
            <ac:spMk id="4" creationId="{453D4CF2-B00A-10D0-43A6-BF4B031471EE}"/>
          </ac:spMkLst>
        </pc:spChg>
        <pc:spChg chg="add mod">
          <ac:chgData name="Ashish Sanjay Sharma" userId="b92ae525-9e32-4816-b4f4-a92af2144e10" providerId="ADAL" clId="{6D93ED02-BB15-434A-B455-3F1E9838E402}" dt="2023-11-07T10:06:07.227" v="3083" actId="1076"/>
          <ac:spMkLst>
            <pc:docMk/>
            <pc:sldMk cId="1090683321" sldId="375"/>
            <ac:spMk id="5" creationId="{E35BF58D-7ED1-9091-A05A-392010736AD6}"/>
          </ac:spMkLst>
        </pc:spChg>
        <pc:spChg chg="add mod">
          <ac:chgData name="Ashish Sanjay Sharma" userId="b92ae525-9e32-4816-b4f4-a92af2144e10" providerId="ADAL" clId="{6D93ED02-BB15-434A-B455-3F1E9838E402}" dt="2023-11-07T10:06:07.227" v="3083" actId="1076"/>
          <ac:spMkLst>
            <pc:docMk/>
            <pc:sldMk cId="1090683321" sldId="375"/>
            <ac:spMk id="6" creationId="{4FDFE984-FB84-1FB0-2F76-578666C63639}"/>
          </ac:spMkLst>
        </pc:spChg>
        <pc:spChg chg="add mod">
          <ac:chgData name="Ashish Sanjay Sharma" userId="b92ae525-9e32-4816-b4f4-a92af2144e10" providerId="ADAL" clId="{6D93ED02-BB15-434A-B455-3F1E9838E402}" dt="2023-11-07T10:06:07.227" v="3083" actId="1076"/>
          <ac:spMkLst>
            <pc:docMk/>
            <pc:sldMk cId="1090683321" sldId="375"/>
            <ac:spMk id="7" creationId="{EF61F576-6141-37B0-EE4B-4ED50D78DD97}"/>
          </ac:spMkLst>
        </pc:spChg>
        <pc:spChg chg="add mod">
          <ac:chgData name="Ashish Sanjay Sharma" userId="b92ae525-9e32-4816-b4f4-a92af2144e10" providerId="ADAL" clId="{6D93ED02-BB15-434A-B455-3F1E9838E402}" dt="2023-11-07T10:12:22.333" v="3300" actId="255"/>
          <ac:spMkLst>
            <pc:docMk/>
            <pc:sldMk cId="1090683321" sldId="375"/>
            <ac:spMk id="9" creationId="{25BF2A05-87B2-6976-5EB4-D0548A5DB773}"/>
          </ac:spMkLst>
        </pc:spChg>
        <pc:spChg chg="add mod">
          <ac:chgData name="Ashish Sanjay Sharma" userId="b92ae525-9e32-4816-b4f4-a92af2144e10" providerId="ADAL" clId="{6D93ED02-BB15-434A-B455-3F1E9838E402}" dt="2023-11-07T10:12:17.801" v="3299" actId="255"/>
          <ac:spMkLst>
            <pc:docMk/>
            <pc:sldMk cId="1090683321" sldId="375"/>
            <ac:spMk id="10" creationId="{95240528-CAD9-A2D1-E52A-D777F0567812}"/>
          </ac:spMkLst>
        </pc:spChg>
        <pc:spChg chg="add mod">
          <ac:chgData name="Ashish Sanjay Sharma" userId="b92ae525-9e32-4816-b4f4-a92af2144e10" providerId="ADAL" clId="{6D93ED02-BB15-434A-B455-3F1E9838E402}" dt="2023-11-07T10:15:39.127" v="3326" actId="14100"/>
          <ac:spMkLst>
            <pc:docMk/>
            <pc:sldMk cId="1090683321" sldId="375"/>
            <ac:spMk id="12" creationId="{A74392FC-15E8-954F-7B2B-A994DC302C18}"/>
          </ac:spMkLst>
        </pc:spChg>
        <pc:spChg chg="mod">
          <ac:chgData name="Ashish Sanjay Sharma" userId="b92ae525-9e32-4816-b4f4-a92af2144e10" providerId="ADAL" clId="{6D93ED02-BB15-434A-B455-3F1E9838E402}" dt="2023-11-07T10:04:52.313" v="3060" actId="20577"/>
          <ac:spMkLst>
            <pc:docMk/>
            <pc:sldMk cId="1090683321" sldId="375"/>
            <ac:spMk id="7170" creationId="{3794A7AC-F975-4B82-9FCA-9C67ECE03726}"/>
          </ac:spMkLst>
        </pc:spChg>
        <pc:spChg chg="del mod">
          <ac:chgData name="Ashish Sanjay Sharma" userId="b92ae525-9e32-4816-b4f4-a92af2144e10" providerId="ADAL" clId="{6D93ED02-BB15-434A-B455-3F1E9838E402}" dt="2023-11-06T13:05:21.235" v="992" actId="478"/>
          <ac:spMkLst>
            <pc:docMk/>
            <pc:sldMk cId="1090683321" sldId="375"/>
            <ac:spMk id="7171" creationId="{8B215120-9330-4C24-86C0-93DB3C460B0D}"/>
          </ac:spMkLst>
        </pc:spChg>
        <pc:grpChg chg="add mod">
          <ac:chgData name="Ashish Sanjay Sharma" userId="b92ae525-9e32-4816-b4f4-a92af2144e10" providerId="ADAL" clId="{6D93ED02-BB15-434A-B455-3F1E9838E402}" dt="2023-11-07T10:15:27.817" v="3324" actId="1076"/>
          <ac:grpSpMkLst>
            <pc:docMk/>
            <pc:sldMk cId="1090683321" sldId="375"/>
            <ac:grpSpMk id="13" creationId="{60773423-5BB9-2134-AC9C-06EC7E5BB9A4}"/>
          </ac:grpSpMkLst>
        </pc:grpChg>
        <pc:graphicFrameChg chg="add mod">
          <ac:chgData name="Ashish Sanjay Sharma" userId="b92ae525-9e32-4816-b4f4-a92af2144e10" providerId="ADAL" clId="{6D93ED02-BB15-434A-B455-3F1E9838E402}" dt="2023-11-07T10:06:07.227" v="3083" actId="1076"/>
          <ac:graphicFrameMkLst>
            <pc:docMk/>
            <pc:sldMk cId="1090683321" sldId="375"/>
            <ac:graphicFrameMk id="3" creationId="{2841B7FB-E789-8232-FCC4-06378F41D7D5}"/>
          </ac:graphicFrameMkLst>
        </pc:graphicFrameChg>
      </pc:sldChg>
      <pc:sldChg chg="addSp modSp add mod delCm modCm">
        <pc:chgData name="Ashish Sanjay Sharma" userId="b92ae525-9e32-4816-b4f4-a92af2144e10" providerId="ADAL" clId="{6D93ED02-BB15-434A-B455-3F1E9838E402}" dt="2023-11-07T10:00:55.033" v="2989"/>
        <pc:sldMkLst>
          <pc:docMk/>
          <pc:sldMk cId="2794213704" sldId="376"/>
        </pc:sldMkLst>
        <pc:spChg chg="add mod">
          <ac:chgData name="Ashish Sanjay Sharma" userId="b92ae525-9e32-4816-b4f4-a92af2144e10" providerId="ADAL" clId="{6D93ED02-BB15-434A-B455-3F1E9838E402}" dt="2023-11-06T11:46:40.434" v="572" actId="1076"/>
          <ac:spMkLst>
            <pc:docMk/>
            <pc:sldMk cId="2794213704" sldId="376"/>
            <ac:spMk id="2" creationId="{20617C1A-03A5-230C-823E-4414BE921CFA}"/>
          </ac:spMkLst>
        </pc:spChg>
        <pc:spChg chg="add mod">
          <ac:chgData name="Ashish Sanjay Sharma" userId="b92ae525-9e32-4816-b4f4-a92af2144e10" providerId="ADAL" clId="{6D93ED02-BB15-434A-B455-3F1E9838E402}" dt="2023-11-07T10:00:08.613" v="2986" actId="1036"/>
          <ac:spMkLst>
            <pc:docMk/>
            <pc:sldMk cId="2794213704" sldId="376"/>
            <ac:spMk id="5" creationId="{28CCA5E2-22F7-2DF7-22E8-EA3A9A36D9BE}"/>
          </ac:spMkLst>
        </pc:spChg>
        <pc:spChg chg="mod">
          <ac:chgData name="Ashish Sanjay Sharma" userId="b92ae525-9e32-4816-b4f4-a92af2144e10" providerId="ADAL" clId="{6D93ED02-BB15-434A-B455-3F1E9838E402}" dt="2023-11-07T09:59:51.283" v="2966" actId="21"/>
          <ac:spMkLst>
            <pc:docMk/>
            <pc:sldMk cId="2794213704" sldId="376"/>
            <ac:spMk id="6147" creationId="{33CFEE74-7B51-47B2-8BC9-945D38E983E7}"/>
          </ac:spMkLst>
        </pc:spChg>
        <pc:graphicFrameChg chg="add mod">
          <ac:chgData name="Ashish Sanjay Sharma" userId="b92ae525-9e32-4816-b4f4-a92af2144e10" providerId="ADAL" clId="{6D93ED02-BB15-434A-B455-3F1E9838E402}" dt="2023-11-07T10:00:14.123" v="2988" actId="1076"/>
          <ac:graphicFrameMkLst>
            <pc:docMk/>
            <pc:sldMk cId="2794213704" sldId="376"/>
            <ac:graphicFrameMk id="3" creationId="{23A1C5DF-2497-0E05-1070-FA209A51343E}"/>
          </ac:graphicFrameMkLst>
        </pc:graphicFrameChg>
      </pc:sldChg>
      <pc:sldChg chg="add del">
        <pc:chgData name="Ashish Sanjay Sharma" userId="b92ae525-9e32-4816-b4f4-a92af2144e10" providerId="ADAL" clId="{6D93ED02-BB15-434A-B455-3F1E9838E402}" dt="2023-11-06T13:45:17.763" v="2434" actId="2696"/>
        <pc:sldMkLst>
          <pc:docMk/>
          <pc:sldMk cId="1105813426" sldId="377"/>
        </pc:sldMkLst>
      </pc:sldChg>
      <pc:sldChg chg="modSp add mod ord delCm modCm">
        <pc:chgData name="Ashish Sanjay Sharma" userId="b92ae525-9e32-4816-b4f4-a92af2144e10" providerId="ADAL" clId="{6D93ED02-BB15-434A-B455-3F1E9838E402}" dt="2023-11-07T10:04:43.244" v="3034" actId="20577"/>
        <pc:sldMkLst>
          <pc:docMk/>
          <pc:sldMk cId="2607736753" sldId="378"/>
        </pc:sldMkLst>
        <pc:spChg chg="mod">
          <ac:chgData name="Ashish Sanjay Sharma" userId="b92ae525-9e32-4816-b4f4-a92af2144e10" providerId="ADAL" clId="{6D93ED02-BB15-434A-B455-3F1E9838E402}" dt="2023-11-07T10:04:43.244" v="3034" actId="20577"/>
          <ac:spMkLst>
            <pc:docMk/>
            <pc:sldMk cId="2607736753" sldId="378"/>
            <ac:spMk id="7170" creationId="{3794A7AC-F975-4B82-9FCA-9C67ECE03726}"/>
          </ac:spMkLst>
        </pc:spChg>
        <pc:spChg chg="mod">
          <ac:chgData name="Ashish Sanjay Sharma" userId="b92ae525-9e32-4816-b4f4-a92af2144e10" providerId="ADAL" clId="{6D93ED02-BB15-434A-B455-3F1E9838E402}" dt="2023-11-06T14:22:53.278" v="2917" actId="20577"/>
          <ac:spMkLst>
            <pc:docMk/>
            <pc:sldMk cId="2607736753" sldId="378"/>
            <ac:spMk id="7171" creationId="{8B215120-9330-4C24-86C0-93DB3C460B0D}"/>
          </ac:spMkLst>
        </pc:spChg>
      </pc:sldChg>
      <pc:sldChg chg="addSp delSp modSp add mod">
        <pc:chgData name="Ashish Sanjay Sharma" userId="b92ae525-9e32-4816-b4f4-a92af2144e10" providerId="ADAL" clId="{6D93ED02-BB15-434A-B455-3F1E9838E402}" dt="2023-11-06T13:55:21.266" v="2862" actId="20577"/>
        <pc:sldMkLst>
          <pc:docMk/>
          <pc:sldMk cId="1674040794" sldId="379"/>
        </pc:sldMkLst>
        <pc:spChg chg="add del mod">
          <ac:chgData name="Ashish Sanjay Sharma" userId="b92ae525-9e32-4816-b4f4-a92af2144e10" providerId="ADAL" clId="{6D93ED02-BB15-434A-B455-3F1E9838E402}" dt="2023-11-06T13:13:24.497" v="1113"/>
          <ac:spMkLst>
            <pc:docMk/>
            <pc:sldMk cId="1674040794" sldId="379"/>
            <ac:spMk id="2" creationId="{3E9C5D97-5613-2CFA-CB51-003FEB277292}"/>
          </ac:spMkLst>
        </pc:spChg>
        <pc:spChg chg="del mod">
          <ac:chgData name="Ashish Sanjay Sharma" userId="b92ae525-9e32-4816-b4f4-a92af2144e10" providerId="ADAL" clId="{6D93ED02-BB15-434A-B455-3F1E9838E402}" dt="2023-11-06T13:13:03.492" v="1100" actId="478"/>
          <ac:spMkLst>
            <pc:docMk/>
            <pc:sldMk cId="1674040794" sldId="379"/>
            <ac:spMk id="4" creationId="{8331146D-B9F8-10C5-5B1E-9D9D926CE9AA}"/>
          </ac:spMkLst>
        </pc:spChg>
        <pc:spChg chg="mod">
          <ac:chgData name="Ashish Sanjay Sharma" userId="b92ae525-9e32-4816-b4f4-a92af2144e10" providerId="ADAL" clId="{6D93ED02-BB15-434A-B455-3F1E9838E402}" dt="2023-11-06T13:55:21.266" v="2862" actId="20577"/>
          <ac:spMkLst>
            <pc:docMk/>
            <pc:sldMk cId="1674040794" sldId="379"/>
            <ac:spMk id="7171" creationId="{8B215120-9330-4C24-86C0-93DB3C460B0D}"/>
          </ac:spMkLst>
        </pc:spChg>
        <pc:graphicFrameChg chg="del modGraphic">
          <ac:chgData name="Ashish Sanjay Sharma" userId="b92ae525-9e32-4816-b4f4-a92af2144e10" providerId="ADAL" clId="{6D93ED02-BB15-434A-B455-3F1E9838E402}" dt="2023-11-06T13:13:08.190" v="1102" actId="478"/>
          <ac:graphicFrameMkLst>
            <pc:docMk/>
            <pc:sldMk cId="1674040794" sldId="379"/>
            <ac:graphicFrameMk id="3" creationId="{F3B7B2AE-58CC-4C8F-07A1-8B2521F3F57E}"/>
          </ac:graphicFrameMkLst>
        </pc:graphicFrameChg>
      </pc:sldChg>
      <pc:sldMasterChg chg="modSp mod modSldLayout">
        <pc:chgData name="Ashish Sanjay Sharma" userId="b92ae525-9e32-4816-b4f4-a92af2144e10" providerId="ADAL" clId="{6D93ED02-BB15-434A-B455-3F1E9838E402}" dt="2023-11-07T09:54:49.556" v="2921" actId="20577"/>
        <pc:sldMasterMkLst>
          <pc:docMk/>
          <pc:sldMasterMk cId="0" sldId="2147485146"/>
        </pc:sldMasterMkLst>
        <pc:spChg chg="mod">
          <ac:chgData name="Ashish Sanjay Sharma" userId="b92ae525-9e32-4816-b4f4-a92af2144e10" providerId="ADAL" clId="{6D93ED02-BB15-434A-B455-3F1E9838E402}" dt="2023-11-07T09:54:49.556" v="2921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Ashish Sanjay Sharma" userId="b92ae525-9e32-4816-b4f4-a92af2144e10" providerId="ADAL" clId="{6D93ED02-BB15-434A-B455-3F1E9838E402}" dt="2023-11-06T11:02:45.541" v="9" actId="20577"/>
          <ac:spMkLst>
            <pc:docMk/>
            <pc:sldMasterMk cId="0" sldId="2147485146"/>
            <ac:spMk id="13" creationId="{AF4006C6-1A95-4284-A498-917EA49F0F95}"/>
          </ac:spMkLst>
        </pc:spChg>
        <pc:sldLayoutChg chg="addSp delSp modSp mod">
          <pc:chgData name="Ashish Sanjay Sharma" userId="b92ae525-9e32-4816-b4f4-a92af2144e10" providerId="ADAL" clId="{6D93ED02-BB15-434A-B455-3F1E9838E402}" dt="2023-11-07T09:54:47.376" v="2920"/>
          <pc:sldLayoutMkLst>
            <pc:docMk/>
            <pc:sldMasterMk cId="0" sldId="2147485146"/>
            <pc:sldLayoutMk cId="3663636576" sldId="2147485162"/>
          </pc:sldLayoutMkLst>
          <pc:spChg chg="add del mod">
            <ac:chgData name="Ashish Sanjay Sharma" userId="b92ae525-9e32-4816-b4f4-a92af2144e10" providerId="ADAL" clId="{6D93ED02-BB15-434A-B455-3F1E9838E402}" dt="2023-11-07T09:54:47.376" v="2920"/>
            <ac:spMkLst>
              <pc:docMk/>
              <pc:sldMasterMk cId="0" sldId="2147485146"/>
              <pc:sldLayoutMk cId="3663636576" sldId="2147485162"/>
              <ac:spMk id="3" creationId="{C7AB0119-7AC3-A462-4F59-AB15443A6F18}"/>
            </ac:spMkLst>
          </pc:spChg>
        </pc:sldLayoutChg>
      </pc:sldMasterChg>
    </pc:docChg>
  </pc:docChgLst>
  <pc:docChgLst>
    <pc:chgData name="Jing Yue" userId="5ad55dac-6c7f-4ea6-ba85-4dd3e6729923" providerId="ADAL" clId="{300D2A7D-A0A7-4C5E-B202-0EDA8D8CAE94}"/>
    <pc:docChg chg="undo custSel addSld delSld modSld">
      <pc:chgData name="Jing Yue" userId="5ad55dac-6c7f-4ea6-ba85-4dd3e6729923" providerId="ADAL" clId="{300D2A7D-A0A7-4C5E-B202-0EDA8D8CAE94}" dt="2023-12-21T10:21:27.557" v="635"/>
      <pc:docMkLst>
        <pc:docMk/>
      </pc:docMkLst>
      <pc:sldChg chg="addSp delSp modSp del mod">
        <pc:chgData name="Jing Yue" userId="5ad55dac-6c7f-4ea6-ba85-4dd3e6729923" providerId="ADAL" clId="{300D2A7D-A0A7-4C5E-B202-0EDA8D8CAE94}" dt="2023-12-21T10:16:42.538" v="559" actId="47"/>
        <pc:sldMkLst>
          <pc:docMk/>
          <pc:sldMk cId="1346938489" sldId="381"/>
        </pc:sldMkLst>
        <pc:spChg chg="add del">
          <ac:chgData name="Jing Yue" userId="5ad55dac-6c7f-4ea6-ba85-4dd3e6729923" providerId="ADAL" clId="{300D2A7D-A0A7-4C5E-B202-0EDA8D8CAE94}" dt="2023-12-21T09:28:11.296" v="465"/>
          <ac:spMkLst>
            <pc:docMk/>
            <pc:sldMk cId="1346938489" sldId="381"/>
            <ac:spMk id="4" creationId="{E757F9EA-AC97-7392-3A69-BD6EC881DB2B}"/>
          </ac:spMkLst>
        </pc:spChg>
        <pc:spChg chg="add mod">
          <ac:chgData name="Jing Yue" userId="5ad55dac-6c7f-4ea6-ba85-4dd3e6729923" providerId="ADAL" clId="{300D2A7D-A0A7-4C5E-B202-0EDA8D8CAE94}" dt="2023-12-21T09:29:20.604" v="506" actId="1038"/>
          <ac:spMkLst>
            <pc:docMk/>
            <pc:sldMk cId="1346938489" sldId="381"/>
            <ac:spMk id="6" creationId="{E59ECC27-B952-BC63-2A0E-0121219D2AA4}"/>
          </ac:spMkLst>
        </pc:spChg>
        <pc:spChg chg="mod">
          <ac:chgData name="Jing Yue" userId="5ad55dac-6c7f-4ea6-ba85-4dd3e6729923" providerId="ADAL" clId="{300D2A7D-A0A7-4C5E-B202-0EDA8D8CAE94}" dt="2023-12-21T09:25:54.737" v="447" actId="20577"/>
          <ac:spMkLst>
            <pc:docMk/>
            <pc:sldMk cId="1346938489" sldId="381"/>
            <ac:spMk id="6146" creationId="{39BD4D34-87E7-4105-B586-4767AFA2F0F4}"/>
          </ac:spMkLst>
        </pc:spChg>
        <pc:spChg chg="mod">
          <ac:chgData name="Jing Yue" userId="5ad55dac-6c7f-4ea6-ba85-4dd3e6729923" providerId="ADAL" clId="{300D2A7D-A0A7-4C5E-B202-0EDA8D8CAE94}" dt="2023-12-21T09:27:40.429" v="460" actId="255"/>
          <ac:spMkLst>
            <pc:docMk/>
            <pc:sldMk cId="1346938489" sldId="381"/>
            <ac:spMk id="6147" creationId="{33CFEE74-7B51-47B2-8BC9-945D38E983E7}"/>
          </ac:spMkLst>
        </pc:spChg>
        <pc:graphicFrameChg chg="add mod modGraphic">
          <ac:chgData name="Jing Yue" userId="5ad55dac-6c7f-4ea6-ba85-4dd3e6729923" providerId="ADAL" clId="{300D2A7D-A0A7-4C5E-B202-0EDA8D8CAE94}" dt="2023-12-21T09:29:20.604" v="506" actId="1038"/>
          <ac:graphicFrameMkLst>
            <pc:docMk/>
            <pc:sldMk cId="1346938489" sldId="381"/>
            <ac:graphicFrameMk id="3" creationId="{E13EA480-BB80-268C-45E3-12537CBAA4B4}"/>
          </ac:graphicFrameMkLst>
        </pc:graphicFrameChg>
      </pc:sldChg>
      <pc:sldChg chg="addCm modCm">
        <pc:chgData name="Jing Yue" userId="5ad55dac-6c7f-4ea6-ba85-4dd3e6729923" providerId="ADAL" clId="{300D2A7D-A0A7-4C5E-B202-0EDA8D8CAE94}" dt="2023-12-21T10:21:27.557" v="635"/>
        <pc:sldMkLst>
          <pc:docMk/>
          <pc:sldMk cId="425266402" sldId="384"/>
        </pc:sldMkLst>
      </pc:sldChg>
      <pc:sldChg chg="addSp delSp modSp mod addCm delCm modCm">
        <pc:chgData name="Jing Yue" userId="5ad55dac-6c7f-4ea6-ba85-4dd3e6729923" providerId="ADAL" clId="{300D2A7D-A0A7-4C5E-B202-0EDA8D8CAE94}" dt="2023-12-21T10:21:17.783" v="634"/>
        <pc:sldMkLst>
          <pc:docMk/>
          <pc:sldMk cId="1818224381" sldId="385"/>
        </pc:sldMkLst>
        <pc:spChg chg="add del">
          <ac:chgData name="Jing Yue" userId="5ad55dac-6c7f-4ea6-ba85-4dd3e6729923" providerId="ADAL" clId="{300D2A7D-A0A7-4C5E-B202-0EDA8D8CAE94}" dt="2023-12-21T09:23:18.984" v="327" actId="478"/>
          <ac:spMkLst>
            <pc:docMk/>
            <pc:sldMk cId="1818224381" sldId="385"/>
            <ac:spMk id="12" creationId="{4164E555-5047-EF31-6963-106A35D59570}"/>
          </ac:spMkLst>
        </pc:spChg>
        <pc:spChg chg="mod">
          <ac:chgData name="Jing Yue" userId="5ad55dac-6c7f-4ea6-ba85-4dd3e6729923" providerId="ADAL" clId="{300D2A7D-A0A7-4C5E-B202-0EDA8D8CAE94}" dt="2023-12-21T09:05:05.831" v="3" actId="20577"/>
          <ac:spMkLst>
            <pc:docMk/>
            <pc:sldMk cId="1818224381" sldId="385"/>
            <ac:spMk id="6146" creationId="{39BD4D34-87E7-4105-B586-4767AFA2F0F4}"/>
          </ac:spMkLst>
        </pc:spChg>
        <pc:spChg chg="mod">
          <ac:chgData name="Jing Yue" userId="5ad55dac-6c7f-4ea6-ba85-4dd3e6729923" providerId="ADAL" clId="{300D2A7D-A0A7-4C5E-B202-0EDA8D8CAE94}" dt="2023-12-21T09:23:28.776" v="329" actId="20577"/>
          <ac:spMkLst>
            <pc:docMk/>
            <pc:sldMk cId="1818224381" sldId="385"/>
            <ac:spMk id="6147" creationId="{33CFEE74-7B51-47B2-8BC9-945D38E983E7}"/>
          </ac:spMkLst>
        </pc:spChg>
        <pc:graphicFrameChg chg="add del">
          <ac:chgData name="Jing Yue" userId="5ad55dac-6c7f-4ea6-ba85-4dd3e6729923" providerId="ADAL" clId="{300D2A7D-A0A7-4C5E-B202-0EDA8D8CAE94}" dt="2023-12-21T09:23:19.519" v="328" actId="478"/>
          <ac:graphicFrameMkLst>
            <pc:docMk/>
            <pc:sldMk cId="1818224381" sldId="385"/>
            <ac:graphicFrameMk id="11" creationId="{71F4AA1C-0127-5227-4577-2A52F79E38D3}"/>
          </ac:graphicFrameMkLst>
        </pc:graphicFrameChg>
      </pc:sldChg>
      <pc:sldChg chg="addSp delSp modSp add mod delCm">
        <pc:chgData name="Jing Yue" userId="5ad55dac-6c7f-4ea6-ba85-4dd3e6729923" providerId="ADAL" clId="{300D2A7D-A0A7-4C5E-B202-0EDA8D8CAE94}" dt="2023-12-21T09:24:25.295" v="362" actId="255"/>
        <pc:sldMkLst>
          <pc:docMk/>
          <pc:sldMk cId="1063391602" sldId="386"/>
        </pc:sldMkLst>
        <pc:spChg chg="mod">
          <ac:chgData name="Jing Yue" userId="5ad55dac-6c7f-4ea6-ba85-4dd3e6729923" providerId="ADAL" clId="{300D2A7D-A0A7-4C5E-B202-0EDA8D8CAE94}" dt="2023-12-21T09:24:01.740" v="358" actId="20577"/>
          <ac:spMkLst>
            <pc:docMk/>
            <pc:sldMk cId="1063391602" sldId="386"/>
            <ac:spMk id="6146" creationId="{39BD4D34-87E7-4105-B586-4767AFA2F0F4}"/>
          </ac:spMkLst>
        </pc:spChg>
        <pc:spChg chg="mod">
          <ac:chgData name="Jing Yue" userId="5ad55dac-6c7f-4ea6-ba85-4dd3e6729923" providerId="ADAL" clId="{300D2A7D-A0A7-4C5E-B202-0EDA8D8CAE94}" dt="2023-12-21T09:24:25.295" v="362" actId="255"/>
          <ac:spMkLst>
            <pc:docMk/>
            <pc:sldMk cId="1063391602" sldId="386"/>
            <ac:spMk id="6147" creationId="{33CFEE74-7B51-47B2-8BC9-945D38E983E7}"/>
          </ac:spMkLst>
        </pc:spChg>
        <pc:graphicFrameChg chg="add del mod modGraphic">
          <ac:chgData name="Jing Yue" userId="5ad55dac-6c7f-4ea6-ba85-4dd3e6729923" providerId="ADAL" clId="{300D2A7D-A0A7-4C5E-B202-0EDA8D8CAE94}" dt="2023-12-21T09:10:57.154" v="60" actId="478"/>
          <ac:graphicFrameMkLst>
            <pc:docMk/>
            <pc:sldMk cId="1063391602" sldId="386"/>
            <ac:graphicFrameMk id="3" creationId="{75DC65F4-7836-AFA4-91EE-280C61156D3F}"/>
          </ac:graphicFrameMkLst>
        </pc:graphicFrameChg>
      </pc:sldChg>
      <pc:sldChg chg="addSp delSp modSp add mod delCm">
        <pc:chgData name="Jing Yue" userId="5ad55dac-6c7f-4ea6-ba85-4dd3e6729923" providerId="ADAL" clId="{300D2A7D-A0A7-4C5E-B202-0EDA8D8CAE94}" dt="2023-12-21T10:19:13.278" v="622" actId="20577"/>
        <pc:sldMkLst>
          <pc:docMk/>
          <pc:sldMk cId="3799170478" sldId="387"/>
        </pc:sldMkLst>
        <pc:spChg chg="add mod">
          <ac:chgData name="Jing Yue" userId="5ad55dac-6c7f-4ea6-ba85-4dd3e6729923" providerId="ADAL" clId="{300D2A7D-A0A7-4C5E-B202-0EDA8D8CAE94}" dt="2023-12-21T10:19:13.278" v="622" actId="20577"/>
          <ac:spMkLst>
            <pc:docMk/>
            <pc:sldMk cId="3799170478" sldId="387"/>
            <ac:spMk id="2" creationId="{240C0AD7-D505-6F61-6ADE-96E20B9D618C}"/>
          </ac:spMkLst>
        </pc:spChg>
        <pc:spChg chg="add del mod">
          <ac:chgData name="Jing Yue" userId="5ad55dac-6c7f-4ea6-ba85-4dd3e6729923" providerId="ADAL" clId="{300D2A7D-A0A7-4C5E-B202-0EDA8D8CAE94}" dt="2023-12-21T09:13:04.574" v="154"/>
          <ac:spMkLst>
            <pc:docMk/>
            <pc:sldMk cId="3799170478" sldId="387"/>
            <ac:spMk id="4" creationId="{3D797EFB-A1B3-BADB-5A5B-397D21C49C56}"/>
          </ac:spMkLst>
        </pc:spChg>
        <pc:spChg chg="del">
          <ac:chgData name="Jing Yue" userId="5ad55dac-6c7f-4ea6-ba85-4dd3e6729923" providerId="ADAL" clId="{300D2A7D-A0A7-4C5E-B202-0EDA8D8CAE94}" dt="2023-12-21T09:13:59.781" v="167" actId="478"/>
          <ac:spMkLst>
            <pc:docMk/>
            <pc:sldMk cId="3799170478" sldId="387"/>
            <ac:spMk id="5" creationId="{B14CEC57-638A-A85F-BFD7-C56B24C5F023}"/>
          </ac:spMkLst>
        </pc:spChg>
        <pc:spChg chg="del">
          <ac:chgData name="Jing Yue" userId="5ad55dac-6c7f-4ea6-ba85-4dd3e6729923" providerId="ADAL" clId="{300D2A7D-A0A7-4C5E-B202-0EDA8D8CAE94}" dt="2023-12-21T09:12:24.164" v="128" actId="478"/>
          <ac:spMkLst>
            <pc:docMk/>
            <pc:sldMk cId="3799170478" sldId="387"/>
            <ac:spMk id="8" creationId="{BA4C4CD1-B42B-146F-8889-FD84813F0B92}"/>
          </ac:spMkLst>
        </pc:spChg>
        <pc:spChg chg="mod">
          <ac:chgData name="Jing Yue" userId="5ad55dac-6c7f-4ea6-ba85-4dd3e6729923" providerId="ADAL" clId="{300D2A7D-A0A7-4C5E-B202-0EDA8D8CAE94}" dt="2023-12-21T09:13:54.740" v="166" actId="20577"/>
          <ac:spMkLst>
            <pc:docMk/>
            <pc:sldMk cId="3799170478" sldId="387"/>
            <ac:spMk id="10" creationId="{9410DA13-58BB-57C6-9650-A9803864CC5C}"/>
          </ac:spMkLst>
        </pc:spChg>
        <pc:spChg chg="del">
          <ac:chgData name="Jing Yue" userId="5ad55dac-6c7f-4ea6-ba85-4dd3e6729923" providerId="ADAL" clId="{300D2A7D-A0A7-4C5E-B202-0EDA8D8CAE94}" dt="2023-12-21T09:12:26.056" v="129" actId="478"/>
          <ac:spMkLst>
            <pc:docMk/>
            <pc:sldMk cId="3799170478" sldId="387"/>
            <ac:spMk id="13" creationId="{7E9C0D7D-4B7A-DE6D-6055-6577ADEB2A34}"/>
          </ac:spMkLst>
        </pc:spChg>
        <pc:graphicFrameChg chg="add del mod">
          <ac:chgData name="Jing Yue" userId="5ad55dac-6c7f-4ea6-ba85-4dd3e6729923" providerId="ADAL" clId="{300D2A7D-A0A7-4C5E-B202-0EDA8D8CAE94}" dt="2023-12-21T09:13:04.574" v="154"/>
          <ac:graphicFrameMkLst>
            <pc:docMk/>
            <pc:sldMk cId="3799170478" sldId="387"/>
            <ac:graphicFrameMk id="2" creationId="{E1662843-AF36-B38A-C2DF-CA500D1EB06B}"/>
          </ac:graphicFrameMkLst>
        </pc:graphicFrameChg>
        <pc:graphicFrameChg chg="del">
          <ac:chgData name="Jing Yue" userId="5ad55dac-6c7f-4ea6-ba85-4dd3e6729923" providerId="ADAL" clId="{300D2A7D-A0A7-4C5E-B202-0EDA8D8CAE94}" dt="2023-12-21T09:14:00.859" v="168" actId="478"/>
          <ac:graphicFrameMkLst>
            <pc:docMk/>
            <pc:sldMk cId="3799170478" sldId="387"/>
            <ac:graphicFrameMk id="3" creationId="{CD17D4EA-F71C-5524-9D47-1DDFA44B1364}"/>
          </ac:graphicFrameMkLst>
        </pc:graphicFrameChg>
        <pc:graphicFrameChg chg="del">
          <ac:chgData name="Jing Yue" userId="5ad55dac-6c7f-4ea6-ba85-4dd3e6729923" providerId="ADAL" clId="{300D2A7D-A0A7-4C5E-B202-0EDA8D8CAE94}" dt="2023-12-21T09:12:21.437" v="127" actId="478"/>
          <ac:graphicFrameMkLst>
            <pc:docMk/>
            <pc:sldMk cId="3799170478" sldId="387"/>
            <ac:graphicFrameMk id="7" creationId="{2C0AD3D1-4099-EDEF-55EB-8EC4ED8DBAAB}"/>
          </ac:graphicFrameMkLst>
        </pc:graphicFrameChg>
        <pc:graphicFrameChg chg="add mod modGraphic">
          <ac:chgData name="Jing Yue" userId="5ad55dac-6c7f-4ea6-ba85-4dd3e6729923" providerId="ADAL" clId="{300D2A7D-A0A7-4C5E-B202-0EDA8D8CAE94}" dt="2023-12-21T10:17:19.946" v="584" actId="1036"/>
          <ac:graphicFrameMkLst>
            <pc:docMk/>
            <pc:sldMk cId="3799170478" sldId="387"/>
            <ac:graphicFrameMk id="9" creationId="{1BC02ECB-B7F5-E712-6854-E80F720E2C10}"/>
          </ac:graphicFrameMkLst>
        </pc:graphicFrameChg>
        <pc:graphicFrameChg chg="del">
          <ac:chgData name="Jing Yue" userId="5ad55dac-6c7f-4ea6-ba85-4dd3e6729923" providerId="ADAL" clId="{300D2A7D-A0A7-4C5E-B202-0EDA8D8CAE94}" dt="2023-12-21T09:12:20.597" v="126" actId="478"/>
          <ac:graphicFrameMkLst>
            <pc:docMk/>
            <pc:sldMk cId="3799170478" sldId="387"/>
            <ac:graphicFrameMk id="12" creationId="{8DF8735C-6766-2533-51AE-3A0249D1CFA5}"/>
          </ac:graphicFrameMkLst>
        </pc:graphicFrameChg>
      </pc:sldChg>
      <pc:sldChg chg="addSp delSp modSp add mod delCm">
        <pc:chgData name="Jing Yue" userId="5ad55dac-6c7f-4ea6-ba85-4dd3e6729923" providerId="ADAL" clId="{300D2A7D-A0A7-4C5E-B202-0EDA8D8CAE94}" dt="2023-12-21T10:19:18.829" v="626" actId="20577"/>
        <pc:sldMkLst>
          <pc:docMk/>
          <pc:sldMk cId="977651250" sldId="388"/>
        </pc:sldMkLst>
        <pc:spChg chg="add mod">
          <ac:chgData name="Jing Yue" userId="5ad55dac-6c7f-4ea6-ba85-4dd3e6729923" providerId="ADAL" clId="{300D2A7D-A0A7-4C5E-B202-0EDA8D8CAE94}" dt="2023-12-21T10:19:16.764" v="624" actId="20577"/>
          <ac:spMkLst>
            <pc:docMk/>
            <pc:sldMk cId="977651250" sldId="388"/>
            <ac:spMk id="5" creationId="{61CE0708-DD93-1CA8-D492-AD390A996EFA}"/>
          </ac:spMkLst>
        </pc:spChg>
        <pc:spChg chg="del">
          <ac:chgData name="Jing Yue" userId="5ad55dac-6c7f-4ea6-ba85-4dd3e6729923" providerId="ADAL" clId="{300D2A7D-A0A7-4C5E-B202-0EDA8D8CAE94}" dt="2023-12-21T09:14:37.873" v="174" actId="478"/>
          <ac:spMkLst>
            <pc:docMk/>
            <pc:sldMk cId="977651250" sldId="388"/>
            <ac:spMk id="5" creationId="{B14CEC57-638A-A85F-BFD7-C56B24C5F023}"/>
          </ac:spMkLst>
        </pc:spChg>
        <pc:spChg chg="add mod">
          <ac:chgData name="Jing Yue" userId="5ad55dac-6c7f-4ea6-ba85-4dd3e6729923" providerId="ADAL" clId="{300D2A7D-A0A7-4C5E-B202-0EDA8D8CAE94}" dt="2023-12-21T10:19:18.829" v="626" actId="20577"/>
          <ac:spMkLst>
            <pc:docMk/>
            <pc:sldMk cId="977651250" sldId="388"/>
            <ac:spMk id="7" creationId="{A10BDE63-7D66-BAE3-38D0-196AEB9A9E40}"/>
          </ac:spMkLst>
        </pc:spChg>
        <pc:spChg chg="del">
          <ac:chgData name="Jing Yue" userId="5ad55dac-6c7f-4ea6-ba85-4dd3e6729923" providerId="ADAL" clId="{300D2A7D-A0A7-4C5E-B202-0EDA8D8CAE94}" dt="2023-12-21T09:14:37.873" v="174" actId="478"/>
          <ac:spMkLst>
            <pc:docMk/>
            <pc:sldMk cId="977651250" sldId="388"/>
            <ac:spMk id="12" creationId="{4164E555-5047-EF31-6963-106A35D59570}"/>
          </ac:spMkLst>
        </pc:spChg>
        <pc:spChg chg="del">
          <ac:chgData name="Jing Yue" userId="5ad55dac-6c7f-4ea6-ba85-4dd3e6729923" providerId="ADAL" clId="{300D2A7D-A0A7-4C5E-B202-0EDA8D8CAE94}" dt="2023-12-21T09:14:37.873" v="174" actId="478"/>
          <ac:spMkLst>
            <pc:docMk/>
            <pc:sldMk cId="977651250" sldId="388"/>
            <ac:spMk id="15" creationId="{CD9C5DA5-9CF2-8BC6-E0F9-8A23C0965CD2}"/>
          </ac:spMkLst>
        </pc:spChg>
        <pc:spChg chg="mod">
          <ac:chgData name="Jing Yue" userId="5ad55dac-6c7f-4ea6-ba85-4dd3e6729923" providerId="ADAL" clId="{300D2A7D-A0A7-4C5E-B202-0EDA8D8CAE94}" dt="2023-12-21T09:16:45.319" v="231" actId="20577"/>
          <ac:spMkLst>
            <pc:docMk/>
            <pc:sldMk cId="977651250" sldId="388"/>
            <ac:spMk id="6147" creationId="{33CFEE74-7B51-47B2-8BC9-945D38E983E7}"/>
          </ac:spMkLst>
        </pc:spChg>
        <pc:graphicFrameChg chg="add mod modGraphic">
          <ac:chgData name="Jing Yue" userId="5ad55dac-6c7f-4ea6-ba85-4dd3e6729923" providerId="ADAL" clId="{300D2A7D-A0A7-4C5E-B202-0EDA8D8CAE94}" dt="2023-12-21T10:19:03.999" v="620" actId="1037"/>
          <ac:graphicFrameMkLst>
            <pc:docMk/>
            <pc:sldMk cId="977651250" sldId="388"/>
            <ac:graphicFrameMk id="2" creationId="{2340C14F-6CDD-5FFD-C850-C20C52FD7B08}"/>
          </ac:graphicFrameMkLst>
        </pc:graphicFrameChg>
        <pc:graphicFrameChg chg="add mod modGraphic">
          <ac:chgData name="Jing Yue" userId="5ad55dac-6c7f-4ea6-ba85-4dd3e6729923" providerId="ADAL" clId="{300D2A7D-A0A7-4C5E-B202-0EDA8D8CAE94}" dt="2023-12-21T10:17:51.600" v="596" actId="1036"/>
          <ac:graphicFrameMkLst>
            <pc:docMk/>
            <pc:sldMk cId="977651250" sldId="388"/>
            <ac:graphicFrameMk id="3" creationId="{F86A33AE-76B0-302E-6DB8-1ED61392E97E}"/>
          </ac:graphicFrameMkLst>
        </pc:graphicFrameChg>
        <pc:graphicFrameChg chg="del">
          <ac:chgData name="Jing Yue" userId="5ad55dac-6c7f-4ea6-ba85-4dd3e6729923" providerId="ADAL" clId="{300D2A7D-A0A7-4C5E-B202-0EDA8D8CAE94}" dt="2023-12-21T09:14:38.504" v="175" actId="478"/>
          <ac:graphicFrameMkLst>
            <pc:docMk/>
            <pc:sldMk cId="977651250" sldId="388"/>
            <ac:graphicFrameMk id="9" creationId="{02E6A9D6-BB35-06CD-1E6F-8C0F7E4FE762}"/>
          </ac:graphicFrameMkLst>
        </pc:graphicFrameChg>
        <pc:graphicFrameChg chg="del">
          <ac:chgData name="Jing Yue" userId="5ad55dac-6c7f-4ea6-ba85-4dd3e6729923" providerId="ADAL" clId="{300D2A7D-A0A7-4C5E-B202-0EDA8D8CAE94}" dt="2023-12-21T09:14:37.873" v="174" actId="478"/>
          <ac:graphicFrameMkLst>
            <pc:docMk/>
            <pc:sldMk cId="977651250" sldId="388"/>
            <ac:graphicFrameMk id="11" creationId="{71F4AA1C-0127-5227-4577-2A52F79E38D3}"/>
          </ac:graphicFrameMkLst>
        </pc:graphicFrameChg>
        <pc:graphicFrameChg chg="del">
          <ac:chgData name="Jing Yue" userId="5ad55dac-6c7f-4ea6-ba85-4dd3e6729923" providerId="ADAL" clId="{300D2A7D-A0A7-4C5E-B202-0EDA8D8CAE94}" dt="2023-12-21T09:14:39.289" v="176" actId="478"/>
          <ac:graphicFrameMkLst>
            <pc:docMk/>
            <pc:sldMk cId="977651250" sldId="388"/>
            <ac:graphicFrameMk id="14" creationId="{E8228F7D-FFC2-3CE3-05D0-7537EAB14B0B}"/>
          </ac:graphicFrameMkLst>
        </pc:graphicFrameChg>
      </pc:sldChg>
      <pc:sldChg chg="modSp add mod">
        <pc:chgData name="Jing Yue" userId="5ad55dac-6c7f-4ea6-ba85-4dd3e6729923" providerId="ADAL" clId="{300D2A7D-A0A7-4C5E-B202-0EDA8D8CAE94}" dt="2023-12-21T09:24:50.851" v="383" actId="20577"/>
        <pc:sldMkLst>
          <pc:docMk/>
          <pc:sldMk cId="2424381990" sldId="389"/>
        </pc:sldMkLst>
        <pc:spChg chg="mod">
          <ac:chgData name="Jing Yue" userId="5ad55dac-6c7f-4ea6-ba85-4dd3e6729923" providerId="ADAL" clId="{300D2A7D-A0A7-4C5E-B202-0EDA8D8CAE94}" dt="2023-12-21T09:24:50.851" v="383" actId="20577"/>
          <ac:spMkLst>
            <pc:docMk/>
            <pc:sldMk cId="2424381990" sldId="389"/>
            <ac:spMk id="6146" creationId="{39BD4D34-87E7-4105-B586-4767AFA2F0F4}"/>
          </ac:spMkLst>
        </pc:spChg>
        <pc:spChg chg="mod">
          <ac:chgData name="Jing Yue" userId="5ad55dac-6c7f-4ea6-ba85-4dd3e6729923" providerId="ADAL" clId="{300D2A7D-A0A7-4C5E-B202-0EDA8D8CAE94}" dt="2023-12-21T09:24:36.252" v="364" actId="255"/>
          <ac:spMkLst>
            <pc:docMk/>
            <pc:sldMk cId="2424381990" sldId="389"/>
            <ac:spMk id="6147" creationId="{33CFEE74-7B51-47B2-8BC9-945D38E983E7}"/>
          </ac:spMkLst>
        </pc:spChg>
      </pc:sldChg>
      <pc:sldChg chg="addSp delSp modSp add mod">
        <pc:chgData name="Jing Yue" userId="5ad55dac-6c7f-4ea6-ba85-4dd3e6729923" providerId="ADAL" clId="{300D2A7D-A0A7-4C5E-B202-0EDA8D8CAE94}" dt="2023-12-21T10:20:57.268" v="633" actId="113"/>
        <pc:sldMkLst>
          <pc:docMk/>
          <pc:sldMk cId="652280644" sldId="390"/>
        </pc:sldMkLst>
        <pc:spChg chg="mod">
          <ac:chgData name="Jing Yue" userId="5ad55dac-6c7f-4ea6-ba85-4dd3e6729923" providerId="ADAL" clId="{300D2A7D-A0A7-4C5E-B202-0EDA8D8CAE94}" dt="2023-12-21T10:19:31.716" v="628" actId="20577"/>
          <ac:spMkLst>
            <pc:docMk/>
            <pc:sldMk cId="652280644" sldId="390"/>
            <ac:spMk id="6" creationId="{E59ECC27-B952-BC63-2A0E-0121219D2AA4}"/>
          </ac:spMkLst>
        </pc:spChg>
        <pc:spChg chg="mod">
          <ac:chgData name="Jing Yue" userId="5ad55dac-6c7f-4ea6-ba85-4dd3e6729923" providerId="ADAL" clId="{300D2A7D-A0A7-4C5E-B202-0EDA8D8CAE94}" dt="2023-12-21T10:16:05.283" v="544" actId="14100"/>
          <ac:spMkLst>
            <pc:docMk/>
            <pc:sldMk cId="652280644" sldId="390"/>
            <ac:spMk id="6147" creationId="{33CFEE74-7B51-47B2-8BC9-945D38E983E7}"/>
          </ac:spMkLst>
        </pc:spChg>
        <pc:graphicFrameChg chg="del mod modGraphic">
          <ac:chgData name="Jing Yue" userId="5ad55dac-6c7f-4ea6-ba85-4dd3e6729923" providerId="ADAL" clId="{300D2A7D-A0A7-4C5E-B202-0EDA8D8CAE94}" dt="2023-12-21T10:14:59.253" v="529" actId="478"/>
          <ac:graphicFrameMkLst>
            <pc:docMk/>
            <pc:sldMk cId="652280644" sldId="390"/>
            <ac:graphicFrameMk id="3" creationId="{E13EA480-BB80-268C-45E3-12537CBAA4B4}"/>
          </ac:graphicFrameMkLst>
        </pc:graphicFrameChg>
        <pc:graphicFrameChg chg="add mod modGraphic">
          <ac:chgData name="Jing Yue" userId="5ad55dac-6c7f-4ea6-ba85-4dd3e6729923" providerId="ADAL" clId="{300D2A7D-A0A7-4C5E-B202-0EDA8D8CAE94}" dt="2023-12-21T10:20:57.268" v="633" actId="113"/>
          <ac:graphicFrameMkLst>
            <pc:docMk/>
            <pc:sldMk cId="652280644" sldId="390"/>
            <ac:graphicFrameMk id="4" creationId="{F3CDC664-1FC2-A3F5-2D39-C6FC22E7478C}"/>
          </ac:graphicFrameMkLst>
        </pc:graphicFrameChg>
      </pc:sldChg>
    </pc:docChg>
  </pc:docChgLst>
  <pc:docChgLst>
    <pc:chgData name="Rebecka Alfredsson" userId="43d88c67-6ef1-4487-8783-07c085b96668" providerId="ADAL" clId="{1D8D9120-6596-46BC-8BE0-99B09596EB8A}"/>
    <pc:docChg chg="modMainMaster">
      <pc:chgData name="Rebecka Alfredsson" userId="43d88c67-6ef1-4487-8783-07c085b96668" providerId="ADAL" clId="{1D8D9120-6596-46BC-8BE0-99B09596EB8A}" dt="2023-11-07T08:16:05.454" v="62" actId="14100"/>
      <pc:docMkLst>
        <pc:docMk/>
      </pc:docMkLst>
      <pc:sldMasterChg chg="modSp mod">
        <pc:chgData name="Rebecka Alfredsson" userId="43d88c67-6ef1-4487-8783-07c085b96668" providerId="ADAL" clId="{1D8D9120-6596-46BC-8BE0-99B09596EB8A}" dt="2023-11-07T08:16:05.454" v="62" actId="14100"/>
        <pc:sldMasterMkLst>
          <pc:docMk/>
          <pc:sldMasterMk cId="0" sldId="2147485146"/>
        </pc:sldMasterMkLst>
        <pc:spChg chg="mod">
          <ac:chgData name="Rebecka Alfredsson" userId="43d88c67-6ef1-4487-8783-07c085b96668" providerId="ADAL" clId="{1D8D9120-6596-46BC-8BE0-99B09596EB8A}" dt="2023-11-07T08:16:05.454" v="62" actId="14100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Igor Pastushok" userId="573a2f02-c350-4544-a2e1-191823aaaf14" providerId="ADAL" clId="{DE473B54-8062-4F88-BA8E-F23CF3042B1B}"/>
    <pc:docChg chg="undo redo custSel addSld delSld modSld sldOrd modMainMaster">
      <pc:chgData name="Igor Pastushok" userId="573a2f02-c350-4544-a2e1-191823aaaf14" providerId="ADAL" clId="{DE473B54-8062-4F88-BA8E-F23CF3042B1B}" dt="2024-04-01T17:39:11.893" v="2614" actId="20577"/>
      <pc:docMkLst>
        <pc:docMk/>
      </pc:docMkLst>
      <pc:sldChg chg="modSp mod">
        <pc:chgData name="Igor Pastushok" userId="573a2f02-c350-4544-a2e1-191823aaaf14" providerId="ADAL" clId="{DE473B54-8062-4F88-BA8E-F23CF3042B1B}" dt="2024-03-14T14:05:59.816" v="106" actId="404"/>
        <pc:sldMkLst>
          <pc:docMk/>
          <pc:sldMk cId="0" sldId="341"/>
        </pc:sldMkLst>
        <pc:spChg chg="mod">
          <ac:chgData name="Igor Pastushok" userId="573a2f02-c350-4544-a2e1-191823aaaf14" providerId="ADAL" clId="{DE473B54-8062-4F88-BA8E-F23CF3042B1B}" dt="2024-03-14T14:05:45.248" v="103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Igor Pastushok" userId="573a2f02-c350-4544-a2e1-191823aaaf14" providerId="ADAL" clId="{DE473B54-8062-4F88-BA8E-F23CF3042B1B}" dt="2024-03-14T14:05:59.816" v="106" actId="404"/>
          <ac:spMkLst>
            <pc:docMk/>
            <pc:sldMk cId="0" sldId="341"/>
            <ac:spMk id="5123" creationId="{9FAD3684-801E-4E1E-85EB-F5F3E5D37277}"/>
          </ac:spMkLst>
        </pc:spChg>
      </pc:sldChg>
      <pc:sldChg chg="del">
        <pc:chgData name="Igor Pastushok" userId="573a2f02-c350-4544-a2e1-191823aaaf14" providerId="ADAL" clId="{DE473B54-8062-4F88-BA8E-F23CF3042B1B}" dt="2024-03-21T07:34:41.383" v="2159" actId="47"/>
        <pc:sldMkLst>
          <pc:docMk/>
          <pc:sldMk cId="0" sldId="365"/>
        </pc:sldMkLst>
      </pc:sldChg>
      <pc:sldChg chg="addSp modSp mod">
        <pc:chgData name="Igor Pastushok" userId="573a2f02-c350-4544-a2e1-191823aaaf14" providerId="ADAL" clId="{DE473B54-8062-4F88-BA8E-F23CF3042B1B}" dt="2024-04-01T17:39:09.191" v="2612" actId="20577"/>
        <pc:sldMkLst>
          <pc:docMk/>
          <pc:sldMk cId="1167552935" sldId="372"/>
        </pc:sldMkLst>
        <pc:spChg chg="add mod">
          <ac:chgData name="Igor Pastushok" userId="573a2f02-c350-4544-a2e1-191823aaaf14" providerId="ADAL" clId="{DE473B54-8062-4F88-BA8E-F23CF3042B1B}" dt="2024-03-14T14:16:38.682" v="315" actId="1076"/>
          <ac:spMkLst>
            <pc:docMk/>
            <pc:sldMk cId="1167552935" sldId="372"/>
            <ac:spMk id="2" creationId="{A9B4A78F-A14E-8AED-4CEE-C77B4EE1B403}"/>
          </ac:spMkLst>
        </pc:spChg>
        <pc:spChg chg="add mod">
          <ac:chgData name="Igor Pastushok" userId="573a2f02-c350-4544-a2e1-191823aaaf14" providerId="ADAL" clId="{DE473B54-8062-4F88-BA8E-F23CF3042B1B}" dt="2024-04-01T17:39:09.191" v="2612" actId="20577"/>
          <ac:spMkLst>
            <pc:docMk/>
            <pc:sldMk cId="1167552935" sldId="372"/>
            <ac:spMk id="4" creationId="{A082EF3B-0E02-7BF3-C873-B9E5BD8D4BA9}"/>
          </ac:spMkLst>
        </pc:spChg>
        <pc:spChg chg="mod">
          <ac:chgData name="Igor Pastushok" userId="573a2f02-c350-4544-a2e1-191823aaaf14" providerId="ADAL" clId="{DE473B54-8062-4F88-BA8E-F23CF3042B1B}" dt="2024-03-14T14:16:23.443" v="311" actId="113"/>
          <ac:spMkLst>
            <pc:docMk/>
            <pc:sldMk cId="1167552935" sldId="372"/>
            <ac:spMk id="6146" creationId="{39BD4D34-87E7-4105-B586-4767AFA2F0F4}"/>
          </ac:spMkLst>
        </pc:spChg>
        <pc:spChg chg="mod">
          <ac:chgData name="Igor Pastushok" userId="573a2f02-c350-4544-a2e1-191823aaaf14" providerId="ADAL" clId="{DE473B54-8062-4F88-BA8E-F23CF3042B1B}" dt="2024-03-14T14:59:25.730" v="1852" actId="20577"/>
          <ac:spMkLst>
            <pc:docMk/>
            <pc:sldMk cId="1167552935" sldId="372"/>
            <ac:spMk id="6147" creationId="{33CFEE74-7B51-47B2-8BC9-945D38E983E7}"/>
          </ac:spMkLst>
        </pc:spChg>
        <pc:graphicFrameChg chg="add mod">
          <ac:chgData name="Igor Pastushok" userId="573a2f02-c350-4544-a2e1-191823aaaf14" providerId="ADAL" clId="{DE473B54-8062-4F88-BA8E-F23CF3042B1B}" dt="2024-03-14T14:43:47.509" v="1443" actId="1076"/>
          <ac:graphicFrameMkLst>
            <pc:docMk/>
            <pc:sldMk cId="1167552935" sldId="372"/>
            <ac:graphicFrameMk id="3" creationId="{9367C003-8678-62A5-8EA8-F0695EA2E2DF}"/>
          </ac:graphicFrameMkLst>
        </pc:graphicFrameChg>
      </pc:sldChg>
      <pc:sldChg chg="del">
        <pc:chgData name="Igor Pastushok" userId="573a2f02-c350-4544-a2e1-191823aaaf14" providerId="ADAL" clId="{DE473B54-8062-4F88-BA8E-F23CF3042B1B}" dt="2024-03-21T07:34:41.383" v="2159" actId="47"/>
        <pc:sldMkLst>
          <pc:docMk/>
          <pc:sldMk cId="2607736753" sldId="378"/>
        </pc:sldMkLst>
      </pc:sldChg>
      <pc:sldChg chg="del">
        <pc:chgData name="Igor Pastushok" userId="573a2f02-c350-4544-a2e1-191823aaaf14" providerId="ADAL" clId="{DE473B54-8062-4F88-BA8E-F23CF3042B1B}" dt="2024-03-21T07:34:41.383" v="2159" actId="47"/>
        <pc:sldMkLst>
          <pc:docMk/>
          <pc:sldMk cId="81782596" sldId="380"/>
        </pc:sldMkLst>
      </pc:sldChg>
      <pc:sldChg chg="del">
        <pc:chgData name="Igor Pastushok" userId="573a2f02-c350-4544-a2e1-191823aaaf14" providerId="ADAL" clId="{DE473B54-8062-4F88-BA8E-F23CF3042B1B}" dt="2024-03-21T07:34:41.383" v="2159" actId="47"/>
        <pc:sldMkLst>
          <pc:docMk/>
          <pc:sldMk cId="425266402" sldId="384"/>
        </pc:sldMkLst>
      </pc:sldChg>
      <pc:sldChg chg="del">
        <pc:chgData name="Igor Pastushok" userId="573a2f02-c350-4544-a2e1-191823aaaf14" providerId="ADAL" clId="{DE473B54-8062-4F88-BA8E-F23CF3042B1B}" dt="2024-03-21T07:34:41.383" v="2159" actId="47"/>
        <pc:sldMkLst>
          <pc:docMk/>
          <pc:sldMk cId="1818224381" sldId="385"/>
        </pc:sldMkLst>
      </pc:sldChg>
      <pc:sldChg chg="del">
        <pc:chgData name="Igor Pastushok" userId="573a2f02-c350-4544-a2e1-191823aaaf14" providerId="ADAL" clId="{DE473B54-8062-4F88-BA8E-F23CF3042B1B}" dt="2024-03-21T07:34:41.383" v="2159" actId="47"/>
        <pc:sldMkLst>
          <pc:docMk/>
          <pc:sldMk cId="1063391602" sldId="386"/>
        </pc:sldMkLst>
      </pc:sldChg>
      <pc:sldChg chg="del">
        <pc:chgData name="Igor Pastushok" userId="573a2f02-c350-4544-a2e1-191823aaaf14" providerId="ADAL" clId="{DE473B54-8062-4F88-BA8E-F23CF3042B1B}" dt="2024-03-21T07:34:41.383" v="2159" actId="47"/>
        <pc:sldMkLst>
          <pc:docMk/>
          <pc:sldMk cId="3799170478" sldId="387"/>
        </pc:sldMkLst>
      </pc:sldChg>
      <pc:sldChg chg="del">
        <pc:chgData name="Igor Pastushok" userId="573a2f02-c350-4544-a2e1-191823aaaf14" providerId="ADAL" clId="{DE473B54-8062-4F88-BA8E-F23CF3042B1B}" dt="2024-03-21T07:34:41.383" v="2159" actId="47"/>
        <pc:sldMkLst>
          <pc:docMk/>
          <pc:sldMk cId="977651250" sldId="388"/>
        </pc:sldMkLst>
      </pc:sldChg>
      <pc:sldChg chg="del">
        <pc:chgData name="Igor Pastushok" userId="573a2f02-c350-4544-a2e1-191823aaaf14" providerId="ADAL" clId="{DE473B54-8062-4F88-BA8E-F23CF3042B1B}" dt="2024-03-21T07:34:41.383" v="2159" actId="47"/>
        <pc:sldMkLst>
          <pc:docMk/>
          <pc:sldMk cId="652280644" sldId="390"/>
        </pc:sldMkLst>
      </pc:sldChg>
      <pc:sldChg chg="modSp mod">
        <pc:chgData name="Igor Pastushok" userId="573a2f02-c350-4544-a2e1-191823aaaf14" providerId="ADAL" clId="{DE473B54-8062-4F88-BA8E-F23CF3042B1B}" dt="2024-03-21T07:36:51.689" v="2199" actId="20577"/>
        <pc:sldMkLst>
          <pc:docMk/>
          <pc:sldMk cId="3984933016" sldId="391"/>
        </pc:sldMkLst>
        <pc:spChg chg="mod">
          <ac:chgData name="Igor Pastushok" userId="573a2f02-c350-4544-a2e1-191823aaaf14" providerId="ADAL" clId="{DE473B54-8062-4F88-BA8E-F23CF3042B1B}" dt="2024-03-21T07:36:51.689" v="2199" actId="20577"/>
          <ac:spMkLst>
            <pc:docMk/>
            <pc:sldMk cId="3984933016" sldId="391"/>
            <ac:spMk id="6147" creationId="{33CFEE74-7B51-47B2-8BC9-945D38E983E7}"/>
          </ac:spMkLst>
        </pc:spChg>
      </pc:sldChg>
      <pc:sldChg chg="del">
        <pc:chgData name="Igor Pastushok" userId="573a2f02-c350-4544-a2e1-191823aaaf14" providerId="ADAL" clId="{DE473B54-8062-4F88-BA8E-F23CF3042B1B}" dt="2024-03-21T07:34:41.383" v="2159" actId="47"/>
        <pc:sldMkLst>
          <pc:docMk/>
          <pc:sldMk cId="1012046116" sldId="392"/>
        </pc:sldMkLst>
      </pc:sldChg>
      <pc:sldChg chg="del">
        <pc:chgData name="Igor Pastushok" userId="573a2f02-c350-4544-a2e1-191823aaaf14" providerId="ADAL" clId="{DE473B54-8062-4F88-BA8E-F23CF3042B1B}" dt="2024-03-21T07:34:41.383" v="2159" actId="47"/>
        <pc:sldMkLst>
          <pc:docMk/>
          <pc:sldMk cId="2068688671" sldId="393"/>
        </pc:sldMkLst>
      </pc:sldChg>
      <pc:sldChg chg="del">
        <pc:chgData name="Igor Pastushok" userId="573a2f02-c350-4544-a2e1-191823aaaf14" providerId="ADAL" clId="{DE473B54-8062-4F88-BA8E-F23CF3042B1B}" dt="2024-03-21T07:34:41.383" v="2159" actId="47"/>
        <pc:sldMkLst>
          <pc:docMk/>
          <pc:sldMk cId="1500114807" sldId="394"/>
        </pc:sldMkLst>
      </pc:sldChg>
      <pc:sldChg chg="addSp delSp modSp add mod">
        <pc:chgData name="Igor Pastushok" userId="573a2f02-c350-4544-a2e1-191823aaaf14" providerId="ADAL" clId="{DE473B54-8062-4F88-BA8E-F23CF3042B1B}" dt="2024-04-01T17:39:04.919" v="2610" actId="20577"/>
        <pc:sldMkLst>
          <pc:docMk/>
          <pc:sldMk cId="1682991022" sldId="395"/>
        </pc:sldMkLst>
        <pc:spChg chg="mod">
          <ac:chgData name="Igor Pastushok" userId="573a2f02-c350-4544-a2e1-191823aaaf14" providerId="ADAL" clId="{DE473B54-8062-4F88-BA8E-F23CF3042B1B}" dt="2024-04-01T17:39:04.919" v="2610" actId="20577"/>
          <ac:spMkLst>
            <pc:docMk/>
            <pc:sldMk cId="1682991022" sldId="395"/>
            <ac:spMk id="4" creationId="{A082EF3B-0E02-7BF3-C873-B9E5BD8D4BA9}"/>
          </ac:spMkLst>
        </pc:spChg>
        <pc:spChg chg="add mod">
          <ac:chgData name="Igor Pastushok" userId="573a2f02-c350-4544-a2e1-191823aaaf14" providerId="ADAL" clId="{DE473B54-8062-4F88-BA8E-F23CF3042B1B}" dt="2024-03-14T15:00:08.035" v="1879" actId="13926"/>
          <ac:spMkLst>
            <pc:docMk/>
            <pc:sldMk cId="1682991022" sldId="395"/>
            <ac:spMk id="5" creationId="{74AC36B3-CFDC-6DE2-A0BA-B32975806D48}"/>
          </ac:spMkLst>
        </pc:spChg>
        <pc:spChg chg="mod">
          <ac:chgData name="Igor Pastushok" userId="573a2f02-c350-4544-a2e1-191823aaaf14" providerId="ADAL" clId="{DE473B54-8062-4F88-BA8E-F23CF3042B1B}" dt="2024-03-14T14:53:19.341" v="1465" actId="113"/>
          <ac:spMkLst>
            <pc:docMk/>
            <pc:sldMk cId="1682991022" sldId="395"/>
            <ac:spMk id="6146" creationId="{39BD4D34-87E7-4105-B586-4767AFA2F0F4}"/>
          </ac:spMkLst>
        </pc:spChg>
        <pc:spChg chg="del">
          <ac:chgData name="Igor Pastushok" userId="573a2f02-c350-4544-a2e1-191823aaaf14" providerId="ADAL" clId="{DE473B54-8062-4F88-BA8E-F23CF3042B1B}" dt="2024-03-14T14:53:43.146" v="1467" actId="478"/>
          <ac:spMkLst>
            <pc:docMk/>
            <pc:sldMk cId="1682991022" sldId="395"/>
            <ac:spMk id="6147" creationId="{33CFEE74-7B51-47B2-8BC9-945D38E983E7}"/>
          </ac:spMkLst>
        </pc:spChg>
        <pc:graphicFrameChg chg="del">
          <ac:chgData name="Igor Pastushok" userId="573a2f02-c350-4544-a2e1-191823aaaf14" providerId="ADAL" clId="{DE473B54-8062-4F88-BA8E-F23CF3042B1B}" dt="2024-03-14T14:53:41.297" v="1466" actId="478"/>
          <ac:graphicFrameMkLst>
            <pc:docMk/>
            <pc:sldMk cId="1682991022" sldId="395"/>
            <ac:graphicFrameMk id="3" creationId="{9367C003-8678-62A5-8EA8-F0695EA2E2DF}"/>
          </ac:graphicFrameMkLst>
        </pc:graphicFrameChg>
      </pc:sldChg>
      <pc:sldChg chg="modSp add mod">
        <pc:chgData name="Igor Pastushok" userId="573a2f02-c350-4544-a2e1-191823aaaf14" providerId="ADAL" clId="{DE473B54-8062-4F88-BA8E-F23CF3042B1B}" dt="2024-03-14T15:06:23.389" v="2158" actId="20577"/>
        <pc:sldMkLst>
          <pc:docMk/>
          <pc:sldMk cId="389682159" sldId="396"/>
        </pc:sldMkLst>
        <pc:spChg chg="mod">
          <ac:chgData name="Igor Pastushok" userId="573a2f02-c350-4544-a2e1-191823aaaf14" providerId="ADAL" clId="{DE473B54-8062-4F88-BA8E-F23CF3042B1B}" dt="2024-03-14T15:00:56.873" v="1905" actId="20577"/>
          <ac:spMkLst>
            <pc:docMk/>
            <pc:sldMk cId="389682159" sldId="396"/>
            <ac:spMk id="7170" creationId="{3794A7AC-F975-4B82-9FCA-9C67ECE03726}"/>
          </ac:spMkLst>
        </pc:spChg>
        <pc:spChg chg="mod">
          <ac:chgData name="Igor Pastushok" userId="573a2f02-c350-4544-a2e1-191823aaaf14" providerId="ADAL" clId="{DE473B54-8062-4F88-BA8E-F23CF3042B1B}" dt="2024-03-14T15:06:23.389" v="2158" actId="20577"/>
          <ac:spMkLst>
            <pc:docMk/>
            <pc:sldMk cId="389682159" sldId="396"/>
            <ac:spMk id="7171" creationId="{8B215120-9330-4C24-86C0-93DB3C460B0D}"/>
          </ac:spMkLst>
        </pc:spChg>
      </pc:sldChg>
      <pc:sldChg chg="modSp new mod ord">
        <pc:chgData name="Igor Pastushok" userId="573a2f02-c350-4544-a2e1-191823aaaf14" providerId="ADAL" clId="{DE473B54-8062-4F88-BA8E-F23CF3042B1B}" dt="2024-04-01T17:39:11.893" v="2614" actId="20577"/>
        <pc:sldMkLst>
          <pc:docMk/>
          <pc:sldMk cId="367808483" sldId="397"/>
        </pc:sldMkLst>
        <pc:spChg chg="mod">
          <ac:chgData name="Igor Pastushok" userId="573a2f02-c350-4544-a2e1-191823aaaf14" providerId="ADAL" clId="{DE473B54-8062-4F88-BA8E-F23CF3042B1B}" dt="2024-03-21T07:36:40.199" v="2187" actId="20577"/>
          <ac:spMkLst>
            <pc:docMk/>
            <pc:sldMk cId="367808483" sldId="397"/>
            <ac:spMk id="2" creationId="{4D416DA5-A6AC-4B8C-1368-4675F2AF3FF9}"/>
          </ac:spMkLst>
        </pc:spChg>
        <pc:spChg chg="mod">
          <ac:chgData name="Igor Pastushok" userId="573a2f02-c350-4544-a2e1-191823aaaf14" providerId="ADAL" clId="{DE473B54-8062-4F88-BA8E-F23CF3042B1B}" dt="2024-04-01T17:39:11.893" v="2614" actId="20577"/>
          <ac:spMkLst>
            <pc:docMk/>
            <pc:sldMk cId="367808483" sldId="397"/>
            <ac:spMk id="3" creationId="{C39120B3-D9AD-5678-EC3A-C237EC83C8ED}"/>
          </ac:spMkLst>
        </pc:spChg>
      </pc:sldChg>
      <pc:sldChg chg="add del">
        <pc:chgData name="Igor Pastushok" userId="573a2f02-c350-4544-a2e1-191823aaaf14" providerId="ADAL" clId="{DE473B54-8062-4F88-BA8E-F23CF3042B1B}" dt="2024-03-14T15:01:29.584" v="1939"/>
        <pc:sldMkLst>
          <pc:docMk/>
          <pc:sldMk cId="2960021840" sldId="397"/>
        </pc:sldMkLst>
      </pc:sldChg>
      <pc:sldChg chg="add del">
        <pc:chgData name="Igor Pastushok" userId="573a2f02-c350-4544-a2e1-191823aaaf14" providerId="ADAL" clId="{DE473B54-8062-4F88-BA8E-F23CF3042B1B}" dt="2024-03-14T15:01:35.786" v="1941"/>
        <pc:sldMkLst>
          <pc:docMk/>
          <pc:sldMk cId="3086608974" sldId="397"/>
        </pc:sldMkLst>
      </pc:sldChg>
      <pc:sldMasterChg chg="modSp mod">
        <pc:chgData name="Igor Pastushok" userId="573a2f02-c350-4544-a2e1-191823aaaf14" providerId="ADAL" clId="{DE473B54-8062-4F88-BA8E-F23CF3042B1B}" dt="2024-03-14T14:04:54.710" v="34" actId="20577"/>
        <pc:sldMasterMkLst>
          <pc:docMk/>
          <pc:sldMasterMk cId="0" sldId="2147485146"/>
        </pc:sldMasterMkLst>
        <pc:spChg chg="mod">
          <ac:chgData name="Igor Pastushok" userId="573a2f02-c350-4544-a2e1-191823aaaf14" providerId="ADAL" clId="{DE473B54-8062-4F88-BA8E-F23CF3042B1B}" dt="2024-03-14T14:04:54.710" v="34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Igor Pastushok" userId="573a2f02-c350-4544-a2e1-191823aaaf14" providerId="ADAL" clId="{09CB79A4-802A-47DC-9EDB-0EF3220D32CD}"/>
    <pc:docChg chg="undo redo custSel addSld modSld sldOrd modMainMaster">
      <pc:chgData name="Igor Pastushok" userId="573a2f02-c350-4544-a2e1-191823aaaf14" providerId="ADAL" clId="{09CB79A4-802A-47DC-9EDB-0EF3220D32CD}" dt="2023-02-20T13:20:43.175" v="1129"/>
      <pc:docMkLst>
        <pc:docMk/>
      </pc:docMkLst>
      <pc:sldChg chg="modSp mod">
        <pc:chgData name="Igor Pastushok" userId="573a2f02-c350-4544-a2e1-191823aaaf14" providerId="ADAL" clId="{09CB79A4-802A-47DC-9EDB-0EF3220D32CD}" dt="2023-02-20T10:03:06.060" v="1124" actId="20577"/>
        <pc:sldMkLst>
          <pc:docMk/>
          <pc:sldMk cId="0" sldId="341"/>
        </pc:sldMkLst>
        <pc:spChg chg="mod">
          <ac:chgData name="Igor Pastushok" userId="573a2f02-c350-4544-a2e1-191823aaaf14" providerId="ADAL" clId="{09CB79A4-802A-47DC-9EDB-0EF3220D32CD}" dt="2023-02-20T10:03:06.060" v="1124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 ord">
        <pc:chgData name="Igor Pastushok" userId="573a2f02-c350-4544-a2e1-191823aaaf14" providerId="ADAL" clId="{09CB79A4-802A-47DC-9EDB-0EF3220D32CD}" dt="2023-02-17T09:39:12.388" v="223" actId="20577"/>
        <pc:sldMkLst>
          <pc:docMk/>
          <pc:sldMk cId="2220217791" sldId="367"/>
        </pc:sldMkLst>
        <pc:spChg chg="mod">
          <ac:chgData name="Igor Pastushok" userId="573a2f02-c350-4544-a2e1-191823aaaf14" providerId="ADAL" clId="{09CB79A4-802A-47DC-9EDB-0EF3220D32CD}" dt="2023-02-17T09:39:12.388" v="223" actId="20577"/>
          <ac:spMkLst>
            <pc:docMk/>
            <pc:sldMk cId="2220217791" sldId="367"/>
            <ac:spMk id="7170" creationId="{3794A7AC-F975-4B82-9FCA-9C67ECE03726}"/>
          </ac:spMkLst>
        </pc:spChg>
      </pc:sldChg>
      <pc:sldChg chg="addSp delSp modSp mod">
        <pc:chgData name="Igor Pastushok" userId="573a2f02-c350-4544-a2e1-191823aaaf14" providerId="ADAL" clId="{09CB79A4-802A-47DC-9EDB-0EF3220D32CD}" dt="2023-02-17T09:47:19.921" v="366" actId="1076"/>
        <pc:sldMkLst>
          <pc:docMk/>
          <pc:sldMk cId="1981153661" sldId="369"/>
        </pc:sldMkLst>
        <pc:spChg chg="add del mod">
          <ac:chgData name="Igor Pastushok" userId="573a2f02-c350-4544-a2e1-191823aaaf14" providerId="ADAL" clId="{09CB79A4-802A-47DC-9EDB-0EF3220D32CD}" dt="2023-02-17T09:34:43.660" v="98" actId="478"/>
          <ac:spMkLst>
            <pc:docMk/>
            <pc:sldMk cId="1981153661" sldId="369"/>
            <ac:spMk id="4" creationId="{1679B454-1334-ED30-A16A-06589A8EEAAC}"/>
          </ac:spMkLst>
        </pc:spChg>
        <pc:spChg chg="mod">
          <ac:chgData name="Igor Pastushok" userId="573a2f02-c350-4544-a2e1-191823aaaf14" providerId="ADAL" clId="{09CB79A4-802A-47DC-9EDB-0EF3220D32CD}" dt="2023-02-17T09:34:35.582" v="96" actId="20577"/>
          <ac:spMkLst>
            <pc:docMk/>
            <pc:sldMk cId="1981153661" sldId="369"/>
            <ac:spMk id="7170" creationId="{3794A7AC-F975-4B82-9FCA-9C67ECE03726}"/>
          </ac:spMkLst>
        </pc:spChg>
        <pc:spChg chg="del mod">
          <ac:chgData name="Igor Pastushok" userId="573a2f02-c350-4544-a2e1-191823aaaf14" providerId="ADAL" clId="{09CB79A4-802A-47DC-9EDB-0EF3220D32CD}" dt="2023-02-17T09:34:40.581" v="97" actId="478"/>
          <ac:spMkLst>
            <pc:docMk/>
            <pc:sldMk cId="1981153661" sldId="369"/>
            <ac:spMk id="7171" creationId="{8B215120-9330-4C24-86C0-93DB3C460B0D}"/>
          </ac:spMkLst>
        </pc:spChg>
        <pc:picChg chg="add del mod">
          <ac:chgData name="Igor Pastushok" userId="573a2f02-c350-4544-a2e1-191823aaaf14" providerId="ADAL" clId="{09CB79A4-802A-47DC-9EDB-0EF3220D32CD}" dt="2023-02-17T09:47:11.472" v="363" actId="478"/>
          <ac:picMkLst>
            <pc:docMk/>
            <pc:sldMk cId="1981153661" sldId="369"/>
            <ac:picMk id="3" creationId="{B869FFDD-DA6C-1928-9FF6-DA65C18A90A3}"/>
          </ac:picMkLst>
        </pc:picChg>
        <pc:picChg chg="del mod">
          <ac:chgData name="Igor Pastushok" userId="573a2f02-c350-4544-a2e1-191823aaaf14" providerId="ADAL" clId="{09CB79A4-802A-47DC-9EDB-0EF3220D32CD}" dt="2023-02-17T09:33:56.300" v="61" actId="478"/>
          <ac:picMkLst>
            <pc:docMk/>
            <pc:sldMk cId="1981153661" sldId="369"/>
            <ac:picMk id="5" creationId="{C5D8BAA9-76C3-4454-8303-E1878F148C0A}"/>
          </ac:picMkLst>
        </pc:picChg>
        <pc:picChg chg="add mod">
          <ac:chgData name="Igor Pastushok" userId="573a2f02-c350-4544-a2e1-191823aaaf14" providerId="ADAL" clId="{09CB79A4-802A-47DC-9EDB-0EF3220D32CD}" dt="2023-02-17T09:47:19.921" v="366" actId="1076"/>
          <ac:picMkLst>
            <pc:docMk/>
            <pc:sldMk cId="1981153661" sldId="369"/>
            <ac:picMk id="7" creationId="{0E95A63A-BFE4-1290-7438-B254AB8B04D0}"/>
          </ac:picMkLst>
        </pc:picChg>
      </pc:sldChg>
      <pc:sldChg chg="modSp new mod">
        <pc:chgData name="Igor Pastushok" userId="573a2f02-c350-4544-a2e1-191823aaaf14" providerId="ADAL" clId="{09CB79A4-802A-47DC-9EDB-0EF3220D32CD}" dt="2023-02-17T12:27:49.973" v="1081" actId="20577"/>
        <pc:sldMkLst>
          <pc:docMk/>
          <pc:sldMk cId="2853576287" sldId="370"/>
        </pc:sldMkLst>
        <pc:spChg chg="mod">
          <ac:chgData name="Igor Pastushok" userId="573a2f02-c350-4544-a2e1-191823aaaf14" providerId="ADAL" clId="{09CB79A4-802A-47DC-9EDB-0EF3220D32CD}" dt="2023-02-17T09:37:04.640" v="176" actId="404"/>
          <ac:spMkLst>
            <pc:docMk/>
            <pc:sldMk cId="2853576287" sldId="370"/>
            <ac:spMk id="2" creationId="{5A1D1FE0-518A-2A45-08F0-650706B018A6}"/>
          </ac:spMkLst>
        </pc:spChg>
        <pc:spChg chg="mod">
          <ac:chgData name="Igor Pastushok" userId="573a2f02-c350-4544-a2e1-191823aaaf14" providerId="ADAL" clId="{09CB79A4-802A-47DC-9EDB-0EF3220D32CD}" dt="2023-02-17T12:27:49.973" v="1081" actId="20577"/>
          <ac:spMkLst>
            <pc:docMk/>
            <pc:sldMk cId="2853576287" sldId="370"/>
            <ac:spMk id="3" creationId="{88EAAAD7-84CF-EF5F-DCBB-907C8585AC06}"/>
          </ac:spMkLst>
        </pc:spChg>
      </pc:sldChg>
      <pc:sldMasterChg chg="modSp mod">
        <pc:chgData name="Igor Pastushok" userId="573a2f02-c350-4544-a2e1-191823aaaf14" providerId="ADAL" clId="{09CB79A4-802A-47DC-9EDB-0EF3220D32CD}" dt="2023-02-20T13:20:43.175" v="1129"/>
        <pc:sldMasterMkLst>
          <pc:docMk/>
          <pc:sldMasterMk cId="0" sldId="2147485146"/>
        </pc:sldMasterMkLst>
        <pc:spChg chg="mod">
          <ac:chgData name="Igor Pastushok" userId="573a2f02-c350-4544-a2e1-191823aaaf14" providerId="ADAL" clId="{09CB79A4-802A-47DC-9EDB-0EF3220D32CD}" dt="2023-02-20T13:20:43.175" v="1129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Jing Yue" userId="5ad55dac-6c7f-4ea6-ba85-4dd3e6729923" providerId="ADAL" clId="{CA738CFF-204A-45ED-B3D6-E5B1EEA1D5E9}"/>
    <pc:docChg chg="modMainMaster">
      <pc:chgData name="Jing Yue" userId="5ad55dac-6c7f-4ea6-ba85-4dd3e6729923" providerId="ADAL" clId="{CA738CFF-204A-45ED-B3D6-E5B1EEA1D5E9}" dt="2024-01-29T08:35:17.626" v="15"/>
      <pc:docMkLst>
        <pc:docMk/>
      </pc:docMkLst>
      <pc:sldChg chg="delCm modCm">
        <pc:chgData name="Jing Yue" userId="5ad55dac-6c7f-4ea6-ba85-4dd3e6729923" providerId="ADAL" clId="{CA738CFF-204A-45ED-B3D6-E5B1EEA1D5E9}" dt="2024-01-29T08:35:05.285" v="10"/>
        <pc:sldMkLst>
          <pc:docMk/>
          <pc:sldMk cId="425266402" sldId="384"/>
        </pc:sldMkLst>
      </pc:sldChg>
      <pc:sldChg chg="delCm">
        <pc:chgData name="Jing Yue" userId="5ad55dac-6c7f-4ea6-ba85-4dd3e6729923" providerId="ADAL" clId="{CA738CFF-204A-45ED-B3D6-E5B1EEA1D5E9}" dt="2024-01-29T08:35:13.914" v="14"/>
        <pc:sldMkLst>
          <pc:docMk/>
          <pc:sldMk cId="1818224381" sldId="385"/>
        </pc:sldMkLst>
      </pc:sldChg>
      <pc:sldChg chg="delCm">
        <pc:chgData name="Jing Yue" userId="5ad55dac-6c7f-4ea6-ba85-4dd3e6729923" providerId="ADAL" clId="{CA738CFF-204A-45ED-B3D6-E5B1EEA1D5E9}" dt="2024-01-29T08:35:17.626" v="15"/>
        <pc:sldMkLst>
          <pc:docMk/>
          <pc:sldMk cId="652280644" sldId="390"/>
        </pc:sldMkLst>
      </pc:sldChg>
      <pc:sldChg chg="modCm">
        <pc:chgData name="Jing Yue" userId="5ad55dac-6c7f-4ea6-ba85-4dd3e6729923" providerId="ADAL" clId="{CA738CFF-204A-45ED-B3D6-E5B1EEA1D5E9}" dt="2024-01-29T08:34:48.612" v="2"/>
        <pc:sldMkLst>
          <pc:docMk/>
          <pc:sldMk cId="3984933016" sldId="391"/>
        </pc:sldMkLst>
      </pc:sldChg>
      <pc:sldMasterChg chg="modSp mod">
        <pc:chgData name="Jing Yue" userId="5ad55dac-6c7f-4ea6-ba85-4dd3e6729923" providerId="ADAL" clId="{CA738CFF-204A-45ED-B3D6-E5B1EEA1D5E9}" dt="2024-01-29T08:27:18.589" v="1" actId="20577"/>
        <pc:sldMasterMkLst>
          <pc:docMk/>
          <pc:sldMasterMk cId="0" sldId="2147485146"/>
        </pc:sldMasterMkLst>
        <pc:spChg chg="mod">
          <ac:chgData name="Jing Yue" userId="5ad55dac-6c7f-4ea6-ba85-4dd3e6729923" providerId="ADAL" clId="{CA738CFF-204A-45ED-B3D6-E5B1EEA1D5E9}" dt="2024-01-29T08:27:18.589" v="1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Jing Yue" userId="5ad55dac-6c7f-4ea6-ba85-4dd3e6729923" providerId="ADAL" clId="{6AB4EB28-FA4E-4821-B002-DAD4ABBB7F4D}"/>
    <pc:docChg chg="undo custSel addSld delSld modSld sldOrd modMainMaster">
      <pc:chgData name="Jing Yue" userId="5ad55dac-6c7f-4ea6-ba85-4dd3e6729923" providerId="ADAL" clId="{6AB4EB28-FA4E-4821-B002-DAD4ABBB7F4D}" dt="2023-12-20T08:39:04.941" v="1115" actId="478"/>
      <pc:docMkLst>
        <pc:docMk/>
      </pc:docMkLst>
      <pc:sldChg chg="modSp mod">
        <pc:chgData name="Jing Yue" userId="5ad55dac-6c7f-4ea6-ba85-4dd3e6729923" providerId="ADAL" clId="{6AB4EB28-FA4E-4821-B002-DAD4ABBB7F4D}" dt="2023-12-20T07:18:44.788" v="47" actId="20577"/>
        <pc:sldMkLst>
          <pc:docMk/>
          <pc:sldMk cId="0" sldId="341"/>
        </pc:sldMkLst>
        <pc:spChg chg="mod">
          <ac:chgData name="Jing Yue" userId="5ad55dac-6c7f-4ea6-ba85-4dd3e6729923" providerId="ADAL" clId="{6AB4EB28-FA4E-4821-B002-DAD4ABBB7F4D}" dt="2023-12-20T07:18:36.773" v="43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Jing Yue" userId="5ad55dac-6c7f-4ea6-ba85-4dd3e6729923" providerId="ADAL" clId="{6AB4EB28-FA4E-4821-B002-DAD4ABBB7F4D}" dt="2023-12-20T07:18:44.788" v="47" actId="20577"/>
          <ac:spMkLst>
            <pc:docMk/>
            <pc:sldMk cId="0" sldId="341"/>
            <ac:spMk id="5123" creationId="{9FAD3684-801E-4E1E-85EB-F5F3E5D37277}"/>
          </ac:spMkLst>
        </pc:spChg>
      </pc:sldChg>
      <pc:sldChg chg="del">
        <pc:chgData name="Jing Yue" userId="5ad55dac-6c7f-4ea6-ba85-4dd3e6729923" providerId="ADAL" clId="{6AB4EB28-FA4E-4821-B002-DAD4ABBB7F4D}" dt="2023-12-20T08:07:23.431" v="927" actId="47"/>
        <pc:sldMkLst>
          <pc:docMk/>
          <pc:sldMk cId="0" sldId="364"/>
        </pc:sldMkLst>
      </pc:sldChg>
      <pc:sldChg chg="modSp mod">
        <pc:chgData name="Jing Yue" userId="5ad55dac-6c7f-4ea6-ba85-4dd3e6729923" providerId="ADAL" clId="{6AB4EB28-FA4E-4821-B002-DAD4ABBB7F4D}" dt="2023-12-20T08:38:38.174" v="1111" actId="5793"/>
        <pc:sldMkLst>
          <pc:docMk/>
          <pc:sldMk cId="0" sldId="365"/>
        </pc:sldMkLst>
        <pc:spChg chg="mod">
          <ac:chgData name="Jing Yue" userId="5ad55dac-6c7f-4ea6-ba85-4dd3e6729923" providerId="ADAL" clId="{6AB4EB28-FA4E-4821-B002-DAD4ABBB7F4D}" dt="2023-12-20T08:38:38.174" v="1111" actId="5793"/>
          <ac:spMkLst>
            <pc:docMk/>
            <pc:sldMk cId="0" sldId="365"/>
            <ac:spMk id="8195" creationId="{A955EC6E-B2A1-4AA5-9F6A-E317D7FE324C}"/>
          </ac:spMkLst>
        </pc:spChg>
      </pc:sldChg>
      <pc:sldChg chg="del">
        <pc:chgData name="Jing Yue" userId="5ad55dac-6c7f-4ea6-ba85-4dd3e6729923" providerId="ADAL" clId="{6AB4EB28-FA4E-4821-B002-DAD4ABBB7F4D}" dt="2023-12-20T08:07:13.367" v="924" actId="47"/>
        <pc:sldMkLst>
          <pc:docMk/>
          <pc:sldMk cId="3793702056" sldId="371"/>
        </pc:sldMkLst>
      </pc:sldChg>
      <pc:sldChg chg="addSp delSp modSp mod">
        <pc:chgData name="Jing Yue" userId="5ad55dac-6c7f-4ea6-ba85-4dd3e6729923" providerId="ADAL" clId="{6AB4EB28-FA4E-4821-B002-DAD4ABBB7F4D}" dt="2023-12-20T08:39:04.941" v="1115" actId="478"/>
        <pc:sldMkLst>
          <pc:docMk/>
          <pc:sldMk cId="1167552935" sldId="372"/>
        </pc:sldMkLst>
        <pc:spChg chg="add del mod">
          <ac:chgData name="Jing Yue" userId="5ad55dac-6c7f-4ea6-ba85-4dd3e6729923" providerId="ADAL" clId="{6AB4EB28-FA4E-4821-B002-DAD4ABBB7F4D}" dt="2023-12-20T08:39:04.941" v="1115" actId="478"/>
          <ac:spMkLst>
            <pc:docMk/>
            <pc:sldMk cId="1167552935" sldId="372"/>
            <ac:spMk id="3" creationId="{207F97D3-AA2E-AC2F-B4FE-D118C0A1E7C9}"/>
          </ac:spMkLst>
        </pc:spChg>
        <pc:spChg chg="mod">
          <ac:chgData name="Jing Yue" userId="5ad55dac-6c7f-4ea6-ba85-4dd3e6729923" providerId="ADAL" clId="{6AB4EB28-FA4E-4821-B002-DAD4ABBB7F4D}" dt="2023-12-20T07:22:10.577" v="90" actId="20577"/>
          <ac:spMkLst>
            <pc:docMk/>
            <pc:sldMk cId="1167552935" sldId="372"/>
            <ac:spMk id="6146" creationId="{39BD4D34-87E7-4105-B586-4767AFA2F0F4}"/>
          </ac:spMkLst>
        </pc:spChg>
        <pc:spChg chg="mod">
          <ac:chgData name="Jing Yue" userId="5ad55dac-6c7f-4ea6-ba85-4dd3e6729923" providerId="ADAL" clId="{6AB4EB28-FA4E-4821-B002-DAD4ABBB7F4D}" dt="2023-12-20T07:37:00.017" v="324" actId="20577"/>
          <ac:spMkLst>
            <pc:docMk/>
            <pc:sldMk cId="1167552935" sldId="372"/>
            <ac:spMk id="6147" creationId="{33CFEE74-7B51-47B2-8BC9-945D38E983E7}"/>
          </ac:spMkLst>
        </pc:spChg>
      </pc:sldChg>
      <pc:sldChg chg="addSp delSp modSp mod ord">
        <pc:chgData name="Jing Yue" userId="5ad55dac-6c7f-4ea6-ba85-4dd3e6729923" providerId="ADAL" clId="{6AB4EB28-FA4E-4821-B002-DAD4ABBB7F4D}" dt="2023-12-20T08:05:38.086" v="838"/>
        <pc:sldMkLst>
          <pc:docMk/>
          <pc:sldMk cId="3815888144" sldId="374"/>
        </pc:sldMkLst>
        <pc:spChg chg="add del">
          <ac:chgData name="Jing Yue" userId="5ad55dac-6c7f-4ea6-ba85-4dd3e6729923" providerId="ADAL" clId="{6AB4EB28-FA4E-4821-B002-DAD4ABBB7F4D}" dt="2023-12-20T07:46:38.850" v="515"/>
          <ac:spMkLst>
            <pc:docMk/>
            <pc:sldMk cId="3815888144" sldId="374"/>
            <ac:spMk id="2" creationId="{A6DE9C3A-3735-0282-DEE8-33EEFA3C893F}"/>
          </ac:spMkLst>
        </pc:spChg>
        <pc:spChg chg="mod">
          <ac:chgData name="Jing Yue" userId="5ad55dac-6c7f-4ea6-ba85-4dd3e6729923" providerId="ADAL" clId="{6AB4EB28-FA4E-4821-B002-DAD4ABBB7F4D}" dt="2023-12-20T07:51:21.837" v="620" actId="20577"/>
          <ac:spMkLst>
            <pc:docMk/>
            <pc:sldMk cId="3815888144" sldId="374"/>
            <ac:spMk id="6146" creationId="{39BD4D34-87E7-4105-B586-4767AFA2F0F4}"/>
          </ac:spMkLst>
        </pc:spChg>
        <pc:spChg chg="mod">
          <ac:chgData name="Jing Yue" userId="5ad55dac-6c7f-4ea6-ba85-4dd3e6729923" providerId="ADAL" clId="{6AB4EB28-FA4E-4821-B002-DAD4ABBB7F4D}" dt="2023-12-20T07:52:24.795" v="629" actId="20577"/>
          <ac:spMkLst>
            <pc:docMk/>
            <pc:sldMk cId="3815888144" sldId="374"/>
            <ac:spMk id="6147" creationId="{33CFEE74-7B51-47B2-8BC9-945D38E983E7}"/>
          </ac:spMkLst>
        </pc:spChg>
      </pc:sldChg>
      <pc:sldChg chg="del">
        <pc:chgData name="Jing Yue" userId="5ad55dac-6c7f-4ea6-ba85-4dd3e6729923" providerId="ADAL" clId="{6AB4EB28-FA4E-4821-B002-DAD4ABBB7F4D}" dt="2023-12-20T08:07:22.027" v="926" actId="47"/>
        <pc:sldMkLst>
          <pc:docMk/>
          <pc:sldMk cId="1090683321" sldId="375"/>
        </pc:sldMkLst>
      </pc:sldChg>
      <pc:sldChg chg="del">
        <pc:chgData name="Jing Yue" userId="5ad55dac-6c7f-4ea6-ba85-4dd3e6729923" providerId="ADAL" clId="{6AB4EB28-FA4E-4821-B002-DAD4ABBB7F4D}" dt="2023-12-20T07:57:19.445" v="690" actId="47"/>
        <pc:sldMkLst>
          <pc:docMk/>
          <pc:sldMk cId="2794213704" sldId="376"/>
        </pc:sldMkLst>
      </pc:sldChg>
      <pc:sldChg chg="addSp delSp modSp mod ord">
        <pc:chgData name="Jing Yue" userId="5ad55dac-6c7f-4ea6-ba85-4dd3e6729923" providerId="ADAL" clId="{6AB4EB28-FA4E-4821-B002-DAD4ABBB7F4D}" dt="2023-12-20T08:37:15.006" v="962" actId="20577"/>
        <pc:sldMkLst>
          <pc:docMk/>
          <pc:sldMk cId="2607736753" sldId="378"/>
        </pc:sldMkLst>
        <pc:spChg chg="add del">
          <ac:chgData name="Jing Yue" userId="5ad55dac-6c7f-4ea6-ba85-4dd3e6729923" providerId="ADAL" clId="{6AB4EB28-FA4E-4821-B002-DAD4ABBB7F4D}" dt="2023-12-20T07:59:21.601" v="741"/>
          <ac:spMkLst>
            <pc:docMk/>
            <pc:sldMk cId="2607736753" sldId="378"/>
            <ac:spMk id="2" creationId="{0BDF7E36-B0AB-52BA-411C-CCEBD35E98FE}"/>
          </ac:spMkLst>
        </pc:spChg>
        <pc:spChg chg="mod">
          <ac:chgData name="Jing Yue" userId="5ad55dac-6c7f-4ea6-ba85-4dd3e6729923" providerId="ADAL" clId="{6AB4EB28-FA4E-4821-B002-DAD4ABBB7F4D}" dt="2023-12-20T08:37:15.006" v="962" actId="20577"/>
          <ac:spMkLst>
            <pc:docMk/>
            <pc:sldMk cId="2607736753" sldId="378"/>
            <ac:spMk id="7170" creationId="{3794A7AC-F975-4B82-9FCA-9C67ECE03726}"/>
          </ac:spMkLst>
        </pc:spChg>
        <pc:spChg chg="mod">
          <ac:chgData name="Jing Yue" userId="5ad55dac-6c7f-4ea6-ba85-4dd3e6729923" providerId="ADAL" clId="{6AB4EB28-FA4E-4821-B002-DAD4ABBB7F4D}" dt="2023-12-20T08:37:02.856" v="957"/>
          <ac:spMkLst>
            <pc:docMk/>
            <pc:sldMk cId="2607736753" sldId="378"/>
            <ac:spMk id="7171" creationId="{8B215120-9330-4C24-86C0-93DB3C460B0D}"/>
          </ac:spMkLst>
        </pc:spChg>
      </pc:sldChg>
      <pc:sldChg chg="del">
        <pc:chgData name="Jing Yue" userId="5ad55dac-6c7f-4ea6-ba85-4dd3e6729923" providerId="ADAL" clId="{6AB4EB28-FA4E-4821-B002-DAD4ABBB7F4D}" dt="2023-12-20T08:07:21.175" v="925" actId="47"/>
        <pc:sldMkLst>
          <pc:docMk/>
          <pc:sldMk cId="1674040794" sldId="379"/>
        </pc:sldMkLst>
      </pc:sldChg>
      <pc:sldChg chg="modSp add mod">
        <pc:chgData name="Jing Yue" userId="5ad55dac-6c7f-4ea6-ba85-4dd3e6729923" providerId="ADAL" clId="{6AB4EB28-FA4E-4821-B002-DAD4ABBB7F4D}" dt="2023-12-20T07:38:27.646" v="436" actId="20577"/>
        <pc:sldMkLst>
          <pc:docMk/>
          <pc:sldMk cId="81782596" sldId="380"/>
        </pc:sldMkLst>
        <pc:spChg chg="mod">
          <ac:chgData name="Jing Yue" userId="5ad55dac-6c7f-4ea6-ba85-4dd3e6729923" providerId="ADAL" clId="{6AB4EB28-FA4E-4821-B002-DAD4ABBB7F4D}" dt="2023-12-20T07:38:27.646" v="436" actId="20577"/>
          <ac:spMkLst>
            <pc:docMk/>
            <pc:sldMk cId="81782596" sldId="380"/>
            <ac:spMk id="6147" creationId="{33CFEE74-7B51-47B2-8BC9-945D38E983E7}"/>
          </ac:spMkLst>
        </pc:spChg>
      </pc:sldChg>
      <pc:sldChg chg="addSp delSp modSp add mod ord">
        <pc:chgData name="Jing Yue" userId="5ad55dac-6c7f-4ea6-ba85-4dd3e6729923" providerId="ADAL" clId="{6AB4EB28-FA4E-4821-B002-DAD4ABBB7F4D}" dt="2023-12-20T08:05:51.381" v="840"/>
        <pc:sldMkLst>
          <pc:docMk/>
          <pc:sldMk cId="1346938489" sldId="381"/>
        </pc:sldMkLst>
        <pc:spChg chg="add mod">
          <ac:chgData name="Jing Yue" userId="5ad55dac-6c7f-4ea6-ba85-4dd3e6729923" providerId="ADAL" clId="{6AB4EB28-FA4E-4821-B002-DAD4ABBB7F4D}" dt="2023-12-20T07:51:47.301" v="623" actId="1076"/>
          <ac:spMkLst>
            <pc:docMk/>
            <pc:sldMk cId="1346938489" sldId="381"/>
            <ac:spMk id="2" creationId="{67AB5DD5-F3B9-966E-5F75-40FE9917AF73}"/>
          </ac:spMkLst>
        </pc:spChg>
        <pc:spChg chg="mod">
          <ac:chgData name="Jing Yue" userId="5ad55dac-6c7f-4ea6-ba85-4dd3e6729923" providerId="ADAL" clId="{6AB4EB28-FA4E-4821-B002-DAD4ABBB7F4D}" dt="2023-12-20T07:55:34.951" v="668" actId="108"/>
          <ac:spMkLst>
            <pc:docMk/>
            <pc:sldMk cId="1346938489" sldId="381"/>
            <ac:spMk id="6147" creationId="{33CFEE74-7B51-47B2-8BC9-945D38E983E7}"/>
          </ac:spMkLst>
        </pc:spChg>
        <pc:graphicFrameChg chg="add del mod">
          <ac:chgData name="Jing Yue" userId="5ad55dac-6c7f-4ea6-ba85-4dd3e6729923" providerId="ADAL" clId="{6AB4EB28-FA4E-4821-B002-DAD4ABBB7F4D}" dt="2023-12-20T07:54:19.811" v="640" actId="478"/>
          <ac:graphicFrameMkLst>
            <pc:docMk/>
            <pc:sldMk cId="1346938489" sldId="381"/>
            <ac:graphicFrameMk id="3" creationId="{117335E5-88E1-002C-D9E7-966E24FAA224}"/>
          </ac:graphicFrameMkLst>
        </pc:graphicFrameChg>
      </pc:sldChg>
      <pc:sldChg chg="addSp modSp add del mod">
        <pc:chgData name="Jing Yue" userId="5ad55dac-6c7f-4ea6-ba85-4dd3e6729923" providerId="ADAL" clId="{6AB4EB28-FA4E-4821-B002-DAD4ABBB7F4D}" dt="2023-12-20T08:07:24.840" v="928" actId="47"/>
        <pc:sldMkLst>
          <pc:docMk/>
          <pc:sldMk cId="2877948802" sldId="382"/>
        </pc:sldMkLst>
        <pc:spChg chg="add mod">
          <ac:chgData name="Jing Yue" userId="5ad55dac-6c7f-4ea6-ba85-4dd3e6729923" providerId="ADAL" clId="{6AB4EB28-FA4E-4821-B002-DAD4ABBB7F4D}" dt="2023-12-20T07:56:14.238" v="673" actId="1076"/>
          <ac:spMkLst>
            <pc:docMk/>
            <pc:sldMk cId="2877948802" sldId="382"/>
            <ac:spMk id="3" creationId="{10BC52DD-4180-4F3D-BF1A-20D66701F7E1}"/>
          </ac:spMkLst>
        </pc:spChg>
        <pc:spChg chg="add mod">
          <ac:chgData name="Jing Yue" userId="5ad55dac-6c7f-4ea6-ba85-4dd3e6729923" providerId="ADAL" clId="{6AB4EB28-FA4E-4821-B002-DAD4ABBB7F4D}" dt="2023-12-20T07:57:03.545" v="687" actId="1076"/>
          <ac:spMkLst>
            <pc:docMk/>
            <pc:sldMk cId="2877948802" sldId="382"/>
            <ac:spMk id="5" creationId="{6BB8AEB7-87FC-AC5A-AB6F-DF2ED20BDAEA}"/>
          </ac:spMkLst>
        </pc:spChg>
        <pc:spChg chg="mod">
          <ac:chgData name="Jing Yue" userId="5ad55dac-6c7f-4ea6-ba85-4dd3e6729923" providerId="ADAL" clId="{6AB4EB28-FA4E-4821-B002-DAD4ABBB7F4D}" dt="2023-12-20T07:56:14.238" v="673" actId="1076"/>
          <ac:spMkLst>
            <pc:docMk/>
            <pc:sldMk cId="2877948802" sldId="382"/>
            <ac:spMk id="6147" creationId="{33CFEE74-7B51-47B2-8BC9-945D38E983E7}"/>
          </ac:spMkLst>
        </pc:spChg>
        <pc:graphicFrameChg chg="add mod">
          <ac:chgData name="Jing Yue" userId="5ad55dac-6c7f-4ea6-ba85-4dd3e6729923" providerId="ADAL" clId="{6AB4EB28-FA4E-4821-B002-DAD4ABBB7F4D}" dt="2023-12-20T07:57:13.488" v="689" actId="1076"/>
          <ac:graphicFrameMkLst>
            <pc:docMk/>
            <pc:sldMk cId="2877948802" sldId="382"/>
            <ac:graphicFrameMk id="4" creationId="{2B9FD451-A352-CA82-6393-28355AC57FA9}"/>
          </ac:graphicFrameMkLst>
        </pc:graphicFrameChg>
      </pc:sldChg>
      <pc:sldChg chg="modSp add del mod">
        <pc:chgData name="Jing Yue" userId="5ad55dac-6c7f-4ea6-ba85-4dd3e6729923" providerId="ADAL" clId="{6AB4EB28-FA4E-4821-B002-DAD4ABBB7F4D}" dt="2023-12-20T08:37:16.714" v="963" actId="47"/>
        <pc:sldMkLst>
          <pc:docMk/>
          <pc:sldMk cId="546263351" sldId="383"/>
        </pc:sldMkLst>
        <pc:spChg chg="mod">
          <ac:chgData name="Jing Yue" userId="5ad55dac-6c7f-4ea6-ba85-4dd3e6729923" providerId="ADAL" clId="{6AB4EB28-FA4E-4821-B002-DAD4ABBB7F4D}" dt="2023-12-20T08:07:04.571" v="923" actId="20577"/>
          <ac:spMkLst>
            <pc:docMk/>
            <pc:sldMk cId="546263351" sldId="383"/>
            <ac:spMk id="7170" creationId="{3794A7AC-F975-4B82-9FCA-9C67ECE03726}"/>
          </ac:spMkLst>
        </pc:spChg>
        <pc:spChg chg="mod">
          <ac:chgData name="Jing Yue" userId="5ad55dac-6c7f-4ea6-ba85-4dd3e6729923" providerId="ADAL" clId="{6AB4EB28-FA4E-4821-B002-DAD4ABBB7F4D}" dt="2023-12-20T08:26:53.353" v="930" actId="20577"/>
          <ac:spMkLst>
            <pc:docMk/>
            <pc:sldMk cId="546263351" sldId="383"/>
            <ac:spMk id="7171" creationId="{8B215120-9330-4C24-86C0-93DB3C460B0D}"/>
          </ac:spMkLst>
        </pc:spChg>
      </pc:sldChg>
      <pc:sldMasterChg chg="modSp mod">
        <pc:chgData name="Jing Yue" userId="5ad55dac-6c7f-4ea6-ba85-4dd3e6729923" providerId="ADAL" clId="{6AB4EB28-FA4E-4821-B002-DAD4ABBB7F4D}" dt="2023-12-20T07:19:50.124" v="83" actId="20577"/>
        <pc:sldMasterMkLst>
          <pc:docMk/>
          <pc:sldMasterMk cId="0" sldId="2147485146"/>
        </pc:sldMasterMkLst>
        <pc:spChg chg="mod">
          <ac:chgData name="Jing Yue" userId="5ad55dac-6c7f-4ea6-ba85-4dd3e6729923" providerId="ADAL" clId="{6AB4EB28-FA4E-4821-B002-DAD4ABBB7F4D}" dt="2023-12-20T07:19:50.124" v="8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Jing Yue" userId="5ad55dac-6c7f-4ea6-ba85-4dd3e6729923" providerId="ADAL" clId="{A359BA08-9A17-46EA-A21B-43FFEA335F9A}"/>
    <pc:docChg chg="undo custSel addSld modSld modMainMaster">
      <pc:chgData name="Jing Yue" userId="5ad55dac-6c7f-4ea6-ba85-4dd3e6729923" providerId="ADAL" clId="{A359BA08-9A17-46EA-A21B-43FFEA335F9A}" dt="2024-01-05T14:00:01.568" v="290" actId="20577"/>
      <pc:docMkLst>
        <pc:docMk/>
      </pc:docMkLst>
      <pc:sldChg chg="modSp mod">
        <pc:chgData name="Jing Yue" userId="5ad55dac-6c7f-4ea6-ba85-4dd3e6729923" providerId="ADAL" clId="{A359BA08-9A17-46EA-A21B-43FFEA335F9A}" dt="2024-01-05T10:56:56.296" v="246" actId="13926"/>
        <pc:sldMkLst>
          <pc:docMk/>
          <pc:sldMk cId="0" sldId="365"/>
        </pc:sldMkLst>
        <pc:spChg chg="mod">
          <ac:chgData name="Jing Yue" userId="5ad55dac-6c7f-4ea6-ba85-4dd3e6729923" providerId="ADAL" clId="{A359BA08-9A17-46EA-A21B-43FFEA335F9A}" dt="2024-01-05T10:56:56.296" v="246" actId="13926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Jing Yue" userId="5ad55dac-6c7f-4ea6-ba85-4dd3e6729923" providerId="ADAL" clId="{A359BA08-9A17-46EA-A21B-43FFEA335F9A}" dt="2024-01-05T10:56:49.014" v="245" actId="13926"/>
        <pc:sldMkLst>
          <pc:docMk/>
          <pc:sldMk cId="2607736753" sldId="378"/>
        </pc:sldMkLst>
        <pc:spChg chg="mod">
          <ac:chgData name="Jing Yue" userId="5ad55dac-6c7f-4ea6-ba85-4dd3e6729923" providerId="ADAL" clId="{A359BA08-9A17-46EA-A21B-43FFEA335F9A}" dt="2024-01-05T10:56:49.014" v="245" actId="13926"/>
          <ac:spMkLst>
            <pc:docMk/>
            <pc:sldMk cId="2607736753" sldId="378"/>
            <ac:spMk id="7171" creationId="{8B215120-9330-4C24-86C0-93DB3C460B0D}"/>
          </ac:spMkLst>
        </pc:spChg>
      </pc:sldChg>
      <pc:sldChg chg="modSp mod">
        <pc:chgData name="Jing Yue" userId="5ad55dac-6c7f-4ea6-ba85-4dd3e6729923" providerId="ADAL" clId="{A359BA08-9A17-46EA-A21B-43FFEA335F9A}" dt="2024-01-05T10:59:37.118" v="269" actId="20577"/>
        <pc:sldMkLst>
          <pc:docMk/>
          <pc:sldMk cId="1063391602" sldId="386"/>
        </pc:sldMkLst>
        <pc:spChg chg="mod">
          <ac:chgData name="Jing Yue" userId="5ad55dac-6c7f-4ea6-ba85-4dd3e6729923" providerId="ADAL" clId="{A359BA08-9A17-46EA-A21B-43FFEA335F9A}" dt="2024-01-05T10:59:37.118" v="269" actId="20577"/>
          <ac:spMkLst>
            <pc:docMk/>
            <pc:sldMk cId="1063391602" sldId="386"/>
            <ac:spMk id="6147" creationId="{33CFEE74-7B51-47B2-8BC9-945D38E983E7}"/>
          </ac:spMkLst>
        </pc:spChg>
      </pc:sldChg>
      <pc:sldChg chg="modSp mod">
        <pc:chgData name="Jing Yue" userId="5ad55dac-6c7f-4ea6-ba85-4dd3e6729923" providerId="ADAL" clId="{A359BA08-9A17-46EA-A21B-43FFEA335F9A}" dt="2024-01-05T10:56:12.597" v="243" actId="13926"/>
        <pc:sldMkLst>
          <pc:docMk/>
          <pc:sldMk cId="2424381990" sldId="389"/>
        </pc:sldMkLst>
        <pc:spChg chg="mod">
          <ac:chgData name="Jing Yue" userId="5ad55dac-6c7f-4ea6-ba85-4dd3e6729923" providerId="ADAL" clId="{A359BA08-9A17-46EA-A21B-43FFEA335F9A}" dt="2024-01-05T10:56:12.597" v="243" actId="13926"/>
          <ac:spMkLst>
            <pc:docMk/>
            <pc:sldMk cId="2424381990" sldId="389"/>
            <ac:spMk id="6147" creationId="{33CFEE74-7B51-47B2-8BC9-945D38E983E7}"/>
          </ac:spMkLst>
        </pc:spChg>
      </pc:sldChg>
      <pc:sldChg chg="modCm">
        <pc:chgData name="Jing Yue" userId="5ad55dac-6c7f-4ea6-ba85-4dd3e6729923" providerId="ADAL" clId="{A359BA08-9A17-46EA-A21B-43FFEA335F9A}" dt="2023-12-21T13:54:45.783" v="211"/>
        <pc:sldMkLst>
          <pc:docMk/>
          <pc:sldMk cId="652280644" sldId="390"/>
        </pc:sldMkLst>
      </pc:sldChg>
      <pc:sldChg chg="modSp add mod addCm modCm">
        <pc:chgData name="Jing Yue" userId="5ad55dac-6c7f-4ea6-ba85-4dd3e6729923" providerId="ADAL" clId="{A359BA08-9A17-46EA-A21B-43FFEA335F9A}" dt="2024-01-05T14:00:01.568" v="290" actId="20577"/>
        <pc:sldMkLst>
          <pc:docMk/>
          <pc:sldMk cId="3984933016" sldId="391"/>
        </pc:sldMkLst>
        <pc:spChg chg="mod">
          <ac:chgData name="Jing Yue" userId="5ad55dac-6c7f-4ea6-ba85-4dd3e6729923" providerId="ADAL" clId="{A359BA08-9A17-46EA-A21B-43FFEA335F9A}" dt="2023-12-21T12:59:56.729" v="12" actId="20577"/>
          <ac:spMkLst>
            <pc:docMk/>
            <pc:sldMk cId="3984933016" sldId="391"/>
            <ac:spMk id="6146" creationId="{39BD4D34-87E7-4105-B586-4767AFA2F0F4}"/>
          </ac:spMkLst>
        </pc:spChg>
        <pc:spChg chg="mod">
          <ac:chgData name="Jing Yue" userId="5ad55dac-6c7f-4ea6-ba85-4dd3e6729923" providerId="ADAL" clId="{A359BA08-9A17-46EA-A21B-43FFEA335F9A}" dt="2024-01-05T14:00:01.568" v="290" actId="20577"/>
          <ac:spMkLst>
            <pc:docMk/>
            <pc:sldMk cId="3984933016" sldId="391"/>
            <ac:spMk id="6147" creationId="{33CFEE74-7B51-47B2-8BC9-945D38E983E7}"/>
          </ac:spMkLst>
        </pc:spChg>
      </pc:sldChg>
      <pc:sldMasterChg chg="modSp mod">
        <pc:chgData name="Jing Yue" userId="5ad55dac-6c7f-4ea6-ba85-4dd3e6729923" providerId="ADAL" clId="{A359BA08-9A17-46EA-A21B-43FFEA335F9A}" dt="2023-12-21T13:55:25.216" v="213" actId="20577"/>
        <pc:sldMasterMkLst>
          <pc:docMk/>
          <pc:sldMasterMk cId="0" sldId="2147485146"/>
        </pc:sldMasterMkLst>
        <pc:spChg chg="mod">
          <ac:chgData name="Jing Yue" userId="5ad55dac-6c7f-4ea6-ba85-4dd3e6729923" providerId="ADAL" clId="{A359BA08-9A17-46EA-A21B-43FFEA335F9A}" dt="2023-12-21T13:55:25.216" v="213" actId="20577"/>
          <ac:spMkLst>
            <pc:docMk/>
            <pc:sldMasterMk cId="0" sldId="2147485146"/>
            <ac:spMk id="9" creationId="{ED4BE506-C0F9-461F-89BC-4B3F6F61A38D}"/>
          </ac:spMkLst>
        </pc:spChg>
      </pc:sldMasterChg>
    </pc:docChg>
  </pc:docChgLst>
  <pc:docChgLst>
    <pc:chgData name="Ashish Sanjay Sharma" userId="S::ashish.sanjay.sharma@ericsson.com::b92ae525-9e32-4816-b4f4-a92af2144e10" providerId="AD" clId="Web-{66BC976E-FA30-4442-872C-BE98F49DDB37}"/>
    <pc:docChg chg="modSld">
      <pc:chgData name="Ashish Sanjay Sharma" userId="S::ashish.sanjay.sharma@ericsson.com::b92ae525-9e32-4816-b4f4-a92af2144e10" providerId="AD" clId="Web-{66BC976E-FA30-4442-872C-BE98F49DDB37}" dt="2023-11-03T09:13:10.122" v="24" actId="20577"/>
      <pc:docMkLst>
        <pc:docMk/>
      </pc:docMkLst>
      <pc:sldChg chg="modSp">
        <pc:chgData name="Ashish Sanjay Sharma" userId="S::ashish.sanjay.sharma@ericsson.com::b92ae525-9e32-4816-b4f4-a92af2144e10" providerId="AD" clId="Web-{66BC976E-FA30-4442-872C-BE98F49DDB37}" dt="2023-11-03T09:13:10.122" v="24" actId="20577"/>
        <pc:sldMkLst>
          <pc:docMk/>
          <pc:sldMk cId="3793702056" sldId="371"/>
        </pc:sldMkLst>
        <pc:spChg chg="mod">
          <ac:chgData name="Ashish Sanjay Sharma" userId="S::ashish.sanjay.sharma@ericsson.com::b92ae525-9e32-4816-b4f4-a92af2144e10" providerId="AD" clId="Web-{66BC976E-FA30-4442-872C-BE98F49DDB37}" dt="2023-11-03T09:13:10.122" v="24" actId="20577"/>
          <ac:spMkLst>
            <pc:docMk/>
            <pc:sldMk cId="3793702056" sldId="371"/>
            <ac:spMk id="7171" creationId="{8B215120-9330-4C24-86C0-93DB3C460B0D}"/>
          </ac:spMkLst>
        </pc:spChg>
      </pc:sldChg>
    </pc:docChg>
  </pc:docChgLst>
  <pc:docChgLst>
    <pc:chgData name="Igor Pastushok" userId="S::igor.pastushok@ericsson.com::573a2f02-c350-4544-a2e1-191823aaaf14" providerId="AD" clId="Web-{25E71A59-7A42-C815-AF59-81793EACA1FE}"/>
    <pc:docChg chg="mod">
      <pc:chgData name="Igor Pastushok" userId="S::igor.pastushok@ericsson.com::573a2f02-c350-4544-a2e1-191823aaaf14" providerId="AD" clId="Web-{25E71A59-7A42-C815-AF59-81793EACA1FE}" dt="2023-11-07T06:56:23.414" v="1"/>
      <pc:docMkLst>
        <pc:docMk/>
      </pc:docMkLst>
      <pc:sldChg chg="addCm">
        <pc:chgData name="Igor Pastushok" userId="S::igor.pastushok@ericsson.com::573a2f02-c350-4544-a2e1-191823aaaf14" providerId="AD" clId="Web-{25E71A59-7A42-C815-AF59-81793EACA1FE}" dt="2023-11-07T06:56:23.414" v="1"/>
        <pc:sldMkLst>
          <pc:docMk/>
          <pc:sldMk cId="3815888144" sldId="374"/>
        </pc:sldMkLst>
      </pc:sldChg>
    </pc:docChg>
  </pc:docChgLst>
  <pc:docChgLst>
    <pc:chgData name="Rebecka Alfredsson" userId="S::rebecka.alfredsson@ericsson.com::43d88c67-6ef1-4487-8783-07c085b96668" providerId="AD" clId="Web-{F97728EE-5AE7-2236-84BE-6C9B381BDD0A}"/>
    <pc:docChg chg="mod">
      <pc:chgData name="Rebecka Alfredsson" userId="S::rebecka.alfredsson@ericsson.com::43d88c67-6ef1-4487-8783-07c085b96668" providerId="AD" clId="Web-{F97728EE-5AE7-2236-84BE-6C9B381BDD0A}" dt="2023-11-07T09:19:03.956" v="4"/>
      <pc:docMkLst>
        <pc:docMk/>
      </pc:docMkLst>
      <pc:sldChg chg="addCm">
        <pc:chgData name="Rebecka Alfredsson" userId="S::rebecka.alfredsson@ericsson.com::43d88c67-6ef1-4487-8783-07c085b96668" providerId="AD" clId="Web-{F97728EE-5AE7-2236-84BE-6C9B381BDD0A}" dt="2023-11-07T08:44:14.111" v="1"/>
        <pc:sldMkLst>
          <pc:docMk/>
          <pc:sldMk cId="0" sldId="341"/>
        </pc:sldMkLst>
      </pc:sldChg>
      <pc:sldChg chg="addCm">
        <pc:chgData name="Rebecka Alfredsson" userId="S::rebecka.alfredsson@ericsson.com::43d88c67-6ef1-4487-8783-07c085b96668" providerId="AD" clId="Web-{F97728EE-5AE7-2236-84BE-6C9B381BDD0A}" dt="2023-11-07T09:19:03.956" v="4"/>
        <pc:sldMkLst>
          <pc:docMk/>
          <pc:sldMk cId="1090683321" sldId="375"/>
        </pc:sldMkLst>
      </pc:sldChg>
      <pc:sldChg chg="addCm">
        <pc:chgData name="Rebecka Alfredsson" userId="S::rebecka.alfredsson@ericsson.com::43d88c67-6ef1-4487-8783-07c085b96668" providerId="AD" clId="Web-{F97728EE-5AE7-2236-84BE-6C9B381BDD0A}" dt="2023-11-07T08:45:51.536" v="2"/>
        <pc:sldMkLst>
          <pc:docMk/>
          <pc:sldMk cId="2794213704" sldId="376"/>
        </pc:sldMkLst>
      </pc:sldChg>
      <pc:sldChg chg="addCm">
        <pc:chgData name="Rebecka Alfredsson" userId="S::rebecka.alfredsson@ericsson.com::43d88c67-6ef1-4487-8783-07c085b96668" providerId="AD" clId="Web-{F97728EE-5AE7-2236-84BE-6C9B381BDD0A}" dt="2023-11-07T09:18:50.284" v="3"/>
        <pc:sldMkLst>
          <pc:docMk/>
          <pc:sldMk cId="2607736753" sldId="378"/>
        </pc:sldMkLst>
      </pc:sldChg>
    </pc:docChg>
  </pc:docChgLst>
  <pc:docChgLst>
    <pc:chgData name="Igor Pastushok" userId="573a2f02-c350-4544-a2e1-191823aaaf14" providerId="ADAL" clId="{1672A67B-B85C-4104-8FF4-2A8C5562E544}"/>
    <pc:docChg chg="undo redo custSel addSld delSld modSld sldOrd">
      <pc:chgData name="Igor Pastushok" userId="573a2f02-c350-4544-a2e1-191823aaaf14" providerId="ADAL" clId="{1672A67B-B85C-4104-8FF4-2A8C5562E544}" dt="2023-02-13T08:17:23.927" v="5829" actId="20577"/>
      <pc:docMkLst>
        <pc:docMk/>
      </pc:docMkLst>
      <pc:sldChg chg="modSp mod">
        <pc:chgData name="Igor Pastushok" userId="573a2f02-c350-4544-a2e1-191823aaaf14" providerId="ADAL" clId="{1672A67B-B85C-4104-8FF4-2A8C5562E544}" dt="2023-01-24T08:42:26.633" v="98" actId="20577"/>
        <pc:sldMkLst>
          <pc:docMk/>
          <pc:sldMk cId="0" sldId="341"/>
        </pc:sldMkLst>
        <pc:spChg chg="mod">
          <ac:chgData name="Igor Pastushok" userId="573a2f02-c350-4544-a2e1-191823aaaf14" providerId="ADAL" clId="{1672A67B-B85C-4104-8FF4-2A8C5562E544}" dt="2023-01-24T08:42:03.187" v="65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Igor Pastushok" userId="573a2f02-c350-4544-a2e1-191823aaaf14" providerId="ADAL" clId="{1672A67B-B85C-4104-8FF4-2A8C5562E544}" dt="2023-01-24T08:42:26.633" v="98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Igor Pastushok" userId="573a2f02-c350-4544-a2e1-191823aaaf14" providerId="ADAL" clId="{1672A67B-B85C-4104-8FF4-2A8C5562E544}" dt="2023-02-03T08:09:12.713" v="5176" actId="20577"/>
        <pc:sldMkLst>
          <pc:docMk/>
          <pc:sldMk cId="0" sldId="363"/>
        </pc:sldMkLst>
        <pc:spChg chg="mod">
          <ac:chgData name="Igor Pastushok" userId="573a2f02-c350-4544-a2e1-191823aaaf14" providerId="ADAL" clId="{1672A67B-B85C-4104-8FF4-2A8C5562E544}" dt="2023-02-03T08:09:12.713" v="5176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Igor Pastushok" userId="573a2f02-c350-4544-a2e1-191823aaaf14" providerId="ADAL" clId="{1672A67B-B85C-4104-8FF4-2A8C5562E544}" dt="2023-01-24T09:07:14.871" v="1197" actId="20577"/>
        <pc:sldMkLst>
          <pc:docMk/>
          <pc:sldMk cId="0" sldId="364"/>
        </pc:sldMkLst>
        <pc:spChg chg="mod">
          <ac:chgData name="Igor Pastushok" userId="573a2f02-c350-4544-a2e1-191823aaaf14" providerId="ADAL" clId="{1672A67B-B85C-4104-8FF4-2A8C5562E544}" dt="2023-01-24T08:54:05.749" v="665" actId="255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Igor Pastushok" userId="573a2f02-c350-4544-a2e1-191823aaaf14" providerId="ADAL" clId="{1672A67B-B85C-4104-8FF4-2A8C5562E544}" dt="2023-01-24T09:07:14.871" v="1197" actId="20577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Igor Pastushok" userId="573a2f02-c350-4544-a2e1-191823aaaf14" providerId="ADAL" clId="{1672A67B-B85C-4104-8FF4-2A8C5562E544}" dt="2023-02-13T08:17:23.927" v="5829" actId="20577"/>
        <pc:sldMkLst>
          <pc:docMk/>
          <pc:sldMk cId="0" sldId="365"/>
        </pc:sldMkLst>
        <pc:spChg chg="mod">
          <ac:chgData name="Igor Pastushok" userId="573a2f02-c350-4544-a2e1-191823aaaf14" providerId="ADAL" clId="{1672A67B-B85C-4104-8FF4-2A8C5562E544}" dt="2023-02-13T08:17:23.927" v="5829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add mod addCm delCm modCm modNotesTx">
        <pc:chgData name="Igor Pastushok" userId="573a2f02-c350-4544-a2e1-191823aaaf14" providerId="ADAL" clId="{1672A67B-B85C-4104-8FF4-2A8C5562E544}" dt="2023-02-13T07:44:31.968" v="5523" actId="20577"/>
        <pc:sldMkLst>
          <pc:docMk/>
          <pc:sldMk cId="3063530988" sldId="366"/>
        </pc:sldMkLst>
        <pc:spChg chg="mod">
          <ac:chgData name="Igor Pastushok" userId="573a2f02-c350-4544-a2e1-191823aaaf14" providerId="ADAL" clId="{1672A67B-B85C-4104-8FF4-2A8C5562E544}" dt="2023-01-24T10:11:44.915" v="3558" actId="20577"/>
          <ac:spMkLst>
            <pc:docMk/>
            <pc:sldMk cId="3063530988" sldId="366"/>
            <ac:spMk id="7170" creationId="{3794A7AC-F975-4B82-9FCA-9C67ECE03726}"/>
          </ac:spMkLst>
        </pc:spChg>
        <pc:spChg chg="mod">
          <ac:chgData name="Igor Pastushok" userId="573a2f02-c350-4544-a2e1-191823aaaf14" providerId="ADAL" clId="{1672A67B-B85C-4104-8FF4-2A8C5562E544}" dt="2023-02-13T07:44:31.968" v="5523" actId="20577"/>
          <ac:spMkLst>
            <pc:docMk/>
            <pc:sldMk cId="3063530988" sldId="366"/>
            <ac:spMk id="7171" creationId="{8B215120-9330-4C24-86C0-93DB3C460B0D}"/>
          </ac:spMkLst>
        </pc:spChg>
      </pc:sldChg>
      <pc:sldChg chg="modSp add mod modNotesTx">
        <pc:chgData name="Igor Pastushok" userId="573a2f02-c350-4544-a2e1-191823aaaf14" providerId="ADAL" clId="{1672A67B-B85C-4104-8FF4-2A8C5562E544}" dt="2023-02-13T08:14:28.639" v="5681" actId="20577"/>
        <pc:sldMkLst>
          <pc:docMk/>
          <pc:sldMk cId="2220217791" sldId="367"/>
        </pc:sldMkLst>
        <pc:spChg chg="mod">
          <ac:chgData name="Igor Pastushok" userId="573a2f02-c350-4544-a2e1-191823aaaf14" providerId="ADAL" clId="{1672A67B-B85C-4104-8FF4-2A8C5562E544}" dt="2023-01-24T09:07:52.239" v="1231" actId="404"/>
          <ac:spMkLst>
            <pc:docMk/>
            <pc:sldMk cId="2220217791" sldId="367"/>
            <ac:spMk id="7170" creationId="{3794A7AC-F975-4B82-9FCA-9C67ECE03726}"/>
          </ac:spMkLst>
        </pc:spChg>
        <pc:spChg chg="mod">
          <ac:chgData name="Igor Pastushok" userId="573a2f02-c350-4544-a2e1-191823aaaf14" providerId="ADAL" clId="{1672A67B-B85C-4104-8FF4-2A8C5562E544}" dt="2023-02-13T08:14:28.639" v="5681" actId="20577"/>
          <ac:spMkLst>
            <pc:docMk/>
            <pc:sldMk cId="2220217791" sldId="367"/>
            <ac:spMk id="7171" creationId="{8B215120-9330-4C24-86C0-93DB3C460B0D}"/>
          </ac:spMkLst>
        </pc:spChg>
      </pc:sldChg>
      <pc:sldChg chg="modSp add mod">
        <pc:chgData name="Igor Pastushok" userId="573a2f02-c350-4544-a2e1-191823aaaf14" providerId="ADAL" clId="{1672A67B-B85C-4104-8FF4-2A8C5562E544}" dt="2023-02-13T08:16:26.953" v="5784" actId="20577"/>
        <pc:sldMkLst>
          <pc:docMk/>
          <pc:sldMk cId="2319490498" sldId="368"/>
        </pc:sldMkLst>
        <pc:spChg chg="mod">
          <ac:chgData name="Igor Pastushok" userId="573a2f02-c350-4544-a2e1-191823aaaf14" providerId="ADAL" clId="{1672A67B-B85C-4104-8FF4-2A8C5562E544}" dt="2023-01-24T10:57:27.366" v="3619"/>
          <ac:spMkLst>
            <pc:docMk/>
            <pc:sldMk cId="2319490498" sldId="368"/>
            <ac:spMk id="7170" creationId="{3794A7AC-F975-4B82-9FCA-9C67ECE03726}"/>
          </ac:spMkLst>
        </pc:spChg>
        <pc:spChg chg="mod">
          <ac:chgData name="Igor Pastushok" userId="573a2f02-c350-4544-a2e1-191823aaaf14" providerId="ADAL" clId="{1672A67B-B85C-4104-8FF4-2A8C5562E544}" dt="2023-02-13T08:16:26.953" v="5784" actId="20577"/>
          <ac:spMkLst>
            <pc:docMk/>
            <pc:sldMk cId="2319490498" sldId="368"/>
            <ac:spMk id="7171" creationId="{8B215120-9330-4C24-86C0-93DB3C460B0D}"/>
          </ac:spMkLst>
        </pc:spChg>
      </pc:sldChg>
      <pc:sldChg chg="addSp delSp modSp add mod ord">
        <pc:chgData name="Igor Pastushok" userId="573a2f02-c350-4544-a2e1-191823aaaf14" providerId="ADAL" clId="{1672A67B-B85C-4104-8FF4-2A8C5562E544}" dt="2023-02-13T08:13:18.837" v="5666" actId="20577"/>
        <pc:sldMkLst>
          <pc:docMk/>
          <pc:sldMk cId="1981153661" sldId="369"/>
        </pc:sldMkLst>
        <pc:spChg chg="mod">
          <ac:chgData name="Igor Pastushok" userId="573a2f02-c350-4544-a2e1-191823aaaf14" providerId="ADAL" clId="{1672A67B-B85C-4104-8FF4-2A8C5562E544}" dt="2023-02-13T08:13:18.837" v="5666" actId="20577"/>
          <ac:spMkLst>
            <pc:docMk/>
            <pc:sldMk cId="1981153661" sldId="369"/>
            <ac:spMk id="7171" creationId="{8B215120-9330-4C24-86C0-93DB3C460B0D}"/>
          </ac:spMkLst>
        </pc:spChg>
        <pc:picChg chg="add del mod">
          <ac:chgData name="Igor Pastushok" userId="573a2f02-c350-4544-a2e1-191823aaaf14" providerId="ADAL" clId="{1672A67B-B85C-4104-8FF4-2A8C5562E544}" dt="2023-02-13T07:49:20.675" v="5536" actId="478"/>
          <ac:picMkLst>
            <pc:docMk/>
            <pc:sldMk cId="1981153661" sldId="369"/>
            <ac:picMk id="3" creationId="{1B5D5028-0364-4820-8D95-78B7673C9DEC}"/>
          </ac:picMkLst>
        </pc:picChg>
        <pc:picChg chg="add mod">
          <ac:chgData name="Igor Pastushok" userId="573a2f02-c350-4544-a2e1-191823aaaf14" providerId="ADAL" clId="{1672A67B-B85C-4104-8FF4-2A8C5562E544}" dt="2023-02-13T07:51:41.749" v="5542" actId="1076"/>
          <ac:picMkLst>
            <pc:docMk/>
            <pc:sldMk cId="1981153661" sldId="369"/>
            <ac:picMk id="5" creationId="{C5D8BAA9-76C3-4454-8303-E1878F148C0A}"/>
          </ac:picMkLst>
        </pc:picChg>
      </pc:sldChg>
      <pc:sldChg chg="new del">
        <pc:chgData name="Igor Pastushok" userId="573a2f02-c350-4544-a2e1-191823aaaf14" providerId="ADAL" clId="{1672A67B-B85C-4104-8FF4-2A8C5562E544}" dt="2023-01-24T11:14:00.394" v="4248" actId="47"/>
        <pc:sldMkLst>
          <pc:docMk/>
          <pc:sldMk cId="3815253763" sldId="369"/>
        </pc:sldMkLst>
      </pc:sldChg>
    </pc:docChg>
  </pc:docChgLst>
  <pc:docChgLst>
    <pc:chgData name="Jing Yue" userId="5ad55dac-6c7f-4ea6-ba85-4dd3e6729923" providerId="ADAL" clId="{C32C18D8-BDDC-4155-8287-B7EB8C579AF1}"/>
    <pc:docChg chg="undo custSel addSld delSld modSld">
      <pc:chgData name="Jing Yue" userId="5ad55dac-6c7f-4ea6-ba85-4dd3e6729923" providerId="ADAL" clId="{C32C18D8-BDDC-4155-8287-B7EB8C579AF1}" dt="2023-12-21T08:08:55.691" v="1100" actId="47"/>
      <pc:docMkLst>
        <pc:docMk/>
      </pc:docMkLst>
      <pc:sldChg chg="modSp mod">
        <pc:chgData name="Jing Yue" userId="5ad55dac-6c7f-4ea6-ba85-4dd3e6729923" providerId="ADAL" clId="{C32C18D8-BDDC-4155-8287-B7EB8C579AF1}" dt="2023-12-20T16:28:03.760" v="85" actId="20577"/>
        <pc:sldMkLst>
          <pc:docMk/>
          <pc:sldMk cId="0" sldId="341"/>
        </pc:sldMkLst>
        <pc:spChg chg="mod">
          <ac:chgData name="Jing Yue" userId="5ad55dac-6c7f-4ea6-ba85-4dd3e6729923" providerId="ADAL" clId="{C32C18D8-BDDC-4155-8287-B7EB8C579AF1}" dt="2023-12-20T16:28:03.760" v="85" actId="20577"/>
          <ac:spMkLst>
            <pc:docMk/>
            <pc:sldMk cId="0" sldId="341"/>
            <ac:spMk id="5122" creationId="{6BFCA172-672F-4297-B767-9F7EDE373FA1}"/>
          </ac:spMkLst>
        </pc:spChg>
      </pc:sldChg>
      <pc:sldChg chg="addSp delSp modSp mod">
        <pc:chgData name="Jing Yue" userId="5ad55dac-6c7f-4ea6-ba85-4dd3e6729923" providerId="ADAL" clId="{C32C18D8-BDDC-4155-8287-B7EB8C579AF1}" dt="2023-12-20T13:16:19.362" v="72" actId="20577"/>
        <pc:sldMkLst>
          <pc:docMk/>
          <pc:sldMk cId="0" sldId="365"/>
        </pc:sldMkLst>
        <pc:spChg chg="add del">
          <ac:chgData name="Jing Yue" userId="5ad55dac-6c7f-4ea6-ba85-4dd3e6729923" providerId="ADAL" clId="{C32C18D8-BDDC-4155-8287-B7EB8C579AF1}" dt="2023-12-20T13:15:30.132" v="66" actId="478"/>
          <ac:spMkLst>
            <pc:docMk/>
            <pc:sldMk cId="0" sldId="365"/>
            <ac:spMk id="3" creationId="{8A77A7AD-4C69-2D07-1C45-30A472121E8B}"/>
          </ac:spMkLst>
        </pc:spChg>
        <pc:spChg chg="mod">
          <ac:chgData name="Jing Yue" userId="5ad55dac-6c7f-4ea6-ba85-4dd3e6729923" providerId="ADAL" clId="{C32C18D8-BDDC-4155-8287-B7EB8C579AF1}" dt="2023-12-20T13:16:19.362" v="72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del mod addCm modCm">
        <pc:chgData name="Jing Yue" userId="5ad55dac-6c7f-4ea6-ba85-4dd3e6729923" providerId="ADAL" clId="{C32C18D8-BDDC-4155-8287-B7EB8C579AF1}" dt="2023-12-21T07:49:48.157" v="510" actId="47"/>
        <pc:sldMkLst>
          <pc:docMk/>
          <pc:sldMk cId="3815888144" sldId="374"/>
        </pc:sldMkLst>
        <pc:spChg chg="mod">
          <ac:chgData name="Jing Yue" userId="5ad55dac-6c7f-4ea6-ba85-4dd3e6729923" providerId="ADAL" clId="{C32C18D8-BDDC-4155-8287-B7EB8C579AF1}" dt="2023-12-21T07:39:06.765" v="129" actId="20577"/>
          <ac:spMkLst>
            <pc:docMk/>
            <pc:sldMk cId="3815888144" sldId="374"/>
            <ac:spMk id="6146" creationId="{39BD4D34-87E7-4105-B586-4767AFA2F0F4}"/>
          </ac:spMkLst>
        </pc:spChg>
        <pc:spChg chg="mod">
          <ac:chgData name="Jing Yue" userId="5ad55dac-6c7f-4ea6-ba85-4dd3e6729923" providerId="ADAL" clId="{C32C18D8-BDDC-4155-8287-B7EB8C579AF1}" dt="2023-12-21T07:41:35.306" v="283" actId="20577"/>
          <ac:spMkLst>
            <pc:docMk/>
            <pc:sldMk cId="3815888144" sldId="374"/>
            <ac:spMk id="6147" creationId="{33CFEE74-7B51-47B2-8BC9-945D38E983E7}"/>
          </ac:spMkLst>
        </pc:spChg>
      </pc:sldChg>
      <pc:sldChg chg="modSp mod">
        <pc:chgData name="Jing Yue" userId="5ad55dac-6c7f-4ea6-ba85-4dd3e6729923" providerId="ADAL" clId="{C32C18D8-BDDC-4155-8287-B7EB8C579AF1}" dt="2023-12-20T13:15:19.232" v="64" actId="21"/>
        <pc:sldMkLst>
          <pc:docMk/>
          <pc:sldMk cId="2607736753" sldId="378"/>
        </pc:sldMkLst>
        <pc:spChg chg="mod">
          <ac:chgData name="Jing Yue" userId="5ad55dac-6c7f-4ea6-ba85-4dd3e6729923" providerId="ADAL" clId="{C32C18D8-BDDC-4155-8287-B7EB8C579AF1}" dt="2023-12-20T13:15:19.232" v="64" actId="21"/>
          <ac:spMkLst>
            <pc:docMk/>
            <pc:sldMk cId="2607736753" sldId="378"/>
            <ac:spMk id="7171" creationId="{8B215120-9330-4C24-86C0-93DB3C460B0D}"/>
          </ac:spMkLst>
        </pc:spChg>
      </pc:sldChg>
      <pc:sldChg chg="modSp mod addCm">
        <pc:chgData name="Jing Yue" userId="5ad55dac-6c7f-4ea6-ba85-4dd3e6729923" providerId="ADAL" clId="{C32C18D8-BDDC-4155-8287-B7EB8C579AF1}" dt="2023-12-21T08:08:25.097" v="1099" actId="255"/>
        <pc:sldMkLst>
          <pc:docMk/>
          <pc:sldMk cId="1346938489" sldId="381"/>
        </pc:sldMkLst>
        <pc:spChg chg="mod">
          <ac:chgData name="Jing Yue" userId="5ad55dac-6c7f-4ea6-ba85-4dd3e6729923" providerId="ADAL" clId="{C32C18D8-BDDC-4155-8287-B7EB8C579AF1}" dt="2023-12-21T08:08:25.097" v="1099" actId="255"/>
          <ac:spMkLst>
            <pc:docMk/>
            <pc:sldMk cId="1346938489" sldId="381"/>
            <ac:spMk id="6147" creationId="{33CFEE74-7B51-47B2-8BC9-945D38E983E7}"/>
          </ac:spMkLst>
        </pc:spChg>
      </pc:sldChg>
      <pc:sldChg chg="add del">
        <pc:chgData name="Jing Yue" userId="5ad55dac-6c7f-4ea6-ba85-4dd3e6729923" providerId="ADAL" clId="{C32C18D8-BDDC-4155-8287-B7EB8C579AF1}" dt="2023-12-21T08:08:55.691" v="1100" actId="47"/>
        <pc:sldMkLst>
          <pc:docMk/>
          <pc:sldMk cId="132075036" sldId="382"/>
        </pc:sldMkLst>
      </pc:sldChg>
      <pc:sldChg chg="addSp modSp add del mod modCm">
        <pc:chgData name="Jing Yue" userId="5ad55dac-6c7f-4ea6-ba85-4dd3e6729923" providerId="ADAL" clId="{C32C18D8-BDDC-4155-8287-B7EB8C579AF1}" dt="2023-12-21T07:49:21.763" v="508" actId="47"/>
        <pc:sldMkLst>
          <pc:docMk/>
          <pc:sldMk cId="3292634205" sldId="383"/>
        </pc:sldMkLst>
        <pc:spChg chg="add mod">
          <ac:chgData name="Jing Yue" userId="5ad55dac-6c7f-4ea6-ba85-4dd3e6729923" providerId="ADAL" clId="{C32C18D8-BDDC-4155-8287-B7EB8C579AF1}" dt="2023-12-21T07:42:47.484" v="287" actId="1076"/>
          <ac:spMkLst>
            <pc:docMk/>
            <pc:sldMk cId="3292634205" sldId="383"/>
            <ac:spMk id="2" creationId="{DF17FD27-6AEA-BB64-11BD-AD24999E924C}"/>
          </ac:spMkLst>
        </pc:spChg>
        <pc:spChg chg="add mod">
          <ac:chgData name="Jing Yue" userId="5ad55dac-6c7f-4ea6-ba85-4dd3e6729923" providerId="ADAL" clId="{C32C18D8-BDDC-4155-8287-B7EB8C579AF1}" dt="2023-12-21T07:43:31.534" v="296" actId="1076"/>
          <ac:spMkLst>
            <pc:docMk/>
            <pc:sldMk cId="3292634205" sldId="383"/>
            <ac:spMk id="5" creationId="{45C76B4E-8EC7-E138-6838-314EB024E00F}"/>
          </ac:spMkLst>
        </pc:spChg>
        <pc:spChg chg="mod">
          <ac:chgData name="Jing Yue" userId="5ad55dac-6c7f-4ea6-ba85-4dd3e6729923" providerId="ADAL" clId="{C32C18D8-BDDC-4155-8287-B7EB8C579AF1}" dt="2023-12-21T07:43:58.631" v="311" actId="108"/>
          <ac:spMkLst>
            <pc:docMk/>
            <pc:sldMk cId="3292634205" sldId="383"/>
            <ac:spMk id="6147" creationId="{33CFEE74-7B51-47B2-8BC9-945D38E983E7}"/>
          </ac:spMkLst>
        </pc:spChg>
        <pc:graphicFrameChg chg="add mod">
          <ac:chgData name="Jing Yue" userId="5ad55dac-6c7f-4ea6-ba85-4dd3e6729923" providerId="ADAL" clId="{C32C18D8-BDDC-4155-8287-B7EB8C579AF1}" dt="2023-12-21T07:42:56.214" v="288" actId="1076"/>
          <ac:graphicFrameMkLst>
            <pc:docMk/>
            <pc:sldMk cId="3292634205" sldId="383"/>
            <ac:graphicFrameMk id="3" creationId="{05248B89-E038-9717-C10E-4ECEC48B8840}"/>
          </ac:graphicFrameMkLst>
        </pc:graphicFrameChg>
      </pc:sldChg>
      <pc:sldChg chg="addSp delSp modSp add mod modCm">
        <pc:chgData name="Jing Yue" userId="5ad55dac-6c7f-4ea6-ba85-4dd3e6729923" providerId="ADAL" clId="{C32C18D8-BDDC-4155-8287-B7EB8C579AF1}" dt="2023-12-21T08:02:30.250" v="924" actId="20577"/>
        <pc:sldMkLst>
          <pc:docMk/>
          <pc:sldMk cId="425266402" sldId="384"/>
        </pc:sldMkLst>
        <pc:spChg chg="add del mod">
          <ac:chgData name="Jing Yue" userId="5ad55dac-6c7f-4ea6-ba85-4dd3e6729923" providerId="ADAL" clId="{C32C18D8-BDDC-4155-8287-B7EB8C579AF1}" dt="2023-12-21T08:00:01.567" v="789" actId="478"/>
          <ac:spMkLst>
            <pc:docMk/>
            <pc:sldMk cId="425266402" sldId="384"/>
            <ac:spMk id="2" creationId="{F5E938B5-625E-33D8-0CC7-258236162C0E}"/>
          </ac:spMkLst>
        </pc:spChg>
        <pc:spChg chg="add mod">
          <ac:chgData name="Jing Yue" userId="5ad55dac-6c7f-4ea6-ba85-4dd3e6729923" providerId="ADAL" clId="{C32C18D8-BDDC-4155-8287-B7EB8C579AF1}" dt="2023-12-21T08:01:47.866" v="899" actId="1037"/>
          <ac:spMkLst>
            <pc:docMk/>
            <pc:sldMk cId="425266402" sldId="384"/>
            <ac:spMk id="5" creationId="{B14CEC57-638A-A85F-BFD7-C56B24C5F023}"/>
          </ac:spMkLst>
        </pc:spChg>
        <pc:spChg chg="add mod">
          <ac:chgData name="Jing Yue" userId="5ad55dac-6c7f-4ea6-ba85-4dd3e6729923" providerId="ADAL" clId="{C32C18D8-BDDC-4155-8287-B7EB8C579AF1}" dt="2023-12-21T07:46:58.809" v="353" actId="1076"/>
          <ac:spMkLst>
            <pc:docMk/>
            <pc:sldMk cId="425266402" sldId="384"/>
            <ac:spMk id="6" creationId="{FEF25D59-479A-EC11-2110-E27CFB452696}"/>
          </ac:spMkLst>
        </pc:spChg>
        <pc:spChg chg="add mod">
          <ac:chgData name="Jing Yue" userId="5ad55dac-6c7f-4ea6-ba85-4dd3e6729923" providerId="ADAL" clId="{C32C18D8-BDDC-4155-8287-B7EB8C579AF1}" dt="2023-12-21T08:01:47.866" v="899" actId="1037"/>
          <ac:spMkLst>
            <pc:docMk/>
            <pc:sldMk cId="425266402" sldId="384"/>
            <ac:spMk id="8" creationId="{BA4C4CD1-B42B-146F-8889-FD84813F0B92}"/>
          </ac:spMkLst>
        </pc:spChg>
        <pc:spChg chg="add del mod">
          <ac:chgData name="Jing Yue" userId="5ad55dac-6c7f-4ea6-ba85-4dd3e6729923" providerId="ADAL" clId="{C32C18D8-BDDC-4155-8287-B7EB8C579AF1}" dt="2023-12-21T07:50:41.511" v="516" actId="478"/>
          <ac:spMkLst>
            <pc:docMk/>
            <pc:sldMk cId="425266402" sldId="384"/>
            <ac:spMk id="9" creationId="{89AC443B-A6BD-FDB7-336F-4AEE8B0DA8BE}"/>
          </ac:spMkLst>
        </pc:spChg>
        <pc:spChg chg="add mod">
          <ac:chgData name="Jing Yue" userId="5ad55dac-6c7f-4ea6-ba85-4dd3e6729923" providerId="ADAL" clId="{C32C18D8-BDDC-4155-8287-B7EB8C579AF1}" dt="2023-12-21T07:59:58.430" v="788" actId="255"/>
          <ac:spMkLst>
            <pc:docMk/>
            <pc:sldMk cId="425266402" sldId="384"/>
            <ac:spMk id="10" creationId="{9410DA13-58BB-57C6-9650-A9803864CC5C}"/>
          </ac:spMkLst>
        </pc:spChg>
        <pc:spChg chg="add mod">
          <ac:chgData name="Jing Yue" userId="5ad55dac-6c7f-4ea6-ba85-4dd3e6729923" providerId="ADAL" clId="{C32C18D8-BDDC-4155-8287-B7EB8C579AF1}" dt="2023-12-21T08:00:32.974" v="792" actId="1076"/>
          <ac:spMkLst>
            <pc:docMk/>
            <pc:sldMk cId="425266402" sldId="384"/>
            <ac:spMk id="11" creationId="{480749C7-2889-141B-E8CC-7CF20ABF60B3}"/>
          </ac:spMkLst>
        </pc:spChg>
        <pc:spChg chg="add mod">
          <ac:chgData name="Jing Yue" userId="5ad55dac-6c7f-4ea6-ba85-4dd3e6729923" providerId="ADAL" clId="{C32C18D8-BDDC-4155-8287-B7EB8C579AF1}" dt="2023-12-21T08:01:47.866" v="899" actId="1037"/>
          <ac:spMkLst>
            <pc:docMk/>
            <pc:sldMk cId="425266402" sldId="384"/>
            <ac:spMk id="13" creationId="{7E9C0D7D-4B7A-DE6D-6055-6577ADEB2A34}"/>
          </ac:spMkLst>
        </pc:spChg>
        <pc:spChg chg="mod">
          <ac:chgData name="Jing Yue" userId="5ad55dac-6c7f-4ea6-ba85-4dd3e6729923" providerId="ADAL" clId="{C32C18D8-BDDC-4155-8287-B7EB8C579AF1}" dt="2023-12-21T08:02:30.250" v="924" actId="20577"/>
          <ac:spMkLst>
            <pc:docMk/>
            <pc:sldMk cId="425266402" sldId="384"/>
            <ac:spMk id="6146" creationId="{39BD4D34-87E7-4105-B586-4767AFA2F0F4}"/>
          </ac:spMkLst>
        </pc:spChg>
        <pc:spChg chg="add del mod">
          <ac:chgData name="Jing Yue" userId="5ad55dac-6c7f-4ea6-ba85-4dd3e6729923" providerId="ADAL" clId="{C32C18D8-BDDC-4155-8287-B7EB8C579AF1}" dt="2023-12-21T07:58:55.325" v="776" actId="478"/>
          <ac:spMkLst>
            <pc:docMk/>
            <pc:sldMk cId="425266402" sldId="384"/>
            <ac:spMk id="6147" creationId="{33CFEE74-7B51-47B2-8BC9-945D38E983E7}"/>
          </ac:spMkLst>
        </pc:spChg>
        <pc:graphicFrameChg chg="add mod">
          <ac:chgData name="Jing Yue" userId="5ad55dac-6c7f-4ea6-ba85-4dd3e6729923" providerId="ADAL" clId="{C32C18D8-BDDC-4155-8287-B7EB8C579AF1}" dt="2023-12-21T08:01:47.866" v="899" actId="1037"/>
          <ac:graphicFrameMkLst>
            <pc:docMk/>
            <pc:sldMk cId="425266402" sldId="384"/>
            <ac:graphicFrameMk id="3" creationId="{CD17D4EA-F71C-5524-9D47-1DDFA44B1364}"/>
          </ac:graphicFrameMkLst>
        </pc:graphicFrameChg>
        <pc:graphicFrameChg chg="add mod">
          <ac:chgData name="Jing Yue" userId="5ad55dac-6c7f-4ea6-ba85-4dd3e6729923" providerId="ADAL" clId="{C32C18D8-BDDC-4155-8287-B7EB8C579AF1}" dt="2023-12-21T08:01:47.866" v="899" actId="1037"/>
          <ac:graphicFrameMkLst>
            <pc:docMk/>
            <pc:sldMk cId="425266402" sldId="384"/>
            <ac:graphicFrameMk id="7" creationId="{2C0AD3D1-4099-EDEF-55EB-8EC4ED8DBAAB}"/>
          </ac:graphicFrameMkLst>
        </pc:graphicFrameChg>
        <pc:graphicFrameChg chg="add mod">
          <ac:chgData name="Jing Yue" userId="5ad55dac-6c7f-4ea6-ba85-4dd3e6729923" providerId="ADAL" clId="{C32C18D8-BDDC-4155-8287-B7EB8C579AF1}" dt="2023-12-21T08:01:47.866" v="899" actId="1037"/>
          <ac:graphicFrameMkLst>
            <pc:docMk/>
            <pc:sldMk cId="425266402" sldId="384"/>
            <ac:graphicFrameMk id="12" creationId="{8DF8735C-6766-2533-51AE-3A0249D1CFA5}"/>
          </ac:graphicFrameMkLst>
        </pc:graphicFrameChg>
      </pc:sldChg>
      <pc:sldChg chg="addSp delSp modSp add mod delCm modCm">
        <pc:chgData name="Jing Yue" userId="5ad55dac-6c7f-4ea6-ba85-4dd3e6729923" providerId="ADAL" clId="{C32C18D8-BDDC-4155-8287-B7EB8C579AF1}" dt="2023-12-21T08:04:15.879" v="938" actId="20577"/>
        <pc:sldMkLst>
          <pc:docMk/>
          <pc:sldMk cId="1818224381" sldId="385"/>
        </pc:sldMkLst>
        <pc:spChg chg="del">
          <ac:chgData name="Jing Yue" userId="5ad55dac-6c7f-4ea6-ba85-4dd3e6729923" providerId="ADAL" clId="{C32C18D8-BDDC-4155-8287-B7EB8C579AF1}" dt="2023-12-21T07:52:27.919" v="539" actId="478"/>
          <ac:spMkLst>
            <pc:docMk/>
            <pc:sldMk cId="1818224381" sldId="385"/>
            <ac:spMk id="2" creationId="{F5E938B5-625E-33D8-0CC7-258236162C0E}"/>
          </ac:spMkLst>
        </pc:spChg>
        <pc:spChg chg="add mod">
          <ac:chgData name="Jing Yue" userId="5ad55dac-6c7f-4ea6-ba85-4dd3e6729923" providerId="ADAL" clId="{C32C18D8-BDDC-4155-8287-B7EB8C579AF1}" dt="2023-12-21T07:55:28.912" v="647" actId="1076"/>
          <ac:spMkLst>
            <pc:docMk/>
            <pc:sldMk cId="1818224381" sldId="385"/>
            <ac:spMk id="4" creationId="{3DF8905B-2B79-229F-8C8F-108A14C46068}"/>
          </ac:spMkLst>
        </pc:spChg>
        <pc:spChg chg="mod">
          <ac:chgData name="Jing Yue" userId="5ad55dac-6c7f-4ea6-ba85-4dd3e6729923" providerId="ADAL" clId="{C32C18D8-BDDC-4155-8287-B7EB8C579AF1}" dt="2023-12-21T08:01:54.900" v="901" actId="20577"/>
          <ac:spMkLst>
            <pc:docMk/>
            <pc:sldMk cId="1818224381" sldId="385"/>
            <ac:spMk id="5" creationId="{B14CEC57-638A-A85F-BFD7-C56B24C5F023}"/>
          </ac:spMkLst>
        </pc:spChg>
        <pc:spChg chg="del">
          <ac:chgData name="Jing Yue" userId="5ad55dac-6c7f-4ea6-ba85-4dd3e6729923" providerId="ADAL" clId="{C32C18D8-BDDC-4155-8287-B7EB8C579AF1}" dt="2023-12-21T07:56:32.819" v="697" actId="478"/>
          <ac:spMkLst>
            <pc:docMk/>
            <pc:sldMk cId="1818224381" sldId="385"/>
            <ac:spMk id="8" creationId="{BA4C4CD1-B42B-146F-8889-FD84813F0B92}"/>
          </ac:spMkLst>
        </pc:spChg>
        <pc:spChg chg="add mod">
          <ac:chgData name="Jing Yue" userId="5ad55dac-6c7f-4ea6-ba85-4dd3e6729923" providerId="ADAL" clId="{C32C18D8-BDDC-4155-8287-B7EB8C579AF1}" dt="2023-12-21T07:55:59.003" v="683" actId="1076"/>
          <ac:spMkLst>
            <pc:docMk/>
            <pc:sldMk cId="1818224381" sldId="385"/>
            <ac:spMk id="10" creationId="{12EFA1CB-96FC-4DEA-722C-815B5AF88E0A}"/>
          </ac:spMkLst>
        </pc:spChg>
        <pc:spChg chg="add mod">
          <ac:chgData name="Jing Yue" userId="5ad55dac-6c7f-4ea6-ba85-4dd3e6729923" providerId="ADAL" clId="{C32C18D8-BDDC-4155-8287-B7EB8C579AF1}" dt="2023-12-21T08:01:58.016" v="903" actId="20577"/>
          <ac:spMkLst>
            <pc:docMk/>
            <pc:sldMk cId="1818224381" sldId="385"/>
            <ac:spMk id="12" creationId="{4164E555-5047-EF31-6963-106A35D59570}"/>
          </ac:spMkLst>
        </pc:spChg>
        <pc:spChg chg="add mod">
          <ac:chgData name="Jing Yue" userId="5ad55dac-6c7f-4ea6-ba85-4dd3e6729923" providerId="ADAL" clId="{C32C18D8-BDDC-4155-8287-B7EB8C579AF1}" dt="2023-12-21T07:56:24.132" v="695" actId="1076"/>
          <ac:spMkLst>
            <pc:docMk/>
            <pc:sldMk cId="1818224381" sldId="385"/>
            <ac:spMk id="13" creationId="{2CB0AB0C-8214-C1E0-F088-69E4D2555CEB}"/>
          </ac:spMkLst>
        </pc:spChg>
        <pc:spChg chg="add mod">
          <ac:chgData name="Jing Yue" userId="5ad55dac-6c7f-4ea6-ba85-4dd3e6729923" providerId="ADAL" clId="{C32C18D8-BDDC-4155-8287-B7EB8C579AF1}" dt="2023-12-21T08:02:01.288" v="905" actId="20577"/>
          <ac:spMkLst>
            <pc:docMk/>
            <pc:sldMk cId="1818224381" sldId="385"/>
            <ac:spMk id="15" creationId="{CD9C5DA5-9CF2-8BC6-E0F9-8A23C0965CD2}"/>
          </ac:spMkLst>
        </pc:spChg>
        <pc:spChg chg="mod">
          <ac:chgData name="Jing Yue" userId="5ad55dac-6c7f-4ea6-ba85-4dd3e6729923" providerId="ADAL" clId="{C32C18D8-BDDC-4155-8287-B7EB8C579AF1}" dt="2023-12-21T08:02:37.616" v="934" actId="20577"/>
          <ac:spMkLst>
            <pc:docMk/>
            <pc:sldMk cId="1818224381" sldId="385"/>
            <ac:spMk id="6146" creationId="{39BD4D34-87E7-4105-B586-4767AFA2F0F4}"/>
          </ac:spMkLst>
        </pc:spChg>
        <pc:spChg chg="mod">
          <ac:chgData name="Jing Yue" userId="5ad55dac-6c7f-4ea6-ba85-4dd3e6729923" providerId="ADAL" clId="{C32C18D8-BDDC-4155-8287-B7EB8C579AF1}" dt="2023-12-21T08:04:15.879" v="938" actId="20577"/>
          <ac:spMkLst>
            <pc:docMk/>
            <pc:sldMk cId="1818224381" sldId="385"/>
            <ac:spMk id="6147" creationId="{33CFEE74-7B51-47B2-8BC9-945D38E983E7}"/>
          </ac:spMkLst>
        </pc:spChg>
        <pc:graphicFrameChg chg="del">
          <ac:chgData name="Jing Yue" userId="5ad55dac-6c7f-4ea6-ba85-4dd3e6729923" providerId="ADAL" clId="{C32C18D8-BDDC-4155-8287-B7EB8C579AF1}" dt="2023-12-21T07:55:30.768" v="648" actId="478"/>
          <ac:graphicFrameMkLst>
            <pc:docMk/>
            <pc:sldMk cId="1818224381" sldId="385"/>
            <ac:graphicFrameMk id="3" creationId="{CD17D4EA-F71C-5524-9D47-1DDFA44B1364}"/>
          </ac:graphicFrameMkLst>
        </pc:graphicFrameChg>
        <pc:graphicFrameChg chg="del mod">
          <ac:chgData name="Jing Yue" userId="5ad55dac-6c7f-4ea6-ba85-4dd3e6729923" providerId="ADAL" clId="{C32C18D8-BDDC-4155-8287-B7EB8C579AF1}" dt="2023-12-21T07:55:31.769" v="649" actId="478"/>
          <ac:graphicFrameMkLst>
            <pc:docMk/>
            <pc:sldMk cId="1818224381" sldId="385"/>
            <ac:graphicFrameMk id="7" creationId="{2C0AD3D1-4099-EDEF-55EB-8EC4ED8DBAAB}"/>
          </ac:graphicFrameMkLst>
        </pc:graphicFrameChg>
        <pc:graphicFrameChg chg="add mod">
          <ac:chgData name="Jing Yue" userId="5ad55dac-6c7f-4ea6-ba85-4dd3e6729923" providerId="ADAL" clId="{C32C18D8-BDDC-4155-8287-B7EB8C579AF1}" dt="2023-12-21T07:57:46.433" v="768" actId="1036"/>
          <ac:graphicFrameMkLst>
            <pc:docMk/>
            <pc:sldMk cId="1818224381" sldId="385"/>
            <ac:graphicFrameMk id="9" creationId="{02E6A9D6-BB35-06CD-1E6F-8C0F7E4FE762}"/>
          </ac:graphicFrameMkLst>
        </pc:graphicFrameChg>
        <pc:graphicFrameChg chg="add mod">
          <ac:chgData name="Jing Yue" userId="5ad55dac-6c7f-4ea6-ba85-4dd3e6729923" providerId="ADAL" clId="{C32C18D8-BDDC-4155-8287-B7EB8C579AF1}" dt="2023-12-21T07:57:46.433" v="768" actId="1036"/>
          <ac:graphicFrameMkLst>
            <pc:docMk/>
            <pc:sldMk cId="1818224381" sldId="385"/>
            <ac:graphicFrameMk id="11" creationId="{71F4AA1C-0127-5227-4577-2A52F79E38D3}"/>
          </ac:graphicFrameMkLst>
        </pc:graphicFrameChg>
        <pc:graphicFrameChg chg="add mod">
          <ac:chgData name="Jing Yue" userId="5ad55dac-6c7f-4ea6-ba85-4dd3e6729923" providerId="ADAL" clId="{C32C18D8-BDDC-4155-8287-B7EB8C579AF1}" dt="2023-12-21T07:57:46.433" v="768" actId="1036"/>
          <ac:graphicFrameMkLst>
            <pc:docMk/>
            <pc:sldMk cId="1818224381" sldId="385"/>
            <ac:graphicFrameMk id="14" creationId="{E8228F7D-FFC2-3CE3-05D0-7537EAB14B0B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85936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200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SA6#60	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Changsha, China, 15</a:t>
            </a:r>
            <a:r>
              <a:rPr lang="en-US" altLang="en-US" sz="1200" b="1" baseline="30000" dirty="0">
                <a:latin typeface="Arial "/>
              </a:rPr>
              <a:t>th</a:t>
            </a:r>
            <a:r>
              <a:rPr lang="en-US" altLang="en-US" sz="1200" b="1" dirty="0">
                <a:latin typeface="Arial "/>
              </a:rPr>
              <a:t> – 19</a:t>
            </a:r>
            <a:r>
              <a:rPr lang="en-US" altLang="en-US" sz="1200" b="1" baseline="30000" dirty="0">
                <a:latin typeface="Arial "/>
              </a:rPr>
              <a:t>th</a:t>
            </a:r>
            <a:r>
              <a:rPr lang="en-US" altLang="en-US" sz="1200" b="1" dirty="0">
                <a:latin typeface="Arial "/>
              </a:rPr>
              <a:t> April, 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S6-241212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 anchor="ctr"/>
          <a:lstStyle/>
          <a:p>
            <a:pPr algn="ctr" eaLnBrk="1" hangingPunct="1"/>
            <a:r>
              <a:rPr lang="en-GB" altLang="en-US" sz="4400" dirty="0"/>
              <a:t>Discussion </a:t>
            </a:r>
            <a:r>
              <a:rPr lang="en-US" altLang="en-US" sz="4400" dirty="0"/>
              <a:t>P</a:t>
            </a:r>
            <a:r>
              <a:rPr lang="en-GB" altLang="en-US" sz="4400" dirty="0"/>
              <a:t>aper on Identifiers in </a:t>
            </a:r>
            <a:r>
              <a:rPr lang="en-GB" altLang="en-US" sz="4400" dirty="0" err="1"/>
              <a:t>SS_VALServiceData</a:t>
            </a:r>
            <a:r>
              <a:rPr lang="en-GB" altLang="en-US" sz="4400" dirty="0"/>
              <a:t> API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2000" b="1" dirty="0"/>
              <a:t>Igor Pastushok</a:t>
            </a:r>
          </a:p>
          <a:p>
            <a:pPr marL="0" indent="0" eaLnBrk="1" hangingPunct="1">
              <a:buFontTx/>
              <a:buNone/>
            </a:pPr>
            <a:r>
              <a:rPr lang="en-GB" altLang="en-US" sz="2000" dirty="0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Agenda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r>
              <a:rPr lang="en-GB" altLang="en-US" dirty="0"/>
              <a:t>Background </a:t>
            </a:r>
          </a:p>
          <a:p>
            <a:pPr lvl="1"/>
            <a:r>
              <a:rPr lang="en-GB" altLang="en-US" dirty="0"/>
              <a:t>Received LS</a:t>
            </a:r>
          </a:p>
          <a:p>
            <a:pPr lvl="1"/>
            <a:r>
              <a:rPr lang="en-GB" altLang="en-US" dirty="0"/>
              <a:t>Location-based group creation clause 10.3.7</a:t>
            </a:r>
          </a:p>
          <a:p>
            <a:r>
              <a:rPr lang="en-GB" altLang="en-US" dirty="0"/>
              <a:t>Identifiers in the </a:t>
            </a:r>
            <a:r>
              <a:rPr lang="en-GB" altLang="en-US" dirty="0" err="1"/>
              <a:t>SS_VALServiceData</a:t>
            </a:r>
            <a:r>
              <a:rPr lang="en-GB" altLang="en-US" dirty="0"/>
              <a:t> API</a:t>
            </a:r>
          </a:p>
          <a:p>
            <a:r>
              <a:rPr lang="en-GB" altLang="en-US" dirty="0"/>
              <a:t>Proposed solution and summary</a:t>
            </a:r>
          </a:p>
        </p:txBody>
      </p:sp>
    </p:spTree>
    <p:extLst>
      <p:ext uri="{BB962C8B-B14F-4D97-AF65-F5344CB8AC3E}">
        <p14:creationId xmlns:p14="http://schemas.microsoft.com/office/powerpoint/2010/main" val="398493301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16DA5-A6AC-4B8C-1368-4675F2AF3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Received LS from CT3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9120B3-D9AD-5678-EC3A-C237EC83C8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Question: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Is it possible to provide the combination of VAL user IDs and VAL UE IDs in the "Identity list" [</a:t>
            </a:r>
            <a:r>
              <a:rPr lang="en-GB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"of clause 11.3.2.13"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*] information element, e.g., [VAL UE ID A, VAL user ID B, VAL UE ID C]?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Observation 1: 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 23.434 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from Rel-16 does not contain any limitations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for providing the combination of VAL UEs or VAL User IDs in the SEAL interfaces.</a:t>
            </a:r>
          </a:p>
          <a:p>
            <a:endParaRPr lang="en-GB" sz="18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0848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b="1"/>
              <a:t>Background </a:t>
            </a:r>
            <a:br>
              <a:rPr lang="en-GB" altLang="en-US" sz="3600" dirty="0"/>
            </a:br>
            <a:r>
              <a:rPr lang="en-GB" altLang="en-US" sz="3600" dirty="0"/>
              <a:t>Location-based group creation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9707" y="1754601"/>
            <a:ext cx="6895760" cy="4351338"/>
          </a:xfrm>
        </p:spPr>
        <p:txBody>
          <a:bodyPr/>
          <a:lstStyle/>
          <a:p>
            <a:pPr algn="just"/>
            <a:r>
              <a:rPr lang="en-US" altLang="en-US" sz="2000" dirty="0"/>
              <a:t>Overview of clause 10.3.7 of 23.434:</a:t>
            </a:r>
          </a:p>
          <a:p>
            <a:pPr marL="800100" lvl="1" indent="-342900" algn="just">
              <a:buFont typeface="+mj-lt"/>
              <a:buAutoNum type="arabicPeriod"/>
            </a:pPr>
            <a:r>
              <a:rPr lang="en-US" altLang="en-US" sz="1600" dirty="0"/>
              <a:t>VAL server or GM Client requests the </a:t>
            </a:r>
            <a:r>
              <a:rPr lang="en-US" altLang="en-US" sz="1600" b="1" dirty="0">
                <a:highlight>
                  <a:srgbClr val="FFFF00"/>
                </a:highlight>
              </a:rPr>
              <a:t>GM server</a:t>
            </a:r>
            <a:r>
              <a:rPr lang="en-US" altLang="en-US" sz="1600" b="1" dirty="0"/>
              <a:t> </a:t>
            </a:r>
            <a:r>
              <a:rPr lang="en-US" altLang="en-US" sz="1600" dirty="0"/>
              <a:t>to create a VAL group of VAL UEs or Users within the given location.</a:t>
            </a:r>
          </a:p>
          <a:p>
            <a:pPr marL="800100" lvl="1" indent="-342900" algn="just">
              <a:buFont typeface="+mj-lt"/>
              <a:buAutoNum type="arabicPeriod"/>
            </a:pPr>
            <a:r>
              <a:rPr lang="en-US" altLang="en-US" sz="1600" dirty="0"/>
              <a:t>The </a:t>
            </a:r>
            <a:r>
              <a:rPr lang="en-US" altLang="en-US" sz="1600" b="1" dirty="0">
                <a:highlight>
                  <a:srgbClr val="FFFF00"/>
                </a:highlight>
              </a:rPr>
              <a:t>GM server</a:t>
            </a:r>
            <a:r>
              <a:rPr lang="en-US" altLang="en-US" sz="1600" b="1" dirty="0"/>
              <a:t> </a:t>
            </a:r>
            <a:r>
              <a:rPr lang="en-US" altLang="en-US" sz="1600" dirty="0"/>
              <a:t>requests the </a:t>
            </a:r>
            <a:r>
              <a:rPr lang="en-US" altLang="en-US" sz="1600" b="1" dirty="0">
                <a:highlight>
                  <a:srgbClr val="FFFF00"/>
                </a:highlight>
              </a:rPr>
              <a:t>LM server</a:t>
            </a:r>
            <a:r>
              <a:rPr lang="en-US" altLang="en-US" sz="1600" dirty="0"/>
              <a:t> to retrieve all VAL UEs and/or VAL Users within the given location via  </a:t>
            </a:r>
            <a:r>
              <a:rPr lang="en-US" altLang="en-US" sz="1600" b="1" dirty="0" err="1"/>
              <a:t>SS_LocationAreaInfoRetrieval</a:t>
            </a:r>
            <a:r>
              <a:rPr lang="en-US" altLang="en-US" sz="1600" b="1" dirty="0"/>
              <a:t> API</a:t>
            </a:r>
            <a:r>
              <a:rPr lang="en-US" altLang="en-US" sz="1600" dirty="0"/>
              <a:t>.</a:t>
            </a:r>
          </a:p>
          <a:p>
            <a:pPr marL="800100" lvl="1" indent="-342900" algn="just">
              <a:buFont typeface="+mj-lt"/>
              <a:buAutoNum type="arabicPeriod"/>
            </a:pPr>
            <a:r>
              <a:rPr lang="en-US" altLang="en-US" sz="1600" dirty="0"/>
              <a:t>The </a:t>
            </a:r>
            <a:r>
              <a:rPr lang="en-US" altLang="en-US" sz="1600" b="1" dirty="0">
                <a:highlight>
                  <a:srgbClr val="FFFF00"/>
                </a:highlight>
              </a:rPr>
              <a:t>LM server</a:t>
            </a:r>
            <a:r>
              <a:rPr lang="en-US" altLang="en-US" sz="1600" dirty="0"/>
              <a:t> via </a:t>
            </a:r>
            <a:r>
              <a:rPr lang="en-US" altLang="en-US" sz="1600" b="1" dirty="0" err="1"/>
              <a:t>SS_LocationAreaInfoRetrieval</a:t>
            </a:r>
            <a:r>
              <a:rPr lang="en-US" altLang="en-US" sz="1600" b="1" dirty="0"/>
              <a:t> API</a:t>
            </a:r>
            <a:r>
              <a:rPr lang="en-US" altLang="en-US" sz="1600" dirty="0"/>
              <a:t> responses to the </a:t>
            </a:r>
            <a:r>
              <a:rPr lang="en-US" altLang="en-US" sz="1600" b="1" dirty="0">
                <a:highlight>
                  <a:srgbClr val="FFFF00"/>
                </a:highlight>
              </a:rPr>
              <a:t>GM server</a:t>
            </a:r>
            <a:r>
              <a:rPr lang="en-US" altLang="en-US" sz="1600" dirty="0"/>
              <a:t> with the list of all VAL UEs and/or VAL Users (correspond to different VAL services) within the given location.</a:t>
            </a:r>
          </a:p>
          <a:p>
            <a:pPr marL="800100" lvl="1" indent="-342900" algn="just">
              <a:buFont typeface="+mj-lt"/>
              <a:buAutoNum type="arabicPeriod"/>
            </a:pPr>
            <a:r>
              <a:rPr lang="en-US" altLang="en-US" sz="1600" dirty="0"/>
              <a:t>The </a:t>
            </a:r>
            <a:r>
              <a:rPr lang="en-US" altLang="en-US" sz="1600" b="1" dirty="0">
                <a:highlight>
                  <a:srgbClr val="FFFF00"/>
                </a:highlight>
              </a:rPr>
              <a:t>GM server</a:t>
            </a:r>
            <a:r>
              <a:rPr lang="en-US" altLang="en-US" sz="1600" dirty="0"/>
              <a:t> shall filter the relevant VAL UEs or VAL Users to create the group: “</a:t>
            </a:r>
            <a:r>
              <a:rPr lang="en-US" altLang="en-US" sz="1600" i="1" dirty="0">
                <a:solidFill>
                  <a:schemeClr val="accent5"/>
                </a:solidFill>
              </a:rPr>
              <a:t>If VAL service ID list was received in step 1</a:t>
            </a:r>
            <a:r>
              <a:rPr lang="en-US" altLang="en-US" sz="1600" i="1" dirty="0"/>
              <a:t> as part of group formation criteria and </a:t>
            </a:r>
            <a:r>
              <a:rPr lang="en-US" altLang="en-US" sz="1600" i="1" dirty="0">
                <a:solidFill>
                  <a:schemeClr val="accent5"/>
                </a:solidFill>
              </a:rPr>
              <a:t>not in step 4 for the composed list of users or UEs</a:t>
            </a:r>
            <a:r>
              <a:rPr lang="en-US" altLang="en-US" sz="1600" i="1" dirty="0"/>
              <a:t>, the </a:t>
            </a:r>
            <a:r>
              <a:rPr lang="en-US" altLang="en-US" sz="1600" i="1" dirty="0">
                <a:highlight>
                  <a:srgbClr val="00FF00"/>
                </a:highlight>
              </a:rPr>
              <a:t>group management server shall retrieve the VAL service data from the configuration management server as described in clause 11.3.2.13 and form the group with relevant users or UEs</a:t>
            </a:r>
            <a:r>
              <a:rPr lang="en-US" altLang="en-US" sz="1600" i="1" dirty="0"/>
              <a:t>.</a:t>
            </a:r>
            <a:r>
              <a:rPr lang="en-US" altLang="en-US" sz="1600" dirty="0"/>
              <a:t>”</a:t>
            </a:r>
          </a:p>
          <a:p>
            <a:pPr marL="800100" lvl="1" indent="-342900" algn="just">
              <a:buFont typeface="+mj-lt"/>
              <a:buAutoNum type="arabicPeriod"/>
            </a:pPr>
            <a:endParaRPr lang="en-US" altLang="en-US" sz="16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9B4A78F-A14E-8AED-4CEE-C77B4EE1B4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367C003-8678-62A5-8EA8-F0695EA2E2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4068068"/>
              </p:ext>
            </p:extLst>
          </p:nvPr>
        </p:nvGraphicFramePr>
        <p:xfrm>
          <a:off x="106533" y="2060574"/>
          <a:ext cx="5083175" cy="291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056845" imgH="2898269" progId="Visio.Drawing.11">
                  <p:embed/>
                </p:oleObj>
              </mc:Choice>
              <mc:Fallback>
                <p:oleObj name="Visio" r:id="rId2" imgW="5056845" imgH="2898269" progId="Visio.Drawing.11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367C003-8678-62A5-8EA8-F0695EA2E2D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533" y="2060574"/>
                        <a:ext cx="5083175" cy="2911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082EF3B-0E02-7BF3-C873-B9E5BD8D4BA9}"/>
              </a:ext>
            </a:extLst>
          </p:cNvPr>
          <p:cNvSpPr txBox="1">
            <a:spLocks/>
          </p:cNvSpPr>
          <p:nvPr/>
        </p:nvSpPr>
        <p:spPr bwMode="auto">
          <a:xfrm>
            <a:off x="106533" y="5498318"/>
            <a:ext cx="11762911" cy="91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en-US" sz="2000" b="1" dirty="0"/>
              <a:t>Observation 2:</a:t>
            </a:r>
            <a:r>
              <a:rPr lang="en-US" altLang="en-US" sz="2000" dirty="0"/>
              <a:t> In step 4, the GM Server may receive the composed list of VAL UEs and/or VAL Users (correspond to different VAL services) within the given location and require </a:t>
            </a:r>
            <a:r>
              <a:rPr lang="en-US" altLang="en-US" sz="2000" dirty="0" err="1"/>
              <a:t>SS_VALServiceData</a:t>
            </a:r>
            <a:r>
              <a:rPr lang="en-US" altLang="en-US" sz="2000" dirty="0"/>
              <a:t> API to identify the VAL Service for each VAL UE or VAL User within the composed list.</a:t>
            </a: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16755293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/>
              <a:t>Identifiers in the </a:t>
            </a:r>
            <a:r>
              <a:rPr lang="en-US" altLang="en-US" sz="3600" dirty="0" err="1"/>
              <a:t>SS_VALServiceData</a:t>
            </a:r>
            <a:r>
              <a:rPr lang="en-US" altLang="en-US" sz="3600" dirty="0"/>
              <a:t> API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9B4A78F-A14E-8AED-4CEE-C77B4EE1B4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082EF3B-0E02-7BF3-C873-B9E5BD8D4BA9}"/>
              </a:ext>
            </a:extLst>
          </p:cNvPr>
          <p:cNvSpPr txBox="1">
            <a:spLocks/>
          </p:cNvSpPr>
          <p:nvPr/>
        </p:nvSpPr>
        <p:spPr bwMode="auto">
          <a:xfrm>
            <a:off x="106533" y="1805203"/>
            <a:ext cx="11762911" cy="91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en-US" sz="2000" b="1" dirty="0"/>
              <a:t>Observation 2:</a:t>
            </a:r>
            <a:r>
              <a:rPr lang="en-US" altLang="en-US" sz="2000" dirty="0"/>
              <a:t> In step 4, the GM Server may receive the composed list of VAL UEs and/or VAL Users (correspond to different VAL services) within the given location and require </a:t>
            </a:r>
            <a:r>
              <a:rPr lang="en-US" altLang="en-US" sz="2000" dirty="0" err="1"/>
              <a:t>SS_VALServiceData</a:t>
            </a:r>
            <a:r>
              <a:rPr lang="en-US" altLang="en-US" sz="2000" dirty="0"/>
              <a:t> API to identify the VAL Service for each VAL UE or VAL User within the composed list.</a:t>
            </a:r>
            <a:endParaRPr lang="en-US" altLang="en-US" sz="16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4AC36B3-CFDC-6DE2-A0BA-B32975806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0188" y="2833311"/>
            <a:ext cx="10515600" cy="3469835"/>
          </a:xfrm>
        </p:spPr>
        <p:txBody>
          <a:bodyPr/>
          <a:lstStyle/>
          <a:p>
            <a:r>
              <a:rPr lang="en-US" dirty="0"/>
              <a:t>The observation above clarifies that the </a:t>
            </a:r>
            <a:r>
              <a:rPr lang="en-US" dirty="0" err="1"/>
              <a:t>VALServiceData</a:t>
            </a:r>
            <a:r>
              <a:rPr lang="en-US" dirty="0"/>
              <a:t> API require to have a combination of VAL UEs and/or VAL Users in the request message in order to provide an efficient and user-friendly service to the GM server in </a:t>
            </a:r>
            <a:r>
              <a:rPr lang="en-US" dirty="0">
                <a:highlight>
                  <a:srgbClr val="FFFF00"/>
                </a:highlight>
              </a:rPr>
              <a:t>SEAL-X</a:t>
            </a:r>
            <a:r>
              <a:rPr lang="en-US" dirty="0"/>
              <a:t> reference point. </a:t>
            </a:r>
          </a:p>
        </p:txBody>
      </p:sp>
    </p:spTree>
    <p:extLst>
      <p:ext uri="{BB962C8B-B14F-4D97-AF65-F5344CB8AC3E}">
        <p14:creationId xmlns:p14="http://schemas.microsoft.com/office/powerpoint/2010/main" val="168299102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/>
              <a:t>Proposed Solution and 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Proposed solution: the combination of VAL Users and VAL UEs may be provided in the request message (clause 11.3.2.13 of 23.434) of the </a:t>
            </a:r>
            <a:r>
              <a:rPr lang="en-US" altLang="en-US" sz="2400" dirty="0" err="1"/>
              <a:t>SS_VALServiceData</a:t>
            </a:r>
            <a:r>
              <a:rPr lang="en-US" altLang="en-US" sz="2400" dirty="0"/>
              <a:t> API.</a:t>
            </a:r>
            <a:endParaRPr lang="en-US" altLang="en-US" sz="1600" dirty="0"/>
          </a:p>
          <a:p>
            <a:pPr lvl="1"/>
            <a:endParaRPr lang="en-US" altLang="en-US" sz="2000" dirty="0"/>
          </a:p>
          <a:p>
            <a:r>
              <a:rPr lang="en-US" altLang="en-US" sz="2400" dirty="0"/>
              <a:t>It is proposed to agree on LS out </a:t>
            </a:r>
            <a:r>
              <a:rPr lang="en-US" altLang="en-US" sz="2400" b="1" dirty="0"/>
              <a:t>S6-241211.</a:t>
            </a:r>
          </a:p>
          <a:p>
            <a:pPr lvl="1"/>
            <a:endParaRPr lang="en-US" altLang="en-US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968215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EA8FA31AE264686265496F4F61D70" ma:contentTypeVersion="14" ma:contentTypeDescription="Create a new document." ma:contentTypeScope="" ma:versionID="709fb59d85b1931a1a4153993c427894">
  <xsd:schema xmlns:xsd="http://www.w3.org/2001/XMLSchema" xmlns:xs="http://www.w3.org/2001/XMLSchema" xmlns:p="http://schemas.microsoft.com/office/2006/metadata/properties" xmlns:ns2="0df8c305-aa69-4dd4-b07b-48c8235cb022" xmlns:ns3="31c58025-e3f9-485f-aaed-75a94878868f" targetNamespace="http://schemas.microsoft.com/office/2006/metadata/properties" ma:root="true" ma:fieldsID="63eb94aea148faa0811d6cae71b53f80" ns2:_="" ns3:_="">
    <xsd:import namespace="0df8c305-aa69-4dd4-b07b-48c8235cb022"/>
    <xsd:import namespace="31c58025-e3f9-485f-aaed-75a9487886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f8c305-aa69-4dd4-b07b-48c8235cb0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58025-e3f9-485f-aaed-75a94878868f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5A81713-CCB6-40D8-97A3-D7069D2E4304}">
  <ds:schemaRefs>
    <ds:schemaRef ds:uri="0df8c305-aa69-4dd4-b07b-48c8235cb022"/>
    <ds:schemaRef ds:uri="31c58025-e3f9-485f-aaed-75a94878868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0df8c305-aa69-4dd4-b07b-48c8235cb022"/>
    <ds:schemaRef ds:uri="31c58025-e3f9-485f-aaed-75a94878868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1671</TotalTime>
  <Words>505</Words>
  <Application>Microsoft Office PowerPoint</Application>
  <PresentationFormat>Widescreen</PresentationFormat>
  <Paragraphs>28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Visio</vt:lpstr>
      <vt:lpstr>Discussion Paper on Identifiers in SS_VALServiceData API</vt:lpstr>
      <vt:lpstr>Agenda</vt:lpstr>
      <vt:lpstr>Received LS from CT3</vt:lpstr>
      <vt:lpstr>Background  Location-based group creation</vt:lpstr>
      <vt:lpstr>Identifiers in the SS_VALServiceData API</vt:lpstr>
      <vt:lpstr>Proposed Solution and 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Igor Pastushok</cp:lastModifiedBy>
  <cp:revision>1</cp:revision>
  <dcterms:created xsi:type="dcterms:W3CDTF">2010-02-05T13:52:04Z</dcterms:created>
  <dcterms:modified xsi:type="dcterms:W3CDTF">2024-04-08T14:29:32Z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0x0101003DAEA8FA31AE264686265496F4F61D70</vt:lpwstr>
  </property>
</Properties>
</file>