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65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Xiamen, China 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S6-233099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Discussion on CAPIF usage guidelines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Niranth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Nokia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Growing popularity of CAPIF in the industry.</a:t>
            </a:r>
          </a:p>
          <a:p>
            <a:r>
              <a:rPr lang="en-US" altLang="en-US" dirty="0"/>
              <a:t>Objectives of the work to be captured in External TR</a:t>
            </a:r>
          </a:p>
          <a:p>
            <a:pPr lvl="1"/>
            <a:r>
              <a:rPr lang="en-US" altLang="en-US" dirty="0"/>
              <a:t>Considering the use cases, requirements and deployment options in CAPIF, as well as the current interest on the platform from several parties, the objectives of this work include: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Document exemplary usage of CAPIF for the benefit of the Application developer and API provider communities such as:</a:t>
            </a:r>
          </a:p>
          <a:p>
            <a:pPr lvl="2"/>
            <a:r>
              <a:rPr lang="en-US" altLang="en-US" dirty="0"/>
              <a:t>Onboarding the API invokers.</a:t>
            </a:r>
          </a:p>
          <a:p>
            <a:pPr lvl="2"/>
            <a:r>
              <a:rPr lang="en-US" altLang="en-US" dirty="0"/>
              <a:t>Publishing service APIs, (e.g., RNAA).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Explain CAPIF features and technical aspects for developers.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Documentation of use cases relevant to the Application developers and API provider communities as well as external bodies.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Usage of relevant OAuth 2.0 flows. 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NOTE:	This will not result in new requirements or additional normative work.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to capture in External TR?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511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Business roles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API provider/3</a:t>
            </a:r>
            <a:r>
              <a:rPr lang="en-US" altLang="en-US" baseline="30000" dirty="0"/>
              <a:t>rd</a:t>
            </a:r>
            <a:r>
              <a:rPr lang="en-US" altLang="en-US" dirty="0"/>
              <a:t> party API provider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API consumer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CAPIF provider (Choose suitable industry term)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Deployment models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/>
              <a:t>Standalone API gateway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/>
              <a:t>Integration with “</a:t>
            </a:r>
            <a:r>
              <a:rPr lang="en-US" altLang="en-US" dirty="0" err="1"/>
              <a:t>XaaS</a:t>
            </a:r>
            <a:r>
              <a:rPr lang="en-US" altLang="en-US" dirty="0"/>
              <a:t>”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Essential CAPIF flows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API provider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Different types of API exposure – Direct &amp; Indirect.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Publish APIs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API consumer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Different types of API consumption – AF as invoker / UE as invoker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API invoker onboarding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API discovery in CAPIF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altLang="en-US" dirty="0"/>
              <a:t>API invocation including OAuth security flows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to capture in External TR? (Contd.)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511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altLang="en-US" dirty="0"/>
              <a:t>How Industry can adopt CAPIF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/>
              <a:t>CAMARA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/>
              <a:t>GSMA Operator Platform/Open Gateway Initiative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/>
              <a:t>ORAN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en-US" dirty="0" err="1"/>
              <a:t>TMForum</a:t>
            </a:r>
            <a:endParaRPr lang="en-US" altLang="en-US" dirty="0"/>
          </a:p>
          <a:p>
            <a:pPr marL="514350" indent="-514350">
              <a:buFont typeface="+mj-lt"/>
              <a:buAutoNum type="arabicPeriod" startAt="4"/>
            </a:pPr>
            <a:r>
              <a:rPr lang="en-US" altLang="en-US" dirty="0"/>
              <a:t>Summary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altLang="en-US" dirty="0"/>
              <a:t>Annex A – Some practical use cases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Use Case 1 – e.g. MNO gateway use case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Use Case 2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en-US" dirty="0"/>
              <a:t>Use Case X</a:t>
            </a:r>
          </a:p>
          <a:p>
            <a:pPr marL="971550" lvl="1" indent="-514350">
              <a:buFont typeface="+mj-lt"/>
              <a:buAutoNum type="alphaLcPeriod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6541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Discuss and agree on the overall outline (slide 3 &amp; 4) for the External TR.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5360</TotalTime>
  <Words>294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Discussion on CAPIF usage guidelines</vt:lpstr>
      <vt:lpstr>Background</vt:lpstr>
      <vt:lpstr>What to capture in External TR?</vt:lpstr>
      <vt:lpstr>What to capture in External TR? (Contd.)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</cp:lastModifiedBy>
  <cp:revision>614</cp:revision>
  <dcterms:created xsi:type="dcterms:W3CDTF">2010-02-05T13:52:04Z</dcterms:created>
  <dcterms:modified xsi:type="dcterms:W3CDTF">2023-10-03T16:06:04Z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