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6" r:id="rId7"/>
    <p:sldId id="364" r:id="rId8"/>
    <p:sldId id="367" r:id="rId9"/>
    <p:sldId id="371" r:id="rId10"/>
    <p:sldId id="368" r:id="rId11"/>
    <p:sldId id="370" r:id="rId12"/>
    <p:sldId id="369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79" autoAdjust="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Sanders" userId="e99ae1c3-9c25-4bf0-a6c2-dd7397856968" providerId="ADAL" clId="{E36C8F5E-C215-4E5E-8BA9-838B7E28461E}"/>
    <pc:docChg chg="modSld modMainMaster">
      <pc:chgData name="Peter Sanders" userId="e99ae1c3-9c25-4bf0-a6c2-dd7397856968" providerId="ADAL" clId="{E36C8F5E-C215-4E5E-8BA9-838B7E28461E}" dt="2023-08-08T13:12:33.307" v="13" actId="20577"/>
      <pc:docMkLst>
        <pc:docMk/>
      </pc:docMkLst>
      <pc:sldChg chg="modSp mod">
        <pc:chgData name="Peter Sanders" userId="e99ae1c3-9c25-4bf0-a6c2-dd7397856968" providerId="ADAL" clId="{E36C8F5E-C215-4E5E-8BA9-838B7E28461E}" dt="2023-08-08T13:12:33.307" v="13" actId="20577"/>
        <pc:sldMkLst>
          <pc:docMk/>
          <pc:sldMk cId="0" sldId="363"/>
        </pc:sldMkLst>
        <pc:spChg chg="mod">
          <ac:chgData name="Peter Sanders" userId="e99ae1c3-9c25-4bf0-a6c2-dd7397856968" providerId="ADAL" clId="{E36C8F5E-C215-4E5E-8BA9-838B7E28461E}" dt="2023-08-08T13:12:33.307" v="13" actId="20577"/>
          <ac:spMkLst>
            <pc:docMk/>
            <pc:sldMk cId="0" sldId="363"/>
            <ac:spMk id="6147" creationId="{33CFEE74-7B51-47B2-8BC9-945D38E983E7}"/>
          </ac:spMkLst>
        </pc:spChg>
      </pc:sldChg>
      <pc:sldMasterChg chg="modSp mod">
        <pc:chgData name="Peter Sanders" userId="e99ae1c3-9c25-4bf0-a6c2-dd7397856968" providerId="ADAL" clId="{E36C8F5E-C215-4E5E-8BA9-838B7E28461E}" dt="2023-08-08T13:03:39.303" v="11" actId="20577"/>
        <pc:sldMasterMkLst>
          <pc:docMk/>
          <pc:sldMasterMk cId="0" sldId="2147485146"/>
        </pc:sldMasterMkLst>
        <pc:spChg chg="mod">
          <ac:chgData name="Peter Sanders" userId="e99ae1c3-9c25-4bf0-a6c2-dd7397856968" providerId="ADAL" clId="{E36C8F5E-C215-4E5E-8BA9-838B7E28461E}" dt="2023-08-08T13:03:39.303" v="11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Peter Sanders" userId="e99ae1c3-9c25-4bf0-a6c2-dd7397856968" providerId="ADAL" clId="{E36C8F5E-C215-4E5E-8BA9-838B7E28461E}" dt="2023-08-08T13:02:54.964" v="7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Peter Sanders" userId="e99ae1c3-9c25-4bf0-a6c2-dd7397856968" providerId="ADAL" clId="{2C7B3F2A-84FA-46FC-A228-8ECC35EB649B}"/>
    <pc:docChg chg="modSld">
      <pc:chgData name="Peter Sanders" userId="e99ae1c3-9c25-4bf0-a6c2-dd7397856968" providerId="ADAL" clId="{2C7B3F2A-84FA-46FC-A228-8ECC35EB649B}" dt="2023-06-19T13:41:59.369" v="0" actId="6549"/>
      <pc:docMkLst>
        <pc:docMk/>
      </pc:docMkLst>
      <pc:sldChg chg="modSp mod">
        <pc:chgData name="Peter Sanders" userId="e99ae1c3-9c25-4bf0-a6c2-dd7397856968" providerId="ADAL" clId="{2C7B3F2A-84FA-46FC-A228-8ECC35EB649B}" dt="2023-06-19T13:41:59.369" v="0" actId="6549"/>
        <pc:sldMkLst>
          <pc:docMk/>
          <pc:sldMk cId="2685129114" sldId="368"/>
        </pc:sldMkLst>
        <pc:spChg chg="mod">
          <ac:chgData name="Peter Sanders" userId="e99ae1c3-9c25-4bf0-a6c2-dd7397856968" providerId="ADAL" clId="{2C7B3F2A-84FA-46FC-A228-8ECC35EB649B}" dt="2023-06-19T13:41:59.369" v="0" actId="6549"/>
          <ac:spMkLst>
            <pc:docMk/>
            <pc:sldMk cId="2685129114" sldId="368"/>
            <ac:spMk id="9" creationId="{DB3D1969-40AE-C7E6-1592-5CF2EE328D29}"/>
          </ac:spMkLst>
        </pc:spChg>
      </pc:sldChg>
    </pc:docChg>
  </pc:docChgLst>
  <pc:docChgLst>
    <pc:chgData name="Peter Sanders" userId="e99ae1c3-9c25-4bf0-a6c2-dd7397856968" providerId="ADAL" clId="{88CFE16C-A5BC-475F-9DFB-BBA0A7D5CCAB}"/>
    <pc:docChg chg="undo custSel addSld modSld">
      <pc:chgData name="Peter Sanders" userId="e99ae1c3-9c25-4bf0-a6c2-dd7397856968" providerId="ADAL" clId="{88CFE16C-A5BC-475F-9DFB-BBA0A7D5CCAB}" dt="2023-04-03T12:58:23.014" v="3233" actId="20577"/>
      <pc:docMkLst>
        <pc:docMk/>
      </pc:docMkLst>
      <pc:sldChg chg="modSp mod">
        <pc:chgData name="Peter Sanders" userId="e99ae1c3-9c25-4bf0-a6c2-dd7397856968" providerId="ADAL" clId="{88CFE16C-A5BC-475F-9DFB-BBA0A7D5CCAB}" dt="2023-03-21T14:51:44.889" v="3106" actId="20577"/>
        <pc:sldMkLst>
          <pc:docMk/>
          <pc:sldMk cId="0" sldId="341"/>
        </pc:sldMkLst>
        <pc:spChg chg="mod">
          <ac:chgData name="Peter Sanders" userId="e99ae1c3-9c25-4bf0-a6c2-dd7397856968" providerId="ADAL" clId="{88CFE16C-A5BC-475F-9DFB-BBA0A7D5CCAB}" dt="2023-03-21T08:52:34.782" v="87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Peter Sanders" userId="e99ae1c3-9c25-4bf0-a6c2-dd7397856968" providerId="ADAL" clId="{88CFE16C-A5BC-475F-9DFB-BBA0A7D5CCAB}" dt="2023-03-21T14:51:44.889" v="3106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Peter Sanders" userId="e99ae1c3-9c25-4bf0-a6c2-dd7397856968" providerId="ADAL" clId="{88CFE16C-A5BC-475F-9DFB-BBA0A7D5CCAB}" dt="2023-03-21T14:54:55.370" v="3124" actId="20577"/>
        <pc:sldMkLst>
          <pc:docMk/>
          <pc:sldMk cId="0" sldId="363"/>
        </pc:sldMkLst>
        <pc:spChg chg="mod">
          <ac:chgData name="Peter Sanders" userId="e99ae1c3-9c25-4bf0-a6c2-dd7397856968" providerId="ADAL" clId="{88CFE16C-A5BC-475F-9DFB-BBA0A7D5CCAB}" dt="2023-03-21T14:54:55.370" v="3124" actId="20577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">
        <pc:chgData name="Peter Sanders" userId="e99ae1c3-9c25-4bf0-a6c2-dd7397856968" providerId="ADAL" clId="{88CFE16C-A5BC-475F-9DFB-BBA0A7D5CCAB}" dt="2023-04-03T12:36:17.365" v="3215" actId="20577"/>
        <pc:sldMkLst>
          <pc:docMk/>
          <pc:sldMk cId="0" sldId="364"/>
        </pc:sldMkLst>
        <pc:spChg chg="add mod">
          <ac:chgData name="Peter Sanders" userId="e99ae1c3-9c25-4bf0-a6c2-dd7397856968" providerId="ADAL" clId="{88CFE16C-A5BC-475F-9DFB-BBA0A7D5CCAB}" dt="2023-03-21T09:38:31.915" v="653" actId="1076"/>
          <ac:spMkLst>
            <pc:docMk/>
            <pc:sldMk cId="0" sldId="364"/>
            <ac:spMk id="5" creationId="{F135544C-0625-56A3-4AB5-923E03931CC3}"/>
          </ac:spMkLst>
        </pc:spChg>
        <pc:spChg chg="add mod">
          <ac:chgData name="Peter Sanders" userId="e99ae1c3-9c25-4bf0-a6c2-dd7397856968" providerId="ADAL" clId="{88CFE16C-A5BC-475F-9DFB-BBA0A7D5CCAB}" dt="2023-03-21T09:38:26.247" v="652" actId="1076"/>
          <ac:spMkLst>
            <pc:docMk/>
            <pc:sldMk cId="0" sldId="364"/>
            <ac:spMk id="6" creationId="{1DA1E992-3405-4428-EF49-58C4863CD272}"/>
          </ac:spMkLst>
        </pc:spChg>
        <pc:spChg chg="add mod">
          <ac:chgData name="Peter Sanders" userId="e99ae1c3-9c25-4bf0-a6c2-dd7397856968" providerId="ADAL" clId="{88CFE16C-A5BC-475F-9DFB-BBA0A7D5CCAB}" dt="2023-03-21T14:18:27.559" v="2263" actId="20577"/>
          <ac:spMkLst>
            <pc:docMk/>
            <pc:sldMk cId="0" sldId="364"/>
            <ac:spMk id="7" creationId="{FC37EA25-F4EC-D17C-136E-EC81B3290C8A}"/>
          </ac:spMkLst>
        </pc:spChg>
        <pc:spChg chg="mod">
          <ac:chgData name="Peter Sanders" userId="e99ae1c3-9c25-4bf0-a6c2-dd7397856968" providerId="ADAL" clId="{88CFE16C-A5BC-475F-9DFB-BBA0A7D5CCAB}" dt="2023-03-21T08:57:43.347" v="371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Peter Sanders" userId="e99ae1c3-9c25-4bf0-a6c2-dd7397856968" providerId="ADAL" clId="{88CFE16C-A5BC-475F-9DFB-BBA0A7D5CCAB}" dt="2023-04-03T12:36:17.365" v="3215" actId="20577"/>
          <ac:spMkLst>
            <pc:docMk/>
            <pc:sldMk cId="0" sldId="364"/>
            <ac:spMk id="7171" creationId="{8B215120-9330-4C24-86C0-93DB3C460B0D}"/>
          </ac:spMkLst>
        </pc:spChg>
        <pc:picChg chg="add del mod">
          <ac:chgData name="Peter Sanders" userId="e99ae1c3-9c25-4bf0-a6c2-dd7397856968" providerId="ADAL" clId="{88CFE16C-A5BC-475F-9DFB-BBA0A7D5CCAB}" dt="2023-03-21T09:09:27.264" v="571" actId="478"/>
          <ac:picMkLst>
            <pc:docMk/>
            <pc:sldMk cId="0" sldId="364"/>
            <ac:picMk id="3" creationId="{2CC37681-BE51-DDC3-7E06-972906BACBCB}"/>
          </ac:picMkLst>
        </pc:picChg>
      </pc:sldChg>
      <pc:sldChg chg="modSp mod">
        <pc:chgData name="Peter Sanders" userId="e99ae1c3-9c25-4bf0-a6c2-dd7397856968" providerId="ADAL" clId="{88CFE16C-A5BC-475F-9DFB-BBA0A7D5CCAB}" dt="2023-03-21T14:27:17.411" v="2754" actId="313"/>
        <pc:sldMkLst>
          <pc:docMk/>
          <pc:sldMk cId="0" sldId="365"/>
        </pc:sldMkLst>
        <pc:spChg chg="mod">
          <ac:chgData name="Peter Sanders" userId="e99ae1c3-9c25-4bf0-a6c2-dd7397856968" providerId="ADAL" clId="{88CFE16C-A5BC-475F-9DFB-BBA0A7D5CCAB}" dt="2023-03-21T14:27:17.411" v="2754" actId="313"/>
          <ac:spMkLst>
            <pc:docMk/>
            <pc:sldMk cId="0" sldId="365"/>
            <ac:spMk id="8195" creationId="{A955EC6E-B2A1-4AA5-9F6A-E317D7FE324C}"/>
          </ac:spMkLst>
        </pc:spChg>
      </pc:sldChg>
      <pc:sldChg chg="addSp delSp modSp new mod">
        <pc:chgData name="Peter Sanders" userId="e99ae1c3-9c25-4bf0-a6c2-dd7397856968" providerId="ADAL" clId="{88CFE16C-A5BC-475F-9DFB-BBA0A7D5CCAB}" dt="2023-04-03T12:35:17.696" v="3213" actId="20577"/>
        <pc:sldMkLst>
          <pc:docMk/>
          <pc:sldMk cId="3497475173" sldId="366"/>
        </pc:sldMkLst>
        <pc:spChg chg="mod">
          <ac:chgData name="Peter Sanders" userId="e99ae1c3-9c25-4bf0-a6c2-dd7397856968" providerId="ADAL" clId="{88CFE16C-A5BC-475F-9DFB-BBA0A7D5CCAB}" dt="2023-03-21T14:53:52.809" v="3110" actId="20577"/>
          <ac:spMkLst>
            <pc:docMk/>
            <pc:sldMk cId="3497475173" sldId="366"/>
            <ac:spMk id="2" creationId="{F71DB51B-A155-0AAA-03E7-94EE3F5B8EAB}"/>
          </ac:spMkLst>
        </pc:spChg>
        <pc:spChg chg="del">
          <ac:chgData name="Peter Sanders" userId="e99ae1c3-9c25-4bf0-a6c2-dd7397856968" providerId="ADAL" clId="{88CFE16C-A5BC-475F-9DFB-BBA0A7D5CCAB}" dt="2023-03-21T09:01:12.014" v="509" actId="478"/>
          <ac:spMkLst>
            <pc:docMk/>
            <pc:sldMk cId="3497475173" sldId="366"/>
            <ac:spMk id="3" creationId="{443AA4EC-5D3E-B820-F315-B31F5C46B62C}"/>
          </ac:spMkLst>
        </pc:spChg>
        <pc:spChg chg="add mod">
          <ac:chgData name="Peter Sanders" userId="e99ae1c3-9c25-4bf0-a6c2-dd7397856968" providerId="ADAL" clId="{88CFE16C-A5BC-475F-9DFB-BBA0A7D5CCAB}" dt="2023-03-21T09:01:23.937" v="512" actId="122"/>
          <ac:spMkLst>
            <pc:docMk/>
            <pc:sldMk cId="3497475173" sldId="366"/>
            <ac:spMk id="4" creationId="{BE11167C-6B47-C997-E8A7-848588331873}"/>
          </ac:spMkLst>
        </pc:spChg>
        <pc:spChg chg="add mod">
          <ac:chgData name="Peter Sanders" userId="e99ae1c3-9c25-4bf0-a6c2-dd7397856968" providerId="ADAL" clId="{88CFE16C-A5BC-475F-9DFB-BBA0A7D5CCAB}" dt="2023-04-03T12:35:17.696" v="3213" actId="20577"/>
          <ac:spMkLst>
            <pc:docMk/>
            <pc:sldMk cId="3497475173" sldId="366"/>
            <ac:spMk id="6" creationId="{E67644FD-E5F2-0AC1-C538-57184CC235B2}"/>
          </ac:spMkLst>
        </pc:spChg>
        <pc:graphicFrameChg chg="add mod">
          <ac:chgData name="Peter Sanders" userId="e99ae1c3-9c25-4bf0-a6c2-dd7397856968" providerId="ADAL" clId="{88CFE16C-A5BC-475F-9DFB-BBA0A7D5CCAB}" dt="2023-03-21T09:04:39.868" v="521" actId="1076"/>
          <ac:graphicFrameMkLst>
            <pc:docMk/>
            <pc:sldMk cId="3497475173" sldId="366"/>
            <ac:graphicFrameMk id="5" creationId="{A3AF9816-C18E-C997-CB5E-56FE0072AFFC}"/>
          </ac:graphicFrameMkLst>
        </pc:graphicFrameChg>
        <pc:cxnChg chg="add del mod">
          <ac:chgData name="Peter Sanders" userId="e99ae1c3-9c25-4bf0-a6c2-dd7397856968" providerId="ADAL" clId="{88CFE16C-A5BC-475F-9DFB-BBA0A7D5CCAB}" dt="2023-03-21T09:06:53.088" v="562" actId="478"/>
          <ac:cxnSpMkLst>
            <pc:docMk/>
            <pc:sldMk cId="3497475173" sldId="366"/>
            <ac:cxnSpMk id="8" creationId="{C521E433-0DCD-8F7B-9DB5-E5391423851A}"/>
          </ac:cxnSpMkLst>
        </pc:cxnChg>
      </pc:sldChg>
      <pc:sldChg chg="addSp delSp modSp new mod">
        <pc:chgData name="Peter Sanders" userId="e99ae1c3-9c25-4bf0-a6c2-dd7397856968" providerId="ADAL" clId="{88CFE16C-A5BC-475F-9DFB-BBA0A7D5CCAB}" dt="2023-04-03T12:38:59.466" v="3217" actId="20577"/>
        <pc:sldMkLst>
          <pc:docMk/>
          <pc:sldMk cId="3934801631" sldId="367"/>
        </pc:sldMkLst>
        <pc:spChg chg="mod">
          <ac:chgData name="Peter Sanders" userId="e99ae1c3-9c25-4bf0-a6c2-dd7397856968" providerId="ADAL" clId="{88CFE16C-A5BC-475F-9DFB-BBA0A7D5CCAB}" dt="2023-03-21T09:20:41.852" v="650" actId="20577"/>
          <ac:spMkLst>
            <pc:docMk/>
            <pc:sldMk cId="3934801631" sldId="367"/>
            <ac:spMk id="2" creationId="{C893CE59-55CB-1677-CC3B-1BA57D688074}"/>
          </ac:spMkLst>
        </pc:spChg>
        <pc:spChg chg="mod">
          <ac:chgData name="Peter Sanders" userId="e99ae1c3-9c25-4bf0-a6c2-dd7397856968" providerId="ADAL" clId="{88CFE16C-A5BC-475F-9DFB-BBA0A7D5CCAB}" dt="2023-03-21T09:55:53.702" v="846" actId="6549"/>
          <ac:spMkLst>
            <pc:docMk/>
            <pc:sldMk cId="3934801631" sldId="367"/>
            <ac:spMk id="3" creationId="{D0FA3F73-2FA5-8A46-9BDF-A8951EEA59E5}"/>
          </ac:spMkLst>
        </pc:spChg>
        <pc:spChg chg="add del mod">
          <ac:chgData name="Peter Sanders" userId="e99ae1c3-9c25-4bf0-a6c2-dd7397856968" providerId="ADAL" clId="{88CFE16C-A5BC-475F-9DFB-BBA0A7D5CCAB}" dt="2023-03-21T09:45:19.276" v="660" actId="478"/>
          <ac:spMkLst>
            <pc:docMk/>
            <pc:sldMk cId="3934801631" sldId="367"/>
            <ac:spMk id="5" creationId="{825BFFB7-D708-8670-E13B-BB9C1A96D3F7}"/>
          </ac:spMkLst>
        </pc:spChg>
        <pc:spChg chg="add mod">
          <ac:chgData name="Peter Sanders" userId="e99ae1c3-9c25-4bf0-a6c2-dd7397856968" providerId="ADAL" clId="{88CFE16C-A5BC-475F-9DFB-BBA0A7D5CCAB}" dt="2023-04-03T12:38:59.466" v="3217" actId="20577"/>
          <ac:spMkLst>
            <pc:docMk/>
            <pc:sldMk cId="3934801631" sldId="367"/>
            <ac:spMk id="9" creationId="{09CE9C9A-CB51-36C4-EA36-B288538E2E02}"/>
          </ac:spMkLst>
        </pc:spChg>
        <pc:spChg chg="add del mod">
          <ac:chgData name="Peter Sanders" userId="e99ae1c3-9c25-4bf0-a6c2-dd7397856968" providerId="ADAL" clId="{88CFE16C-A5BC-475F-9DFB-BBA0A7D5CCAB}" dt="2023-03-21T09:52:22.616" v="744"/>
          <ac:spMkLst>
            <pc:docMk/>
            <pc:sldMk cId="3934801631" sldId="367"/>
            <ac:spMk id="10" creationId="{59B226B2-1F7B-A820-A37D-4FB8CE47B3D1}"/>
          </ac:spMkLst>
        </pc:spChg>
        <pc:graphicFrameChg chg="add del mod">
          <ac:chgData name="Peter Sanders" userId="e99ae1c3-9c25-4bf0-a6c2-dd7397856968" providerId="ADAL" clId="{88CFE16C-A5BC-475F-9DFB-BBA0A7D5CCAB}" dt="2023-03-21T09:45:19.276" v="660" actId="478"/>
          <ac:graphicFrameMkLst>
            <pc:docMk/>
            <pc:sldMk cId="3934801631" sldId="367"/>
            <ac:graphicFrameMk id="4" creationId="{8698BCF2-A60C-1BBF-FC9A-49AABBCFE63B}"/>
          </ac:graphicFrameMkLst>
        </pc:graphicFrameChg>
        <pc:picChg chg="add mod">
          <ac:chgData name="Peter Sanders" userId="e99ae1c3-9c25-4bf0-a6c2-dd7397856968" providerId="ADAL" clId="{88CFE16C-A5BC-475F-9DFB-BBA0A7D5CCAB}" dt="2023-03-21T09:55:20.579" v="836" actId="14100"/>
          <ac:picMkLst>
            <pc:docMk/>
            <pc:sldMk cId="3934801631" sldId="367"/>
            <ac:picMk id="6" creationId="{178ADB75-3460-C036-4B8F-B18D89B926A7}"/>
          </ac:picMkLst>
        </pc:picChg>
        <pc:picChg chg="add mod">
          <ac:chgData name="Peter Sanders" userId="e99ae1c3-9c25-4bf0-a6c2-dd7397856968" providerId="ADAL" clId="{88CFE16C-A5BC-475F-9DFB-BBA0A7D5CCAB}" dt="2023-03-21T09:55:51.686" v="845" actId="1076"/>
          <ac:picMkLst>
            <pc:docMk/>
            <pc:sldMk cId="3934801631" sldId="367"/>
            <ac:picMk id="8" creationId="{8A42B727-5100-735F-6945-6CB4D0B99E08}"/>
          </ac:picMkLst>
        </pc:picChg>
        <pc:picChg chg="add mod">
          <ac:chgData name="Peter Sanders" userId="e99ae1c3-9c25-4bf0-a6c2-dd7397856968" providerId="ADAL" clId="{88CFE16C-A5BC-475F-9DFB-BBA0A7D5CCAB}" dt="2023-03-21T09:55:45.248" v="843" actId="14100"/>
          <ac:picMkLst>
            <pc:docMk/>
            <pc:sldMk cId="3934801631" sldId="367"/>
            <ac:picMk id="11" creationId="{8C68D231-AE21-2B00-0F56-6AA426335557}"/>
          </ac:picMkLst>
        </pc:picChg>
      </pc:sldChg>
      <pc:sldChg chg="addSp delSp modSp new mod">
        <pc:chgData name="Peter Sanders" userId="e99ae1c3-9c25-4bf0-a6c2-dd7397856968" providerId="ADAL" clId="{88CFE16C-A5BC-475F-9DFB-BBA0A7D5CCAB}" dt="2023-04-03T12:44:04.275" v="3229" actId="1076"/>
        <pc:sldMkLst>
          <pc:docMk/>
          <pc:sldMk cId="2685129114" sldId="368"/>
        </pc:sldMkLst>
        <pc:spChg chg="mod">
          <ac:chgData name="Peter Sanders" userId="e99ae1c3-9c25-4bf0-a6c2-dd7397856968" providerId="ADAL" clId="{88CFE16C-A5BC-475F-9DFB-BBA0A7D5CCAB}" dt="2023-03-21T10:40:39.023" v="1303" actId="20577"/>
          <ac:spMkLst>
            <pc:docMk/>
            <pc:sldMk cId="2685129114" sldId="368"/>
            <ac:spMk id="2" creationId="{403A6529-67C8-6B5B-36F6-601EAC062062}"/>
          </ac:spMkLst>
        </pc:spChg>
        <pc:spChg chg="mod">
          <ac:chgData name="Peter Sanders" userId="e99ae1c3-9c25-4bf0-a6c2-dd7397856968" providerId="ADAL" clId="{88CFE16C-A5BC-475F-9DFB-BBA0A7D5CCAB}" dt="2023-04-03T12:43:47.439" v="3228" actId="5793"/>
          <ac:spMkLst>
            <pc:docMk/>
            <pc:sldMk cId="2685129114" sldId="368"/>
            <ac:spMk id="3" creationId="{B0F23AA3-C2E2-F1C7-C8F5-A54F9740EAA7}"/>
          </ac:spMkLst>
        </pc:spChg>
        <pc:spChg chg="add del mod">
          <ac:chgData name="Peter Sanders" userId="e99ae1c3-9c25-4bf0-a6c2-dd7397856968" providerId="ADAL" clId="{88CFE16C-A5BC-475F-9DFB-BBA0A7D5CCAB}" dt="2023-03-21T10:43:41.628" v="1384" actId="478"/>
          <ac:spMkLst>
            <pc:docMk/>
            <pc:sldMk cId="2685129114" sldId="368"/>
            <ac:spMk id="7" creationId="{54B8139E-C34B-7148-A28B-DA0D787784AB}"/>
          </ac:spMkLst>
        </pc:spChg>
        <pc:spChg chg="add mod">
          <ac:chgData name="Peter Sanders" userId="e99ae1c3-9c25-4bf0-a6c2-dd7397856968" providerId="ADAL" clId="{88CFE16C-A5BC-475F-9DFB-BBA0A7D5CCAB}" dt="2023-04-03T12:44:04.275" v="3229" actId="1076"/>
          <ac:spMkLst>
            <pc:docMk/>
            <pc:sldMk cId="2685129114" sldId="368"/>
            <ac:spMk id="9" creationId="{DB3D1969-40AE-C7E6-1592-5CF2EE328D29}"/>
          </ac:spMkLst>
        </pc:spChg>
        <pc:picChg chg="add del mod">
          <ac:chgData name="Peter Sanders" userId="e99ae1c3-9c25-4bf0-a6c2-dd7397856968" providerId="ADAL" clId="{88CFE16C-A5BC-475F-9DFB-BBA0A7D5CCAB}" dt="2023-03-21T10:46:05.488" v="1525" actId="478"/>
          <ac:picMkLst>
            <pc:docMk/>
            <pc:sldMk cId="2685129114" sldId="368"/>
            <ac:picMk id="4" creationId="{5A9DA118-E82B-DE42-4921-5C11098B7699}"/>
          </ac:picMkLst>
        </pc:picChg>
        <pc:picChg chg="add mod">
          <ac:chgData name="Peter Sanders" userId="e99ae1c3-9c25-4bf0-a6c2-dd7397856968" providerId="ADAL" clId="{88CFE16C-A5BC-475F-9DFB-BBA0A7D5CCAB}" dt="2023-03-21T10:45:33.858" v="1522" actId="1076"/>
          <ac:picMkLst>
            <pc:docMk/>
            <pc:sldMk cId="2685129114" sldId="368"/>
            <ac:picMk id="6" creationId="{AEE47F10-2436-D646-E96F-5779D44E1325}"/>
          </ac:picMkLst>
        </pc:picChg>
        <pc:picChg chg="add mod">
          <ac:chgData name="Peter Sanders" userId="e99ae1c3-9c25-4bf0-a6c2-dd7397856968" providerId="ADAL" clId="{88CFE16C-A5BC-475F-9DFB-BBA0A7D5CCAB}" dt="2023-03-21T10:46:16.225" v="1527" actId="1076"/>
          <ac:picMkLst>
            <pc:docMk/>
            <pc:sldMk cId="2685129114" sldId="368"/>
            <ac:picMk id="8" creationId="{B375F648-CBD3-4E62-1F5D-5FCD81302868}"/>
          </ac:picMkLst>
        </pc:picChg>
      </pc:sldChg>
      <pc:sldChg chg="addSp modSp new mod">
        <pc:chgData name="Peter Sanders" userId="e99ae1c3-9c25-4bf0-a6c2-dd7397856968" providerId="ADAL" clId="{88CFE16C-A5BC-475F-9DFB-BBA0A7D5CCAB}" dt="2023-04-03T12:42:59.925" v="3225" actId="20577"/>
        <pc:sldMkLst>
          <pc:docMk/>
          <pc:sldMk cId="2126603634" sldId="369"/>
        </pc:sldMkLst>
        <pc:spChg chg="mod">
          <ac:chgData name="Peter Sanders" userId="e99ae1c3-9c25-4bf0-a6c2-dd7397856968" providerId="ADAL" clId="{88CFE16C-A5BC-475F-9DFB-BBA0A7D5CCAB}" dt="2023-03-21T12:06:23.691" v="1564" actId="20577"/>
          <ac:spMkLst>
            <pc:docMk/>
            <pc:sldMk cId="2126603634" sldId="369"/>
            <ac:spMk id="2" creationId="{7FA32083-95B2-FF15-F4AE-70336780D5E8}"/>
          </ac:spMkLst>
        </pc:spChg>
        <pc:spChg chg="mod">
          <ac:chgData name="Peter Sanders" userId="e99ae1c3-9c25-4bf0-a6c2-dd7397856968" providerId="ADAL" clId="{88CFE16C-A5BC-475F-9DFB-BBA0A7D5CCAB}" dt="2023-04-03T12:42:59.925" v="3225" actId="20577"/>
          <ac:spMkLst>
            <pc:docMk/>
            <pc:sldMk cId="2126603634" sldId="369"/>
            <ac:spMk id="3" creationId="{C9B13C60-60C7-3C94-D6DB-7207812560C3}"/>
          </ac:spMkLst>
        </pc:spChg>
        <pc:spChg chg="add mod">
          <ac:chgData name="Peter Sanders" userId="e99ae1c3-9c25-4bf0-a6c2-dd7397856968" providerId="ADAL" clId="{88CFE16C-A5BC-475F-9DFB-BBA0A7D5CCAB}" dt="2023-03-21T15:24:50.586" v="3211" actId="20577"/>
          <ac:spMkLst>
            <pc:docMk/>
            <pc:sldMk cId="2126603634" sldId="369"/>
            <ac:spMk id="7" creationId="{C58D7854-4F53-4992-1A27-E9552CE873EF}"/>
          </ac:spMkLst>
        </pc:spChg>
        <pc:picChg chg="add mod">
          <ac:chgData name="Peter Sanders" userId="e99ae1c3-9c25-4bf0-a6c2-dd7397856968" providerId="ADAL" clId="{88CFE16C-A5BC-475F-9DFB-BBA0A7D5CCAB}" dt="2023-03-21T12:09:55.215" v="1627" actId="14100"/>
          <ac:picMkLst>
            <pc:docMk/>
            <pc:sldMk cId="2126603634" sldId="369"/>
            <ac:picMk id="4" creationId="{A69BC82D-6159-C096-087A-59570AF4DB5A}"/>
          </ac:picMkLst>
        </pc:picChg>
        <pc:picChg chg="add mod">
          <ac:chgData name="Peter Sanders" userId="e99ae1c3-9c25-4bf0-a6c2-dd7397856968" providerId="ADAL" clId="{88CFE16C-A5BC-475F-9DFB-BBA0A7D5CCAB}" dt="2023-03-21T12:20:10.062" v="1633" actId="1076"/>
          <ac:picMkLst>
            <pc:docMk/>
            <pc:sldMk cId="2126603634" sldId="369"/>
            <ac:picMk id="6" creationId="{2F10C150-E054-7FCC-5FB4-33323B883360}"/>
          </ac:picMkLst>
        </pc:picChg>
      </pc:sldChg>
      <pc:sldChg chg="addSp modSp new mod">
        <pc:chgData name="Peter Sanders" userId="e99ae1c3-9c25-4bf0-a6c2-dd7397856968" providerId="ADAL" clId="{88CFE16C-A5BC-475F-9DFB-BBA0A7D5CCAB}" dt="2023-03-21T13:01:53.854" v="2118" actId="20577"/>
        <pc:sldMkLst>
          <pc:docMk/>
          <pc:sldMk cId="2074971092" sldId="370"/>
        </pc:sldMkLst>
        <pc:spChg chg="mod">
          <ac:chgData name="Peter Sanders" userId="e99ae1c3-9c25-4bf0-a6c2-dd7397856968" providerId="ADAL" clId="{88CFE16C-A5BC-475F-9DFB-BBA0A7D5CCAB}" dt="2023-03-21T12:53:24.225" v="1936" actId="20577"/>
          <ac:spMkLst>
            <pc:docMk/>
            <pc:sldMk cId="2074971092" sldId="370"/>
            <ac:spMk id="2" creationId="{8E7B58A3-8428-6439-2CA5-D2A16A0DA5A4}"/>
          </ac:spMkLst>
        </pc:spChg>
        <pc:spChg chg="mod">
          <ac:chgData name="Peter Sanders" userId="e99ae1c3-9c25-4bf0-a6c2-dd7397856968" providerId="ADAL" clId="{88CFE16C-A5BC-475F-9DFB-BBA0A7D5CCAB}" dt="2023-03-21T13:01:53.854" v="2118" actId="20577"/>
          <ac:spMkLst>
            <pc:docMk/>
            <pc:sldMk cId="2074971092" sldId="370"/>
            <ac:spMk id="3" creationId="{9CE61037-01BA-3AED-CF37-65BFCEE9417A}"/>
          </ac:spMkLst>
        </pc:spChg>
        <pc:picChg chg="add mod">
          <ac:chgData name="Peter Sanders" userId="e99ae1c3-9c25-4bf0-a6c2-dd7397856968" providerId="ADAL" clId="{88CFE16C-A5BC-475F-9DFB-BBA0A7D5CCAB}" dt="2023-03-21T12:53:42.969" v="1943" actId="1076"/>
          <ac:picMkLst>
            <pc:docMk/>
            <pc:sldMk cId="2074971092" sldId="370"/>
            <ac:picMk id="4" creationId="{22FA3CF6-31E5-5AC6-6C94-64FF53ECEFD5}"/>
          </ac:picMkLst>
        </pc:picChg>
        <pc:picChg chg="add mod">
          <ac:chgData name="Peter Sanders" userId="e99ae1c3-9c25-4bf0-a6c2-dd7397856968" providerId="ADAL" clId="{88CFE16C-A5BC-475F-9DFB-BBA0A7D5CCAB}" dt="2023-03-21T12:55:18.368" v="1988" actId="14100"/>
          <ac:picMkLst>
            <pc:docMk/>
            <pc:sldMk cId="2074971092" sldId="370"/>
            <ac:picMk id="6" creationId="{FD46C845-B86A-C44F-C669-CD1DAFE64C94}"/>
          </ac:picMkLst>
        </pc:picChg>
      </pc:sldChg>
      <pc:sldChg chg="addSp modSp new mod">
        <pc:chgData name="Peter Sanders" userId="e99ae1c3-9c25-4bf0-a6c2-dd7397856968" providerId="ADAL" clId="{88CFE16C-A5BC-475F-9DFB-BBA0A7D5CCAB}" dt="2023-04-03T12:56:12.100" v="3231" actId="20577"/>
        <pc:sldMkLst>
          <pc:docMk/>
          <pc:sldMk cId="2733077424" sldId="371"/>
        </pc:sldMkLst>
        <pc:spChg chg="mod">
          <ac:chgData name="Peter Sanders" userId="e99ae1c3-9c25-4bf0-a6c2-dd7397856968" providerId="ADAL" clId="{88CFE16C-A5BC-475F-9DFB-BBA0A7D5CCAB}" dt="2023-03-21T13:10:40.927" v="2136" actId="20577"/>
          <ac:spMkLst>
            <pc:docMk/>
            <pc:sldMk cId="2733077424" sldId="371"/>
            <ac:spMk id="2" creationId="{DB76455F-199B-0EC6-0956-3ECF19EE49F3}"/>
          </ac:spMkLst>
        </pc:spChg>
        <pc:spChg chg="mod">
          <ac:chgData name="Peter Sanders" userId="e99ae1c3-9c25-4bf0-a6c2-dd7397856968" providerId="ADAL" clId="{88CFE16C-A5BC-475F-9DFB-BBA0A7D5CCAB}" dt="2023-04-03T12:56:12.100" v="3231" actId="20577"/>
          <ac:spMkLst>
            <pc:docMk/>
            <pc:sldMk cId="2733077424" sldId="371"/>
            <ac:spMk id="3" creationId="{E2A09F25-B0CB-56F3-3DF7-4EDE8ED83C43}"/>
          </ac:spMkLst>
        </pc:spChg>
        <pc:picChg chg="add mod">
          <ac:chgData name="Peter Sanders" userId="e99ae1c3-9c25-4bf0-a6c2-dd7397856968" providerId="ADAL" clId="{88CFE16C-A5BC-475F-9DFB-BBA0A7D5CCAB}" dt="2023-03-21T13:11:15.004" v="2143" actId="1076"/>
          <ac:picMkLst>
            <pc:docMk/>
            <pc:sldMk cId="2733077424" sldId="371"/>
            <ac:picMk id="4" creationId="{F80412B1-006F-58BA-AC84-EC544AED9015}"/>
          </ac:picMkLst>
        </pc:picChg>
        <pc:picChg chg="add mod">
          <ac:chgData name="Peter Sanders" userId="e99ae1c3-9c25-4bf0-a6c2-dd7397856968" providerId="ADAL" clId="{88CFE16C-A5BC-475F-9DFB-BBA0A7D5CCAB}" dt="2023-03-21T13:17:13.043" v="2165" actId="1076"/>
          <ac:picMkLst>
            <pc:docMk/>
            <pc:sldMk cId="2733077424" sldId="371"/>
            <ac:picMk id="6" creationId="{6B038D6C-A672-85FA-A079-E97F62019634}"/>
          </ac:picMkLst>
        </pc:picChg>
        <pc:picChg chg="add mod">
          <ac:chgData name="Peter Sanders" userId="e99ae1c3-9c25-4bf0-a6c2-dd7397856968" providerId="ADAL" clId="{88CFE16C-A5BC-475F-9DFB-BBA0A7D5CCAB}" dt="2023-03-21T13:17:16.479" v="2166" actId="1076"/>
          <ac:picMkLst>
            <pc:docMk/>
            <pc:sldMk cId="2733077424" sldId="371"/>
            <ac:picMk id="8" creationId="{CF3666F6-BC52-6696-534F-C160F4432BBC}"/>
          </ac:picMkLst>
        </pc:picChg>
      </pc:sldChg>
      <pc:sldChg chg="addSp modSp new mod">
        <pc:chgData name="Peter Sanders" userId="e99ae1c3-9c25-4bf0-a6c2-dd7397856968" providerId="ADAL" clId="{88CFE16C-A5BC-475F-9DFB-BBA0A7D5CCAB}" dt="2023-04-03T12:58:23.014" v="3233" actId="20577"/>
        <pc:sldMkLst>
          <pc:docMk/>
          <pc:sldMk cId="1994275339" sldId="372"/>
        </pc:sldMkLst>
        <pc:spChg chg="mod">
          <ac:chgData name="Peter Sanders" userId="e99ae1c3-9c25-4bf0-a6c2-dd7397856968" providerId="ADAL" clId="{88CFE16C-A5BC-475F-9DFB-BBA0A7D5CCAB}" dt="2023-03-21T14:30:53.136" v="2762" actId="20577"/>
          <ac:spMkLst>
            <pc:docMk/>
            <pc:sldMk cId="1994275339" sldId="372"/>
            <ac:spMk id="2" creationId="{22EE95C8-D4DA-6F16-D793-804312B20630}"/>
          </ac:spMkLst>
        </pc:spChg>
        <pc:spChg chg="mod">
          <ac:chgData name="Peter Sanders" userId="e99ae1c3-9c25-4bf0-a6c2-dd7397856968" providerId="ADAL" clId="{88CFE16C-A5BC-475F-9DFB-BBA0A7D5CCAB}" dt="2023-04-03T12:58:23.014" v="3233" actId="20577"/>
          <ac:spMkLst>
            <pc:docMk/>
            <pc:sldMk cId="1994275339" sldId="372"/>
            <ac:spMk id="3" creationId="{EBEACA51-A8D3-5251-A161-ACA7D721C3AC}"/>
          </ac:spMkLst>
        </pc:spChg>
        <pc:picChg chg="add mod">
          <ac:chgData name="Peter Sanders" userId="e99ae1c3-9c25-4bf0-a6c2-dd7397856968" providerId="ADAL" clId="{88CFE16C-A5BC-475F-9DFB-BBA0A7D5CCAB}" dt="2023-03-21T14:32:18.328" v="2769" actId="1076"/>
          <ac:picMkLst>
            <pc:docMk/>
            <pc:sldMk cId="1994275339" sldId="372"/>
            <ac:picMk id="5" creationId="{55B28077-BB33-6B16-86BB-1B463780C3A5}"/>
          </ac:picMkLst>
        </pc:picChg>
        <pc:picChg chg="add mod">
          <ac:chgData name="Peter Sanders" userId="e99ae1c3-9c25-4bf0-a6c2-dd7397856968" providerId="ADAL" clId="{88CFE16C-A5BC-475F-9DFB-BBA0A7D5CCAB}" dt="2023-03-21T14:34:05.772" v="2778" actId="1076"/>
          <ac:picMkLst>
            <pc:docMk/>
            <pc:sldMk cId="1994275339" sldId="372"/>
            <ac:picMk id="7" creationId="{9BF25758-A9AC-6F01-648C-0C838AAF250A}"/>
          </ac:picMkLst>
        </pc:picChg>
        <pc:picChg chg="add mod">
          <ac:chgData name="Peter Sanders" userId="e99ae1c3-9c25-4bf0-a6c2-dd7397856968" providerId="ADAL" clId="{88CFE16C-A5BC-475F-9DFB-BBA0A7D5CCAB}" dt="2023-03-21T14:48:14.898" v="3073" actId="1076"/>
          <ac:picMkLst>
            <pc:docMk/>
            <pc:sldMk cId="1994275339" sldId="372"/>
            <ac:picMk id="9" creationId="{24DB7543-EEBD-962D-A02A-15319403A2C8}"/>
          </ac:picMkLst>
        </pc:picChg>
      </pc:sldChg>
    </pc:docChg>
  </pc:docChgLst>
  <pc:docChgLst>
    <pc:chgData name="Peter Sanders" userId="e99ae1c3-9c25-4bf0-a6c2-dd7397856968" providerId="ADAL" clId="{AF42075D-CA4D-4F56-A186-186C733C73B0}"/>
    <pc:docChg chg="custSel delSld modSld sldOrd modMainMaster">
      <pc:chgData name="Peter Sanders" userId="e99ae1c3-9c25-4bf0-a6c2-dd7397856968" providerId="ADAL" clId="{AF42075D-CA4D-4F56-A186-186C733C73B0}" dt="2023-06-01T12:33:17.548" v="150" actId="20577"/>
      <pc:docMkLst>
        <pc:docMk/>
      </pc:docMkLst>
      <pc:sldChg chg="modSp mod">
        <pc:chgData name="Peter Sanders" userId="e99ae1c3-9c25-4bf0-a6c2-dd7397856968" providerId="ADAL" clId="{AF42075D-CA4D-4F56-A186-186C733C73B0}" dt="2023-05-01T12:06:24.022" v="8" actId="20577"/>
        <pc:sldMkLst>
          <pc:docMk/>
          <pc:sldMk cId="0" sldId="363"/>
        </pc:sldMkLst>
        <pc:spChg chg="mod">
          <ac:chgData name="Peter Sanders" userId="e99ae1c3-9c25-4bf0-a6c2-dd7397856968" providerId="ADAL" clId="{AF42075D-CA4D-4F56-A186-186C733C73B0}" dt="2023-05-01T12:06:24.022" v="8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Peter Sanders" userId="e99ae1c3-9c25-4bf0-a6c2-dd7397856968" providerId="ADAL" clId="{AF42075D-CA4D-4F56-A186-186C733C73B0}" dt="2023-05-09T08:07:05.156" v="105"/>
        <pc:sldMkLst>
          <pc:docMk/>
          <pc:sldMk cId="3497475173" sldId="366"/>
        </pc:sldMkLst>
        <pc:graphicFrameChg chg="mod">
          <ac:chgData name="Peter Sanders" userId="e99ae1c3-9c25-4bf0-a6c2-dd7397856968" providerId="ADAL" clId="{AF42075D-CA4D-4F56-A186-186C733C73B0}" dt="2023-05-09T08:07:05.156" v="105"/>
          <ac:graphicFrameMkLst>
            <pc:docMk/>
            <pc:sldMk cId="3497475173" sldId="366"/>
            <ac:graphicFrameMk id="5" creationId="{A3AF9816-C18E-C997-CB5E-56FE0072AFFC}"/>
          </ac:graphicFrameMkLst>
        </pc:graphicFrameChg>
      </pc:sldChg>
      <pc:sldChg chg="modSp mod">
        <pc:chgData name="Peter Sanders" userId="e99ae1c3-9c25-4bf0-a6c2-dd7397856968" providerId="ADAL" clId="{AF42075D-CA4D-4F56-A186-186C733C73B0}" dt="2023-05-01T12:27:50.907" v="34" actId="20577"/>
        <pc:sldMkLst>
          <pc:docMk/>
          <pc:sldMk cId="2685129114" sldId="368"/>
        </pc:sldMkLst>
        <pc:spChg chg="mod">
          <ac:chgData name="Peter Sanders" userId="e99ae1c3-9c25-4bf0-a6c2-dd7397856968" providerId="ADAL" clId="{AF42075D-CA4D-4F56-A186-186C733C73B0}" dt="2023-05-01T12:27:50.907" v="34" actId="20577"/>
          <ac:spMkLst>
            <pc:docMk/>
            <pc:sldMk cId="2685129114" sldId="368"/>
            <ac:spMk id="3" creationId="{B0F23AA3-C2E2-F1C7-C8F5-A54F9740EAA7}"/>
          </ac:spMkLst>
        </pc:spChg>
      </pc:sldChg>
      <pc:sldChg chg="modSp mod ord">
        <pc:chgData name="Peter Sanders" userId="e99ae1c3-9c25-4bf0-a6c2-dd7397856968" providerId="ADAL" clId="{AF42075D-CA4D-4F56-A186-186C733C73B0}" dt="2023-05-01T12:32:51.942" v="44"/>
        <pc:sldMkLst>
          <pc:docMk/>
          <pc:sldMk cId="2126603634" sldId="369"/>
        </pc:sldMkLst>
        <pc:spChg chg="mod">
          <ac:chgData name="Peter Sanders" userId="e99ae1c3-9c25-4bf0-a6c2-dd7397856968" providerId="ADAL" clId="{AF42075D-CA4D-4F56-A186-186C733C73B0}" dt="2023-05-01T12:32:48.292" v="42" actId="20577"/>
          <ac:spMkLst>
            <pc:docMk/>
            <pc:sldMk cId="2126603634" sldId="369"/>
            <ac:spMk id="2" creationId="{7FA32083-95B2-FF15-F4AE-70336780D5E8}"/>
          </ac:spMkLst>
        </pc:spChg>
      </pc:sldChg>
      <pc:sldChg chg="modSp mod">
        <pc:chgData name="Peter Sanders" userId="e99ae1c3-9c25-4bf0-a6c2-dd7397856968" providerId="ADAL" clId="{AF42075D-CA4D-4F56-A186-186C733C73B0}" dt="2023-05-01T12:32:43.745" v="41" actId="6549"/>
        <pc:sldMkLst>
          <pc:docMk/>
          <pc:sldMk cId="2074971092" sldId="370"/>
        </pc:sldMkLst>
        <pc:spChg chg="mod">
          <ac:chgData name="Peter Sanders" userId="e99ae1c3-9c25-4bf0-a6c2-dd7397856968" providerId="ADAL" clId="{AF42075D-CA4D-4F56-A186-186C733C73B0}" dt="2023-05-01T12:32:43.745" v="41" actId="6549"/>
          <ac:spMkLst>
            <pc:docMk/>
            <pc:sldMk cId="2074971092" sldId="370"/>
            <ac:spMk id="2" creationId="{8E7B58A3-8428-6439-2CA5-D2A16A0DA5A4}"/>
          </ac:spMkLst>
        </pc:spChg>
      </pc:sldChg>
      <pc:sldChg chg="ord">
        <pc:chgData name="Peter Sanders" userId="e99ae1c3-9c25-4bf0-a6c2-dd7397856968" providerId="ADAL" clId="{AF42075D-CA4D-4F56-A186-186C733C73B0}" dt="2023-05-01T12:32:20.593" v="40"/>
        <pc:sldMkLst>
          <pc:docMk/>
          <pc:sldMk cId="2733077424" sldId="371"/>
        </pc:sldMkLst>
      </pc:sldChg>
      <pc:sldChg chg="del">
        <pc:chgData name="Peter Sanders" userId="e99ae1c3-9c25-4bf0-a6c2-dd7397856968" providerId="ADAL" clId="{AF42075D-CA4D-4F56-A186-186C733C73B0}" dt="2023-05-01T12:33:00.008" v="45" actId="2696"/>
        <pc:sldMkLst>
          <pc:docMk/>
          <pc:sldMk cId="1994275339" sldId="372"/>
        </pc:sldMkLst>
      </pc:sldChg>
      <pc:sldMasterChg chg="modSp mod">
        <pc:chgData name="Peter Sanders" userId="e99ae1c3-9c25-4bf0-a6c2-dd7397856968" providerId="ADAL" clId="{AF42075D-CA4D-4F56-A186-186C733C73B0}" dt="2023-06-01T12:33:17.548" v="150" actId="20577"/>
        <pc:sldMasterMkLst>
          <pc:docMk/>
          <pc:sldMasterMk cId="0" sldId="2147485146"/>
        </pc:sldMasterMkLst>
        <pc:spChg chg="mod">
          <ac:chgData name="Peter Sanders" userId="e99ae1c3-9c25-4bf0-a6c2-dd7397856968" providerId="ADAL" clId="{AF42075D-CA4D-4F56-A186-186C733C73B0}" dt="2023-06-01T12:33:08.925" v="142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Peter Sanders" userId="e99ae1c3-9c25-4bf0-a6c2-dd7397856968" providerId="ADAL" clId="{AF42075D-CA4D-4F56-A186-186C733C73B0}" dt="2023-06-01T12:33:17.548" v="150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SA6#56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Gothenburg – August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S6-232260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What happens with unspecified IEs?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Sanders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One2many (an Everbridge company)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If stage 2 specifies IEs that have no usage, no format and no value range, don’t expect stage 3 to fix that.</a:t>
            </a:r>
          </a:p>
          <a:p>
            <a:pPr lvl="1"/>
            <a:r>
              <a:rPr lang="en-GB" altLang="en-US" dirty="0"/>
              <a:t>Stage 3 will either</a:t>
            </a:r>
          </a:p>
          <a:p>
            <a:pPr lvl="2"/>
            <a:r>
              <a:rPr lang="en-GB" altLang="en-US" dirty="0"/>
              <a:t>Specify a “string” for such IE, which will lead to proprietary vendor implementations, or</a:t>
            </a:r>
          </a:p>
          <a:p>
            <a:pPr lvl="2"/>
            <a:r>
              <a:rPr lang="en-GB" altLang="en-US" dirty="0"/>
              <a:t>Not specify the IE at all</a:t>
            </a:r>
          </a:p>
          <a:p>
            <a:r>
              <a:rPr lang="en-US" altLang="en-US" dirty="0"/>
              <a:t>Standards should ensure interoperability between systems of different vendors and should not lead to proprietary implementations that ensure interoperability problems or vendor lock-in.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What happens with Information Elements that are defined at stage 2 in TS 23.554, but have </a:t>
            </a:r>
          </a:p>
          <a:p>
            <a:pPr lvl="1"/>
            <a:r>
              <a:rPr lang="en-GB" altLang="en-US"/>
              <a:t>no usage, </a:t>
            </a:r>
            <a:endParaRPr lang="en-GB" altLang="en-US" dirty="0"/>
          </a:p>
          <a:p>
            <a:pPr lvl="1"/>
            <a:r>
              <a:rPr lang="en-GB" altLang="en-US" dirty="0"/>
              <a:t>no format</a:t>
            </a:r>
          </a:p>
          <a:p>
            <a:pPr lvl="1"/>
            <a:r>
              <a:rPr lang="en-GB" altLang="en-US" dirty="0"/>
              <a:t>no value range</a:t>
            </a:r>
          </a:p>
          <a:p>
            <a:r>
              <a:rPr lang="en-GB" altLang="en-US" dirty="0"/>
              <a:t>Does stage 3 fix that?</a:t>
            </a:r>
          </a:p>
          <a:p>
            <a:pPr lvl="1"/>
            <a:r>
              <a:rPr lang="en-GB" altLang="en-US" dirty="0"/>
              <a:t>CT1: TS 24.538 (reference points MSGin5G-1)</a:t>
            </a:r>
          </a:p>
          <a:p>
            <a:pPr lvl="1"/>
            <a:r>
              <a:rPr lang="en-GB" altLang="en-US" dirty="0"/>
              <a:t>CT3: TS 29.538 (reference points MSGin5G-2/3/4/7)</a:t>
            </a:r>
          </a:p>
          <a:p>
            <a:r>
              <a:rPr lang="en-GB" altLang="en-US" dirty="0"/>
              <a:t>Or does this lead to proprietary implementations?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DB51B-A155-0AAA-03E7-94EE3F5B8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SA6 Architecture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E11167C-6B47-C997-E8A7-848588331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0995" y="164017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3AF9816-C18E-C997-CB5E-56FE0072AF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334967"/>
              </p:ext>
            </p:extLst>
          </p:nvPr>
        </p:nvGraphicFramePr>
        <p:xfrm>
          <a:off x="3898900" y="1806575"/>
          <a:ext cx="6113463" cy="442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603694" imgH="4775291" progId="Visio.Drawing.11">
                  <p:embed/>
                </p:oleObj>
              </mc:Choice>
              <mc:Fallback>
                <p:oleObj name="Visio" r:id="rId2" imgW="6603694" imgH="4775291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3AF9816-C18E-C997-CB5E-56FE0072AF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900" y="1806575"/>
                        <a:ext cx="6113463" cy="442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67644FD-E5F2-0AC1-C538-57184CC23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387930" cy="4351338"/>
          </a:xfrm>
        </p:spPr>
        <p:txBody>
          <a:bodyPr/>
          <a:lstStyle/>
          <a:p>
            <a:r>
              <a:rPr lang="en-GB" altLang="en-US" dirty="0"/>
              <a:t>Scope:</a:t>
            </a:r>
          </a:p>
          <a:p>
            <a:pPr marL="0" indent="0">
              <a:buNone/>
            </a:pPr>
            <a:r>
              <a:rPr lang="en-GB" altLang="en-US" dirty="0">
                <a:solidFill>
                  <a:schemeClr val="accent5"/>
                </a:solidFill>
              </a:rPr>
              <a:t>     CT1</a:t>
            </a:r>
          </a:p>
          <a:p>
            <a:pPr marL="0" indent="0">
              <a:buNone/>
            </a:pPr>
            <a:r>
              <a:rPr lang="en-GB" altLang="en-US" dirty="0">
                <a:solidFill>
                  <a:srgbClr val="FF0000"/>
                </a:solidFill>
              </a:rPr>
              <a:t>     CT3</a:t>
            </a:r>
            <a:endParaRPr lang="en-US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47517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Priority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46770"/>
          </a:xfrm>
        </p:spPr>
        <p:txBody>
          <a:bodyPr/>
          <a:lstStyle/>
          <a:p>
            <a:r>
              <a:rPr lang="en-GB" altLang="en-US" dirty="0"/>
              <a:t>SA6: [AR-4.1.2-e] The MSGin5G service should support different application priority levels for the MSGin5G messages including High, </a:t>
            </a:r>
            <a:r>
              <a:rPr lang="en-GB" altLang="en-US" dirty="0">
                <a:solidFill>
                  <a:srgbClr val="FF0000"/>
                </a:solidFill>
              </a:rPr>
              <a:t>Normal</a:t>
            </a:r>
            <a:r>
              <a:rPr lang="en-GB" altLang="en-US" dirty="0"/>
              <a:t> and Low. </a:t>
            </a:r>
          </a:p>
          <a:p>
            <a:pPr marL="0" indent="0">
              <a:buNone/>
            </a:pPr>
            <a:endParaRPr lang="en-GB" altLang="en-US" dirty="0"/>
          </a:p>
          <a:p>
            <a:pPr marL="0" indent="0">
              <a:buNone/>
            </a:pPr>
            <a:r>
              <a:rPr lang="en-GB" altLang="en-US" dirty="0"/>
              <a:t>CT1: 				CT3: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35544C-0625-56A3-4AB5-923E03931CC3}"/>
              </a:ext>
            </a:extLst>
          </p:cNvPr>
          <p:cNvSpPr txBox="1"/>
          <p:nvPr/>
        </p:nvSpPr>
        <p:spPr>
          <a:xfrm>
            <a:off x="1803073" y="3629890"/>
            <a:ext cx="359624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"priority": {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"type": "string",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"</a:t>
            </a:r>
            <a:r>
              <a:rPr lang="en-GB" sz="105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enum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": [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"HIGH",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</a:t>
            </a:r>
            <a:r>
              <a:rPr lang="en-GB" sz="105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"LOW"</a:t>
            </a:r>
            <a:endParaRPr lang="en-US" sz="105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],</a:t>
            </a:r>
            <a:endParaRPr lang="en-US" sz="10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A1E992-3405-4428-EF49-58C4863CD272}"/>
              </a:ext>
            </a:extLst>
          </p:cNvPr>
          <p:cNvSpPr txBox="1"/>
          <p:nvPr/>
        </p:nvSpPr>
        <p:spPr>
          <a:xfrm>
            <a:off x="5990111" y="3716977"/>
            <a:ext cx="536368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Priority: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anyOf</a:t>
            </a: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- type: string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GB" sz="105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enum</a:t>
            </a: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- HIGH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- </a:t>
            </a:r>
            <a:r>
              <a:rPr lang="en-GB" sz="1050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MIDDLE</a:t>
            </a:r>
            <a:endParaRPr lang="en-US" sz="1050" dirty="0">
              <a:solidFill>
                <a:srgbClr val="FF0000"/>
              </a:solidFill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- LOW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- type: string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description: &gt;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This string provides forward-compatibility with future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extensions to the enumeration but is not used to encode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sz="1050" dirty="0">
                <a:effectLst/>
                <a:latin typeface="Courier New" panose="020703090202050204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         content defined in the present version of this API.</a:t>
            </a:r>
            <a:endParaRPr lang="en-US" sz="1050" dirty="0">
              <a:effectLst/>
              <a:latin typeface="Courier New" panose="02070309020205020404" pitchFamily="49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37EA25-F4EC-D17C-136E-EC81B3290C8A}"/>
              </a:ext>
            </a:extLst>
          </p:cNvPr>
          <p:cNvSpPr txBox="1"/>
          <p:nvPr/>
        </p:nvSpPr>
        <p:spPr>
          <a:xfrm>
            <a:off x="6135584" y="5799117"/>
            <a:ext cx="4904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Priority IE is missing from </a:t>
            </a:r>
            <a:r>
              <a:rPr lang="en-GB" sz="1400" dirty="0" err="1"/>
              <a:t>UEMessageDelivery</a:t>
            </a:r>
            <a:r>
              <a:rPr lang="en-GB" dirty="0"/>
              <a:t> 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3CE59-55CB-1677-CC3B-1BA57D688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A3F73-2FA5-8A46-9BDF-A8951EEA5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43899" cy="3644941"/>
          </a:xfrm>
        </p:spPr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CT1:				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8ADB75-3460-C036-4B8F-B18D89B92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099" y="1889579"/>
            <a:ext cx="5518109" cy="13609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42B727-5100-735F-6945-6CB4D0B99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349" y="4638921"/>
            <a:ext cx="6127750" cy="13843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9CE9C9A-CB51-36C4-EA36-B288538E2E02}"/>
              </a:ext>
            </a:extLst>
          </p:cNvPr>
          <p:cNvSpPr txBox="1">
            <a:spLocks/>
          </p:cNvSpPr>
          <p:nvPr/>
        </p:nvSpPr>
        <p:spPr bwMode="auto">
          <a:xfrm>
            <a:off x="6694715" y="4498912"/>
            <a:ext cx="4970813" cy="221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CT3: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Configuration is not specified; Non-MSGin5G UE information is not supported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68D231-AE21-2B00-0F56-6AA426335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2100" y="3172114"/>
            <a:ext cx="5518108" cy="136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0163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6455F-199B-0EC6-0956-3ECF19EE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Store and 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09F25-B0CB-56F3-3DF7-4EDE8ED83C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sz="1000" dirty="0"/>
          </a:p>
          <a:p>
            <a:r>
              <a:rPr lang="en-GB" dirty="0"/>
              <a:t>CT1: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CT3:</a:t>
            </a:r>
          </a:p>
          <a:p>
            <a:endParaRPr lang="en-GB" dirty="0"/>
          </a:p>
          <a:p>
            <a:r>
              <a:rPr lang="en-GB" dirty="0"/>
              <a:t>Application specific S&amp;F info is not specified at stage 3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0412B1-006F-58BA-AC84-EC544AED9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476" y="1898114"/>
            <a:ext cx="4694753" cy="1260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038D6C-A672-85FA-A079-E97F62019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808" y="3263919"/>
            <a:ext cx="5008576" cy="12300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3666F6-BC52-6696-534F-C160F4432B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6265" y="4789797"/>
            <a:ext cx="612775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7742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A6529-67C8-6B5B-36F6-601EAC062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Registration (I)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23AA3-C2E2-F1C7-C8F5-A54F9740E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12775"/>
          </a:xfrm>
        </p:spPr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 CT1:				CT3: No registration specified at all for </a:t>
            </a:r>
          </a:p>
          <a:p>
            <a:pPr marL="0" indent="0">
              <a:buNone/>
            </a:pPr>
            <a:r>
              <a:rPr lang="en-GB" dirty="0"/>
              <a:t>						non-MSGin5G UE, only for AS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				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E47F10-2436-D646-E96F-5779D44E1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22" y="4092906"/>
            <a:ext cx="5644778" cy="19127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75F648-CBD3-4E62-1F5D-5FCD813028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029" y="1944686"/>
            <a:ext cx="4684539" cy="125730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B3D1969-40AE-C7E6-1592-5CF2EE328D29}"/>
              </a:ext>
            </a:extLst>
          </p:cNvPr>
          <p:cNvSpPr txBox="1">
            <a:spLocks/>
          </p:cNvSpPr>
          <p:nvPr/>
        </p:nvSpPr>
        <p:spPr bwMode="auto">
          <a:xfrm>
            <a:off x="4726380" y="5102700"/>
            <a:ext cx="5130140" cy="125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List of port numbers and associated protocol is an unspecified string					</a:t>
            </a:r>
          </a:p>
        </p:txBody>
      </p:sp>
    </p:spTree>
    <p:extLst>
      <p:ext uri="{BB962C8B-B14F-4D97-AF65-F5344CB8AC3E}">
        <p14:creationId xmlns:p14="http://schemas.microsoft.com/office/powerpoint/2010/main" val="268512911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B58A3-8428-6439-2CA5-D2A16A0DA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Registration (II)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61037-01BA-3AED-CF37-65BFCEE941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CT1:					</a:t>
            </a:r>
            <a:r>
              <a:rPr lang="en-GB" sz="1600" dirty="0"/>
              <a:t>- Failure Cause not specified</a:t>
            </a:r>
          </a:p>
          <a:p>
            <a:pPr marL="0" indent="0">
              <a:buNone/>
            </a:pPr>
            <a:r>
              <a:rPr lang="en-GB" sz="1600" dirty="0"/>
              <a:t>						- Failure Cause also missing from the de-registration 							   response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FA3CF6-31E5-5AC6-6C94-64FF53ECE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432" y="1913659"/>
            <a:ext cx="4853091" cy="9957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46C845-B86A-C44F-C669-CD1DAFE64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186" y="3429000"/>
            <a:ext cx="5031848" cy="274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97109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32083-95B2-FF15-F4AE-70336780D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Registration (III)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3C60-60C7-3C94-D6DB-720781256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2109066"/>
          </a:xfrm>
        </p:spPr>
        <p:txBody>
          <a:bodyPr/>
          <a:lstStyle/>
          <a:p>
            <a:r>
              <a:rPr lang="en-GB" dirty="0"/>
              <a:t>SA6: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CT1:				CT3: No registration specified for </a:t>
            </a:r>
          </a:p>
          <a:p>
            <a:pPr marL="0" indent="0">
              <a:buNone/>
            </a:pPr>
            <a:r>
              <a:rPr lang="en-GB" dirty="0"/>
              <a:t>						non-MSGin5G UEs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BC82D-6159-C096-087A-59570AF4D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097" y="1906733"/>
            <a:ext cx="4108903" cy="15584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10C150-E054-7FCC-5FB4-33323B883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051" y="3465135"/>
            <a:ext cx="4690794" cy="28241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8D7854-4F53-4992-1A27-E9552CE873EF}"/>
              </a:ext>
            </a:extLst>
          </p:cNvPr>
          <p:cNvSpPr txBox="1"/>
          <p:nvPr/>
        </p:nvSpPr>
        <p:spPr>
          <a:xfrm>
            <a:off x="5518067" y="4645089"/>
            <a:ext cx="5272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- Date-time format is specified in RFC3339</a:t>
            </a:r>
            <a:r>
              <a:rPr lang="en-US" sz="1600" dirty="0"/>
              <a:t> and is not expressed as a number of seconds or minutes</a:t>
            </a:r>
          </a:p>
          <a:p>
            <a:r>
              <a:rPr lang="en-US" sz="1600" dirty="0"/>
              <a:t>- Data size is expressed as a string</a:t>
            </a:r>
          </a:p>
          <a:p>
            <a:r>
              <a:rPr lang="en-US" sz="1600"/>
              <a:t>- S</a:t>
            </a:r>
            <a:r>
              <a:rPr lang="en-US" sz="1600" dirty="0"/>
              <a:t>&amp;F opt-out is expressed as </a:t>
            </a:r>
            <a:r>
              <a:rPr lang="en-US" sz="1600"/>
              <a:t>a string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266036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3_template_Internal.pptx" id="{1629E3BC-FFE2-4E70-AED9-620A9428088E}" vid="{F8E7DCF5-1238-4A81-81E6-80BCFBB71A0B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280d8efa-eff2-4910-88d2-79ca146720c4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679a257e-872f-4c98-9e8a-0a9c104f72c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2023_template_Internal</Template>
  <TotalTime>504</TotalTime>
  <Words>490</Words>
  <Application>Microsoft Office PowerPoint</Application>
  <PresentationFormat>Widescreen</PresentationFormat>
  <Paragraphs>88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Courier New</vt:lpstr>
      <vt:lpstr>Times New Roman</vt:lpstr>
      <vt:lpstr>Office Theme</vt:lpstr>
      <vt:lpstr>Visio</vt:lpstr>
      <vt:lpstr>What happens with unspecified IEs?</vt:lpstr>
      <vt:lpstr>Outline</vt:lpstr>
      <vt:lpstr>SA6 Architecture</vt:lpstr>
      <vt:lpstr>Priority</vt:lpstr>
      <vt:lpstr>Configuration</vt:lpstr>
      <vt:lpstr>Store and Forward</vt:lpstr>
      <vt:lpstr>Registration (I)</vt:lpstr>
      <vt:lpstr>Registration (II)</vt:lpstr>
      <vt:lpstr>Registration (III)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&lt;Title&gt;</dc:title>
  <dc:creator>psanders</dc:creator>
  <dc:description>© 3GPP 2018</dc:description>
  <cp:lastModifiedBy>psanders</cp:lastModifiedBy>
  <cp:revision>1</cp:revision>
  <dcterms:created xsi:type="dcterms:W3CDTF">2023-03-21T08:50:55Z</dcterms:created>
  <dcterms:modified xsi:type="dcterms:W3CDTF">2023-08-08T13:12:41Z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