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2"/>
  </p:notesMasterIdLst>
  <p:sldIdLst>
    <p:sldId id="303" r:id="rId6"/>
    <p:sldId id="734" r:id="rId7"/>
    <p:sldId id="736" r:id="rId8"/>
    <p:sldId id="731" r:id="rId9"/>
    <p:sldId id="735" r:id="rId10"/>
    <p:sldId id="732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9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nliang Xu" userId="1384dfb6-b13d-4dba-88c4-283b67667df7" providerId="ADAL" clId="{C4D5A869-8C9A-4FF6-B38C-FCB55E77FA7F}"/>
    <pc:docChg chg="undo custSel modSld">
      <pc:chgData name="Wenliang Xu" userId="1384dfb6-b13d-4dba-88c4-283b67667df7" providerId="ADAL" clId="{C4D5A869-8C9A-4FF6-B38C-FCB55E77FA7F}" dt="2023-04-07T03:57:23.343" v="797" actId="6549"/>
      <pc:docMkLst>
        <pc:docMk/>
      </pc:docMkLst>
      <pc:sldChg chg="addSp modSp mod">
        <pc:chgData name="Wenliang Xu" userId="1384dfb6-b13d-4dba-88c4-283b67667df7" providerId="ADAL" clId="{C4D5A869-8C9A-4FF6-B38C-FCB55E77FA7F}" dt="2023-04-07T03:42:52.614" v="791" actId="20577"/>
        <pc:sldMkLst>
          <pc:docMk/>
          <pc:sldMk cId="237887230" sldId="731"/>
        </pc:sldMkLst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3" creationId="{31658832-5FA2-B030-4BA8-45BE53966C90}"/>
          </ac:spMkLst>
        </pc:spChg>
        <pc:spChg chg="add mod">
          <ac:chgData name="Wenliang Xu" userId="1384dfb6-b13d-4dba-88c4-283b67667df7" providerId="ADAL" clId="{C4D5A869-8C9A-4FF6-B38C-FCB55E77FA7F}" dt="2023-04-07T02:45:24.323" v="283" actId="14100"/>
          <ac:spMkLst>
            <pc:docMk/>
            <pc:sldMk cId="237887230" sldId="731"/>
            <ac:spMk id="4" creationId="{A7FD85E7-5B54-2887-F572-E0E4DD6B6890}"/>
          </ac:spMkLst>
        </pc:spChg>
        <pc:spChg chg="add mod">
          <ac:chgData name="Wenliang Xu" userId="1384dfb6-b13d-4dba-88c4-283b67667df7" providerId="ADAL" clId="{C4D5A869-8C9A-4FF6-B38C-FCB55E77FA7F}" dt="2023-04-07T02:46:05.607" v="329" actId="1037"/>
          <ac:spMkLst>
            <pc:docMk/>
            <pc:sldMk cId="237887230" sldId="731"/>
            <ac:spMk id="5" creationId="{3E69522D-EC22-78AD-9641-EBF5AD855902}"/>
          </ac:spMkLst>
        </pc:spChg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6" creationId="{8A7092C0-C754-911E-9E0D-6230248F9204}"/>
          </ac:spMkLst>
        </pc:spChg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7" creationId="{71BF1281-9CE2-0687-48BB-1E016C625BAD}"/>
          </ac:spMkLst>
        </pc:spChg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8" creationId="{386F7F67-2FF8-C9DB-4567-8F50E32D0094}"/>
          </ac:spMkLst>
        </pc:spChg>
        <pc:spChg chg="add mod">
          <ac:chgData name="Wenliang Xu" userId="1384dfb6-b13d-4dba-88c4-283b67667df7" providerId="ADAL" clId="{C4D5A869-8C9A-4FF6-B38C-FCB55E77FA7F}" dt="2023-04-07T02:46:24.616" v="375" actId="1035"/>
          <ac:spMkLst>
            <pc:docMk/>
            <pc:sldMk cId="237887230" sldId="731"/>
            <ac:spMk id="9" creationId="{760496D8-02C1-F319-9EDE-9F1D15A63A87}"/>
          </ac:spMkLst>
        </pc:spChg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13" creationId="{45C0BA5A-F2E4-BEE1-CBBE-B58C68205055}"/>
          </ac:spMkLst>
        </pc:spChg>
        <pc:spChg chg="mod">
          <ac:chgData name="Wenliang Xu" userId="1384dfb6-b13d-4dba-88c4-283b67667df7" providerId="ADAL" clId="{C4D5A869-8C9A-4FF6-B38C-FCB55E77FA7F}" dt="2023-04-07T03:42:44.738" v="789" actId="14100"/>
          <ac:spMkLst>
            <pc:docMk/>
            <pc:sldMk cId="237887230" sldId="731"/>
            <ac:spMk id="14" creationId="{74B8713B-49DA-B953-F2E1-F1FAC1F3A218}"/>
          </ac:spMkLst>
        </pc:spChg>
        <pc:spChg chg="mod">
          <ac:chgData name="Wenliang Xu" userId="1384dfb6-b13d-4dba-88c4-283b67667df7" providerId="ADAL" clId="{C4D5A869-8C9A-4FF6-B38C-FCB55E77FA7F}" dt="2023-04-07T02:44:50.887" v="238" actId="1036"/>
          <ac:spMkLst>
            <pc:docMk/>
            <pc:sldMk cId="237887230" sldId="731"/>
            <ac:spMk id="15" creationId="{3CDBE4DB-6A22-9F25-8183-F44DCB2BF490}"/>
          </ac:spMkLst>
        </pc:spChg>
        <pc:spChg chg="mod">
          <ac:chgData name="Wenliang Xu" userId="1384dfb6-b13d-4dba-88c4-283b67667df7" providerId="ADAL" clId="{C4D5A869-8C9A-4FF6-B38C-FCB55E77FA7F}" dt="2023-04-07T03:42:52.614" v="791" actId="20577"/>
          <ac:spMkLst>
            <pc:docMk/>
            <pc:sldMk cId="237887230" sldId="731"/>
            <ac:spMk id="16" creationId="{F110E03A-3378-8BB2-6592-5E551E4D1AD2}"/>
          </ac:spMkLst>
        </pc:spChg>
        <pc:cxnChg chg="add mod">
          <ac:chgData name="Wenliang Xu" userId="1384dfb6-b13d-4dba-88c4-283b67667df7" providerId="ADAL" clId="{C4D5A869-8C9A-4FF6-B38C-FCB55E77FA7F}" dt="2023-04-07T02:46:52.311" v="410" actId="1582"/>
          <ac:cxnSpMkLst>
            <pc:docMk/>
            <pc:sldMk cId="237887230" sldId="731"/>
            <ac:cxnSpMk id="11" creationId="{BA5669F9-9B2A-8FCF-E8FB-43BFE2354E9C}"/>
          </ac:cxnSpMkLst>
        </pc:cxnChg>
      </pc:sldChg>
      <pc:sldChg chg="modSp mod">
        <pc:chgData name="Wenliang Xu" userId="1384dfb6-b13d-4dba-88c4-283b67667df7" providerId="ADAL" clId="{C4D5A869-8C9A-4FF6-B38C-FCB55E77FA7F}" dt="2023-04-07T03:57:23.343" v="797" actId="6549"/>
        <pc:sldMkLst>
          <pc:docMk/>
          <pc:sldMk cId="3300383140" sldId="732"/>
        </pc:sldMkLst>
        <pc:spChg chg="mod">
          <ac:chgData name="Wenliang Xu" userId="1384dfb6-b13d-4dba-88c4-283b67667df7" providerId="ADAL" clId="{C4D5A869-8C9A-4FF6-B38C-FCB55E77FA7F}" dt="2023-04-07T03:57:23.343" v="797" actId="6549"/>
          <ac:spMkLst>
            <pc:docMk/>
            <pc:sldMk cId="3300383140" sldId="732"/>
            <ac:spMk id="3" creationId="{197CB108-0D6E-42D9-930B-96BB1BA3814E}"/>
          </ac:spMkLst>
        </pc:spChg>
      </pc:sldChg>
      <pc:sldChg chg="modSp mod">
        <pc:chgData name="Wenliang Xu" userId="1384dfb6-b13d-4dba-88c4-283b67667df7" providerId="ADAL" clId="{C4D5A869-8C9A-4FF6-B38C-FCB55E77FA7F}" dt="2023-04-07T03:01:12.956" v="764" actId="20577"/>
        <pc:sldMkLst>
          <pc:docMk/>
          <pc:sldMk cId="101575664" sldId="734"/>
        </pc:sldMkLst>
        <pc:spChg chg="mod">
          <ac:chgData name="Wenliang Xu" userId="1384dfb6-b13d-4dba-88c4-283b67667df7" providerId="ADAL" clId="{C4D5A869-8C9A-4FF6-B38C-FCB55E77FA7F}" dt="2023-04-07T03:01:12.956" v="764" actId="20577"/>
          <ac:spMkLst>
            <pc:docMk/>
            <pc:sldMk cId="101575664" sldId="734"/>
            <ac:spMk id="36" creationId="{904CB8BC-A3B0-AB7B-4A84-5E9DF8FA2D29}"/>
          </ac:spMkLst>
        </pc:spChg>
      </pc:sldChg>
      <pc:sldChg chg="modSp mod">
        <pc:chgData name="Wenliang Xu" userId="1384dfb6-b13d-4dba-88c4-283b67667df7" providerId="ADAL" clId="{C4D5A869-8C9A-4FF6-B38C-FCB55E77FA7F}" dt="2023-04-07T02:53:08.813" v="497" actId="20577"/>
        <pc:sldMkLst>
          <pc:docMk/>
          <pc:sldMk cId="3621958199" sldId="735"/>
        </pc:sldMkLst>
        <pc:spChg chg="mod">
          <ac:chgData name="Wenliang Xu" userId="1384dfb6-b13d-4dba-88c4-283b67667df7" providerId="ADAL" clId="{C4D5A869-8C9A-4FF6-B38C-FCB55E77FA7F}" dt="2023-04-07T02:53:08.813" v="497" actId="20577"/>
          <ac:spMkLst>
            <pc:docMk/>
            <pc:sldMk cId="3621958199" sldId="735"/>
            <ac:spMk id="36" creationId="{904CB8BC-A3B0-AB7B-4A84-5E9DF8FA2D29}"/>
          </ac:spMkLst>
        </pc:spChg>
      </pc:sldChg>
      <pc:sldChg chg="modSp mod">
        <pc:chgData name="Wenliang Xu" userId="1384dfb6-b13d-4dba-88c4-283b67667df7" providerId="ADAL" clId="{C4D5A869-8C9A-4FF6-B38C-FCB55E77FA7F}" dt="2023-04-07T02:51:59.703" v="488" actId="14100"/>
        <pc:sldMkLst>
          <pc:docMk/>
          <pc:sldMk cId="2405550591" sldId="736"/>
        </pc:sldMkLst>
        <pc:spChg chg="mod">
          <ac:chgData name="Wenliang Xu" userId="1384dfb6-b13d-4dba-88c4-283b67667df7" providerId="ADAL" clId="{C4D5A869-8C9A-4FF6-B38C-FCB55E77FA7F}" dt="2023-04-07T02:43:57.544" v="211" actId="1038"/>
          <ac:spMkLst>
            <pc:docMk/>
            <pc:sldMk cId="2405550591" sldId="736"/>
            <ac:spMk id="3" creationId="{31658832-5FA2-B030-4BA8-45BE53966C90}"/>
          </ac:spMkLst>
        </pc:spChg>
        <pc:spChg chg="mod">
          <ac:chgData name="Wenliang Xu" userId="1384dfb6-b13d-4dba-88c4-283b67667df7" providerId="ADAL" clId="{C4D5A869-8C9A-4FF6-B38C-FCB55E77FA7F}" dt="2023-04-07T02:51:59.703" v="488" actId="14100"/>
          <ac:spMkLst>
            <pc:docMk/>
            <pc:sldMk cId="2405550591" sldId="736"/>
            <ac:spMk id="36" creationId="{904CB8BC-A3B0-AB7B-4A84-5E9DF8FA2D29}"/>
          </ac:spMkLst>
        </pc:spChg>
      </pc:sldChg>
    </pc:docChg>
  </pc:docChgLst>
  <pc:docChgLst>
    <pc:chgData name="Wenliang Xu" userId="1384dfb6-b13d-4dba-88c4-283b67667df7" providerId="ADAL" clId="{94087881-6154-4333-9277-0A98C84100AE}"/>
    <pc:docChg chg="modSld">
      <pc:chgData name="Wenliang Xu" userId="1384dfb6-b13d-4dba-88c4-283b67667df7" providerId="ADAL" clId="{94087881-6154-4333-9277-0A98C84100AE}" dt="2023-04-11T14:15:02.073" v="34" actId="20577"/>
      <pc:docMkLst>
        <pc:docMk/>
      </pc:docMkLst>
      <pc:sldChg chg="modSp mod">
        <pc:chgData name="Wenliang Xu" userId="1384dfb6-b13d-4dba-88c4-283b67667df7" providerId="ADAL" clId="{94087881-6154-4333-9277-0A98C84100AE}" dt="2023-04-11T14:12:29.525" v="7" actId="20577"/>
        <pc:sldMkLst>
          <pc:docMk/>
          <pc:sldMk cId="0" sldId="303"/>
        </pc:sldMkLst>
        <pc:spChg chg="mod">
          <ac:chgData name="Wenliang Xu" userId="1384dfb6-b13d-4dba-88c4-283b67667df7" providerId="ADAL" clId="{94087881-6154-4333-9277-0A98C84100AE}" dt="2023-04-11T14:12:29.525" v="7" actId="20577"/>
          <ac:spMkLst>
            <pc:docMk/>
            <pc:sldMk cId="0" sldId="303"/>
            <ac:spMk id="5124" creationId="{00000000-0000-0000-0000-000000000000}"/>
          </ac:spMkLst>
        </pc:spChg>
      </pc:sldChg>
      <pc:sldChg chg="modSp mod">
        <pc:chgData name="Wenliang Xu" userId="1384dfb6-b13d-4dba-88c4-283b67667df7" providerId="ADAL" clId="{94087881-6154-4333-9277-0A98C84100AE}" dt="2023-04-11T14:15:02.073" v="34" actId="20577"/>
        <pc:sldMkLst>
          <pc:docMk/>
          <pc:sldMk cId="3300383140" sldId="732"/>
        </pc:sldMkLst>
        <pc:spChg chg="mod">
          <ac:chgData name="Wenliang Xu" userId="1384dfb6-b13d-4dba-88c4-283b67667df7" providerId="ADAL" clId="{94087881-6154-4333-9277-0A98C84100AE}" dt="2023-04-11T14:15:02.073" v="34" actId="20577"/>
          <ac:spMkLst>
            <pc:docMk/>
            <pc:sldMk cId="3300383140" sldId="732"/>
            <ac:spMk id="3" creationId="{197CB108-0D6E-42D9-930B-96BB1BA3814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72CDD-0EF5-4728-8D27-32E73E3EE36C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847E6-3B86-4810-8D6D-B8464F0F74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08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GB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lstStyle/>
          <a:p>
            <a:pPr lvl="0"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63250-7B5D-48A8-ABF3-CC3CA30ED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79CB63-02C8-439D-801B-FFC08FA3D4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5E13A-AF5B-4A14-B520-27616AAC2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5B282-4A29-4416-B8F1-EC8B3967F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DA375-F2DC-4A1F-BF4E-FBEB2C2E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3514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2A85-EEF4-465B-BC4D-501E0501E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13553-0BCC-4C75-9DE6-807A6A133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960E2-9630-4CA7-AA22-7BF33AF87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572A6-6EB5-43A9-9CCE-ECAA14121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33E61-B60D-4A5F-B314-275EEFBBD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238D33-8595-4095-A44F-469F0E8FA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3B5FF4-D450-4092-9F53-8F9D19A03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EC7C7-5878-4426-B014-D83834A8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A5015-BFC3-457C-BB2E-57DDD881D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389C7-FB17-4DFE-80FA-C9FD01E3E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5495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3264003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209343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6806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00EFA-467F-4AB2-8465-31E7B7EF4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99CC7-C79D-41DE-90FD-FF74D35A69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6650E-49E4-4175-830C-059813149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BAA13-BE82-47B2-B020-29D49C4D7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E21E7-93BB-49EE-B2FA-EA357F52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998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7071E-334E-43D8-8886-FAD52E9CE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9C2A4-A182-44CA-8C3F-107E66590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1345A-7968-487B-8CC1-D0817BA28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480D2-598D-4DF3-B685-568659344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B0BAF-4151-4A70-B92A-F45975441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573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0389F-ED23-4646-85E1-BAB56426E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9E23D-D822-44DF-ABEB-363CF5DFAD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20006-D426-469C-87DA-769ECCEC2C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03A1BE-175C-4576-B99E-F34030336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A496D-36B2-485A-B0DD-C4E42B8D8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62BD0-1B0D-4249-814C-D9D9CE8A1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617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D8778-A404-4E9A-83D7-CF9A6F27B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F404F-2F0A-4891-B9B8-D1A5160DD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C73E1-9F04-42A0-AF44-6A7E86125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E73CD4-0820-48FE-B332-5BEB2DC81A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4CFD94-5922-4CF4-8CE7-6C1D0B8858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86D5C1-8BF1-4D58-9391-E6284CB1E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0662F1-1592-4F00-8292-E840EE53C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CD525A-8DA0-449B-8EF2-C0E6887B0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4162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5D511-C6D8-4FC2-BABB-1A637F530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249231-334F-4043-A43F-E3966241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13C9CD-0A66-4821-BA73-AB4BE306A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B2B4C7-60F8-4503-89A7-FF2A5D16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73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96B91A-869E-4149-BCF1-FB74543AC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A6232-38BD-49A4-A9B8-7CCC52A44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FC8B4-9BDE-4EFD-B33C-B38C2E372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6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B4A34-98E4-48BA-846A-11C794AA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774D7-6910-4D8F-A33E-7876E252C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BD4DB8-9C29-4A34-908A-935F0DD91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AF10BA-0917-4CCC-8476-806C4B870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AD16C0-E557-49B6-AF91-53F45837B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EDA40C-B3CD-47A6-91A3-516FCA65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305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72C56-5B81-419D-AAB7-63531A85F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282A74-60AC-45FD-988F-FCCFDAF8D5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6E042-54FC-4A44-B135-3C867AEF4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337438-3B41-4E1F-B737-27EFC7E73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F60EEE-BB76-4F18-845A-FC89DBE0C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E19DA0-8CFA-41E6-B684-885AE83DA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38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E1C821-6551-49F8-A22A-0F7D50D87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48DB15-FDB7-4C9A-B4D0-D09F06419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BE8BB-A9DF-45FA-BCD9-B3C87EB23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E7C63-55C3-4270-8A76-25417C6B5134}" type="datetimeFigureOut">
              <a:rPr lang="de-DE" smtClean="0"/>
              <a:t>11.04.2023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5D600-7860-4A47-8E21-AD9198FAC1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18D44-5BAB-444C-A853-07969A09D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1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/>
          <a:p>
            <a:pPr lvl="0"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647700" y="1454151"/>
            <a:ext cx="11184467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/>
        </p:nvSpPr>
        <p:spPr bwMode="auto">
          <a:xfrm>
            <a:off x="11091334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vl="0" algn="ctr"/>
            <a:fld id="{9A0DB2DC-4C9A-4742-B13C-FB6460FD3503}" type="slidenum">
              <a:rPr lang="en-GB" altLang="en-US" sz="1800" b="1" dirty="0">
                <a:latin typeface="Arial" panose="020B0604020202020204" pitchFamily="34" charset="0"/>
              </a:rPr>
              <a:t>‹#›</a:t>
            </a:fld>
            <a:endParaRPr lang="en-GB" altLang="en-US" sz="1800" b="1" dirty="0">
              <a:latin typeface="Arial" panose="020B0604020202020204" pitchFamily="34" charset="0"/>
            </a:endParaRPr>
          </a:p>
          <a:p>
            <a:pPr lvl="0"/>
            <a:endParaRPr lang="en-GB" altLang="en-US" sz="1800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3588"/>
            <a:ext cx="1607171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sz="1800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2022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35118" y="415925"/>
            <a:ext cx="1744133" cy="762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51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6_MissionCritical/TSGS6_053_Athens/Docs/S6-230973.zip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6_MissionCritical/TSGS6_053_Athens/Docs/S6-230973.zip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82813" y="1614489"/>
            <a:ext cx="7772400" cy="2466975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>
              <a:defRPr/>
            </a:pPr>
            <a:r>
              <a:rPr lang="en-GB" altLang="zh-CN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altLang="zh-CN" sz="2400" dirty="0"/>
            </a:br>
            <a:r>
              <a:rPr lang="en-US" altLang="zh-CN" sz="4400" b="1" dirty="0">
                <a:solidFill>
                  <a:schemeClr val="tx1"/>
                </a:solidFill>
              </a:rPr>
              <a:t>Introduction of non-3GPP system for application</a:t>
            </a:r>
            <a:b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b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Wenliang Xu (Ericsson)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5124" name="Text Box 14"/>
          <p:cNvSpPr txBox="1"/>
          <p:nvPr/>
        </p:nvSpPr>
        <p:spPr>
          <a:xfrm>
            <a:off x="1847850" y="73026"/>
            <a:ext cx="3486150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sv-SE" altLang="en-US" sz="1200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S6-231372</a:t>
            </a:r>
            <a:endParaRPr lang="sv-SE" altLang="en-US" sz="1200" b="1" dirty="0">
              <a:solidFill>
                <a:prstClr val="black"/>
              </a:solidFill>
              <a:latin typeface="Arial" panose="020B0604020202020204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DF8B9-F1BF-4C0E-A3DF-103E3804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81365"/>
            <a:ext cx="9103784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Background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4CB8BC-A3B0-AB7B-4A84-5E9DF8FA2D29}"/>
              </a:ext>
            </a:extLst>
          </p:cNvPr>
          <p:cNvSpPr txBox="1"/>
          <p:nvPr/>
        </p:nvSpPr>
        <p:spPr>
          <a:xfrm>
            <a:off x="552129" y="1623270"/>
            <a:ext cx="930339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TS 23.434 v18.4.0 has the following EN in SEAL LM:</a:t>
            </a:r>
          </a:p>
          <a:p>
            <a:pPr lvl="1"/>
            <a:r>
              <a:rPr lang="en-GB" sz="1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Editors Note: The need for a new reference point or extending the existing reference point for the non-3GPP defined network system is FFS</a:t>
            </a:r>
          </a:p>
          <a:p>
            <a:pPr lvl="1"/>
            <a:endParaRPr lang="en-US" sz="1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Currently, SA6 specified functions for vertical application (e.g. </a:t>
            </a:r>
            <a:r>
              <a:rPr lang="en-US" dirty="0" err="1"/>
              <a:t>EdgeApp</a:t>
            </a:r>
            <a:r>
              <a:rPr lang="en-US" dirty="0"/>
              <a:t>, Vertical application enablers) are based on 3GPP system (i.e. 3GPP UE, RAN and CN).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TS 23.282 specified </a:t>
            </a:r>
            <a:r>
              <a:rPr lang="en-GB" dirty="0"/>
              <a:t>that certain application functions of </a:t>
            </a:r>
            <a:r>
              <a:rPr lang="en-GB" dirty="0" err="1"/>
              <a:t>MCData</a:t>
            </a:r>
            <a:r>
              <a:rPr lang="en-GB" dirty="0"/>
              <a:t> service can be accessed using </a:t>
            </a:r>
            <a:r>
              <a:rPr lang="en-GB" dirty="0" err="1"/>
              <a:t>MCData</a:t>
            </a:r>
            <a:r>
              <a:rPr lang="en-GB" dirty="0"/>
              <a:t> UEs via </a:t>
            </a:r>
            <a:r>
              <a:rPr lang="en-US" dirty="0"/>
              <a:t>non-3GPP access network.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TS 23.280 and 23.379 specified that c</a:t>
            </a:r>
            <a:r>
              <a:rPr lang="en-GB" dirty="0" err="1"/>
              <a:t>ertain</a:t>
            </a:r>
            <a:r>
              <a:rPr lang="en-GB" dirty="0"/>
              <a:t> MC service functions such as dispatch and administrative functions could also be supported via non-3GPP access networks but no additional functionality is specified to support non-3GPP access.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3GPP SA2 specified architecture to support Non-3GPP access includes trusted and untrusted non-3GPP access network and wireline access network (see TS 23.501, cl.4.2.8).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756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DF8B9-F1BF-4C0E-A3DF-103E3804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81365"/>
            <a:ext cx="9103784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Non-3GPP access connected to 3GPP CN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4CB8BC-A3B0-AB7B-4A84-5E9DF8FA2D29}"/>
              </a:ext>
            </a:extLst>
          </p:cNvPr>
          <p:cNvSpPr txBox="1"/>
          <p:nvPr/>
        </p:nvSpPr>
        <p:spPr>
          <a:xfrm>
            <a:off x="2496062" y="5355209"/>
            <a:ext cx="518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Regardless of the access network type, UPF/P-GW in 3GPP CN is used in user plane.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31658832-5FA2-B030-4BA8-45BE53966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9025" y="3954193"/>
            <a:ext cx="704108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UE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FC42974E-57BD-C42C-DA86-CB1C71F4E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441" y="2998156"/>
            <a:ext cx="1058338" cy="57542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RAN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A7092C0-C754-911E-9E0D-6230248F9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441" y="4258546"/>
            <a:ext cx="1058338" cy="57542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Non-3GPP AN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71BF1281-9CE2-0687-48BB-1E016C625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1847" y="2620523"/>
            <a:ext cx="1058338" cy="245398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CN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386F7F67-2FF8-C9DB-4567-8F50E32D0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4877" y="3701266"/>
            <a:ext cx="1058337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SEAL servers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C9C67A-E9E0-F639-87B1-FBF4480CB94D}"/>
              </a:ext>
            </a:extLst>
          </p:cNvPr>
          <p:cNvSpPr/>
          <p:nvPr/>
        </p:nvSpPr>
        <p:spPr bwMode="auto">
          <a:xfrm>
            <a:off x="2496063" y="3393431"/>
            <a:ext cx="5036826" cy="861414"/>
          </a:xfrm>
          <a:custGeom>
            <a:avLst/>
            <a:gdLst>
              <a:gd name="connsiteX0" fmla="*/ 0 w 5036826"/>
              <a:gd name="connsiteY0" fmla="*/ 861414 h 861414"/>
              <a:gd name="connsiteX1" fmla="*/ 1178011 w 5036826"/>
              <a:gd name="connsiteY1" fmla="*/ 62343 h 861414"/>
              <a:gd name="connsiteX2" fmla="*/ 3253946 w 5036826"/>
              <a:gd name="connsiteY2" fmla="*/ 107651 h 861414"/>
              <a:gd name="connsiteX3" fmla="*/ 4827373 w 5036826"/>
              <a:gd name="connsiteY3" fmla="*/ 548376 h 861414"/>
              <a:gd name="connsiteX4" fmla="*/ 4975654 w 5036826"/>
              <a:gd name="connsiteY4" fmla="*/ 618397 h 86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826" h="861414">
                <a:moveTo>
                  <a:pt x="0" y="861414"/>
                </a:moveTo>
                <a:cubicBezTo>
                  <a:pt x="317843" y="524692"/>
                  <a:pt x="635687" y="187970"/>
                  <a:pt x="1178011" y="62343"/>
                </a:cubicBezTo>
                <a:cubicBezTo>
                  <a:pt x="1720335" y="-63284"/>
                  <a:pt x="2645719" y="26645"/>
                  <a:pt x="3253946" y="107651"/>
                </a:cubicBezTo>
                <a:cubicBezTo>
                  <a:pt x="3862173" y="188656"/>
                  <a:pt x="4540422" y="463252"/>
                  <a:pt x="4827373" y="548376"/>
                </a:cubicBezTo>
                <a:cubicBezTo>
                  <a:pt x="5114324" y="633500"/>
                  <a:pt x="5044989" y="625948"/>
                  <a:pt x="4975654" y="618397"/>
                </a:cubicBezTo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5C0BA5A-F2E4-BEE1-CBBE-B58C68205055}"/>
              </a:ext>
            </a:extLst>
          </p:cNvPr>
          <p:cNvSpPr/>
          <p:nvPr/>
        </p:nvSpPr>
        <p:spPr bwMode="auto">
          <a:xfrm>
            <a:off x="2429548" y="4040863"/>
            <a:ext cx="5103341" cy="651276"/>
          </a:xfrm>
          <a:custGeom>
            <a:avLst/>
            <a:gdLst>
              <a:gd name="connsiteX0" fmla="*/ 0 w 5103341"/>
              <a:gd name="connsiteY0" fmla="*/ 243016 h 651276"/>
              <a:gd name="connsiteX1" fmla="*/ 654908 w 5103341"/>
              <a:gd name="connsiteY1" fmla="*/ 518984 h 651276"/>
              <a:gd name="connsiteX2" fmla="*/ 2998573 w 5103341"/>
              <a:gd name="connsiteY2" fmla="*/ 621957 h 651276"/>
              <a:gd name="connsiteX3" fmla="*/ 5103341 w 5103341"/>
              <a:gd name="connsiteY3" fmla="*/ 0 h 6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341" h="651276">
                <a:moveTo>
                  <a:pt x="0" y="243016"/>
                </a:moveTo>
                <a:cubicBezTo>
                  <a:pt x="77573" y="349421"/>
                  <a:pt x="155146" y="455827"/>
                  <a:pt x="654908" y="518984"/>
                </a:cubicBezTo>
                <a:cubicBezTo>
                  <a:pt x="1154670" y="582141"/>
                  <a:pt x="2257168" y="708454"/>
                  <a:pt x="2998573" y="621957"/>
                </a:cubicBezTo>
                <a:cubicBezTo>
                  <a:pt x="3739978" y="535460"/>
                  <a:pt x="4421659" y="267730"/>
                  <a:pt x="5103341" y="0"/>
                </a:cubicBezTo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B8713B-49DA-B953-F2E1-F1FAC1F3A218}"/>
              </a:ext>
            </a:extLst>
          </p:cNvPr>
          <p:cNvSpPr txBox="1"/>
          <p:nvPr/>
        </p:nvSpPr>
        <p:spPr>
          <a:xfrm>
            <a:off x="704529" y="1775670"/>
            <a:ext cx="930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 </a:t>
            </a:r>
            <a:r>
              <a:rPr lang="en-US" dirty="0">
                <a:hlinkClick r:id="rId2"/>
              </a:rPr>
              <a:t>S6-230973</a:t>
            </a:r>
            <a:r>
              <a:rPr lang="en-US" dirty="0"/>
              <a:t> introduce the non-3GPP access network connected to 3GPP CN for SEAL.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505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DF8B9-F1BF-4C0E-A3DF-103E3804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81365"/>
            <a:ext cx="9103784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Non-3GPP system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31658832-5FA2-B030-4BA8-45BE53966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405" y="3740005"/>
            <a:ext cx="704108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UE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A7092C0-C754-911E-9E0D-6230248F9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441" y="4110262"/>
            <a:ext cx="1058338" cy="57542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sv-SE" sz="1200" b="1" dirty="0">
                <a:solidFill>
                  <a:srgbClr val="181818"/>
                </a:solidFill>
                <a:latin typeface="Ericsson Hilda"/>
                <a:cs typeface="Times New Roman" panose="02020603050405020304" pitchFamily="18" charset="0"/>
              </a:rPr>
              <a:t>WLAN AN</a:t>
            </a:r>
            <a:endParaRPr kumimoji="0" lang="en-US" altLang="sv-SE" sz="12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71BF1281-9CE2-0687-48BB-1E016C625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1847" y="2435168"/>
            <a:ext cx="1058338" cy="14090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CN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386F7F67-2FF8-C9DB-4567-8F50E32D0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4877" y="3515911"/>
            <a:ext cx="1058337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SEAL servers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5C0BA5A-F2E4-BEE1-CBBE-B58C68205055}"/>
              </a:ext>
            </a:extLst>
          </p:cNvPr>
          <p:cNvSpPr/>
          <p:nvPr/>
        </p:nvSpPr>
        <p:spPr bwMode="auto">
          <a:xfrm>
            <a:off x="2429548" y="3855508"/>
            <a:ext cx="5103341" cy="651276"/>
          </a:xfrm>
          <a:custGeom>
            <a:avLst/>
            <a:gdLst>
              <a:gd name="connsiteX0" fmla="*/ 0 w 5103341"/>
              <a:gd name="connsiteY0" fmla="*/ 243016 h 651276"/>
              <a:gd name="connsiteX1" fmla="*/ 654908 w 5103341"/>
              <a:gd name="connsiteY1" fmla="*/ 518984 h 651276"/>
              <a:gd name="connsiteX2" fmla="*/ 2998573 w 5103341"/>
              <a:gd name="connsiteY2" fmla="*/ 621957 h 651276"/>
              <a:gd name="connsiteX3" fmla="*/ 5103341 w 5103341"/>
              <a:gd name="connsiteY3" fmla="*/ 0 h 6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341" h="651276">
                <a:moveTo>
                  <a:pt x="0" y="243016"/>
                </a:moveTo>
                <a:cubicBezTo>
                  <a:pt x="77573" y="349421"/>
                  <a:pt x="155146" y="455827"/>
                  <a:pt x="654908" y="518984"/>
                </a:cubicBezTo>
                <a:cubicBezTo>
                  <a:pt x="1154670" y="582141"/>
                  <a:pt x="2257168" y="708454"/>
                  <a:pt x="2998573" y="621957"/>
                </a:cubicBezTo>
                <a:cubicBezTo>
                  <a:pt x="3739978" y="535460"/>
                  <a:pt x="4421659" y="267730"/>
                  <a:pt x="5103341" y="0"/>
                </a:cubicBezTo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B8713B-49DA-B953-F2E1-F1FAC1F3A218}"/>
              </a:ext>
            </a:extLst>
          </p:cNvPr>
          <p:cNvSpPr txBox="1"/>
          <p:nvPr/>
        </p:nvSpPr>
        <p:spPr>
          <a:xfrm>
            <a:off x="704529" y="1775670"/>
            <a:ext cx="9988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example is 5</a:t>
            </a:r>
            <a:r>
              <a:rPr lang="en-US" altLang="zh-CN" dirty="0"/>
              <a:t>G </a:t>
            </a:r>
            <a:r>
              <a:rPr lang="en-US" dirty="0"/>
              <a:t>NSWO defined in TS 23.501. The 5GC is only used for authentication (still the UE is a 3GPP UE), and the application traffic is sent in user plane btw. UE and SEAL servers via W</a:t>
            </a:r>
            <a:r>
              <a:rPr lang="en-US" dirty="0">
                <a:sym typeface="Wingdings" panose="05000000000000000000" pitchFamily="2" charset="2"/>
              </a:rPr>
              <a:t>LAN AN</a:t>
            </a:r>
            <a:r>
              <a:rPr lang="en-US" dirty="0"/>
              <a:t>).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CDBE4DB-6A22-9F25-8183-F44DCB2BF490}"/>
              </a:ext>
            </a:extLst>
          </p:cNvPr>
          <p:cNvSpPr/>
          <p:nvPr/>
        </p:nvSpPr>
        <p:spPr bwMode="auto">
          <a:xfrm>
            <a:off x="2463114" y="3439294"/>
            <a:ext cx="3171567" cy="893579"/>
          </a:xfrm>
          <a:custGeom>
            <a:avLst/>
            <a:gdLst>
              <a:gd name="connsiteX0" fmla="*/ 0 w 3171567"/>
              <a:gd name="connsiteY0" fmla="*/ 486032 h 893579"/>
              <a:gd name="connsiteX1" fmla="*/ 1556951 w 3171567"/>
              <a:gd name="connsiteY1" fmla="*/ 877329 h 893579"/>
              <a:gd name="connsiteX2" fmla="*/ 3171567 w 3171567"/>
              <a:gd name="connsiteY2" fmla="*/ 0 h 89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1567" h="893579">
                <a:moveTo>
                  <a:pt x="0" y="486032"/>
                </a:moveTo>
                <a:cubicBezTo>
                  <a:pt x="514178" y="722183"/>
                  <a:pt x="1028357" y="958334"/>
                  <a:pt x="1556951" y="877329"/>
                </a:cubicBezTo>
                <a:cubicBezTo>
                  <a:pt x="2085545" y="796324"/>
                  <a:pt x="2628556" y="398162"/>
                  <a:pt x="3171567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10E03A-3378-8BB2-6592-5E551E4D1AD2}"/>
              </a:ext>
            </a:extLst>
          </p:cNvPr>
          <p:cNvSpPr txBox="1"/>
          <p:nvPr/>
        </p:nvSpPr>
        <p:spPr>
          <a:xfrm>
            <a:off x="704529" y="4800400"/>
            <a:ext cx="9988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UE is a non-3GPP UE and SEAL client in the UE talks with SEAL servers via a non-3GPP transport network, user plane connectivity is out of 3GPP scope (e.g. LAN deployed by enterprise).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A7FD85E7-5B54-2887-F572-E0E4DD6B6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1977" y="5577354"/>
            <a:ext cx="1326065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sv-SE" sz="1200" b="1" dirty="0">
                <a:solidFill>
                  <a:srgbClr val="181818"/>
                </a:solidFill>
                <a:latin typeface="Ericsson Hilda"/>
                <a:cs typeface="Times New Roman" panose="02020603050405020304" pitchFamily="18" charset="0"/>
              </a:rPr>
              <a:t>Non-</a:t>
            </a: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3GPP UE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E69522D-EC22-78AD-9641-EBF5AD855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609" y="5573196"/>
            <a:ext cx="2059234" cy="57542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Non-3GPP </a:t>
            </a:r>
            <a:r>
              <a:rPr lang="en-US" altLang="sv-SE" sz="1200" b="1" dirty="0">
                <a:solidFill>
                  <a:srgbClr val="181818"/>
                </a:solidFill>
                <a:latin typeface="Ericsson Hilda"/>
                <a:cs typeface="Times New Roman" panose="02020603050405020304" pitchFamily="18" charset="0"/>
              </a:rPr>
              <a:t>TN</a:t>
            </a:r>
            <a:endParaRPr kumimoji="0" lang="en-US" altLang="sv-SE" sz="12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60496D8-02C1-F319-9EDE-9F1D15A63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1991" y="5573801"/>
            <a:ext cx="1058337" cy="58341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v-SE" sz="12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Times New Roman" panose="02020603050405020304" pitchFamily="18" charset="0"/>
              </a:rPr>
              <a:t>SEAL servers</a:t>
            </a:r>
            <a:endParaRPr kumimoji="0" lang="en-US" altLang="sv-SE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A5669F9-9B2A-8FCF-E8FB-43BFE2354E9C}"/>
              </a:ext>
            </a:extLst>
          </p:cNvPr>
          <p:cNvCxnSpPr>
            <a:cxnSpLocks/>
          </p:cNvCxnSpPr>
          <p:nvPr/>
        </p:nvCxnSpPr>
        <p:spPr bwMode="auto">
          <a:xfrm flipV="1">
            <a:off x="3072716" y="5993198"/>
            <a:ext cx="4671083" cy="3553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872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DF8B9-F1BF-4C0E-A3DF-103E3804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81365"/>
            <a:ext cx="9103784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Aspects need study and coordination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4CB8BC-A3B0-AB7B-4A84-5E9DF8FA2D29}"/>
              </a:ext>
            </a:extLst>
          </p:cNvPr>
          <p:cNvSpPr txBox="1"/>
          <p:nvPr/>
        </p:nvSpPr>
        <p:spPr>
          <a:xfrm>
            <a:off x="552129" y="1623270"/>
            <a:ext cx="930339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Introducing non-3GPP system like NSWO as application information transport is not a particular topic for 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5GFLS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WI, it should be discussed in a wider scope in SA6, possibly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looping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other groups like SA4.</a:t>
            </a: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rough investigation on non-3GPP system shows some challenges: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instance, the NWSO was introduced mainly to offload traffics that are low-revenue and large volume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for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MNO. For SEAL-</a:t>
            </a: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Uu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signaling (e.g. LM-</a:t>
            </a: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Uu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message)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, it doesn’t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fall into that characteristics.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Exposure capabilities offered by 3GPP system are specified by SA2, especially for location retrieval, the 3GPP CN is an important data source. Can non-3GPP system support the same?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reliability and bandwidth consideration, so far it is not clear how SA2 can support redundancy and ATSSS between 3GPP system and non-3GPP system.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Security.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9581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4E83B-836D-47A3-A11A-9E9E1C41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Possible way forward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CB108-0D6E-42D9-930B-96BB1BA38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10534824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Suggest to agree “non-3GPP access with 3GPP CN” as originally proposed </a:t>
            </a:r>
            <a:r>
              <a:rPr lang="en-US" sz="2400"/>
              <a:t>in </a:t>
            </a:r>
            <a:r>
              <a:rPr lang="en-US" sz="1600">
                <a:hlinkClick r:id="rId2"/>
              </a:rPr>
              <a:t>S6-230973</a:t>
            </a:r>
            <a:r>
              <a:rPr lang="en-US" sz="1600"/>
              <a:t> (rev: S6-231371).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SA6 is near to the end of </a:t>
            </a:r>
            <a:r>
              <a:rPr lang="en-US" sz="2400" b="1" dirty="0"/>
              <a:t>Rel-18</a:t>
            </a:r>
            <a:r>
              <a:rPr lang="en-US" sz="2400" dirty="0"/>
              <a:t>, the“non-3GPP access w/o using 3GPP CN” needs holistic consideration and coordination with other SA groups. If needed, a </a:t>
            </a:r>
            <a:r>
              <a:rPr lang="en-US" sz="2400" b="1" dirty="0"/>
              <a:t>Rel-19</a:t>
            </a:r>
            <a:r>
              <a:rPr lang="en-US" sz="2400" dirty="0"/>
              <a:t> study item can be triggered.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16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3003831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A8FA31AE264686265496F4F61D70" ma:contentTypeVersion="13" ma:contentTypeDescription="Create a new document." ma:contentTypeScope="" ma:versionID="1961f99ddc9d5f20335dde8958689a6c">
  <xsd:schema xmlns:xsd="http://www.w3.org/2001/XMLSchema" xmlns:xs="http://www.w3.org/2001/XMLSchema" xmlns:p="http://schemas.microsoft.com/office/2006/metadata/properties" xmlns:ns2="0df8c305-aa69-4dd4-b07b-48c8235cb022" xmlns:ns3="31c58025-e3f9-485f-aaed-75a94878868f" targetNamespace="http://schemas.microsoft.com/office/2006/metadata/properties" ma:root="true" ma:fieldsID="717dd8ded96acd4957fe1e83a087d77d" ns2:_="" ns3:_="">
    <xsd:import namespace="0df8c305-aa69-4dd4-b07b-48c8235cb022"/>
    <xsd:import namespace="31c58025-e3f9-485f-aaed-75a948788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f8c305-aa69-4dd4-b07b-48c8235cb0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58025-e3f9-485f-aaed-75a94878868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07F1C1-439B-4609-9750-0C9BAC7B5682}">
  <ds:schemaRefs>
    <ds:schemaRef ds:uri="31c58025-e3f9-485f-aaed-75a94878868f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0df8c305-aa69-4dd4-b07b-48c8235cb02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2612AC9-C2F1-4799-89AE-F3FA3DF194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427579-D2F7-492B-9C4F-8C8253A164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f8c305-aa69-4dd4-b07b-48c8235cb022"/>
    <ds:schemaRef ds:uri="31c58025-e3f9-485f-aaed-75a9487886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537</Words>
  <Application>Microsoft Office PowerPoint</Application>
  <PresentationFormat>Widescreen</PresentationFormat>
  <Paragraphs>50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Ericsson Hilda</vt:lpstr>
      <vt:lpstr>Times New Roman</vt:lpstr>
      <vt:lpstr>Office Theme</vt:lpstr>
      <vt:lpstr>1_Office Theme</vt:lpstr>
      <vt:lpstr>   Introduction of non-3GPP system for application  </vt:lpstr>
      <vt:lpstr>Background</vt:lpstr>
      <vt:lpstr>Non-3GPP access connected to 3GPP CN</vt:lpstr>
      <vt:lpstr>Non-3GPP system</vt:lpstr>
      <vt:lpstr>Aspects need study and coordination</vt:lpstr>
      <vt:lpstr>Possible 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DP on SEAL single framework with microservices paradigm</dc:title>
  <dc:creator>LNV</dc:creator>
  <cp:lastModifiedBy>[Ericsson] Wenliang Xu SA6#54e</cp:lastModifiedBy>
  <cp:revision>65</cp:revision>
  <dcterms:created xsi:type="dcterms:W3CDTF">2022-06-13T08:18:09Z</dcterms:created>
  <dcterms:modified xsi:type="dcterms:W3CDTF">2023-04-11T14:15:02Z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0x0101003DAEA8FA31AE264686265496F4F61D70</vt:lpwstr>
  </property>
</Properties>
</file>