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0" r:id="rId2"/>
    <p:sldId id="261" r:id="rId3"/>
    <p:sldId id="264" r:id="rId4"/>
    <p:sldId id="26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FFDF64"/>
    <a:srgbClr val="0099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92" autoAdjust="0"/>
    <p:restoredTop sz="94660"/>
  </p:normalViewPr>
  <p:slideViewPr>
    <p:cSldViewPr snapToGrid="0">
      <p:cViewPr varScale="1">
        <p:scale>
          <a:sx n="160" d="100"/>
          <a:sy n="160" d="100"/>
        </p:scale>
        <p:origin x="89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xmlns="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altLang="en-US" sz="1200" b="1" dirty="0">
                <a:solidFill>
                  <a:prstClr val="black"/>
                </a:solidFill>
                <a:latin typeface="Arial "/>
              </a:rPr>
              <a:t>3GPP TSG-SA </a:t>
            </a:r>
            <a:r>
              <a:rPr lang="sv-SE" altLang="en-US" sz="1200" b="1">
                <a:solidFill>
                  <a:prstClr val="black"/>
                </a:solidFill>
                <a:latin typeface="Arial "/>
              </a:rPr>
              <a:t>WG6 </a:t>
            </a:r>
            <a:r>
              <a:rPr lang="sv-SE" altLang="en-US" sz="1200" b="1" smtClean="0">
                <a:solidFill>
                  <a:prstClr val="black"/>
                </a:solidFill>
                <a:latin typeface="Arial "/>
              </a:rPr>
              <a:t>SA6#54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emf"/><Relationship Id="rId3" Type="http://schemas.openxmlformats.org/officeDocument/2006/relationships/image" Target="../media/image6.jpeg"/><Relationship Id="rId7" Type="http://schemas.openxmlformats.org/officeDocument/2006/relationships/image" Target="../media/image5.emf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png"/><Relationship Id="rId5" Type="http://schemas.openxmlformats.org/officeDocument/2006/relationships/image" Target="../media/image4.emf"/><Relationship Id="rId10" Type="http://schemas.openxmlformats.org/officeDocument/2006/relationships/image" Target="../media/image9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326" y="1318373"/>
            <a:ext cx="964425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</a:t>
            </a:r>
            <a:r>
              <a:rPr lang="en-US" altLang="zh-CN" dirty="0"/>
              <a:t>Integrated Sensing and </a:t>
            </a:r>
            <a:r>
              <a:rPr lang="en-US" altLang="zh-CN" dirty="0" smtClean="0"/>
              <a:t>Communication related work in SA6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 smtClean="0"/>
              <a:t>Cuili Ge, </a:t>
            </a:r>
            <a:r>
              <a:rPr lang="en-US" altLang="zh-CN" dirty="0" err="1" smtClean="0"/>
              <a:t>Yanmei</a:t>
            </a:r>
            <a:r>
              <a:rPr lang="en-US" altLang="zh-CN" dirty="0" smtClean="0"/>
              <a:t> Yang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Huawei</a:t>
            </a:r>
            <a:r>
              <a:rPr lang="en-GB" altLang="en-US" dirty="0"/>
              <a:t>, </a:t>
            </a:r>
            <a:r>
              <a:rPr lang="en-GB" altLang="en-US" dirty="0" smtClean="0"/>
              <a:t>Hisilicon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xmlns="" id="{62078A6A-58DF-41E0-8A99-EE480A38FE24}"/>
              </a:ext>
            </a:extLst>
          </p:cNvPr>
          <p:cNvSpPr txBox="1"/>
          <p:nvPr/>
        </p:nvSpPr>
        <p:spPr>
          <a:xfrm>
            <a:off x="311366" y="46369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SA1 progress on </a:t>
            </a:r>
            <a:r>
              <a:rPr lang="en-US" altLang="zh-CN" sz="2800" dirty="0">
                <a:solidFill>
                  <a:srgbClr val="FF0000"/>
                </a:solidFill>
              </a:rPr>
              <a:t>Integrated Sensing and Communication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365" y="2444377"/>
            <a:ext cx="5008413" cy="27051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11364" y="1529540"/>
            <a:ext cx="50084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Rel-19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FS_Sensing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on Integrated Sensing and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Communication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950003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2022/3/10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2023/6/6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7">
            <a:extLst>
              <a:ext uri="{FF2B5EF4-FFF2-40B4-BE49-F238E27FC236}">
                <a16:creationId xmlns:a16="http://schemas.microsoft.com/office/drawing/2014/main" xmlns="" id="{62078A6A-58DF-41E0-8A99-EE480A38FE24}"/>
              </a:ext>
            </a:extLst>
          </p:cNvPr>
          <p:cNvSpPr txBox="1"/>
          <p:nvPr/>
        </p:nvSpPr>
        <p:spPr>
          <a:xfrm>
            <a:off x="5626088" y="1326775"/>
            <a:ext cx="614158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SA1 Integrated Sensing and </a:t>
            </a:r>
            <a:r>
              <a:rPr lang="en-US" altLang="zh-CN" b="1" dirty="0" smtClean="0"/>
              <a:t>Communication study: </a:t>
            </a:r>
            <a:endParaRPr lang="en-US" altLang="zh-CN" sz="1600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/>
              <a:t>Scope/Objective</a:t>
            </a:r>
            <a:r>
              <a:rPr lang="zh-CN" altLang="en-US" sz="1600" dirty="0" smtClean="0"/>
              <a:t>：</a:t>
            </a:r>
            <a:endParaRPr lang="en-US" altLang="zh-CN" sz="16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b="1" dirty="0" smtClean="0"/>
              <a:t>UC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-  enhancement </a:t>
            </a:r>
            <a:r>
              <a:rPr lang="en-US" altLang="zh-CN" sz="1400" dirty="0"/>
              <a:t>of the 5G system to provide sensing services addressing different target verticals/applications, e.g. autonomous/assisted driving, V2X, UAVs, 3D map reconstruction, smart city, smart home, factories, healthcare, maritime sector</a:t>
            </a:r>
            <a:r>
              <a:rPr lang="en-US" altLang="zh-CN" sz="1400" dirty="0" smtClean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b="1" dirty="0" smtClean="0"/>
              <a:t>RAT </a:t>
            </a:r>
            <a:r>
              <a:rPr lang="en-US" altLang="zh-CN" sz="1400" dirty="0" smtClean="0"/>
              <a:t>- focus </a:t>
            </a:r>
            <a:r>
              <a:rPr lang="en-US" altLang="zh-CN" sz="1400" dirty="0"/>
              <a:t>on NR-based sensing, while some use cases might make use of information already available in EPC and </a:t>
            </a:r>
            <a:r>
              <a:rPr lang="en-US" altLang="zh-CN" sz="1400" dirty="0" smtClean="0"/>
              <a:t>E-UTRA without impacts </a:t>
            </a:r>
            <a:r>
              <a:rPr lang="en-US" altLang="zh-CN" sz="1400" dirty="0"/>
              <a:t>on EPC and E-UTRA. </a:t>
            </a:r>
            <a:endParaRPr lang="en-US" altLang="zh-CN" sz="1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b="1" dirty="0" smtClean="0"/>
              <a:t>Sensing - </a:t>
            </a:r>
            <a:r>
              <a:rPr lang="en-US" altLang="zh-CN" sz="1400" dirty="0" smtClean="0"/>
              <a:t>collecting </a:t>
            </a:r>
            <a:r>
              <a:rPr lang="en-US" altLang="zh-CN" sz="1400" dirty="0"/>
              <a:t>and reporting of sensing information, sensing related KPIs. Security, privacy, regulation and charging are additional topics of concern</a:t>
            </a:r>
            <a:r>
              <a:rPr lang="en-US" altLang="zh-CN" sz="1400" dirty="0" smtClean="0"/>
              <a:t>.</a:t>
            </a:r>
            <a:endParaRPr lang="en-US" altLang="zh-CN" sz="12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/>
              <a:t>Progress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TR </a:t>
            </a:r>
            <a:r>
              <a:rPr lang="en-US" altLang="zh-CN" sz="1400" dirty="0"/>
              <a:t>refers to </a:t>
            </a:r>
            <a:r>
              <a:rPr lang="en-US" altLang="zh-CN" sz="1400" dirty="0">
                <a:solidFill>
                  <a:srgbClr val="FF0000"/>
                </a:solidFill>
              </a:rPr>
              <a:t>32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scenarios, covering </a:t>
            </a:r>
            <a:r>
              <a:rPr lang="en-US" altLang="zh-CN" sz="1400" dirty="0" smtClean="0">
                <a:solidFill>
                  <a:srgbClr val="FF0000"/>
                </a:solidFill>
              </a:rPr>
              <a:t>5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verticals</a:t>
            </a:r>
            <a:r>
              <a:rPr lang="zh-CN" altLang="en-US" sz="1400" dirty="0" smtClean="0"/>
              <a:t>：</a:t>
            </a:r>
            <a:r>
              <a:rPr lang="en-US" altLang="zh-CN" sz="1400" dirty="0" smtClean="0"/>
              <a:t>Smart transportation, UAV,</a:t>
            </a:r>
            <a:r>
              <a:rPr lang="zh-CN" altLang="en-US" sz="1400" dirty="0" smtClean="0"/>
              <a:t> </a:t>
            </a:r>
            <a:r>
              <a:rPr lang="en-US" altLang="zh-CN" sz="1400" dirty="0"/>
              <a:t>Smart </a:t>
            </a:r>
            <a:r>
              <a:rPr lang="en-US" altLang="zh-CN" sz="1400" dirty="0" smtClean="0"/>
              <a:t>living, Smart city,</a:t>
            </a:r>
            <a:r>
              <a:rPr lang="zh-CN" altLang="en-US" sz="1400" dirty="0" smtClean="0"/>
              <a:t> </a:t>
            </a:r>
            <a:r>
              <a:rPr lang="en-US" altLang="zh-CN" sz="1400" dirty="0"/>
              <a:t>Smart </a:t>
            </a:r>
            <a:r>
              <a:rPr lang="en-US" altLang="zh-CN" sz="1400" dirty="0" smtClean="0"/>
              <a:t>factory.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Defined </a:t>
            </a:r>
            <a:r>
              <a:rPr lang="en-US" altLang="zh-CN" sz="1400" dirty="0">
                <a:solidFill>
                  <a:srgbClr val="FF0000"/>
                </a:solidFill>
              </a:rPr>
              <a:t>3GPP sensing data</a:t>
            </a:r>
            <a:r>
              <a:rPr lang="zh-CN" altLang="en-US" sz="1400" dirty="0"/>
              <a:t>，</a:t>
            </a:r>
            <a:r>
              <a:rPr lang="en-US" altLang="zh-CN" sz="1400" dirty="0">
                <a:solidFill>
                  <a:srgbClr val="FF0000"/>
                </a:solidFill>
              </a:rPr>
              <a:t>N3GPP sensing data </a:t>
            </a:r>
            <a:r>
              <a:rPr lang="en-US" altLang="zh-CN" sz="1400" dirty="0"/>
              <a:t>and </a:t>
            </a:r>
            <a:r>
              <a:rPr lang="en-US" altLang="zh-CN" sz="1400" dirty="0" smtClean="0">
                <a:solidFill>
                  <a:srgbClr val="FF0000"/>
                </a:solidFill>
              </a:rPr>
              <a:t>Sensing </a:t>
            </a:r>
            <a:r>
              <a:rPr lang="en-US" altLang="zh-CN" sz="1400" dirty="0">
                <a:solidFill>
                  <a:srgbClr val="FF0000"/>
                </a:solidFill>
              </a:rPr>
              <a:t>result</a:t>
            </a:r>
            <a:r>
              <a:rPr lang="en-US" altLang="zh-CN" sz="1400" dirty="0" smtClean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Now is </a:t>
            </a:r>
            <a:r>
              <a:rPr lang="en-US" altLang="zh-CN" sz="1400" dirty="0">
                <a:solidFill>
                  <a:srgbClr val="FF0000"/>
                </a:solidFill>
              </a:rPr>
              <a:t>80%</a:t>
            </a:r>
            <a:r>
              <a:rPr lang="en-US" altLang="zh-CN" sz="1400" dirty="0"/>
              <a:t> completion.</a:t>
            </a:r>
            <a:endParaRPr lang="en-US" altLang="zh-CN" sz="1400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The </a:t>
            </a:r>
            <a:r>
              <a:rPr lang="en-US" altLang="zh-CN" sz="1400" dirty="0"/>
              <a:t>scenarios and requirements are </a:t>
            </a:r>
            <a:r>
              <a:rPr lang="en-US" altLang="zh-CN" sz="1400" dirty="0">
                <a:solidFill>
                  <a:srgbClr val="FF0000"/>
                </a:solidFill>
              </a:rPr>
              <a:t>almost stable</a:t>
            </a:r>
            <a:r>
              <a:rPr lang="en-US" altLang="zh-CN" sz="1400" dirty="0"/>
              <a:t>, the next work is </a:t>
            </a:r>
            <a:r>
              <a:rPr lang="en-US" altLang="zh-CN" sz="1400" dirty="0" smtClean="0">
                <a:solidFill>
                  <a:srgbClr val="FF0000"/>
                </a:solidFill>
              </a:rPr>
              <a:t>consolidation work</a:t>
            </a:r>
            <a:r>
              <a:rPr lang="en-US" altLang="zh-CN" sz="1400" dirty="0" smtClean="0"/>
              <a:t>.</a:t>
            </a:r>
            <a:endParaRPr lang="en-US" altLang="zh-CN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16811" y="5790839"/>
            <a:ext cx="1115785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 </a:t>
            </a:r>
            <a:r>
              <a:rPr lang="en-US" b="1" dirty="0" smtClean="0">
                <a:solidFill>
                  <a:srgbClr val="FF0000"/>
                </a:solidFill>
              </a:rPr>
              <a:t>It is time to consider how to start the sensing work in SA6, especially dealing </a:t>
            </a:r>
            <a:r>
              <a:rPr lang="en-US" b="1" dirty="0">
                <a:solidFill>
                  <a:srgbClr val="FF0000"/>
                </a:solidFill>
              </a:rPr>
              <a:t>with </a:t>
            </a:r>
            <a:r>
              <a:rPr lang="en-US" b="1" dirty="0" smtClean="0">
                <a:solidFill>
                  <a:srgbClr val="FF0000"/>
                </a:solidFill>
              </a:rPr>
              <a:t>the relationship </a:t>
            </a:r>
            <a:r>
              <a:rPr lang="en-US" b="1" dirty="0">
                <a:solidFill>
                  <a:srgbClr val="FF0000"/>
                </a:solidFill>
              </a:rPr>
              <a:t>with SA2 </a:t>
            </a:r>
          </a:p>
        </p:txBody>
      </p:sp>
    </p:spTree>
    <p:extLst>
      <p:ext uri="{BB962C8B-B14F-4D97-AF65-F5344CB8AC3E}">
        <p14:creationId xmlns:p14="http://schemas.microsoft.com/office/powerpoint/2010/main" val="65266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117">
            <a:extLst>
              <a:ext uri="{FF2B5EF4-FFF2-40B4-BE49-F238E27FC236}">
                <a16:creationId xmlns="" xmlns:a16="http://schemas.microsoft.com/office/drawing/2014/main" id="{54029BB4-A3DB-42EF-B47A-BEFC94482F19}"/>
              </a:ext>
            </a:extLst>
          </p:cNvPr>
          <p:cNvSpPr/>
          <p:nvPr/>
        </p:nvSpPr>
        <p:spPr bwMode="auto">
          <a:xfrm>
            <a:off x="6568069" y="3203915"/>
            <a:ext cx="715480" cy="2072562"/>
          </a:xfrm>
          <a:prstGeom prst="rect">
            <a:avLst/>
          </a:prstGeom>
          <a:solidFill>
            <a:srgbClr val="DDDDD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0" rIns="0" rtlCol="0" anchor="ctr"/>
          <a:lstStyle/>
          <a:p>
            <a:pPr algn="ctr" defTabSz="914034">
              <a:defRPr/>
            </a:pPr>
            <a:endParaRPr lang="zh-CN" altLang="en-US" sz="105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6502302" y="2685188"/>
            <a:ext cx="5094774" cy="116393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矩形 112">
            <a:extLst>
              <a:ext uri="{FF2B5EF4-FFF2-40B4-BE49-F238E27FC236}">
                <a16:creationId xmlns="" xmlns:a16="http://schemas.microsoft.com/office/drawing/2014/main" id="{E7F49AE8-FA5A-497A-BA3F-C0EBEFD18816}"/>
              </a:ext>
            </a:extLst>
          </p:cNvPr>
          <p:cNvSpPr/>
          <p:nvPr/>
        </p:nvSpPr>
        <p:spPr bwMode="auto">
          <a:xfrm>
            <a:off x="7655521" y="3203915"/>
            <a:ext cx="3654187" cy="574330"/>
          </a:xfrm>
          <a:prstGeom prst="rect">
            <a:avLst/>
          </a:prstGeom>
          <a:solidFill>
            <a:srgbClr val="FFDF64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rtlCol="0" anchor="ctr"/>
          <a:lstStyle/>
          <a:p>
            <a:pPr defTabSz="914034"/>
            <a:endParaRPr lang="zh-CN" altLang="en-US" sz="1050" kern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38123" y="1374938"/>
            <a:ext cx="6029595" cy="1567956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文本框 7">
            <a:extLst>
              <a:ext uri="{FF2B5EF4-FFF2-40B4-BE49-F238E27FC236}">
                <a16:creationId xmlns:a16="http://schemas.microsoft.com/office/drawing/2014/main" xmlns="" id="{62078A6A-58DF-41E0-8A99-EE480A38FE24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Use cases and business model with ASP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4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6210" y="1457661"/>
            <a:ext cx="1820368" cy="98034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文本框 22"/>
          <p:cNvSpPr txBox="1"/>
          <p:nvPr/>
        </p:nvSpPr>
        <p:spPr>
          <a:xfrm>
            <a:off x="2269500" y="2573561"/>
            <a:ext cx="2214978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/>
            </a:lvl1pPr>
          </a:lstStyle>
          <a:p>
            <a:r>
              <a:rPr lang="en-US" dirty="0"/>
              <a:t>5G system assisted automotive maneuvering/navigation</a:t>
            </a:r>
          </a:p>
        </p:txBody>
      </p:sp>
      <p:sp>
        <p:nvSpPr>
          <p:cNvPr id="16" name="文本框 23"/>
          <p:cNvSpPr txBox="1"/>
          <p:nvPr/>
        </p:nvSpPr>
        <p:spPr>
          <a:xfrm>
            <a:off x="4297374" y="2625750"/>
            <a:ext cx="2212340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/>
            </a:lvl1pPr>
          </a:lstStyle>
          <a:p>
            <a:r>
              <a:rPr lang="en-US" dirty="0"/>
              <a:t> Vehicles Sensing for ADAS</a:t>
            </a:r>
          </a:p>
        </p:txBody>
      </p:sp>
      <p:graphicFrame>
        <p:nvGraphicFramePr>
          <p:cNvPr id="17" name="对象 -21474826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156279"/>
              </p:ext>
            </p:extLst>
          </p:nvPr>
        </p:nvGraphicFramePr>
        <p:xfrm>
          <a:off x="2126064" y="1521113"/>
          <a:ext cx="2125332" cy="1171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r:id="rId4" imgW="6088380" imgH="4004945" progId="Visio.Drawing.15">
                  <p:embed/>
                </p:oleObj>
              </mc:Choice>
              <mc:Fallback>
                <p:oleObj r:id="rId4" imgW="6088380" imgH="400494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26064" y="1521113"/>
                        <a:ext cx="2125332" cy="117137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26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5078611"/>
              </p:ext>
            </p:extLst>
          </p:nvPr>
        </p:nvGraphicFramePr>
        <p:xfrm>
          <a:off x="3780202" y="1450318"/>
          <a:ext cx="2647362" cy="12263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r:id="rId6" imgW="4806950" imgH="2627630" progId="Visio.Drawing.15">
                  <p:embed/>
                </p:oleObj>
              </mc:Choice>
              <mc:Fallback>
                <p:oleObj r:id="rId6" imgW="4806950" imgH="262763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80202" y="1450318"/>
                        <a:ext cx="2647362" cy="122630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文本框 24"/>
          <p:cNvSpPr txBox="1"/>
          <p:nvPr/>
        </p:nvSpPr>
        <p:spPr>
          <a:xfrm>
            <a:off x="251676" y="2565885"/>
            <a:ext cx="2701290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/>
            </a:lvl1pPr>
          </a:lstStyle>
          <a:p>
            <a:r>
              <a:rPr lang="en-US" dirty="0"/>
              <a:t>Pedestrian/animal intrusion detection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548714" y="1281823"/>
            <a:ext cx="1280031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/>
            </a:lvl1pPr>
          </a:lstStyle>
          <a:p>
            <a:r>
              <a:rPr lang="en-US" altLang="en-US" sz="1100" b="1" dirty="0">
                <a:sym typeface="+mn-ea"/>
              </a:rPr>
              <a:t>V2X UC example</a:t>
            </a:r>
            <a:endParaRPr lang="zh-CN" altLang="en-US" sz="1100" b="1" dirty="0"/>
          </a:p>
        </p:txBody>
      </p:sp>
      <p:pic>
        <p:nvPicPr>
          <p:cNvPr id="21" name="Grafik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53689" y="3267154"/>
            <a:ext cx="1682758" cy="1039698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"/>
          <p:cNvSpPr txBox="1"/>
          <p:nvPr/>
        </p:nvSpPr>
        <p:spPr>
          <a:xfrm>
            <a:off x="2156601" y="4306852"/>
            <a:ext cx="177984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/>
            </a:lvl1pPr>
          </a:lstStyle>
          <a:p>
            <a:r>
              <a:rPr lang="en-US" dirty="0"/>
              <a:t>UAV flight trajectory tracing by 5G system</a:t>
            </a:r>
            <a:endParaRPr lang="en-US" altLang="en-US" dirty="0"/>
          </a:p>
        </p:txBody>
      </p:sp>
      <p:pic>
        <p:nvPicPr>
          <p:cNvPr id="23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52993" y="3081931"/>
            <a:ext cx="1534713" cy="1306873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文本框 5"/>
          <p:cNvSpPr txBox="1"/>
          <p:nvPr/>
        </p:nvSpPr>
        <p:spPr>
          <a:xfrm>
            <a:off x="4352993" y="4344670"/>
            <a:ext cx="1769070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/>
            </a:lvl1pPr>
          </a:lstStyle>
          <a:p>
            <a:r>
              <a:rPr lang="en-US" dirty="0"/>
              <a:t> Network assisted collision avoidance for UAVs</a:t>
            </a:r>
            <a:endParaRPr lang="en-US" altLang="en-US" dirty="0"/>
          </a:p>
        </p:txBody>
      </p:sp>
      <p:sp>
        <p:nvSpPr>
          <p:cNvPr id="25" name="文本框 12"/>
          <p:cNvSpPr txBox="1"/>
          <p:nvPr/>
        </p:nvSpPr>
        <p:spPr>
          <a:xfrm>
            <a:off x="138123" y="4298504"/>
            <a:ext cx="1872173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/>
            </a:lvl1pPr>
          </a:lstStyle>
          <a:p>
            <a:r>
              <a:rPr lang="en-US" dirty="0"/>
              <a:t>Sensing for UAV intrusion detection</a:t>
            </a:r>
          </a:p>
        </p:txBody>
      </p:sp>
      <p:pic>
        <p:nvPicPr>
          <p:cNvPr id="26" name="Grafik 1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676" y="3339440"/>
            <a:ext cx="1713439" cy="92551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8" name="Rounded Rectangle 27"/>
          <p:cNvSpPr/>
          <p:nvPr/>
        </p:nvSpPr>
        <p:spPr>
          <a:xfrm>
            <a:off x="95267" y="3081931"/>
            <a:ext cx="6072451" cy="1594253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文本框 19"/>
          <p:cNvSpPr txBox="1"/>
          <p:nvPr/>
        </p:nvSpPr>
        <p:spPr>
          <a:xfrm>
            <a:off x="2406508" y="2996754"/>
            <a:ext cx="1280031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/>
            </a:lvl1pPr>
          </a:lstStyle>
          <a:p>
            <a:r>
              <a:rPr lang="en-US" altLang="en-US" sz="1100" b="1" dirty="0" smtClean="0">
                <a:sym typeface="+mn-ea"/>
              </a:rPr>
              <a:t>UAV </a:t>
            </a:r>
            <a:r>
              <a:rPr lang="en-US" altLang="en-US" sz="1100" b="1" dirty="0">
                <a:sym typeface="+mn-ea"/>
              </a:rPr>
              <a:t>UC example</a:t>
            </a:r>
            <a:endParaRPr lang="zh-CN" altLang="en-US" sz="1100" b="1" dirty="0"/>
          </a:p>
        </p:txBody>
      </p:sp>
      <p:sp>
        <p:nvSpPr>
          <p:cNvPr id="31" name="文本框 2"/>
          <p:cNvSpPr txBox="1"/>
          <p:nvPr/>
        </p:nvSpPr>
        <p:spPr>
          <a:xfrm>
            <a:off x="2253689" y="6046292"/>
            <a:ext cx="2963748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/>
            </a:lvl1pPr>
          </a:lstStyle>
          <a:p>
            <a:r>
              <a:rPr lang="en-US" dirty="0"/>
              <a:t>Sensing People or obstacles detection in smart factory</a:t>
            </a:r>
            <a:endParaRPr lang="en-US" altLang="en-US" dirty="0"/>
          </a:p>
        </p:txBody>
      </p:sp>
      <p:sp>
        <p:nvSpPr>
          <p:cNvPr id="34" name="文本框 12"/>
          <p:cNvSpPr txBox="1"/>
          <p:nvPr/>
        </p:nvSpPr>
        <p:spPr>
          <a:xfrm>
            <a:off x="138123" y="6016695"/>
            <a:ext cx="1872173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/>
            </a:lvl1pPr>
          </a:lstStyle>
          <a:p>
            <a:r>
              <a:rPr lang="en-US" dirty="0"/>
              <a:t>AGV presence and proximity detection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95267" y="4800122"/>
            <a:ext cx="6072451" cy="1516001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文本框 19"/>
          <p:cNvSpPr txBox="1"/>
          <p:nvPr/>
        </p:nvSpPr>
        <p:spPr>
          <a:xfrm>
            <a:off x="2238674" y="4714002"/>
            <a:ext cx="1712128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/>
            </a:lvl1pPr>
          </a:lstStyle>
          <a:p>
            <a:r>
              <a:rPr lang="en-US" altLang="en-US" sz="1100" b="1" dirty="0" smtClean="0">
                <a:sym typeface="+mn-ea"/>
              </a:rPr>
              <a:t>Smart factory UC </a:t>
            </a:r>
            <a:r>
              <a:rPr lang="en-US" altLang="en-US" sz="1100" b="1" dirty="0">
                <a:sym typeface="+mn-ea"/>
              </a:rPr>
              <a:t>example</a:t>
            </a:r>
            <a:endParaRPr lang="zh-CN" altLang="en-US" sz="1100" b="1" dirty="0"/>
          </a:p>
        </p:txBody>
      </p:sp>
      <p:pic>
        <p:nvPicPr>
          <p:cNvPr id="38" name="Grafik 9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54" y="5068105"/>
            <a:ext cx="1741842" cy="886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0904" y="4987958"/>
            <a:ext cx="2809445" cy="1131948"/>
          </a:xfrm>
          <a:prstGeom prst="rect">
            <a:avLst/>
          </a:prstGeom>
        </p:spPr>
      </p:pic>
      <p:sp>
        <p:nvSpPr>
          <p:cNvPr id="40" name="矩形 112">
            <a:extLst>
              <a:ext uri="{FF2B5EF4-FFF2-40B4-BE49-F238E27FC236}">
                <a16:creationId xmlns="" xmlns:a16="http://schemas.microsoft.com/office/drawing/2014/main" id="{E7F49AE8-FA5A-497A-BA3F-C0EBEFD18816}"/>
              </a:ext>
            </a:extLst>
          </p:cNvPr>
          <p:cNvSpPr/>
          <p:nvPr/>
        </p:nvSpPr>
        <p:spPr bwMode="auto">
          <a:xfrm>
            <a:off x="7655521" y="4507683"/>
            <a:ext cx="3654187" cy="817670"/>
          </a:xfrm>
          <a:prstGeom prst="rect">
            <a:avLst/>
          </a:prstGeom>
          <a:solidFill>
            <a:srgbClr val="DDDDD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rtlCol="0" anchor="ctr"/>
          <a:lstStyle/>
          <a:p>
            <a:pPr defTabSz="914034"/>
            <a:endParaRPr lang="zh-CN" altLang="en-US" sz="1050" kern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Group 41"/>
          <p:cNvGrpSpPr/>
          <p:nvPr/>
        </p:nvGrpSpPr>
        <p:grpSpPr>
          <a:xfrm rot="16200000">
            <a:off x="9295388" y="3209126"/>
            <a:ext cx="620545" cy="1944272"/>
            <a:chOff x="7008920" y="1940495"/>
            <a:chExt cx="408942" cy="1944272"/>
          </a:xfrm>
        </p:grpSpPr>
        <p:sp>
          <p:nvSpPr>
            <p:cNvPr id="43" name="任意多边形: 形状 160">
              <a:extLst>
                <a:ext uri="{FF2B5EF4-FFF2-40B4-BE49-F238E27FC236}">
                  <a16:creationId xmlns="" xmlns:a16="http://schemas.microsoft.com/office/drawing/2014/main" id="{CB9777DB-A623-4560-BDBB-CCA55940CC2D}"/>
                </a:ext>
              </a:extLst>
            </p:cNvPr>
            <p:cNvSpPr/>
            <p:nvPr/>
          </p:nvSpPr>
          <p:spPr>
            <a:xfrm>
              <a:off x="7037745" y="1940495"/>
              <a:ext cx="380117" cy="1944272"/>
            </a:xfrm>
            <a:custGeom>
              <a:avLst/>
              <a:gdLst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2381 w 354806"/>
                <a:gd name="connsiteY7" fmla="*/ 0 h 68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4806" h="683419">
                  <a:moveTo>
                    <a:pt x="2381" y="0"/>
                  </a:moveTo>
                  <a:cubicBezTo>
                    <a:pt x="72232" y="138112"/>
                    <a:pt x="99220" y="207169"/>
                    <a:pt x="254794" y="264319"/>
                  </a:cubicBezTo>
                  <a:lnTo>
                    <a:pt x="254794" y="216694"/>
                  </a:lnTo>
                  <a:lnTo>
                    <a:pt x="354806" y="342900"/>
                  </a:lnTo>
                  <a:lnTo>
                    <a:pt x="264319" y="466725"/>
                  </a:lnTo>
                  <a:lnTo>
                    <a:pt x="264319" y="419100"/>
                  </a:lnTo>
                  <a:cubicBezTo>
                    <a:pt x="145256" y="440531"/>
                    <a:pt x="54769" y="535781"/>
                    <a:pt x="0" y="683419"/>
                  </a:cubicBezTo>
                  <a:cubicBezTo>
                    <a:pt x="794" y="455613"/>
                    <a:pt x="1587" y="227806"/>
                    <a:pt x="238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D1D1A">
                    <a:lumMod val="90000"/>
                    <a:lumOff val="10000"/>
                  </a:srgbClr>
                </a:gs>
                <a:gs pos="100000">
                  <a:srgbClr val="0070C0">
                    <a:alpha val="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任意多边形: 形状 161">
              <a:extLst>
                <a:ext uri="{FF2B5EF4-FFF2-40B4-BE49-F238E27FC236}">
                  <a16:creationId xmlns="" xmlns:a16="http://schemas.microsoft.com/office/drawing/2014/main" id="{460C2D59-623F-4CED-846F-D5ECCBD5C6BE}"/>
                </a:ext>
              </a:extLst>
            </p:cNvPr>
            <p:cNvSpPr/>
            <p:nvPr/>
          </p:nvSpPr>
          <p:spPr>
            <a:xfrm>
              <a:off x="7008920" y="2108643"/>
              <a:ext cx="380117" cy="1607976"/>
            </a:xfrm>
            <a:custGeom>
              <a:avLst/>
              <a:gdLst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2381 w 354806"/>
                <a:gd name="connsiteY7" fmla="*/ 0 h 68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4806" h="683419">
                  <a:moveTo>
                    <a:pt x="2381" y="0"/>
                  </a:moveTo>
                  <a:cubicBezTo>
                    <a:pt x="72232" y="138112"/>
                    <a:pt x="99220" y="207169"/>
                    <a:pt x="254794" y="264319"/>
                  </a:cubicBezTo>
                  <a:lnTo>
                    <a:pt x="254794" y="216694"/>
                  </a:lnTo>
                  <a:lnTo>
                    <a:pt x="354806" y="342900"/>
                  </a:lnTo>
                  <a:lnTo>
                    <a:pt x="264319" y="466725"/>
                  </a:lnTo>
                  <a:lnTo>
                    <a:pt x="264319" y="419100"/>
                  </a:lnTo>
                  <a:cubicBezTo>
                    <a:pt x="145256" y="440531"/>
                    <a:pt x="54769" y="535781"/>
                    <a:pt x="0" y="683419"/>
                  </a:cubicBezTo>
                  <a:cubicBezTo>
                    <a:pt x="794" y="455613"/>
                    <a:pt x="1587" y="227806"/>
                    <a:pt x="238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D1D1A">
                    <a:lumMod val="90000"/>
                    <a:lumOff val="10000"/>
                  </a:srgbClr>
                </a:gs>
                <a:gs pos="100000">
                  <a:srgbClr val="0070C0">
                    <a:alpha val="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6" name="组合 175"/>
          <p:cNvGrpSpPr/>
          <p:nvPr/>
        </p:nvGrpSpPr>
        <p:grpSpPr>
          <a:xfrm>
            <a:off x="7950472" y="3325555"/>
            <a:ext cx="386449" cy="167172"/>
            <a:chOff x="10128129" y="1550044"/>
            <a:chExt cx="699704" cy="337678"/>
          </a:xfrm>
          <a:solidFill>
            <a:srgbClr val="1D1D1A"/>
          </a:solidFill>
        </p:grpSpPr>
        <p:sp>
          <p:nvSpPr>
            <p:cNvPr id="47" name="Freeform 17"/>
            <p:cNvSpPr>
              <a:spLocks noEditPoints="1"/>
            </p:cNvSpPr>
            <p:nvPr/>
          </p:nvSpPr>
          <p:spPr bwMode="auto">
            <a:xfrm>
              <a:off x="10128129" y="1550044"/>
              <a:ext cx="699704" cy="275983"/>
            </a:xfrm>
            <a:custGeom>
              <a:avLst/>
              <a:gdLst>
                <a:gd name="T0" fmla="*/ 3460 w 3598"/>
                <a:gd name="T1" fmla="*/ 1418 h 1418"/>
                <a:gd name="T2" fmla="*/ 3056 w 3598"/>
                <a:gd name="T3" fmla="*/ 1418 h 1418"/>
                <a:gd name="T4" fmla="*/ 3056 w 3598"/>
                <a:gd name="T5" fmla="*/ 1309 h 1418"/>
                <a:gd name="T6" fmla="*/ 3460 w 3598"/>
                <a:gd name="T7" fmla="*/ 1309 h 1418"/>
                <a:gd name="T8" fmla="*/ 3489 w 3598"/>
                <a:gd name="T9" fmla="*/ 1280 h 1418"/>
                <a:gd name="T10" fmla="*/ 3489 w 3598"/>
                <a:gd name="T11" fmla="*/ 899 h 1418"/>
                <a:gd name="T12" fmla="*/ 3222 w 3598"/>
                <a:gd name="T13" fmla="*/ 640 h 1418"/>
                <a:gd name="T14" fmla="*/ 3221 w 3598"/>
                <a:gd name="T15" fmla="*/ 640 h 1418"/>
                <a:gd name="T16" fmla="*/ 2718 w 3598"/>
                <a:gd name="T17" fmla="*/ 550 h 1418"/>
                <a:gd name="T18" fmla="*/ 2369 w 3598"/>
                <a:gd name="T19" fmla="*/ 159 h 1418"/>
                <a:gd name="T20" fmla="*/ 2258 w 3598"/>
                <a:gd name="T21" fmla="*/ 110 h 1418"/>
                <a:gd name="T22" fmla="*/ 1193 w 3598"/>
                <a:gd name="T23" fmla="*/ 110 h 1418"/>
                <a:gd name="T24" fmla="*/ 1073 w 3598"/>
                <a:gd name="T25" fmla="*/ 190 h 1418"/>
                <a:gd name="T26" fmla="*/ 703 w 3598"/>
                <a:gd name="T27" fmla="*/ 609 h 1418"/>
                <a:gd name="T28" fmla="*/ 299 w 3598"/>
                <a:gd name="T29" fmla="*/ 609 h 1418"/>
                <a:gd name="T30" fmla="*/ 109 w 3598"/>
                <a:gd name="T31" fmla="*/ 798 h 1418"/>
                <a:gd name="T32" fmla="*/ 109 w 3598"/>
                <a:gd name="T33" fmla="*/ 1280 h 1418"/>
                <a:gd name="T34" fmla="*/ 138 w 3598"/>
                <a:gd name="T35" fmla="*/ 1309 h 1418"/>
                <a:gd name="T36" fmla="*/ 568 w 3598"/>
                <a:gd name="T37" fmla="*/ 1309 h 1418"/>
                <a:gd name="T38" fmla="*/ 568 w 3598"/>
                <a:gd name="T39" fmla="*/ 1418 h 1418"/>
                <a:gd name="T40" fmla="*/ 138 w 3598"/>
                <a:gd name="T41" fmla="*/ 1418 h 1418"/>
                <a:gd name="T42" fmla="*/ 0 w 3598"/>
                <a:gd name="T43" fmla="*/ 1280 h 1418"/>
                <a:gd name="T44" fmla="*/ 0 w 3598"/>
                <a:gd name="T45" fmla="*/ 798 h 1418"/>
                <a:gd name="T46" fmla="*/ 299 w 3598"/>
                <a:gd name="T47" fmla="*/ 500 h 1418"/>
                <a:gd name="T48" fmla="*/ 654 w 3598"/>
                <a:gd name="T49" fmla="*/ 500 h 1418"/>
                <a:gd name="T50" fmla="*/ 992 w 3598"/>
                <a:gd name="T51" fmla="*/ 116 h 1418"/>
                <a:gd name="T52" fmla="*/ 1193 w 3598"/>
                <a:gd name="T53" fmla="*/ 0 h 1418"/>
                <a:gd name="T54" fmla="*/ 2258 w 3598"/>
                <a:gd name="T55" fmla="*/ 0 h 1418"/>
                <a:gd name="T56" fmla="*/ 2448 w 3598"/>
                <a:gd name="T57" fmla="*/ 85 h 1418"/>
                <a:gd name="T58" fmla="*/ 2449 w 3598"/>
                <a:gd name="T59" fmla="*/ 86 h 1418"/>
                <a:gd name="T60" fmla="*/ 2774 w 3598"/>
                <a:gd name="T61" fmla="*/ 449 h 1418"/>
                <a:gd name="T62" fmla="*/ 3238 w 3598"/>
                <a:gd name="T63" fmla="*/ 531 h 1418"/>
                <a:gd name="T64" fmla="*/ 3517 w 3598"/>
                <a:gd name="T65" fmla="*/ 654 h 1418"/>
                <a:gd name="T66" fmla="*/ 3598 w 3598"/>
                <a:gd name="T67" fmla="*/ 899 h 1418"/>
                <a:gd name="T68" fmla="*/ 3598 w 3598"/>
                <a:gd name="T69" fmla="*/ 1280 h 1418"/>
                <a:gd name="T70" fmla="*/ 3460 w 3598"/>
                <a:gd name="T71" fmla="*/ 1418 h 1418"/>
                <a:gd name="T72" fmla="*/ 3460 w 3598"/>
                <a:gd name="T73" fmla="*/ 1418 h 1418"/>
                <a:gd name="T74" fmla="*/ 3460 w 3598"/>
                <a:gd name="T75" fmla="*/ 1418 h 1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98" h="1418">
                  <a:moveTo>
                    <a:pt x="3460" y="1418"/>
                  </a:moveTo>
                  <a:cubicBezTo>
                    <a:pt x="3056" y="1418"/>
                    <a:pt x="3056" y="1418"/>
                    <a:pt x="3056" y="1418"/>
                  </a:cubicBezTo>
                  <a:cubicBezTo>
                    <a:pt x="3056" y="1309"/>
                    <a:pt x="3056" y="1309"/>
                    <a:pt x="3056" y="1309"/>
                  </a:cubicBezTo>
                  <a:cubicBezTo>
                    <a:pt x="3460" y="1309"/>
                    <a:pt x="3460" y="1309"/>
                    <a:pt x="3460" y="1309"/>
                  </a:cubicBezTo>
                  <a:cubicBezTo>
                    <a:pt x="3476" y="1309"/>
                    <a:pt x="3489" y="1295"/>
                    <a:pt x="3489" y="1280"/>
                  </a:cubicBezTo>
                  <a:cubicBezTo>
                    <a:pt x="3489" y="899"/>
                    <a:pt x="3489" y="899"/>
                    <a:pt x="3489" y="899"/>
                  </a:cubicBezTo>
                  <a:cubicBezTo>
                    <a:pt x="3489" y="763"/>
                    <a:pt x="3444" y="672"/>
                    <a:pt x="3222" y="640"/>
                  </a:cubicBezTo>
                  <a:cubicBezTo>
                    <a:pt x="3221" y="640"/>
                    <a:pt x="3221" y="640"/>
                    <a:pt x="3221" y="640"/>
                  </a:cubicBezTo>
                  <a:cubicBezTo>
                    <a:pt x="2718" y="550"/>
                    <a:pt x="2718" y="550"/>
                    <a:pt x="2718" y="550"/>
                  </a:cubicBezTo>
                  <a:cubicBezTo>
                    <a:pt x="2369" y="159"/>
                    <a:pt x="2369" y="159"/>
                    <a:pt x="2369" y="159"/>
                  </a:cubicBezTo>
                  <a:cubicBezTo>
                    <a:pt x="2343" y="132"/>
                    <a:pt x="2293" y="110"/>
                    <a:pt x="2258" y="110"/>
                  </a:cubicBezTo>
                  <a:cubicBezTo>
                    <a:pt x="1193" y="110"/>
                    <a:pt x="1193" y="110"/>
                    <a:pt x="1193" y="110"/>
                  </a:cubicBezTo>
                  <a:cubicBezTo>
                    <a:pt x="1175" y="110"/>
                    <a:pt x="1146" y="110"/>
                    <a:pt x="1073" y="190"/>
                  </a:cubicBezTo>
                  <a:cubicBezTo>
                    <a:pt x="703" y="609"/>
                    <a:pt x="703" y="609"/>
                    <a:pt x="703" y="609"/>
                  </a:cubicBezTo>
                  <a:cubicBezTo>
                    <a:pt x="299" y="609"/>
                    <a:pt x="299" y="609"/>
                    <a:pt x="299" y="609"/>
                  </a:cubicBezTo>
                  <a:cubicBezTo>
                    <a:pt x="194" y="609"/>
                    <a:pt x="109" y="694"/>
                    <a:pt x="109" y="798"/>
                  </a:cubicBezTo>
                  <a:cubicBezTo>
                    <a:pt x="109" y="1280"/>
                    <a:pt x="109" y="1280"/>
                    <a:pt x="109" y="1280"/>
                  </a:cubicBezTo>
                  <a:cubicBezTo>
                    <a:pt x="109" y="1295"/>
                    <a:pt x="122" y="1309"/>
                    <a:pt x="138" y="1309"/>
                  </a:cubicBezTo>
                  <a:cubicBezTo>
                    <a:pt x="568" y="1309"/>
                    <a:pt x="568" y="1309"/>
                    <a:pt x="568" y="1309"/>
                  </a:cubicBezTo>
                  <a:cubicBezTo>
                    <a:pt x="568" y="1418"/>
                    <a:pt x="568" y="1418"/>
                    <a:pt x="568" y="1418"/>
                  </a:cubicBezTo>
                  <a:cubicBezTo>
                    <a:pt x="138" y="1418"/>
                    <a:pt x="138" y="1418"/>
                    <a:pt x="138" y="1418"/>
                  </a:cubicBezTo>
                  <a:cubicBezTo>
                    <a:pt x="62" y="1418"/>
                    <a:pt x="0" y="1356"/>
                    <a:pt x="0" y="1280"/>
                  </a:cubicBezTo>
                  <a:cubicBezTo>
                    <a:pt x="0" y="798"/>
                    <a:pt x="0" y="798"/>
                    <a:pt x="0" y="798"/>
                  </a:cubicBezTo>
                  <a:cubicBezTo>
                    <a:pt x="0" y="634"/>
                    <a:pt x="134" y="500"/>
                    <a:pt x="299" y="500"/>
                  </a:cubicBezTo>
                  <a:cubicBezTo>
                    <a:pt x="654" y="500"/>
                    <a:pt x="654" y="500"/>
                    <a:pt x="654" y="500"/>
                  </a:cubicBezTo>
                  <a:cubicBezTo>
                    <a:pt x="992" y="116"/>
                    <a:pt x="992" y="116"/>
                    <a:pt x="992" y="116"/>
                  </a:cubicBezTo>
                  <a:cubicBezTo>
                    <a:pt x="1068" y="33"/>
                    <a:pt x="1124" y="0"/>
                    <a:pt x="1193" y="0"/>
                  </a:cubicBezTo>
                  <a:cubicBezTo>
                    <a:pt x="2258" y="0"/>
                    <a:pt x="2258" y="0"/>
                    <a:pt x="2258" y="0"/>
                  </a:cubicBezTo>
                  <a:cubicBezTo>
                    <a:pt x="2324" y="0"/>
                    <a:pt x="2402" y="35"/>
                    <a:pt x="2448" y="85"/>
                  </a:cubicBezTo>
                  <a:cubicBezTo>
                    <a:pt x="2449" y="86"/>
                    <a:pt x="2449" y="86"/>
                    <a:pt x="2449" y="86"/>
                  </a:cubicBezTo>
                  <a:cubicBezTo>
                    <a:pt x="2774" y="449"/>
                    <a:pt x="2774" y="449"/>
                    <a:pt x="2774" y="449"/>
                  </a:cubicBezTo>
                  <a:cubicBezTo>
                    <a:pt x="3238" y="531"/>
                    <a:pt x="3238" y="531"/>
                    <a:pt x="3238" y="531"/>
                  </a:cubicBezTo>
                  <a:cubicBezTo>
                    <a:pt x="3367" y="550"/>
                    <a:pt x="3458" y="590"/>
                    <a:pt x="3517" y="654"/>
                  </a:cubicBezTo>
                  <a:cubicBezTo>
                    <a:pt x="3572" y="713"/>
                    <a:pt x="3598" y="794"/>
                    <a:pt x="3598" y="899"/>
                  </a:cubicBezTo>
                  <a:cubicBezTo>
                    <a:pt x="3598" y="1280"/>
                    <a:pt x="3598" y="1280"/>
                    <a:pt x="3598" y="1280"/>
                  </a:cubicBezTo>
                  <a:cubicBezTo>
                    <a:pt x="3598" y="1356"/>
                    <a:pt x="3537" y="1418"/>
                    <a:pt x="3460" y="1418"/>
                  </a:cubicBezTo>
                  <a:close/>
                  <a:moveTo>
                    <a:pt x="3460" y="1418"/>
                  </a:moveTo>
                  <a:cubicBezTo>
                    <a:pt x="3460" y="1418"/>
                    <a:pt x="3460" y="1418"/>
                    <a:pt x="3460" y="14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11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"/>
            <p:cNvSpPr>
              <a:spLocks noChangeArrowheads="1"/>
            </p:cNvSpPr>
            <p:nvPr/>
          </p:nvSpPr>
          <p:spPr bwMode="auto">
            <a:xfrm>
              <a:off x="10353110" y="1804804"/>
              <a:ext cx="252621" cy="2122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11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19"/>
            <p:cNvSpPr>
              <a:spLocks noEditPoints="1"/>
            </p:cNvSpPr>
            <p:nvPr/>
          </p:nvSpPr>
          <p:spPr bwMode="auto">
            <a:xfrm>
              <a:off x="10224373" y="1742944"/>
              <a:ext cx="144696" cy="144778"/>
            </a:xfrm>
            <a:custGeom>
              <a:avLst/>
              <a:gdLst>
                <a:gd name="T0" fmla="*/ 372 w 744"/>
                <a:gd name="T1" fmla="*/ 744 h 744"/>
                <a:gd name="T2" fmla="*/ 0 w 744"/>
                <a:gd name="T3" fmla="*/ 372 h 744"/>
                <a:gd name="T4" fmla="*/ 372 w 744"/>
                <a:gd name="T5" fmla="*/ 0 h 744"/>
                <a:gd name="T6" fmla="*/ 744 w 744"/>
                <a:gd name="T7" fmla="*/ 372 h 744"/>
                <a:gd name="T8" fmla="*/ 372 w 744"/>
                <a:gd name="T9" fmla="*/ 744 h 744"/>
                <a:gd name="T10" fmla="*/ 372 w 744"/>
                <a:gd name="T11" fmla="*/ 109 h 744"/>
                <a:gd name="T12" fmla="*/ 110 w 744"/>
                <a:gd name="T13" fmla="*/ 372 h 744"/>
                <a:gd name="T14" fmla="*/ 372 w 744"/>
                <a:gd name="T15" fmla="*/ 635 h 744"/>
                <a:gd name="T16" fmla="*/ 635 w 744"/>
                <a:gd name="T17" fmla="*/ 372 h 744"/>
                <a:gd name="T18" fmla="*/ 372 w 744"/>
                <a:gd name="T19" fmla="*/ 109 h 744"/>
                <a:gd name="T20" fmla="*/ 372 w 744"/>
                <a:gd name="T21" fmla="*/ 109 h 744"/>
                <a:gd name="T22" fmla="*/ 372 w 744"/>
                <a:gd name="T23" fmla="*/ 109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4" h="744">
                  <a:moveTo>
                    <a:pt x="372" y="744"/>
                  </a:moveTo>
                  <a:cubicBezTo>
                    <a:pt x="167" y="744"/>
                    <a:pt x="0" y="577"/>
                    <a:pt x="0" y="372"/>
                  </a:cubicBezTo>
                  <a:cubicBezTo>
                    <a:pt x="0" y="167"/>
                    <a:pt x="167" y="0"/>
                    <a:pt x="372" y="0"/>
                  </a:cubicBezTo>
                  <a:cubicBezTo>
                    <a:pt x="578" y="0"/>
                    <a:pt x="744" y="167"/>
                    <a:pt x="744" y="372"/>
                  </a:cubicBezTo>
                  <a:cubicBezTo>
                    <a:pt x="744" y="577"/>
                    <a:pt x="578" y="744"/>
                    <a:pt x="372" y="744"/>
                  </a:cubicBezTo>
                  <a:close/>
                  <a:moveTo>
                    <a:pt x="372" y="109"/>
                  </a:moveTo>
                  <a:cubicBezTo>
                    <a:pt x="228" y="109"/>
                    <a:pt x="110" y="227"/>
                    <a:pt x="110" y="372"/>
                  </a:cubicBezTo>
                  <a:cubicBezTo>
                    <a:pt x="110" y="517"/>
                    <a:pt x="228" y="635"/>
                    <a:pt x="372" y="635"/>
                  </a:cubicBezTo>
                  <a:cubicBezTo>
                    <a:pt x="517" y="635"/>
                    <a:pt x="635" y="517"/>
                    <a:pt x="635" y="372"/>
                  </a:cubicBezTo>
                  <a:cubicBezTo>
                    <a:pt x="635" y="227"/>
                    <a:pt x="517" y="109"/>
                    <a:pt x="372" y="109"/>
                  </a:cubicBezTo>
                  <a:close/>
                  <a:moveTo>
                    <a:pt x="372" y="109"/>
                  </a:moveTo>
                  <a:cubicBezTo>
                    <a:pt x="372" y="109"/>
                    <a:pt x="372" y="109"/>
                    <a:pt x="372" y="10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11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20"/>
            <p:cNvSpPr>
              <a:spLocks noEditPoints="1"/>
            </p:cNvSpPr>
            <p:nvPr/>
          </p:nvSpPr>
          <p:spPr bwMode="auto">
            <a:xfrm>
              <a:off x="10296762" y="1583113"/>
              <a:ext cx="531071" cy="304609"/>
            </a:xfrm>
            <a:custGeom>
              <a:avLst/>
              <a:gdLst>
                <a:gd name="T0" fmla="*/ 1877 w 2731"/>
                <a:gd name="T1" fmla="*/ 1565 h 1565"/>
                <a:gd name="T2" fmla="*/ 1505 w 2731"/>
                <a:gd name="T3" fmla="*/ 1193 h 1565"/>
                <a:gd name="T4" fmla="*/ 1877 w 2731"/>
                <a:gd name="T5" fmla="*/ 821 h 1565"/>
                <a:gd name="T6" fmla="*/ 2249 w 2731"/>
                <a:gd name="T7" fmla="*/ 1193 h 1565"/>
                <a:gd name="T8" fmla="*/ 1877 w 2731"/>
                <a:gd name="T9" fmla="*/ 1565 h 1565"/>
                <a:gd name="T10" fmla="*/ 1877 w 2731"/>
                <a:gd name="T11" fmla="*/ 930 h 1565"/>
                <a:gd name="T12" fmla="*/ 1614 w 2731"/>
                <a:gd name="T13" fmla="*/ 1193 h 1565"/>
                <a:gd name="T14" fmla="*/ 1877 w 2731"/>
                <a:gd name="T15" fmla="*/ 1456 h 1565"/>
                <a:gd name="T16" fmla="*/ 2139 w 2731"/>
                <a:gd name="T17" fmla="*/ 1193 h 1565"/>
                <a:gd name="T18" fmla="*/ 1877 w 2731"/>
                <a:gd name="T19" fmla="*/ 930 h 1565"/>
                <a:gd name="T20" fmla="*/ 74 w 2731"/>
                <a:gd name="T21" fmla="*/ 459 h 1565"/>
                <a:gd name="T22" fmla="*/ 0 w 2731"/>
                <a:gd name="T23" fmla="*/ 383 h 1565"/>
                <a:gd name="T24" fmla="*/ 52 w 2731"/>
                <a:gd name="T25" fmla="*/ 297 h 1565"/>
                <a:gd name="T26" fmla="*/ 137 w 2731"/>
                <a:gd name="T27" fmla="*/ 199 h 1565"/>
                <a:gd name="T28" fmla="*/ 261 w 2731"/>
                <a:gd name="T29" fmla="*/ 63 h 1565"/>
                <a:gd name="T30" fmla="*/ 263 w 2731"/>
                <a:gd name="T31" fmla="*/ 60 h 1565"/>
                <a:gd name="T32" fmla="*/ 389 w 2731"/>
                <a:gd name="T33" fmla="*/ 0 h 1565"/>
                <a:gd name="T34" fmla="*/ 714 w 2731"/>
                <a:gd name="T35" fmla="*/ 0 h 1565"/>
                <a:gd name="T36" fmla="*/ 806 w 2731"/>
                <a:gd name="T37" fmla="*/ 91 h 1565"/>
                <a:gd name="T38" fmla="*/ 806 w 2731"/>
                <a:gd name="T39" fmla="*/ 367 h 1565"/>
                <a:gd name="T40" fmla="*/ 714 w 2731"/>
                <a:gd name="T41" fmla="*/ 456 h 1565"/>
                <a:gd name="T42" fmla="*/ 74 w 2731"/>
                <a:gd name="T43" fmla="*/ 459 h 1565"/>
                <a:gd name="T44" fmla="*/ 340 w 2731"/>
                <a:gd name="T45" fmla="*/ 137 h 1565"/>
                <a:gd name="T46" fmla="*/ 150 w 2731"/>
                <a:gd name="T47" fmla="*/ 349 h 1565"/>
                <a:gd name="T48" fmla="*/ 697 w 2731"/>
                <a:gd name="T49" fmla="*/ 347 h 1565"/>
                <a:gd name="T50" fmla="*/ 697 w 2731"/>
                <a:gd name="T51" fmla="*/ 109 h 1565"/>
                <a:gd name="T52" fmla="*/ 389 w 2731"/>
                <a:gd name="T53" fmla="*/ 109 h 1565"/>
                <a:gd name="T54" fmla="*/ 340 w 2731"/>
                <a:gd name="T55" fmla="*/ 137 h 1565"/>
                <a:gd name="T56" fmla="*/ 1664 w 2731"/>
                <a:gd name="T57" fmla="*/ 459 h 1565"/>
                <a:gd name="T58" fmla="*/ 990 w 2731"/>
                <a:gd name="T59" fmla="*/ 456 h 1565"/>
                <a:gd name="T60" fmla="*/ 897 w 2731"/>
                <a:gd name="T61" fmla="*/ 365 h 1565"/>
                <a:gd name="T62" fmla="*/ 897 w 2731"/>
                <a:gd name="T63" fmla="*/ 91 h 1565"/>
                <a:gd name="T64" fmla="*/ 990 w 2731"/>
                <a:gd name="T65" fmla="*/ 0 h 1565"/>
                <a:gd name="T66" fmla="*/ 1336 w 2731"/>
                <a:gd name="T67" fmla="*/ 0 h 1565"/>
                <a:gd name="T68" fmla="*/ 1464 w 2731"/>
                <a:gd name="T69" fmla="*/ 59 h 1565"/>
                <a:gd name="T70" fmla="*/ 1466 w 2731"/>
                <a:gd name="T71" fmla="*/ 62 h 1565"/>
                <a:gd name="T72" fmla="*/ 1595 w 2731"/>
                <a:gd name="T73" fmla="*/ 198 h 1565"/>
                <a:gd name="T74" fmla="*/ 1684 w 2731"/>
                <a:gd name="T75" fmla="*/ 296 h 1565"/>
                <a:gd name="T76" fmla="*/ 1738 w 2731"/>
                <a:gd name="T77" fmla="*/ 383 h 1565"/>
                <a:gd name="T78" fmla="*/ 1664 w 2731"/>
                <a:gd name="T79" fmla="*/ 459 h 1565"/>
                <a:gd name="T80" fmla="*/ 1006 w 2731"/>
                <a:gd name="T81" fmla="*/ 347 h 1565"/>
                <a:gd name="T82" fmla="*/ 1586 w 2731"/>
                <a:gd name="T83" fmla="*/ 349 h 1565"/>
                <a:gd name="T84" fmla="*/ 1389 w 2731"/>
                <a:gd name="T85" fmla="*/ 138 h 1565"/>
                <a:gd name="T86" fmla="*/ 1336 w 2731"/>
                <a:gd name="T87" fmla="*/ 109 h 1565"/>
                <a:gd name="T88" fmla="*/ 1006 w 2731"/>
                <a:gd name="T89" fmla="*/ 109 h 1565"/>
                <a:gd name="T90" fmla="*/ 1006 w 2731"/>
                <a:gd name="T91" fmla="*/ 347 h 1565"/>
                <a:gd name="T92" fmla="*/ 2592 w 2731"/>
                <a:gd name="T93" fmla="*/ 832 h 1565"/>
                <a:gd name="T94" fmla="*/ 2253 w 2731"/>
                <a:gd name="T95" fmla="*/ 493 h 1565"/>
                <a:gd name="T96" fmla="*/ 2268 w 2731"/>
                <a:gd name="T97" fmla="*/ 392 h 1565"/>
                <a:gd name="T98" fmla="*/ 2282 w 2731"/>
                <a:gd name="T99" fmla="*/ 346 h 1565"/>
                <a:gd name="T100" fmla="*/ 2372 w 2731"/>
                <a:gd name="T101" fmla="*/ 361 h 1565"/>
                <a:gd name="T102" fmla="*/ 2650 w 2731"/>
                <a:gd name="T103" fmla="*/ 484 h 1565"/>
                <a:gd name="T104" fmla="*/ 2730 w 2731"/>
                <a:gd name="T105" fmla="*/ 729 h 1565"/>
                <a:gd name="T106" fmla="*/ 2730 w 2731"/>
                <a:gd name="T107" fmla="*/ 805 h 1565"/>
                <a:gd name="T108" fmla="*/ 2692 w 2731"/>
                <a:gd name="T109" fmla="*/ 817 h 1565"/>
                <a:gd name="T110" fmla="*/ 2592 w 2731"/>
                <a:gd name="T111" fmla="*/ 832 h 1565"/>
                <a:gd name="T112" fmla="*/ 2363 w 2731"/>
                <a:gd name="T113" fmla="*/ 471 h 1565"/>
                <a:gd name="T114" fmla="*/ 2362 w 2731"/>
                <a:gd name="T115" fmla="*/ 493 h 1565"/>
                <a:gd name="T116" fmla="*/ 2592 w 2731"/>
                <a:gd name="T117" fmla="*/ 723 h 1565"/>
                <a:gd name="T118" fmla="*/ 2622 w 2731"/>
                <a:gd name="T119" fmla="*/ 721 h 1565"/>
                <a:gd name="T120" fmla="*/ 2363 w 2731"/>
                <a:gd name="T121" fmla="*/ 471 h 1565"/>
                <a:gd name="T122" fmla="*/ 2363 w 2731"/>
                <a:gd name="T123" fmla="*/ 471 h 1565"/>
                <a:gd name="T124" fmla="*/ 2363 w 2731"/>
                <a:gd name="T125" fmla="*/ 471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1" h="1565">
                  <a:moveTo>
                    <a:pt x="1877" y="1565"/>
                  </a:moveTo>
                  <a:cubicBezTo>
                    <a:pt x="1672" y="1565"/>
                    <a:pt x="1505" y="1398"/>
                    <a:pt x="1505" y="1193"/>
                  </a:cubicBezTo>
                  <a:cubicBezTo>
                    <a:pt x="1505" y="988"/>
                    <a:pt x="1671" y="821"/>
                    <a:pt x="1877" y="821"/>
                  </a:cubicBezTo>
                  <a:cubicBezTo>
                    <a:pt x="2082" y="821"/>
                    <a:pt x="2249" y="988"/>
                    <a:pt x="2249" y="1193"/>
                  </a:cubicBezTo>
                  <a:cubicBezTo>
                    <a:pt x="2249" y="1398"/>
                    <a:pt x="2082" y="1565"/>
                    <a:pt x="1877" y="1565"/>
                  </a:cubicBezTo>
                  <a:close/>
                  <a:moveTo>
                    <a:pt x="1877" y="930"/>
                  </a:moveTo>
                  <a:cubicBezTo>
                    <a:pt x="1732" y="930"/>
                    <a:pt x="1614" y="1048"/>
                    <a:pt x="1614" y="1193"/>
                  </a:cubicBezTo>
                  <a:cubicBezTo>
                    <a:pt x="1614" y="1338"/>
                    <a:pt x="1732" y="1456"/>
                    <a:pt x="1877" y="1456"/>
                  </a:cubicBezTo>
                  <a:cubicBezTo>
                    <a:pt x="2022" y="1456"/>
                    <a:pt x="2139" y="1338"/>
                    <a:pt x="2139" y="1193"/>
                  </a:cubicBezTo>
                  <a:cubicBezTo>
                    <a:pt x="2139" y="1048"/>
                    <a:pt x="2022" y="930"/>
                    <a:pt x="1877" y="930"/>
                  </a:cubicBezTo>
                  <a:close/>
                  <a:moveTo>
                    <a:pt x="74" y="459"/>
                  </a:moveTo>
                  <a:cubicBezTo>
                    <a:pt x="31" y="459"/>
                    <a:pt x="0" y="427"/>
                    <a:pt x="0" y="383"/>
                  </a:cubicBezTo>
                  <a:cubicBezTo>
                    <a:pt x="0" y="360"/>
                    <a:pt x="11" y="346"/>
                    <a:pt x="52" y="297"/>
                  </a:cubicBezTo>
                  <a:cubicBezTo>
                    <a:pt x="72" y="272"/>
                    <a:pt x="101" y="240"/>
                    <a:pt x="137" y="199"/>
                  </a:cubicBezTo>
                  <a:cubicBezTo>
                    <a:pt x="199" y="131"/>
                    <a:pt x="260" y="63"/>
                    <a:pt x="261" y="63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93" y="32"/>
                    <a:pt x="330" y="0"/>
                    <a:pt x="389" y="0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765" y="0"/>
                    <a:pt x="806" y="41"/>
                    <a:pt x="806" y="91"/>
                  </a:cubicBezTo>
                  <a:cubicBezTo>
                    <a:pt x="806" y="367"/>
                    <a:pt x="806" y="367"/>
                    <a:pt x="806" y="367"/>
                  </a:cubicBezTo>
                  <a:cubicBezTo>
                    <a:pt x="805" y="417"/>
                    <a:pt x="764" y="456"/>
                    <a:pt x="714" y="456"/>
                  </a:cubicBezTo>
                  <a:lnTo>
                    <a:pt x="74" y="459"/>
                  </a:lnTo>
                  <a:close/>
                  <a:moveTo>
                    <a:pt x="340" y="137"/>
                  </a:moveTo>
                  <a:cubicBezTo>
                    <a:pt x="271" y="213"/>
                    <a:pt x="197" y="295"/>
                    <a:pt x="150" y="349"/>
                  </a:cubicBezTo>
                  <a:cubicBezTo>
                    <a:pt x="697" y="347"/>
                    <a:pt x="697" y="347"/>
                    <a:pt x="697" y="347"/>
                  </a:cubicBezTo>
                  <a:cubicBezTo>
                    <a:pt x="697" y="109"/>
                    <a:pt x="697" y="109"/>
                    <a:pt x="697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76" y="109"/>
                    <a:pt x="366" y="113"/>
                    <a:pt x="340" y="137"/>
                  </a:cubicBezTo>
                  <a:close/>
                  <a:moveTo>
                    <a:pt x="1664" y="459"/>
                  </a:moveTo>
                  <a:cubicBezTo>
                    <a:pt x="990" y="456"/>
                    <a:pt x="990" y="456"/>
                    <a:pt x="990" y="456"/>
                  </a:cubicBezTo>
                  <a:cubicBezTo>
                    <a:pt x="939" y="456"/>
                    <a:pt x="897" y="415"/>
                    <a:pt x="897" y="365"/>
                  </a:cubicBezTo>
                  <a:cubicBezTo>
                    <a:pt x="897" y="91"/>
                    <a:pt x="897" y="91"/>
                    <a:pt x="897" y="91"/>
                  </a:cubicBezTo>
                  <a:cubicBezTo>
                    <a:pt x="897" y="40"/>
                    <a:pt x="939" y="0"/>
                    <a:pt x="990" y="0"/>
                  </a:cubicBezTo>
                  <a:cubicBezTo>
                    <a:pt x="1336" y="0"/>
                    <a:pt x="1336" y="0"/>
                    <a:pt x="1336" y="0"/>
                  </a:cubicBezTo>
                  <a:cubicBezTo>
                    <a:pt x="1395" y="0"/>
                    <a:pt x="1433" y="30"/>
                    <a:pt x="1464" y="59"/>
                  </a:cubicBezTo>
                  <a:cubicBezTo>
                    <a:pt x="1466" y="62"/>
                    <a:pt x="1466" y="62"/>
                    <a:pt x="1466" y="62"/>
                  </a:cubicBezTo>
                  <a:cubicBezTo>
                    <a:pt x="1467" y="62"/>
                    <a:pt x="1531" y="130"/>
                    <a:pt x="1595" y="198"/>
                  </a:cubicBezTo>
                  <a:cubicBezTo>
                    <a:pt x="1633" y="239"/>
                    <a:pt x="1663" y="271"/>
                    <a:pt x="1684" y="296"/>
                  </a:cubicBezTo>
                  <a:cubicBezTo>
                    <a:pt x="1727" y="344"/>
                    <a:pt x="1738" y="360"/>
                    <a:pt x="1738" y="383"/>
                  </a:cubicBezTo>
                  <a:cubicBezTo>
                    <a:pt x="1738" y="427"/>
                    <a:pt x="1707" y="459"/>
                    <a:pt x="1664" y="459"/>
                  </a:cubicBezTo>
                  <a:close/>
                  <a:moveTo>
                    <a:pt x="1006" y="347"/>
                  </a:moveTo>
                  <a:cubicBezTo>
                    <a:pt x="1586" y="349"/>
                    <a:pt x="1586" y="349"/>
                    <a:pt x="1586" y="349"/>
                  </a:cubicBezTo>
                  <a:cubicBezTo>
                    <a:pt x="1537" y="295"/>
                    <a:pt x="1460" y="213"/>
                    <a:pt x="1389" y="138"/>
                  </a:cubicBezTo>
                  <a:cubicBezTo>
                    <a:pt x="1364" y="116"/>
                    <a:pt x="1352" y="109"/>
                    <a:pt x="1336" y="109"/>
                  </a:cubicBezTo>
                  <a:cubicBezTo>
                    <a:pt x="1006" y="109"/>
                    <a:pt x="1006" y="109"/>
                    <a:pt x="1006" y="109"/>
                  </a:cubicBezTo>
                  <a:lnTo>
                    <a:pt x="1006" y="347"/>
                  </a:lnTo>
                  <a:close/>
                  <a:moveTo>
                    <a:pt x="2592" y="832"/>
                  </a:moveTo>
                  <a:cubicBezTo>
                    <a:pt x="2405" y="832"/>
                    <a:pt x="2253" y="680"/>
                    <a:pt x="2253" y="493"/>
                  </a:cubicBezTo>
                  <a:cubicBezTo>
                    <a:pt x="2253" y="460"/>
                    <a:pt x="2258" y="425"/>
                    <a:pt x="2268" y="392"/>
                  </a:cubicBezTo>
                  <a:cubicBezTo>
                    <a:pt x="2282" y="346"/>
                    <a:pt x="2282" y="346"/>
                    <a:pt x="2282" y="346"/>
                  </a:cubicBezTo>
                  <a:cubicBezTo>
                    <a:pt x="2372" y="361"/>
                    <a:pt x="2372" y="361"/>
                    <a:pt x="2372" y="361"/>
                  </a:cubicBezTo>
                  <a:cubicBezTo>
                    <a:pt x="2500" y="380"/>
                    <a:pt x="2591" y="420"/>
                    <a:pt x="2650" y="484"/>
                  </a:cubicBezTo>
                  <a:cubicBezTo>
                    <a:pt x="2705" y="543"/>
                    <a:pt x="2731" y="624"/>
                    <a:pt x="2730" y="729"/>
                  </a:cubicBezTo>
                  <a:cubicBezTo>
                    <a:pt x="2730" y="805"/>
                    <a:pt x="2730" y="805"/>
                    <a:pt x="2730" y="805"/>
                  </a:cubicBezTo>
                  <a:cubicBezTo>
                    <a:pt x="2692" y="817"/>
                    <a:pt x="2692" y="817"/>
                    <a:pt x="2692" y="817"/>
                  </a:cubicBezTo>
                  <a:cubicBezTo>
                    <a:pt x="2660" y="827"/>
                    <a:pt x="2626" y="832"/>
                    <a:pt x="2592" y="832"/>
                  </a:cubicBezTo>
                  <a:close/>
                  <a:moveTo>
                    <a:pt x="2363" y="471"/>
                  </a:moveTo>
                  <a:cubicBezTo>
                    <a:pt x="2362" y="478"/>
                    <a:pt x="2362" y="485"/>
                    <a:pt x="2362" y="493"/>
                  </a:cubicBezTo>
                  <a:cubicBezTo>
                    <a:pt x="2362" y="620"/>
                    <a:pt x="2465" y="723"/>
                    <a:pt x="2592" y="723"/>
                  </a:cubicBezTo>
                  <a:cubicBezTo>
                    <a:pt x="2602" y="723"/>
                    <a:pt x="2612" y="722"/>
                    <a:pt x="2622" y="721"/>
                  </a:cubicBezTo>
                  <a:cubicBezTo>
                    <a:pt x="2620" y="591"/>
                    <a:pt x="2574" y="503"/>
                    <a:pt x="2363" y="471"/>
                  </a:cubicBezTo>
                  <a:close/>
                  <a:moveTo>
                    <a:pt x="2363" y="471"/>
                  </a:moveTo>
                  <a:cubicBezTo>
                    <a:pt x="2363" y="471"/>
                    <a:pt x="2363" y="471"/>
                    <a:pt x="2363" y="4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11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矩形 124">
            <a:extLst>
              <a:ext uri="{FF2B5EF4-FFF2-40B4-BE49-F238E27FC236}">
                <a16:creationId xmlns="" xmlns:a16="http://schemas.microsoft.com/office/drawing/2014/main" id="{CE9B75D8-7030-4678-AFA8-2D735690FCBD}"/>
              </a:ext>
            </a:extLst>
          </p:cNvPr>
          <p:cNvSpPr/>
          <p:nvPr/>
        </p:nvSpPr>
        <p:spPr>
          <a:xfrm>
            <a:off x="6697987" y="3374291"/>
            <a:ext cx="430703" cy="233853"/>
          </a:xfrm>
          <a:prstGeom prst="rect">
            <a:avLst/>
          </a:prstGeom>
          <a:solidFill>
            <a:srgbClr val="FCC800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0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 err="1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124">
            <a:extLst>
              <a:ext uri="{FF2B5EF4-FFF2-40B4-BE49-F238E27FC236}">
                <a16:creationId xmlns="" xmlns:a16="http://schemas.microsoft.com/office/drawing/2014/main" id="{CE9B75D8-7030-4678-AFA8-2D735690FCBD}"/>
              </a:ext>
            </a:extLst>
          </p:cNvPr>
          <p:cNvSpPr/>
          <p:nvPr/>
        </p:nvSpPr>
        <p:spPr>
          <a:xfrm>
            <a:off x="6650219" y="3439848"/>
            <a:ext cx="430703" cy="233853"/>
          </a:xfrm>
          <a:prstGeom prst="rect">
            <a:avLst/>
          </a:prstGeom>
          <a:solidFill>
            <a:srgbClr val="FCC800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0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endParaRPr kumimoji="0" lang="zh-CN" altLang="en-US" sz="1050" b="0" i="0" u="none" strike="noStrike" kern="0" cap="none" spc="0" normalizeH="0" baseline="0" noProof="0" dirty="0" err="1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134">
            <a:extLst>
              <a:ext uri="{FF2B5EF4-FFF2-40B4-BE49-F238E27FC236}">
                <a16:creationId xmlns="" xmlns:a16="http://schemas.microsoft.com/office/drawing/2014/main" id="{F6E4B75A-33FB-4EC3-9BAF-D104B05527E6}"/>
              </a:ext>
            </a:extLst>
          </p:cNvPr>
          <p:cNvSpPr/>
          <p:nvPr/>
        </p:nvSpPr>
        <p:spPr bwMode="auto">
          <a:xfrm>
            <a:off x="9169919" y="5336190"/>
            <a:ext cx="703081" cy="26424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 defTabSz="914034">
              <a:defRPr/>
            </a:pPr>
            <a:r>
              <a:rPr lang="en-US" altLang="zh-CN" sz="1050" b="1" kern="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MNO</a:t>
            </a:r>
            <a:endParaRPr lang="zh-CN" altLang="en-US" sz="1050" b="1" kern="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8952997" y="4661238"/>
            <a:ext cx="199600" cy="76433"/>
          </a:xfrm>
          <a:prstGeom prst="ellipse">
            <a:avLst/>
          </a:prstGeom>
          <a:solidFill>
            <a:srgbClr val="3399FF"/>
          </a:solidFill>
          <a:ln w="12700" cap="flat" cmpd="sng" algn="ctr">
            <a:solidFill>
              <a:srgbClr val="666666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9260282" y="4661238"/>
            <a:ext cx="199600" cy="76433"/>
          </a:xfrm>
          <a:prstGeom prst="ellipse">
            <a:avLst/>
          </a:prstGeom>
          <a:solidFill>
            <a:srgbClr val="3399FF"/>
          </a:solidFill>
          <a:ln w="12700" cap="flat" cmpd="sng" algn="ctr">
            <a:solidFill>
              <a:srgbClr val="666666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9567567" y="4669681"/>
            <a:ext cx="199600" cy="76433"/>
          </a:xfrm>
          <a:prstGeom prst="ellipse">
            <a:avLst/>
          </a:prstGeom>
          <a:solidFill>
            <a:srgbClr val="3399FF"/>
          </a:solidFill>
          <a:ln w="12700" cap="flat" cmpd="sng" algn="ctr">
            <a:solidFill>
              <a:srgbClr val="666666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9873000" y="4667613"/>
            <a:ext cx="199600" cy="76433"/>
          </a:xfrm>
          <a:prstGeom prst="ellipse">
            <a:avLst/>
          </a:prstGeom>
          <a:solidFill>
            <a:srgbClr val="3399FF"/>
          </a:solidFill>
          <a:ln w="12700" cap="flat" cmpd="sng" algn="ctr">
            <a:solidFill>
              <a:srgbClr val="666666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10180285" y="4676056"/>
            <a:ext cx="199600" cy="76433"/>
          </a:xfrm>
          <a:prstGeom prst="ellipse">
            <a:avLst/>
          </a:prstGeom>
          <a:solidFill>
            <a:srgbClr val="3399FF"/>
          </a:solidFill>
          <a:ln w="12700" cap="flat" cmpd="sng" algn="ctr">
            <a:solidFill>
              <a:srgbClr val="666666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63" name="Straight Connector 62"/>
          <p:cNvCxnSpPr>
            <a:stCxn id="58" idx="0"/>
          </p:cNvCxnSpPr>
          <p:nvPr/>
        </p:nvCxnSpPr>
        <p:spPr>
          <a:xfrm flipV="1">
            <a:off x="9052797" y="4455032"/>
            <a:ext cx="0" cy="206206"/>
          </a:xfrm>
          <a:prstGeom prst="line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</p:cxnSp>
      <p:cxnSp>
        <p:nvCxnSpPr>
          <p:cNvPr id="64" name="Straight Connector 63"/>
          <p:cNvCxnSpPr/>
          <p:nvPr/>
        </p:nvCxnSpPr>
        <p:spPr>
          <a:xfrm flipV="1">
            <a:off x="9360082" y="4469850"/>
            <a:ext cx="0" cy="206206"/>
          </a:xfrm>
          <a:prstGeom prst="line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</p:cxnSp>
      <p:cxnSp>
        <p:nvCxnSpPr>
          <p:cNvPr id="65" name="Straight Connector 64"/>
          <p:cNvCxnSpPr/>
          <p:nvPr/>
        </p:nvCxnSpPr>
        <p:spPr>
          <a:xfrm flipV="1">
            <a:off x="9665179" y="4469850"/>
            <a:ext cx="0" cy="206206"/>
          </a:xfrm>
          <a:prstGeom prst="line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</p:cxnSp>
      <p:cxnSp>
        <p:nvCxnSpPr>
          <p:cNvPr id="66" name="Straight Connector 65"/>
          <p:cNvCxnSpPr/>
          <p:nvPr/>
        </p:nvCxnSpPr>
        <p:spPr>
          <a:xfrm flipV="1">
            <a:off x="9978757" y="4455032"/>
            <a:ext cx="0" cy="206206"/>
          </a:xfrm>
          <a:prstGeom prst="line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</p:cxnSp>
      <p:cxnSp>
        <p:nvCxnSpPr>
          <p:cNvPr id="67" name="Straight Connector 66"/>
          <p:cNvCxnSpPr/>
          <p:nvPr/>
        </p:nvCxnSpPr>
        <p:spPr>
          <a:xfrm flipV="1">
            <a:off x="10280804" y="4469850"/>
            <a:ext cx="0" cy="206206"/>
          </a:xfrm>
          <a:prstGeom prst="line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</p:cxnSp>
      <p:sp>
        <p:nvSpPr>
          <p:cNvPr id="81" name="Freeform 13"/>
          <p:cNvSpPr>
            <a:spLocks noEditPoints="1"/>
          </p:cNvSpPr>
          <p:nvPr/>
        </p:nvSpPr>
        <p:spPr bwMode="auto">
          <a:xfrm>
            <a:off x="8663301" y="3279308"/>
            <a:ext cx="360709" cy="262701"/>
          </a:xfrm>
          <a:custGeom>
            <a:avLst/>
            <a:gdLst>
              <a:gd name="T0" fmla="*/ 1462 w 2852"/>
              <a:gd name="T1" fmla="*/ 1468 h 1688"/>
              <a:gd name="T2" fmla="*/ 1066 w 2852"/>
              <a:gd name="T3" fmla="*/ 618 h 1688"/>
              <a:gd name="T4" fmla="*/ 1792 w 2852"/>
              <a:gd name="T5" fmla="*/ 523 h 1688"/>
              <a:gd name="T6" fmla="*/ 1700 w 2852"/>
              <a:gd name="T7" fmla="*/ 513 h 1688"/>
              <a:gd name="T8" fmla="*/ 1614 w 2852"/>
              <a:gd name="T9" fmla="*/ 506 h 1688"/>
              <a:gd name="T10" fmla="*/ 1547 w 2852"/>
              <a:gd name="T11" fmla="*/ 503 h 1688"/>
              <a:gd name="T12" fmla="*/ 1424 w 2852"/>
              <a:gd name="T13" fmla="*/ 500 h 1688"/>
              <a:gd name="T14" fmla="*/ 1305 w 2852"/>
              <a:gd name="T15" fmla="*/ 504 h 1688"/>
              <a:gd name="T16" fmla="*/ 1210 w 2852"/>
              <a:gd name="T17" fmla="*/ 511 h 1688"/>
              <a:gd name="T18" fmla="*/ 1122 w 2852"/>
              <a:gd name="T19" fmla="*/ 519 h 1688"/>
              <a:gd name="T20" fmla="*/ 2344 w 2852"/>
              <a:gd name="T21" fmla="*/ 0 h 1688"/>
              <a:gd name="T22" fmla="*/ 2127 w 2852"/>
              <a:gd name="T23" fmla="*/ 525 h 1688"/>
              <a:gd name="T24" fmla="*/ 2252 w 2852"/>
              <a:gd name="T25" fmla="*/ 547 h 1688"/>
              <a:gd name="T26" fmla="*/ 1929 w 2852"/>
              <a:gd name="T27" fmla="*/ 581 h 1688"/>
              <a:gd name="T28" fmla="*/ 651 w 2852"/>
              <a:gd name="T29" fmla="*/ 541 h 1688"/>
              <a:gd name="T30" fmla="*/ 818 w 2852"/>
              <a:gd name="T31" fmla="*/ 494 h 1688"/>
              <a:gd name="T32" fmla="*/ 507 w 2852"/>
              <a:gd name="T33" fmla="*/ 0 h 1688"/>
              <a:gd name="T34" fmla="*/ 314 w 2852"/>
              <a:gd name="T35" fmla="*/ 531 h 1688"/>
              <a:gd name="T36" fmla="*/ 442 w 2852"/>
              <a:gd name="T37" fmla="*/ 550 h 1688"/>
              <a:gd name="T38" fmla="*/ 575 w 2852"/>
              <a:gd name="T39" fmla="*/ 887 h 1688"/>
              <a:gd name="T40" fmla="*/ 806 w 2852"/>
              <a:gd name="T41" fmla="*/ 952 h 1688"/>
              <a:gd name="T42" fmla="*/ 1181 w 2852"/>
              <a:gd name="T43" fmla="*/ 1423 h 1688"/>
              <a:gd name="T44" fmla="*/ 1357 w 2852"/>
              <a:gd name="T45" fmla="*/ 1348 h 1688"/>
              <a:gd name="T46" fmla="*/ 1579 w 2852"/>
              <a:gd name="T47" fmla="*/ 1389 h 1688"/>
              <a:gd name="T48" fmla="*/ 1632 w 2852"/>
              <a:gd name="T49" fmla="*/ 1289 h 1688"/>
              <a:gd name="T50" fmla="*/ 1914 w 2852"/>
              <a:gd name="T51" fmla="*/ 1688 h 1688"/>
              <a:gd name="T52" fmla="*/ 2030 w 2852"/>
              <a:gd name="T53" fmla="*/ 960 h 1688"/>
              <a:gd name="T54" fmla="*/ 2388 w 2852"/>
              <a:gd name="T55" fmla="*/ 877 h 1688"/>
              <a:gd name="T56" fmla="*/ 2462 w 2852"/>
              <a:gd name="T57" fmla="*/ 544 h 1688"/>
              <a:gd name="T58" fmla="*/ 2631 w 2852"/>
              <a:gd name="T59" fmla="*/ 503 h 1688"/>
              <a:gd name="T60" fmla="*/ 2731 w 2852"/>
              <a:gd name="T61" fmla="*/ 454 h 1688"/>
              <a:gd name="T62" fmla="*/ 824 w 2852"/>
              <a:gd name="T63" fmla="*/ 292 h 1688"/>
              <a:gd name="T64" fmla="*/ 220 w 2852"/>
              <a:gd name="T65" fmla="*/ 294 h 1688"/>
              <a:gd name="T66" fmla="*/ 413 w 2852"/>
              <a:gd name="T67" fmla="*/ 480 h 1688"/>
              <a:gd name="T68" fmla="*/ 327 w 2852"/>
              <a:gd name="T69" fmla="*/ 463 h 1688"/>
              <a:gd name="T70" fmla="*/ 255 w 2852"/>
              <a:gd name="T71" fmla="*/ 436 h 1688"/>
              <a:gd name="T72" fmla="*/ 152 w 2852"/>
              <a:gd name="T73" fmla="*/ 361 h 1688"/>
              <a:gd name="T74" fmla="*/ 126 w 2852"/>
              <a:gd name="T75" fmla="*/ 314 h 1688"/>
              <a:gd name="T76" fmla="*/ 879 w 2852"/>
              <a:gd name="T77" fmla="*/ 336 h 1688"/>
              <a:gd name="T78" fmla="*/ 844 w 2852"/>
              <a:gd name="T79" fmla="*/ 380 h 1688"/>
              <a:gd name="T80" fmla="*/ 790 w 2852"/>
              <a:gd name="T81" fmla="*/ 420 h 1688"/>
              <a:gd name="T82" fmla="*/ 721 w 2852"/>
              <a:gd name="T83" fmla="*/ 452 h 1688"/>
              <a:gd name="T84" fmla="*/ 639 w 2852"/>
              <a:gd name="T85" fmla="*/ 474 h 1688"/>
              <a:gd name="T86" fmla="*/ 1124 w 2852"/>
              <a:gd name="T87" fmla="*/ 1208 h 1688"/>
              <a:gd name="T88" fmla="*/ 1708 w 2852"/>
              <a:gd name="T89" fmla="*/ 1243 h 1688"/>
              <a:gd name="T90" fmla="*/ 1827 w 2852"/>
              <a:gd name="T91" fmla="*/ 1482 h 1688"/>
              <a:gd name="T92" fmla="*/ 2695 w 2852"/>
              <a:gd name="T93" fmla="*/ 366 h 1688"/>
              <a:gd name="T94" fmla="*/ 2646 w 2852"/>
              <a:gd name="T95" fmla="*/ 408 h 1688"/>
              <a:gd name="T96" fmla="*/ 2580 w 2852"/>
              <a:gd name="T97" fmla="*/ 443 h 1688"/>
              <a:gd name="T98" fmla="*/ 2501 w 2852"/>
              <a:gd name="T99" fmla="*/ 469 h 1688"/>
              <a:gd name="T100" fmla="*/ 2393 w 2852"/>
              <a:gd name="T101" fmla="*/ 329 h 1688"/>
              <a:gd name="T102" fmla="*/ 2260 w 2852"/>
              <a:gd name="T103" fmla="*/ 235 h 1688"/>
              <a:gd name="T104" fmla="*/ 2278 w 2852"/>
              <a:gd name="T105" fmla="*/ 484 h 1688"/>
              <a:gd name="T106" fmla="*/ 2188 w 2852"/>
              <a:gd name="T107" fmla="*/ 469 h 1688"/>
              <a:gd name="T108" fmla="*/ 2109 w 2852"/>
              <a:gd name="T109" fmla="*/ 444 h 1688"/>
              <a:gd name="T110" fmla="*/ 1997 w 2852"/>
              <a:gd name="T111" fmla="*/ 371 h 1688"/>
              <a:gd name="T112" fmla="*/ 1967 w 2852"/>
              <a:gd name="T113" fmla="*/ 325 h 1688"/>
              <a:gd name="T114" fmla="*/ 2731 w 2852"/>
              <a:gd name="T115" fmla="*/ 288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52" h="1688">
                <a:moveTo>
                  <a:pt x="1393" y="1468"/>
                </a:moveTo>
                <a:cubicBezTo>
                  <a:pt x="1393" y="1491"/>
                  <a:pt x="1411" y="1510"/>
                  <a:pt x="1435" y="1510"/>
                </a:cubicBezTo>
                <a:cubicBezTo>
                  <a:pt x="1458" y="1510"/>
                  <a:pt x="1477" y="1491"/>
                  <a:pt x="1477" y="1468"/>
                </a:cubicBezTo>
                <a:cubicBezTo>
                  <a:pt x="1477" y="1444"/>
                  <a:pt x="1458" y="1425"/>
                  <a:pt x="1435" y="1425"/>
                </a:cubicBezTo>
                <a:cubicBezTo>
                  <a:pt x="1411" y="1425"/>
                  <a:pt x="1393" y="1444"/>
                  <a:pt x="1393" y="1468"/>
                </a:cubicBezTo>
                <a:close/>
                <a:moveTo>
                  <a:pt x="1462" y="1468"/>
                </a:moveTo>
                <a:cubicBezTo>
                  <a:pt x="1462" y="1483"/>
                  <a:pt x="1450" y="1495"/>
                  <a:pt x="1435" y="1495"/>
                </a:cubicBezTo>
                <a:cubicBezTo>
                  <a:pt x="1420" y="1495"/>
                  <a:pt x="1408" y="1483"/>
                  <a:pt x="1408" y="1468"/>
                </a:cubicBezTo>
                <a:cubicBezTo>
                  <a:pt x="1408" y="1453"/>
                  <a:pt x="1420" y="1440"/>
                  <a:pt x="1435" y="1440"/>
                </a:cubicBezTo>
                <a:cubicBezTo>
                  <a:pt x="1450" y="1440"/>
                  <a:pt x="1462" y="1453"/>
                  <a:pt x="1462" y="1468"/>
                </a:cubicBezTo>
                <a:close/>
                <a:moveTo>
                  <a:pt x="1418" y="1468"/>
                </a:moveTo>
                <a:cubicBezTo>
                  <a:pt x="1418" y="1477"/>
                  <a:pt x="1425" y="1485"/>
                  <a:pt x="1435" y="1485"/>
                </a:cubicBezTo>
                <a:cubicBezTo>
                  <a:pt x="1444" y="1485"/>
                  <a:pt x="1452" y="1477"/>
                  <a:pt x="1452" y="1468"/>
                </a:cubicBezTo>
                <a:cubicBezTo>
                  <a:pt x="1452" y="1458"/>
                  <a:pt x="1444" y="1451"/>
                  <a:pt x="1435" y="1451"/>
                </a:cubicBezTo>
                <a:cubicBezTo>
                  <a:pt x="1425" y="1451"/>
                  <a:pt x="1418" y="1458"/>
                  <a:pt x="1418" y="1468"/>
                </a:cubicBezTo>
                <a:close/>
                <a:moveTo>
                  <a:pt x="995" y="535"/>
                </a:moveTo>
                <a:cubicBezTo>
                  <a:pt x="994" y="535"/>
                  <a:pt x="993" y="535"/>
                  <a:pt x="992" y="535"/>
                </a:cubicBezTo>
                <a:cubicBezTo>
                  <a:pt x="990" y="535"/>
                  <a:pt x="989" y="535"/>
                  <a:pt x="988" y="536"/>
                </a:cubicBezTo>
                <a:cubicBezTo>
                  <a:pt x="985" y="536"/>
                  <a:pt x="983" y="536"/>
                  <a:pt x="981" y="537"/>
                </a:cubicBezTo>
                <a:cubicBezTo>
                  <a:pt x="987" y="583"/>
                  <a:pt x="1022" y="618"/>
                  <a:pt x="1066" y="618"/>
                </a:cubicBezTo>
                <a:cubicBezTo>
                  <a:pt x="1791" y="618"/>
                  <a:pt x="1791" y="618"/>
                  <a:pt x="1791" y="618"/>
                </a:cubicBezTo>
                <a:cubicBezTo>
                  <a:pt x="1835" y="618"/>
                  <a:pt x="1871" y="581"/>
                  <a:pt x="1876" y="533"/>
                </a:cubicBezTo>
                <a:cubicBezTo>
                  <a:pt x="1874" y="533"/>
                  <a:pt x="1871" y="533"/>
                  <a:pt x="1869" y="532"/>
                </a:cubicBezTo>
                <a:cubicBezTo>
                  <a:pt x="1867" y="532"/>
                  <a:pt x="1866" y="532"/>
                  <a:pt x="1864" y="532"/>
                </a:cubicBezTo>
                <a:cubicBezTo>
                  <a:pt x="1863" y="532"/>
                  <a:pt x="1862" y="531"/>
                  <a:pt x="1861" y="531"/>
                </a:cubicBezTo>
                <a:cubicBezTo>
                  <a:pt x="1859" y="531"/>
                  <a:pt x="1856" y="531"/>
                  <a:pt x="1854" y="530"/>
                </a:cubicBezTo>
                <a:cubicBezTo>
                  <a:pt x="1854" y="530"/>
                  <a:pt x="1854" y="530"/>
                  <a:pt x="1854" y="530"/>
                </a:cubicBezTo>
                <a:cubicBezTo>
                  <a:pt x="1838" y="528"/>
                  <a:pt x="1822" y="526"/>
                  <a:pt x="1805" y="524"/>
                </a:cubicBezTo>
                <a:cubicBezTo>
                  <a:pt x="1804" y="524"/>
                  <a:pt x="1803" y="524"/>
                  <a:pt x="1802" y="524"/>
                </a:cubicBezTo>
                <a:cubicBezTo>
                  <a:pt x="1799" y="523"/>
                  <a:pt x="1795" y="523"/>
                  <a:pt x="1792" y="523"/>
                </a:cubicBezTo>
                <a:cubicBezTo>
                  <a:pt x="1792" y="523"/>
                  <a:pt x="1792" y="523"/>
                  <a:pt x="1791" y="523"/>
                </a:cubicBezTo>
                <a:cubicBezTo>
                  <a:pt x="1779" y="521"/>
                  <a:pt x="1767" y="520"/>
                  <a:pt x="1754" y="518"/>
                </a:cubicBezTo>
                <a:cubicBezTo>
                  <a:pt x="1753" y="518"/>
                  <a:pt x="1752" y="518"/>
                  <a:pt x="1751" y="518"/>
                </a:cubicBezTo>
                <a:cubicBezTo>
                  <a:pt x="1748" y="518"/>
                  <a:pt x="1745" y="517"/>
                  <a:pt x="1742" y="517"/>
                </a:cubicBezTo>
                <a:cubicBezTo>
                  <a:pt x="1742" y="517"/>
                  <a:pt x="1741" y="517"/>
                  <a:pt x="1740" y="517"/>
                </a:cubicBezTo>
                <a:cubicBezTo>
                  <a:pt x="1737" y="517"/>
                  <a:pt x="1734" y="516"/>
                  <a:pt x="1731" y="516"/>
                </a:cubicBezTo>
                <a:cubicBezTo>
                  <a:pt x="1729" y="516"/>
                  <a:pt x="1729" y="516"/>
                  <a:pt x="1729" y="516"/>
                </a:cubicBezTo>
                <a:cubicBezTo>
                  <a:pt x="1720" y="515"/>
                  <a:pt x="1711" y="514"/>
                  <a:pt x="1702" y="513"/>
                </a:cubicBezTo>
                <a:cubicBezTo>
                  <a:pt x="1702" y="513"/>
                  <a:pt x="1702" y="513"/>
                  <a:pt x="1702" y="513"/>
                </a:cubicBezTo>
                <a:cubicBezTo>
                  <a:pt x="1701" y="513"/>
                  <a:pt x="1701" y="513"/>
                  <a:pt x="1700" y="513"/>
                </a:cubicBezTo>
                <a:cubicBezTo>
                  <a:pt x="1699" y="513"/>
                  <a:pt x="1698" y="513"/>
                  <a:pt x="1696" y="513"/>
                </a:cubicBezTo>
                <a:cubicBezTo>
                  <a:pt x="1691" y="512"/>
                  <a:pt x="1685" y="512"/>
                  <a:pt x="1680" y="511"/>
                </a:cubicBezTo>
                <a:cubicBezTo>
                  <a:pt x="1678" y="511"/>
                  <a:pt x="1676" y="511"/>
                  <a:pt x="1675" y="511"/>
                </a:cubicBezTo>
                <a:cubicBezTo>
                  <a:pt x="1673" y="511"/>
                  <a:pt x="1672" y="511"/>
                  <a:pt x="1670" y="510"/>
                </a:cubicBezTo>
                <a:cubicBezTo>
                  <a:pt x="1669" y="510"/>
                  <a:pt x="1669" y="510"/>
                  <a:pt x="1668" y="510"/>
                </a:cubicBezTo>
                <a:cubicBezTo>
                  <a:pt x="1664" y="510"/>
                  <a:pt x="1659" y="510"/>
                  <a:pt x="1655" y="509"/>
                </a:cubicBezTo>
                <a:cubicBezTo>
                  <a:pt x="1655" y="509"/>
                  <a:pt x="1655" y="509"/>
                  <a:pt x="1654" y="509"/>
                </a:cubicBezTo>
                <a:cubicBezTo>
                  <a:pt x="1651" y="509"/>
                  <a:pt x="1647" y="509"/>
                  <a:pt x="1643" y="508"/>
                </a:cubicBezTo>
                <a:cubicBezTo>
                  <a:pt x="1643" y="508"/>
                  <a:pt x="1643" y="508"/>
                  <a:pt x="1643" y="508"/>
                </a:cubicBezTo>
                <a:cubicBezTo>
                  <a:pt x="1633" y="508"/>
                  <a:pt x="1624" y="507"/>
                  <a:pt x="1614" y="506"/>
                </a:cubicBezTo>
                <a:cubicBezTo>
                  <a:pt x="1614" y="506"/>
                  <a:pt x="1613" y="506"/>
                  <a:pt x="1612" y="506"/>
                </a:cubicBezTo>
                <a:cubicBezTo>
                  <a:pt x="1611" y="506"/>
                  <a:pt x="1610" y="506"/>
                  <a:pt x="1609" y="506"/>
                </a:cubicBezTo>
                <a:cubicBezTo>
                  <a:pt x="1608" y="506"/>
                  <a:pt x="1607" y="506"/>
                  <a:pt x="1605" y="506"/>
                </a:cubicBezTo>
                <a:cubicBezTo>
                  <a:pt x="1600" y="505"/>
                  <a:pt x="1594" y="505"/>
                  <a:pt x="1589" y="505"/>
                </a:cubicBezTo>
                <a:cubicBezTo>
                  <a:pt x="1588" y="505"/>
                  <a:pt x="1587" y="505"/>
                  <a:pt x="1586" y="505"/>
                </a:cubicBezTo>
                <a:cubicBezTo>
                  <a:pt x="1577" y="504"/>
                  <a:pt x="1568" y="504"/>
                  <a:pt x="1560" y="503"/>
                </a:cubicBezTo>
                <a:cubicBezTo>
                  <a:pt x="1560" y="503"/>
                  <a:pt x="1560" y="503"/>
                  <a:pt x="1560" y="503"/>
                </a:cubicBezTo>
                <a:cubicBezTo>
                  <a:pt x="1557" y="503"/>
                  <a:pt x="1555" y="503"/>
                  <a:pt x="1552" y="503"/>
                </a:cubicBezTo>
                <a:cubicBezTo>
                  <a:pt x="1551" y="503"/>
                  <a:pt x="1550" y="503"/>
                  <a:pt x="1548" y="503"/>
                </a:cubicBezTo>
                <a:cubicBezTo>
                  <a:pt x="1548" y="503"/>
                  <a:pt x="1547" y="503"/>
                  <a:pt x="1547" y="503"/>
                </a:cubicBezTo>
                <a:cubicBezTo>
                  <a:pt x="1546" y="503"/>
                  <a:pt x="1546" y="503"/>
                  <a:pt x="1545" y="503"/>
                </a:cubicBezTo>
                <a:cubicBezTo>
                  <a:pt x="1542" y="502"/>
                  <a:pt x="1539" y="502"/>
                  <a:pt x="1535" y="502"/>
                </a:cubicBezTo>
                <a:cubicBezTo>
                  <a:pt x="1534" y="502"/>
                  <a:pt x="1532" y="502"/>
                  <a:pt x="1530" y="502"/>
                </a:cubicBezTo>
                <a:cubicBezTo>
                  <a:pt x="1516" y="502"/>
                  <a:pt x="1503" y="501"/>
                  <a:pt x="1489" y="501"/>
                </a:cubicBezTo>
                <a:cubicBezTo>
                  <a:pt x="1488" y="501"/>
                  <a:pt x="1487" y="501"/>
                  <a:pt x="1486" y="501"/>
                </a:cubicBezTo>
                <a:cubicBezTo>
                  <a:pt x="1485" y="501"/>
                  <a:pt x="1484" y="501"/>
                  <a:pt x="1482" y="501"/>
                </a:cubicBezTo>
                <a:cubicBezTo>
                  <a:pt x="1482" y="501"/>
                  <a:pt x="1481" y="501"/>
                  <a:pt x="1481" y="501"/>
                </a:cubicBezTo>
                <a:cubicBezTo>
                  <a:pt x="1480" y="501"/>
                  <a:pt x="1478" y="501"/>
                  <a:pt x="1477" y="501"/>
                </a:cubicBezTo>
                <a:cubicBezTo>
                  <a:pt x="1459" y="500"/>
                  <a:pt x="1442" y="500"/>
                  <a:pt x="1424" y="500"/>
                </a:cubicBezTo>
                <a:cubicBezTo>
                  <a:pt x="1424" y="500"/>
                  <a:pt x="1424" y="500"/>
                  <a:pt x="1424" y="500"/>
                </a:cubicBezTo>
                <a:cubicBezTo>
                  <a:pt x="1424" y="500"/>
                  <a:pt x="1424" y="500"/>
                  <a:pt x="1424" y="500"/>
                </a:cubicBezTo>
                <a:cubicBezTo>
                  <a:pt x="1408" y="501"/>
                  <a:pt x="1391" y="501"/>
                  <a:pt x="1374" y="501"/>
                </a:cubicBezTo>
                <a:cubicBezTo>
                  <a:pt x="1372" y="501"/>
                  <a:pt x="1371" y="501"/>
                  <a:pt x="1369" y="501"/>
                </a:cubicBezTo>
                <a:cubicBezTo>
                  <a:pt x="1369" y="502"/>
                  <a:pt x="1368" y="502"/>
                  <a:pt x="1368" y="502"/>
                </a:cubicBezTo>
                <a:cubicBezTo>
                  <a:pt x="1367" y="502"/>
                  <a:pt x="1366" y="502"/>
                  <a:pt x="1365" y="502"/>
                </a:cubicBezTo>
                <a:cubicBezTo>
                  <a:pt x="1364" y="502"/>
                  <a:pt x="1363" y="502"/>
                  <a:pt x="1362" y="502"/>
                </a:cubicBezTo>
                <a:cubicBezTo>
                  <a:pt x="1348" y="502"/>
                  <a:pt x="1335" y="503"/>
                  <a:pt x="1321" y="503"/>
                </a:cubicBezTo>
                <a:cubicBezTo>
                  <a:pt x="1320" y="503"/>
                  <a:pt x="1318" y="504"/>
                  <a:pt x="1316" y="504"/>
                </a:cubicBezTo>
                <a:cubicBezTo>
                  <a:pt x="1313" y="504"/>
                  <a:pt x="1310" y="504"/>
                  <a:pt x="1306" y="504"/>
                </a:cubicBezTo>
                <a:cubicBezTo>
                  <a:pt x="1306" y="504"/>
                  <a:pt x="1305" y="504"/>
                  <a:pt x="1305" y="504"/>
                </a:cubicBezTo>
                <a:cubicBezTo>
                  <a:pt x="1304" y="504"/>
                  <a:pt x="1304" y="504"/>
                  <a:pt x="1303" y="504"/>
                </a:cubicBezTo>
                <a:cubicBezTo>
                  <a:pt x="1302" y="504"/>
                  <a:pt x="1301" y="504"/>
                  <a:pt x="1300" y="505"/>
                </a:cubicBezTo>
                <a:cubicBezTo>
                  <a:pt x="1289" y="505"/>
                  <a:pt x="1278" y="506"/>
                  <a:pt x="1267" y="506"/>
                </a:cubicBezTo>
                <a:cubicBezTo>
                  <a:pt x="1266" y="507"/>
                  <a:pt x="1265" y="507"/>
                  <a:pt x="1264" y="507"/>
                </a:cubicBezTo>
                <a:cubicBezTo>
                  <a:pt x="1258" y="507"/>
                  <a:pt x="1253" y="507"/>
                  <a:pt x="1247" y="508"/>
                </a:cubicBezTo>
                <a:cubicBezTo>
                  <a:pt x="1246" y="508"/>
                  <a:pt x="1245" y="508"/>
                  <a:pt x="1244" y="508"/>
                </a:cubicBezTo>
                <a:cubicBezTo>
                  <a:pt x="1243" y="508"/>
                  <a:pt x="1242" y="508"/>
                  <a:pt x="1241" y="508"/>
                </a:cubicBezTo>
                <a:cubicBezTo>
                  <a:pt x="1240" y="508"/>
                  <a:pt x="1239" y="508"/>
                  <a:pt x="1239" y="508"/>
                </a:cubicBezTo>
                <a:cubicBezTo>
                  <a:pt x="1230" y="509"/>
                  <a:pt x="1221" y="510"/>
                  <a:pt x="1211" y="511"/>
                </a:cubicBezTo>
                <a:cubicBezTo>
                  <a:pt x="1211" y="511"/>
                  <a:pt x="1211" y="511"/>
                  <a:pt x="1210" y="511"/>
                </a:cubicBezTo>
                <a:cubicBezTo>
                  <a:pt x="1202" y="511"/>
                  <a:pt x="1194" y="512"/>
                  <a:pt x="1185" y="513"/>
                </a:cubicBezTo>
                <a:cubicBezTo>
                  <a:pt x="1185" y="513"/>
                  <a:pt x="1184" y="513"/>
                  <a:pt x="1184" y="513"/>
                </a:cubicBezTo>
                <a:cubicBezTo>
                  <a:pt x="1182" y="513"/>
                  <a:pt x="1181" y="513"/>
                  <a:pt x="1179" y="513"/>
                </a:cubicBezTo>
                <a:cubicBezTo>
                  <a:pt x="1178" y="514"/>
                  <a:pt x="1176" y="514"/>
                  <a:pt x="1175" y="514"/>
                </a:cubicBezTo>
                <a:cubicBezTo>
                  <a:pt x="1169" y="514"/>
                  <a:pt x="1164" y="515"/>
                  <a:pt x="1158" y="515"/>
                </a:cubicBezTo>
                <a:cubicBezTo>
                  <a:pt x="1157" y="516"/>
                  <a:pt x="1156" y="516"/>
                  <a:pt x="1155" y="516"/>
                </a:cubicBezTo>
                <a:cubicBezTo>
                  <a:pt x="1145" y="517"/>
                  <a:pt x="1135" y="518"/>
                  <a:pt x="1125" y="519"/>
                </a:cubicBezTo>
                <a:cubicBezTo>
                  <a:pt x="1125" y="519"/>
                  <a:pt x="1124" y="519"/>
                  <a:pt x="1123" y="519"/>
                </a:cubicBezTo>
                <a:cubicBezTo>
                  <a:pt x="1123" y="519"/>
                  <a:pt x="1123" y="519"/>
                  <a:pt x="1122" y="519"/>
                </a:cubicBezTo>
                <a:cubicBezTo>
                  <a:pt x="1122" y="519"/>
                  <a:pt x="1122" y="519"/>
                  <a:pt x="1122" y="519"/>
                </a:cubicBezTo>
                <a:cubicBezTo>
                  <a:pt x="1120" y="519"/>
                  <a:pt x="1117" y="520"/>
                  <a:pt x="1115" y="520"/>
                </a:cubicBezTo>
                <a:cubicBezTo>
                  <a:pt x="1114" y="520"/>
                  <a:pt x="1113" y="520"/>
                  <a:pt x="1113" y="520"/>
                </a:cubicBezTo>
                <a:cubicBezTo>
                  <a:pt x="1110" y="520"/>
                  <a:pt x="1107" y="521"/>
                  <a:pt x="1104" y="521"/>
                </a:cubicBezTo>
                <a:cubicBezTo>
                  <a:pt x="1103" y="521"/>
                  <a:pt x="1102" y="521"/>
                  <a:pt x="1101" y="521"/>
                </a:cubicBezTo>
                <a:cubicBezTo>
                  <a:pt x="1089" y="523"/>
                  <a:pt x="1076" y="524"/>
                  <a:pt x="1064" y="526"/>
                </a:cubicBezTo>
                <a:cubicBezTo>
                  <a:pt x="1063" y="526"/>
                  <a:pt x="1063" y="526"/>
                  <a:pt x="1063" y="526"/>
                </a:cubicBezTo>
                <a:cubicBezTo>
                  <a:pt x="1060" y="526"/>
                  <a:pt x="1057" y="527"/>
                  <a:pt x="1053" y="527"/>
                </a:cubicBezTo>
                <a:cubicBezTo>
                  <a:pt x="1052" y="527"/>
                  <a:pt x="1051" y="527"/>
                  <a:pt x="1050" y="527"/>
                </a:cubicBezTo>
                <a:cubicBezTo>
                  <a:pt x="1032" y="530"/>
                  <a:pt x="1014" y="532"/>
                  <a:pt x="995" y="535"/>
                </a:cubicBezTo>
                <a:close/>
                <a:moveTo>
                  <a:pt x="2344" y="0"/>
                </a:moveTo>
                <a:cubicBezTo>
                  <a:pt x="2063" y="0"/>
                  <a:pt x="1836" y="124"/>
                  <a:pt x="1836" y="276"/>
                </a:cubicBezTo>
                <a:cubicBezTo>
                  <a:pt x="1836" y="344"/>
                  <a:pt x="1882" y="407"/>
                  <a:pt x="1958" y="455"/>
                </a:cubicBezTo>
                <a:cubicBezTo>
                  <a:pt x="1958" y="455"/>
                  <a:pt x="1958" y="455"/>
                  <a:pt x="1958" y="455"/>
                </a:cubicBezTo>
                <a:cubicBezTo>
                  <a:pt x="1963" y="459"/>
                  <a:pt x="1969" y="462"/>
                  <a:pt x="1975" y="466"/>
                </a:cubicBezTo>
                <a:cubicBezTo>
                  <a:pt x="1975" y="466"/>
                  <a:pt x="1976" y="466"/>
                  <a:pt x="1976" y="466"/>
                </a:cubicBezTo>
                <a:cubicBezTo>
                  <a:pt x="1982" y="469"/>
                  <a:pt x="1988" y="473"/>
                  <a:pt x="1994" y="476"/>
                </a:cubicBezTo>
                <a:cubicBezTo>
                  <a:pt x="1994" y="476"/>
                  <a:pt x="1995" y="476"/>
                  <a:pt x="1995" y="476"/>
                </a:cubicBezTo>
                <a:cubicBezTo>
                  <a:pt x="2001" y="479"/>
                  <a:pt x="2007" y="483"/>
                  <a:pt x="2014" y="486"/>
                </a:cubicBezTo>
                <a:cubicBezTo>
                  <a:pt x="2014" y="486"/>
                  <a:pt x="2015" y="486"/>
                  <a:pt x="2015" y="486"/>
                </a:cubicBezTo>
                <a:cubicBezTo>
                  <a:pt x="2049" y="502"/>
                  <a:pt x="2086" y="515"/>
                  <a:pt x="2127" y="525"/>
                </a:cubicBezTo>
                <a:cubicBezTo>
                  <a:pt x="2128" y="526"/>
                  <a:pt x="2129" y="526"/>
                  <a:pt x="2130" y="526"/>
                </a:cubicBezTo>
                <a:cubicBezTo>
                  <a:pt x="2137" y="528"/>
                  <a:pt x="2144" y="530"/>
                  <a:pt x="2151" y="531"/>
                </a:cubicBezTo>
                <a:cubicBezTo>
                  <a:pt x="2153" y="532"/>
                  <a:pt x="2155" y="532"/>
                  <a:pt x="2157" y="532"/>
                </a:cubicBezTo>
                <a:cubicBezTo>
                  <a:pt x="2163" y="534"/>
                  <a:pt x="2169" y="535"/>
                  <a:pt x="2175" y="536"/>
                </a:cubicBezTo>
                <a:cubicBezTo>
                  <a:pt x="2178" y="537"/>
                  <a:pt x="2180" y="537"/>
                  <a:pt x="2183" y="538"/>
                </a:cubicBezTo>
                <a:cubicBezTo>
                  <a:pt x="2189" y="539"/>
                  <a:pt x="2194" y="540"/>
                  <a:pt x="2200" y="541"/>
                </a:cubicBezTo>
                <a:cubicBezTo>
                  <a:pt x="2203" y="541"/>
                  <a:pt x="2206" y="542"/>
                  <a:pt x="2209" y="542"/>
                </a:cubicBezTo>
                <a:cubicBezTo>
                  <a:pt x="2215" y="543"/>
                  <a:pt x="2220" y="544"/>
                  <a:pt x="2226" y="544"/>
                </a:cubicBezTo>
                <a:cubicBezTo>
                  <a:pt x="2229" y="545"/>
                  <a:pt x="2232" y="545"/>
                  <a:pt x="2236" y="546"/>
                </a:cubicBezTo>
                <a:cubicBezTo>
                  <a:pt x="2241" y="546"/>
                  <a:pt x="2246" y="547"/>
                  <a:pt x="2252" y="547"/>
                </a:cubicBezTo>
                <a:cubicBezTo>
                  <a:pt x="2255" y="548"/>
                  <a:pt x="2259" y="548"/>
                  <a:pt x="2262" y="548"/>
                </a:cubicBezTo>
                <a:cubicBezTo>
                  <a:pt x="2268" y="549"/>
                  <a:pt x="2273" y="549"/>
                  <a:pt x="2278" y="550"/>
                </a:cubicBezTo>
                <a:cubicBezTo>
                  <a:pt x="2278" y="605"/>
                  <a:pt x="2278" y="605"/>
                  <a:pt x="2278" y="605"/>
                </a:cubicBezTo>
                <a:cubicBezTo>
                  <a:pt x="2205" y="589"/>
                  <a:pt x="2119" y="572"/>
                  <a:pt x="2027" y="556"/>
                </a:cubicBezTo>
                <a:cubicBezTo>
                  <a:pt x="2013" y="554"/>
                  <a:pt x="1999" y="552"/>
                  <a:pt x="1985" y="550"/>
                </a:cubicBezTo>
                <a:cubicBezTo>
                  <a:pt x="1985" y="549"/>
                  <a:pt x="1985" y="549"/>
                  <a:pt x="1984" y="549"/>
                </a:cubicBezTo>
                <a:cubicBezTo>
                  <a:pt x="1970" y="547"/>
                  <a:pt x="1957" y="545"/>
                  <a:pt x="1943" y="543"/>
                </a:cubicBezTo>
                <a:cubicBezTo>
                  <a:pt x="1942" y="543"/>
                  <a:pt x="1941" y="543"/>
                  <a:pt x="1941" y="543"/>
                </a:cubicBezTo>
                <a:cubicBezTo>
                  <a:pt x="1937" y="542"/>
                  <a:pt x="1933" y="541"/>
                  <a:pt x="1929" y="541"/>
                </a:cubicBezTo>
                <a:cubicBezTo>
                  <a:pt x="1929" y="581"/>
                  <a:pt x="1929" y="581"/>
                  <a:pt x="1929" y="581"/>
                </a:cubicBezTo>
                <a:cubicBezTo>
                  <a:pt x="1929" y="634"/>
                  <a:pt x="1886" y="677"/>
                  <a:pt x="1833" y="677"/>
                </a:cubicBezTo>
                <a:cubicBezTo>
                  <a:pt x="1023" y="677"/>
                  <a:pt x="1023" y="677"/>
                  <a:pt x="1023" y="677"/>
                </a:cubicBezTo>
                <a:cubicBezTo>
                  <a:pt x="970" y="677"/>
                  <a:pt x="927" y="634"/>
                  <a:pt x="927" y="581"/>
                </a:cubicBezTo>
                <a:cubicBezTo>
                  <a:pt x="927" y="544"/>
                  <a:pt x="927" y="544"/>
                  <a:pt x="927" y="544"/>
                </a:cubicBezTo>
                <a:cubicBezTo>
                  <a:pt x="812" y="562"/>
                  <a:pt x="704" y="582"/>
                  <a:pt x="612" y="601"/>
                </a:cubicBezTo>
                <a:cubicBezTo>
                  <a:pt x="612" y="546"/>
                  <a:pt x="612" y="546"/>
                  <a:pt x="612" y="546"/>
                </a:cubicBezTo>
                <a:cubicBezTo>
                  <a:pt x="613" y="546"/>
                  <a:pt x="614" y="546"/>
                  <a:pt x="616" y="545"/>
                </a:cubicBezTo>
                <a:cubicBezTo>
                  <a:pt x="619" y="545"/>
                  <a:pt x="622" y="545"/>
                  <a:pt x="626" y="544"/>
                </a:cubicBezTo>
                <a:cubicBezTo>
                  <a:pt x="631" y="544"/>
                  <a:pt x="637" y="543"/>
                  <a:pt x="642" y="542"/>
                </a:cubicBezTo>
                <a:cubicBezTo>
                  <a:pt x="645" y="541"/>
                  <a:pt x="648" y="541"/>
                  <a:pt x="651" y="541"/>
                </a:cubicBezTo>
                <a:cubicBezTo>
                  <a:pt x="657" y="540"/>
                  <a:pt x="663" y="539"/>
                  <a:pt x="668" y="538"/>
                </a:cubicBezTo>
                <a:cubicBezTo>
                  <a:pt x="671" y="537"/>
                  <a:pt x="674" y="537"/>
                  <a:pt x="676" y="536"/>
                </a:cubicBezTo>
                <a:cubicBezTo>
                  <a:pt x="683" y="535"/>
                  <a:pt x="689" y="534"/>
                  <a:pt x="695" y="532"/>
                </a:cubicBezTo>
                <a:cubicBezTo>
                  <a:pt x="697" y="532"/>
                  <a:pt x="699" y="532"/>
                  <a:pt x="701" y="531"/>
                </a:cubicBezTo>
                <a:cubicBezTo>
                  <a:pt x="708" y="529"/>
                  <a:pt x="715" y="528"/>
                  <a:pt x="722" y="526"/>
                </a:cubicBezTo>
                <a:cubicBezTo>
                  <a:pt x="723" y="526"/>
                  <a:pt x="724" y="526"/>
                  <a:pt x="725" y="525"/>
                </a:cubicBezTo>
                <a:cubicBezTo>
                  <a:pt x="749" y="519"/>
                  <a:pt x="773" y="512"/>
                  <a:pt x="795" y="503"/>
                </a:cubicBezTo>
                <a:cubicBezTo>
                  <a:pt x="795" y="503"/>
                  <a:pt x="795" y="503"/>
                  <a:pt x="795" y="503"/>
                </a:cubicBezTo>
                <a:cubicBezTo>
                  <a:pt x="802" y="501"/>
                  <a:pt x="809" y="498"/>
                  <a:pt x="816" y="495"/>
                </a:cubicBezTo>
                <a:cubicBezTo>
                  <a:pt x="817" y="495"/>
                  <a:pt x="817" y="494"/>
                  <a:pt x="818" y="494"/>
                </a:cubicBezTo>
                <a:cubicBezTo>
                  <a:pt x="824" y="491"/>
                  <a:pt x="831" y="489"/>
                  <a:pt x="837" y="486"/>
                </a:cubicBezTo>
                <a:cubicBezTo>
                  <a:pt x="837" y="485"/>
                  <a:pt x="838" y="485"/>
                  <a:pt x="839" y="485"/>
                </a:cubicBezTo>
                <a:cubicBezTo>
                  <a:pt x="845" y="482"/>
                  <a:pt x="851" y="479"/>
                  <a:pt x="857" y="476"/>
                </a:cubicBezTo>
                <a:cubicBezTo>
                  <a:pt x="857" y="476"/>
                  <a:pt x="858" y="475"/>
                  <a:pt x="859" y="475"/>
                </a:cubicBezTo>
                <a:cubicBezTo>
                  <a:pt x="864" y="472"/>
                  <a:pt x="870" y="469"/>
                  <a:pt x="876" y="466"/>
                </a:cubicBezTo>
                <a:cubicBezTo>
                  <a:pt x="876" y="465"/>
                  <a:pt x="877" y="465"/>
                  <a:pt x="877" y="465"/>
                </a:cubicBezTo>
                <a:cubicBezTo>
                  <a:pt x="883" y="461"/>
                  <a:pt x="889" y="458"/>
                  <a:pt x="895" y="454"/>
                </a:cubicBezTo>
                <a:cubicBezTo>
                  <a:pt x="895" y="454"/>
                  <a:pt x="895" y="454"/>
                  <a:pt x="895" y="454"/>
                </a:cubicBezTo>
                <a:cubicBezTo>
                  <a:pt x="970" y="406"/>
                  <a:pt x="1015" y="344"/>
                  <a:pt x="1015" y="276"/>
                </a:cubicBezTo>
                <a:cubicBezTo>
                  <a:pt x="1015" y="124"/>
                  <a:pt x="788" y="0"/>
                  <a:pt x="507" y="0"/>
                </a:cubicBezTo>
                <a:cubicBezTo>
                  <a:pt x="227" y="0"/>
                  <a:pt x="0" y="124"/>
                  <a:pt x="0" y="276"/>
                </a:cubicBezTo>
                <a:cubicBezTo>
                  <a:pt x="0" y="349"/>
                  <a:pt x="52" y="416"/>
                  <a:pt x="139" y="466"/>
                </a:cubicBezTo>
                <a:cubicBezTo>
                  <a:pt x="139" y="466"/>
                  <a:pt x="139" y="466"/>
                  <a:pt x="139" y="466"/>
                </a:cubicBezTo>
                <a:cubicBezTo>
                  <a:pt x="145" y="469"/>
                  <a:pt x="151" y="473"/>
                  <a:pt x="157" y="476"/>
                </a:cubicBezTo>
                <a:cubicBezTo>
                  <a:pt x="158" y="476"/>
                  <a:pt x="158" y="476"/>
                  <a:pt x="158" y="476"/>
                </a:cubicBezTo>
                <a:cubicBezTo>
                  <a:pt x="165" y="479"/>
                  <a:pt x="171" y="483"/>
                  <a:pt x="177" y="486"/>
                </a:cubicBezTo>
                <a:cubicBezTo>
                  <a:pt x="178" y="486"/>
                  <a:pt x="178" y="486"/>
                  <a:pt x="178" y="486"/>
                </a:cubicBezTo>
                <a:cubicBezTo>
                  <a:pt x="212" y="502"/>
                  <a:pt x="250" y="515"/>
                  <a:pt x="290" y="525"/>
                </a:cubicBezTo>
                <a:cubicBezTo>
                  <a:pt x="291" y="526"/>
                  <a:pt x="292" y="526"/>
                  <a:pt x="293" y="526"/>
                </a:cubicBezTo>
                <a:cubicBezTo>
                  <a:pt x="300" y="528"/>
                  <a:pt x="307" y="530"/>
                  <a:pt x="314" y="531"/>
                </a:cubicBezTo>
                <a:cubicBezTo>
                  <a:pt x="316" y="532"/>
                  <a:pt x="318" y="532"/>
                  <a:pt x="320" y="532"/>
                </a:cubicBezTo>
                <a:cubicBezTo>
                  <a:pt x="326" y="534"/>
                  <a:pt x="332" y="535"/>
                  <a:pt x="339" y="536"/>
                </a:cubicBezTo>
                <a:cubicBezTo>
                  <a:pt x="341" y="537"/>
                  <a:pt x="344" y="537"/>
                  <a:pt x="346" y="538"/>
                </a:cubicBezTo>
                <a:cubicBezTo>
                  <a:pt x="352" y="539"/>
                  <a:pt x="358" y="540"/>
                  <a:pt x="364" y="541"/>
                </a:cubicBezTo>
                <a:cubicBezTo>
                  <a:pt x="367" y="541"/>
                  <a:pt x="370" y="542"/>
                  <a:pt x="373" y="542"/>
                </a:cubicBezTo>
                <a:cubicBezTo>
                  <a:pt x="378" y="543"/>
                  <a:pt x="384" y="544"/>
                  <a:pt x="389" y="544"/>
                </a:cubicBezTo>
                <a:cubicBezTo>
                  <a:pt x="392" y="545"/>
                  <a:pt x="396" y="545"/>
                  <a:pt x="399" y="546"/>
                </a:cubicBezTo>
                <a:cubicBezTo>
                  <a:pt x="404" y="546"/>
                  <a:pt x="410" y="547"/>
                  <a:pt x="415" y="547"/>
                </a:cubicBezTo>
                <a:cubicBezTo>
                  <a:pt x="419" y="548"/>
                  <a:pt x="422" y="548"/>
                  <a:pt x="426" y="548"/>
                </a:cubicBezTo>
                <a:cubicBezTo>
                  <a:pt x="431" y="549"/>
                  <a:pt x="436" y="549"/>
                  <a:pt x="442" y="550"/>
                </a:cubicBezTo>
                <a:cubicBezTo>
                  <a:pt x="442" y="638"/>
                  <a:pt x="442" y="638"/>
                  <a:pt x="442" y="638"/>
                </a:cubicBezTo>
                <a:cubicBezTo>
                  <a:pt x="368" y="655"/>
                  <a:pt x="323" y="667"/>
                  <a:pt x="323" y="667"/>
                </a:cubicBezTo>
                <a:cubicBezTo>
                  <a:pt x="323" y="667"/>
                  <a:pt x="297" y="842"/>
                  <a:pt x="427" y="873"/>
                </a:cubicBezTo>
                <a:cubicBezTo>
                  <a:pt x="430" y="873"/>
                  <a:pt x="433" y="874"/>
                  <a:pt x="436" y="874"/>
                </a:cubicBezTo>
                <a:cubicBezTo>
                  <a:pt x="438" y="875"/>
                  <a:pt x="439" y="875"/>
                  <a:pt x="441" y="875"/>
                </a:cubicBezTo>
                <a:cubicBezTo>
                  <a:pt x="444" y="876"/>
                  <a:pt x="447" y="876"/>
                  <a:pt x="450" y="876"/>
                </a:cubicBezTo>
                <a:cubicBezTo>
                  <a:pt x="451" y="876"/>
                  <a:pt x="453" y="876"/>
                  <a:pt x="455" y="877"/>
                </a:cubicBezTo>
                <a:cubicBezTo>
                  <a:pt x="459" y="877"/>
                  <a:pt x="464" y="877"/>
                  <a:pt x="469" y="877"/>
                </a:cubicBezTo>
                <a:cubicBezTo>
                  <a:pt x="484" y="877"/>
                  <a:pt x="501" y="878"/>
                  <a:pt x="519" y="880"/>
                </a:cubicBezTo>
                <a:cubicBezTo>
                  <a:pt x="537" y="881"/>
                  <a:pt x="555" y="884"/>
                  <a:pt x="575" y="887"/>
                </a:cubicBezTo>
                <a:cubicBezTo>
                  <a:pt x="592" y="890"/>
                  <a:pt x="610" y="893"/>
                  <a:pt x="629" y="897"/>
                </a:cubicBezTo>
                <a:cubicBezTo>
                  <a:pt x="629" y="897"/>
                  <a:pt x="629" y="897"/>
                  <a:pt x="630" y="898"/>
                </a:cubicBezTo>
                <a:cubicBezTo>
                  <a:pt x="638" y="899"/>
                  <a:pt x="647" y="902"/>
                  <a:pt x="656" y="904"/>
                </a:cubicBezTo>
                <a:cubicBezTo>
                  <a:pt x="657" y="904"/>
                  <a:pt x="658" y="904"/>
                  <a:pt x="659" y="904"/>
                </a:cubicBezTo>
                <a:cubicBezTo>
                  <a:pt x="668" y="907"/>
                  <a:pt x="677" y="909"/>
                  <a:pt x="687" y="912"/>
                </a:cubicBezTo>
                <a:cubicBezTo>
                  <a:pt x="708" y="918"/>
                  <a:pt x="730" y="924"/>
                  <a:pt x="752" y="932"/>
                </a:cubicBezTo>
                <a:cubicBezTo>
                  <a:pt x="761" y="935"/>
                  <a:pt x="770" y="938"/>
                  <a:pt x="778" y="941"/>
                </a:cubicBezTo>
                <a:cubicBezTo>
                  <a:pt x="779" y="941"/>
                  <a:pt x="779" y="941"/>
                  <a:pt x="779" y="942"/>
                </a:cubicBezTo>
                <a:cubicBezTo>
                  <a:pt x="788" y="945"/>
                  <a:pt x="796" y="948"/>
                  <a:pt x="804" y="951"/>
                </a:cubicBezTo>
                <a:cubicBezTo>
                  <a:pt x="805" y="951"/>
                  <a:pt x="806" y="952"/>
                  <a:pt x="806" y="952"/>
                </a:cubicBezTo>
                <a:cubicBezTo>
                  <a:pt x="815" y="955"/>
                  <a:pt x="823" y="959"/>
                  <a:pt x="831" y="962"/>
                </a:cubicBezTo>
                <a:cubicBezTo>
                  <a:pt x="831" y="962"/>
                  <a:pt x="832" y="963"/>
                  <a:pt x="833" y="963"/>
                </a:cubicBezTo>
                <a:cubicBezTo>
                  <a:pt x="841" y="967"/>
                  <a:pt x="850" y="971"/>
                  <a:pt x="859" y="975"/>
                </a:cubicBezTo>
                <a:cubicBezTo>
                  <a:pt x="916" y="1002"/>
                  <a:pt x="970" y="1034"/>
                  <a:pt x="1017" y="1074"/>
                </a:cubicBezTo>
                <a:cubicBezTo>
                  <a:pt x="888" y="1612"/>
                  <a:pt x="888" y="1612"/>
                  <a:pt x="888" y="1612"/>
                </a:cubicBezTo>
                <a:cubicBezTo>
                  <a:pt x="885" y="1632"/>
                  <a:pt x="876" y="1657"/>
                  <a:pt x="893" y="1674"/>
                </a:cubicBezTo>
                <a:cubicBezTo>
                  <a:pt x="902" y="1683"/>
                  <a:pt x="914" y="1688"/>
                  <a:pt x="927" y="1688"/>
                </a:cubicBezTo>
                <a:cubicBezTo>
                  <a:pt x="939" y="1688"/>
                  <a:pt x="951" y="1683"/>
                  <a:pt x="961" y="1674"/>
                </a:cubicBezTo>
                <a:cubicBezTo>
                  <a:pt x="967" y="1668"/>
                  <a:pt x="967" y="1668"/>
                  <a:pt x="967" y="1668"/>
                </a:cubicBezTo>
                <a:cubicBezTo>
                  <a:pt x="1181" y="1423"/>
                  <a:pt x="1181" y="1423"/>
                  <a:pt x="1181" y="1423"/>
                </a:cubicBezTo>
                <a:cubicBezTo>
                  <a:pt x="1181" y="1423"/>
                  <a:pt x="1181" y="1423"/>
                  <a:pt x="1181" y="1423"/>
                </a:cubicBezTo>
                <a:cubicBezTo>
                  <a:pt x="1183" y="1422"/>
                  <a:pt x="1184" y="1421"/>
                  <a:pt x="1186" y="1419"/>
                </a:cubicBezTo>
                <a:cubicBezTo>
                  <a:pt x="1190" y="1414"/>
                  <a:pt x="1190" y="1414"/>
                  <a:pt x="1190" y="1414"/>
                </a:cubicBezTo>
                <a:cubicBezTo>
                  <a:pt x="1196" y="1409"/>
                  <a:pt x="1200" y="1402"/>
                  <a:pt x="1201" y="1394"/>
                </a:cubicBezTo>
                <a:cubicBezTo>
                  <a:pt x="1219" y="1288"/>
                  <a:pt x="1219" y="1288"/>
                  <a:pt x="1219" y="1288"/>
                </a:cubicBezTo>
                <a:cubicBezTo>
                  <a:pt x="1230" y="1291"/>
                  <a:pt x="1242" y="1293"/>
                  <a:pt x="1254" y="1294"/>
                </a:cubicBezTo>
                <a:cubicBezTo>
                  <a:pt x="1256" y="1310"/>
                  <a:pt x="1269" y="1322"/>
                  <a:pt x="1285" y="1322"/>
                </a:cubicBezTo>
                <a:cubicBezTo>
                  <a:pt x="1411" y="1322"/>
                  <a:pt x="1411" y="1322"/>
                  <a:pt x="1411" y="1322"/>
                </a:cubicBezTo>
                <a:cubicBezTo>
                  <a:pt x="1411" y="1348"/>
                  <a:pt x="1411" y="1348"/>
                  <a:pt x="1411" y="1348"/>
                </a:cubicBezTo>
                <a:cubicBezTo>
                  <a:pt x="1357" y="1348"/>
                  <a:pt x="1357" y="1348"/>
                  <a:pt x="1357" y="1348"/>
                </a:cubicBezTo>
                <a:cubicBezTo>
                  <a:pt x="1357" y="1374"/>
                  <a:pt x="1357" y="1374"/>
                  <a:pt x="1357" y="1374"/>
                </a:cubicBezTo>
                <a:cubicBezTo>
                  <a:pt x="1312" y="1374"/>
                  <a:pt x="1312" y="1374"/>
                  <a:pt x="1312" y="1374"/>
                </a:cubicBezTo>
                <a:cubicBezTo>
                  <a:pt x="1294" y="1374"/>
                  <a:pt x="1280" y="1389"/>
                  <a:pt x="1280" y="1406"/>
                </a:cubicBezTo>
                <a:cubicBezTo>
                  <a:pt x="1280" y="1529"/>
                  <a:pt x="1280" y="1529"/>
                  <a:pt x="1280" y="1529"/>
                </a:cubicBezTo>
                <a:cubicBezTo>
                  <a:pt x="1280" y="1547"/>
                  <a:pt x="1294" y="1561"/>
                  <a:pt x="1312" y="1561"/>
                </a:cubicBezTo>
                <a:cubicBezTo>
                  <a:pt x="1556" y="1561"/>
                  <a:pt x="1556" y="1561"/>
                  <a:pt x="1556" y="1561"/>
                </a:cubicBezTo>
                <a:cubicBezTo>
                  <a:pt x="1572" y="1561"/>
                  <a:pt x="1584" y="1548"/>
                  <a:pt x="1584" y="1533"/>
                </a:cubicBezTo>
                <a:cubicBezTo>
                  <a:pt x="1584" y="1402"/>
                  <a:pt x="1584" y="1402"/>
                  <a:pt x="1584" y="1402"/>
                </a:cubicBezTo>
                <a:cubicBezTo>
                  <a:pt x="1584" y="1397"/>
                  <a:pt x="1583" y="1392"/>
                  <a:pt x="1580" y="1388"/>
                </a:cubicBezTo>
                <a:cubicBezTo>
                  <a:pt x="1579" y="1389"/>
                  <a:pt x="1579" y="1389"/>
                  <a:pt x="1579" y="1389"/>
                </a:cubicBezTo>
                <a:cubicBezTo>
                  <a:pt x="1573" y="1380"/>
                  <a:pt x="1563" y="1374"/>
                  <a:pt x="1552" y="1374"/>
                </a:cubicBezTo>
                <a:cubicBezTo>
                  <a:pt x="1508" y="1374"/>
                  <a:pt x="1508" y="1374"/>
                  <a:pt x="1508" y="1374"/>
                </a:cubicBezTo>
                <a:cubicBezTo>
                  <a:pt x="1508" y="1348"/>
                  <a:pt x="1508" y="1348"/>
                  <a:pt x="1508" y="1348"/>
                </a:cubicBezTo>
                <a:cubicBezTo>
                  <a:pt x="1453" y="1348"/>
                  <a:pt x="1453" y="1348"/>
                  <a:pt x="1453" y="1348"/>
                </a:cubicBezTo>
                <a:cubicBezTo>
                  <a:pt x="1453" y="1322"/>
                  <a:pt x="1453" y="1322"/>
                  <a:pt x="1453" y="1322"/>
                </a:cubicBezTo>
                <a:cubicBezTo>
                  <a:pt x="1571" y="1322"/>
                  <a:pt x="1571" y="1322"/>
                  <a:pt x="1571" y="1322"/>
                </a:cubicBezTo>
                <a:cubicBezTo>
                  <a:pt x="1582" y="1322"/>
                  <a:pt x="1592" y="1316"/>
                  <a:pt x="1598" y="1307"/>
                </a:cubicBezTo>
                <a:cubicBezTo>
                  <a:pt x="1600" y="1304"/>
                  <a:pt x="1602" y="1300"/>
                  <a:pt x="1602" y="1296"/>
                </a:cubicBezTo>
                <a:cubicBezTo>
                  <a:pt x="1603" y="1295"/>
                  <a:pt x="1603" y="1295"/>
                  <a:pt x="1603" y="1294"/>
                </a:cubicBezTo>
                <a:cubicBezTo>
                  <a:pt x="1613" y="1293"/>
                  <a:pt x="1623" y="1292"/>
                  <a:pt x="1632" y="1289"/>
                </a:cubicBezTo>
                <a:cubicBezTo>
                  <a:pt x="1650" y="1394"/>
                  <a:pt x="1650" y="1394"/>
                  <a:pt x="1650" y="1394"/>
                </a:cubicBezTo>
                <a:cubicBezTo>
                  <a:pt x="1651" y="1402"/>
                  <a:pt x="1655" y="1409"/>
                  <a:pt x="1660" y="1414"/>
                </a:cubicBezTo>
                <a:cubicBezTo>
                  <a:pt x="1665" y="1419"/>
                  <a:pt x="1665" y="1419"/>
                  <a:pt x="1665" y="1419"/>
                </a:cubicBezTo>
                <a:cubicBezTo>
                  <a:pt x="1864" y="1651"/>
                  <a:pt x="1864" y="1651"/>
                  <a:pt x="1864" y="1651"/>
                </a:cubicBezTo>
                <a:cubicBezTo>
                  <a:pt x="1866" y="1657"/>
                  <a:pt x="1870" y="1663"/>
                  <a:pt x="1874" y="1668"/>
                </a:cubicBezTo>
                <a:cubicBezTo>
                  <a:pt x="1880" y="1674"/>
                  <a:pt x="1880" y="1674"/>
                  <a:pt x="1880" y="1674"/>
                </a:cubicBezTo>
                <a:cubicBezTo>
                  <a:pt x="1883" y="1676"/>
                  <a:pt x="1886" y="1678"/>
                  <a:pt x="1889" y="1680"/>
                </a:cubicBezTo>
                <a:cubicBezTo>
                  <a:pt x="1889" y="1680"/>
                  <a:pt x="1889" y="1680"/>
                  <a:pt x="1889" y="1680"/>
                </a:cubicBezTo>
                <a:cubicBezTo>
                  <a:pt x="1889" y="1680"/>
                  <a:pt x="1889" y="1680"/>
                  <a:pt x="1889" y="1680"/>
                </a:cubicBezTo>
                <a:cubicBezTo>
                  <a:pt x="1897" y="1685"/>
                  <a:pt x="1905" y="1688"/>
                  <a:pt x="1914" y="1688"/>
                </a:cubicBezTo>
                <a:cubicBezTo>
                  <a:pt x="1926" y="1688"/>
                  <a:pt x="1939" y="1683"/>
                  <a:pt x="1948" y="1674"/>
                </a:cubicBezTo>
                <a:cubicBezTo>
                  <a:pt x="1965" y="1657"/>
                  <a:pt x="1956" y="1637"/>
                  <a:pt x="1953" y="1612"/>
                </a:cubicBezTo>
                <a:cubicBezTo>
                  <a:pt x="1838" y="1075"/>
                  <a:pt x="1838" y="1075"/>
                  <a:pt x="1838" y="1075"/>
                </a:cubicBezTo>
                <a:cubicBezTo>
                  <a:pt x="1844" y="1070"/>
                  <a:pt x="1850" y="1065"/>
                  <a:pt x="1856" y="1061"/>
                </a:cubicBezTo>
                <a:cubicBezTo>
                  <a:pt x="1864" y="1055"/>
                  <a:pt x="1872" y="1048"/>
                  <a:pt x="1880" y="1042"/>
                </a:cubicBezTo>
                <a:cubicBezTo>
                  <a:pt x="1887" y="1037"/>
                  <a:pt x="1895" y="1032"/>
                  <a:pt x="1902" y="1028"/>
                </a:cubicBezTo>
                <a:cubicBezTo>
                  <a:pt x="1926" y="1012"/>
                  <a:pt x="1952" y="998"/>
                  <a:pt x="1978" y="984"/>
                </a:cubicBezTo>
                <a:cubicBezTo>
                  <a:pt x="1986" y="980"/>
                  <a:pt x="1995" y="976"/>
                  <a:pt x="2004" y="972"/>
                </a:cubicBezTo>
                <a:cubicBezTo>
                  <a:pt x="2004" y="972"/>
                  <a:pt x="2004" y="972"/>
                  <a:pt x="2005" y="972"/>
                </a:cubicBezTo>
                <a:cubicBezTo>
                  <a:pt x="2013" y="968"/>
                  <a:pt x="2021" y="964"/>
                  <a:pt x="2030" y="960"/>
                </a:cubicBezTo>
                <a:cubicBezTo>
                  <a:pt x="2031" y="960"/>
                  <a:pt x="2031" y="960"/>
                  <a:pt x="2031" y="960"/>
                </a:cubicBezTo>
                <a:cubicBezTo>
                  <a:pt x="2039" y="956"/>
                  <a:pt x="2048" y="953"/>
                  <a:pt x="2056" y="950"/>
                </a:cubicBezTo>
                <a:cubicBezTo>
                  <a:pt x="2057" y="949"/>
                  <a:pt x="2057" y="949"/>
                  <a:pt x="2058" y="949"/>
                </a:cubicBezTo>
                <a:cubicBezTo>
                  <a:pt x="2066" y="946"/>
                  <a:pt x="2075" y="942"/>
                  <a:pt x="2084" y="939"/>
                </a:cubicBezTo>
                <a:cubicBezTo>
                  <a:pt x="2088" y="937"/>
                  <a:pt x="2093" y="936"/>
                  <a:pt x="2097" y="934"/>
                </a:cubicBezTo>
                <a:cubicBezTo>
                  <a:pt x="2115" y="928"/>
                  <a:pt x="2132" y="923"/>
                  <a:pt x="2149" y="918"/>
                </a:cubicBezTo>
                <a:cubicBezTo>
                  <a:pt x="2159" y="915"/>
                  <a:pt x="2168" y="912"/>
                  <a:pt x="2177" y="910"/>
                </a:cubicBezTo>
                <a:cubicBezTo>
                  <a:pt x="2178" y="910"/>
                  <a:pt x="2178" y="910"/>
                  <a:pt x="2178" y="909"/>
                </a:cubicBezTo>
                <a:cubicBezTo>
                  <a:pt x="2206" y="902"/>
                  <a:pt x="2234" y="896"/>
                  <a:pt x="2260" y="891"/>
                </a:cubicBezTo>
                <a:cubicBezTo>
                  <a:pt x="2309" y="882"/>
                  <a:pt x="2354" y="877"/>
                  <a:pt x="2388" y="877"/>
                </a:cubicBezTo>
                <a:cubicBezTo>
                  <a:pt x="2393" y="877"/>
                  <a:pt x="2398" y="877"/>
                  <a:pt x="2403" y="877"/>
                </a:cubicBezTo>
                <a:cubicBezTo>
                  <a:pt x="2407" y="876"/>
                  <a:pt x="2411" y="876"/>
                  <a:pt x="2415" y="875"/>
                </a:cubicBezTo>
                <a:cubicBezTo>
                  <a:pt x="2416" y="875"/>
                  <a:pt x="2417" y="875"/>
                  <a:pt x="2418" y="875"/>
                </a:cubicBezTo>
                <a:cubicBezTo>
                  <a:pt x="2427" y="873"/>
                  <a:pt x="2435" y="871"/>
                  <a:pt x="2443" y="869"/>
                </a:cubicBezTo>
                <a:cubicBezTo>
                  <a:pt x="2443" y="869"/>
                  <a:pt x="2443" y="869"/>
                  <a:pt x="2443" y="869"/>
                </a:cubicBezTo>
                <a:cubicBezTo>
                  <a:pt x="2558" y="829"/>
                  <a:pt x="2533" y="667"/>
                  <a:pt x="2533" y="667"/>
                </a:cubicBezTo>
                <a:cubicBezTo>
                  <a:pt x="2533" y="667"/>
                  <a:pt x="2502" y="658"/>
                  <a:pt x="2448" y="644"/>
                </a:cubicBezTo>
                <a:cubicBezTo>
                  <a:pt x="2448" y="546"/>
                  <a:pt x="2448" y="546"/>
                  <a:pt x="2448" y="546"/>
                </a:cubicBezTo>
                <a:cubicBezTo>
                  <a:pt x="2450" y="546"/>
                  <a:pt x="2451" y="546"/>
                  <a:pt x="2452" y="545"/>
                </a:cubicBezTo>
                <a:cubicBezTo>
                  <a:pt x="2456" y="545"/>
                  <a:pt x="2459" y="545"/>
                  <a:pt x="2462" y="544"/>
                </a:cubicBezTo>
                <a:cubicBezTo>
                  <a:pt x="2468" y="544"/>
                  <a:pt x="2473" y="543"/>
                  <a:pt x="2479" y="542"/>
                </a:cubicBezTo>
                <a:cubicBezTo>
                  <a:pt x="2482" y="541"/>
                  <a:pt x="2485" y="541"/>
                  <a:pt x="2488" y="541"/>
                </a:cubicBezTo>
                <a:cubicBezTo>
                  <a:pt x="2494" y="540"/>
                  <a:pt x="2499" y="539"/>
                  <a:pt x="2505" y="538"/>
                </a:cubicBezTo>
                <a:cubicBezTo>
                  <a:pt x="2508" y="537"/>
                  <a:pt x="2510" y="537"/>
                  <a:pt x="2513" y="536"/>
                </a:cubicBezTo>
                <a:cubicBezTo>
                  <a:pt x="2519" y="535"/>
                  <a:pt x="2525" y="534"/>
                  <a:pt x="2531" y="532"/>
                </a:cubicBezTo>
                <a:cubicBezTo>
                  <a:pt x="2533" y="532"/>
                  <a:pt x="2535" y="532"/>
                  <a:pt x="2537" y="531"/>
                </a:cubicBezTo>
                <a:cubicBezTo>
                  <a:pt x="2545" y="529"/>
                  <a:pt x="2552" y="528"/>
                  <a:pt x="2559" y="526"/>
                </a:cubicBezTo>
                <a:cubicBezTo>
                  <a:pt x="2560" y="526"/>
                  <a:pt x="2561" y="526"/>
                  <a:pt x="2561" y="525"/>
                </a:cubicBezTo>
                <a:cubicBezTo>
                  <a:pt x="2586" y="519"/>
                  <a:pt x="2609" y="512"/>
                  <a:pt x="2631" y="503"/>
                </a:cubicBezTo>
                <a:cubicBezTo>
                  <a:pt x="2631" y="503"/>
                  <a:pt x="2631" y="503"/>
                  <a:pt x="2631" y="503"/>
                </a:cubicBezTo>
                <a:cubicBezTo>
                  <a:pt x="2639" y="501"/>
                  <a:pt x="2646" y="498"/>
                  <a:pt x="2653" y="495"/>
                </a:cubicBezTo>
                <a:cubicBezTo>
                  <a:pt x="2653" y="495"/>
                  <a:pt x="2654" y="494"/>
                  <a:pt x="2654" y="494"/>
                </a:cubicBezTo>
                <a:cubicBezTo>
                  <a:pt x="2661" y="491"/>
                  <a:pt x="2667" y="489"/>
                  <a:pt x="2673" y="486"/>
                </a:cubicBezTo>
                <a:cubicBezTo>
                  <a:pt x="2674" y="485"/>
                  <a:pt x="2675" y="485"/>
                  <a:pt x="2675" y="485"/>
                </a:cubicBezTo>
                <a:cubicBezTo>
                  <a:pt x="2681" y="482"/>
                  <a:pt x="2687" y="479"/>
                  <a:pt x="2693" y="476"/>
                </a:cubicBezTo>
                <a:cubicBezTo>
                  <a:pt x="2694" y="476"/>
                  <a:pt x="2695" y="475"/>
                  <a:pt x="2695" y="475"/>
                </a:cubicBezTo>
                <a:cubicBezTo>
                  <a:pt x="2701" y="472"/>
                  <a:pt x="2707" y="469"/>
                  <a:pt x="2713" y="466"/>
                </a:cubicBezTo>
                <a:cubicBezTo>
                  <a:pt x="2713" y="465"/>
                  <a:pt x="2713" y="465"/>
                  <a:pt x="2714" y="465"/>
                </a:cubicBezTo>
                <a:cubicBezTo>
                  <a:pt x="2720" y="461"/>
                  <a:pt x="2726" y="458"/>
                  <a:pt x="2731" y="454"/>
                </a:cubicBezTo>
                <a:cubicBezTo>
                  <a:pt x="2731" y="454"/>
                  <a:pt x="2731" y="454"/>
                  <a:pt x="2731" y="454"/>
                </a:cubicBezTo>
                <a:cubicBezTo>
                  <a:pt x="2806" y="406"/>
                  <a:pt x="2852" y="344"/>
                  <a:pt x="2852" y="276"/>
                </a:cubicBezTo>
                <a:cubicBezTo>
                  <a:pt x="2852" y="124"/>
                  <a:pt x="2624" y="0"/>
                  <a:pt x="2344" y="0"/>
                </a:cubicBezTo>
                <a:close/>
                <a:moveTo>
                  <a:pt x="606" y="480"/>
                </a:moveTo>
                <a:cubicBezTo>
                  <a:pt x="595" y="454"/>
                  <a:pt x="572" y="434"/>
                  <a:pt x="544" y="428"/>
                </a:cubicBezTo>
                <a:cubicBezTo>
                  <a:pt x="544" y="336"/>
                  <a:pt x="544" y="336"/>
                  <a:pt x="544" y="336"/>
                </a:cubicBezTo>
                <a:cubicBezTo>
                  <a:pt x="549" y="334"/>
                  <a:pt x="553" y="332"/>
                  <a:pt x="556" y="329"/>
                </a:cubicBezTo>
                <a:cubicBezTo>
                  <a:pt x="621" y="352"/>
                  <a:pt x="621" y="352"/>
                  <a:pt x="621" y="352"/>
                </a:cubicBezTo>
                <a:cubicBezTo>
                  <a:pt x="817" y="304"/>
                  <a:pt x="817" y="304"/>
                  <a:pt x="817" y="304"/>
                </a:cubicBezTo>
                <a:cubicBezTo>
                  <a:pt x="821" y="303"/>
                  <a:pt x="824" y="299"/>
                  <a:pt x="824" y="294"/>
                </a:cubicBezTo>
                <a:cubicBezTo>
                  <a:pt x="824" y="292"/>
                  <a:pt x="824" y="292"/>
                  <a:pt x="824" y="292"/>
                </a:cubicBezTo>
                <a:cubicBezTo>
                  <a:pt x="824" y="288"/>
                  <a:pt x="821" y="284"/>
                  <a:pt x="817" y="283"/>
                </a:cubicBezTo>
                <a:cubicBezTo>
                  <a:pt x="621" y="235"/>
                  <a:pt x="621" y="235"/>
                  <a:pt x="621" y="235"/>
                </a:cubicBezTo>
                <a:cubicBezTo>
                  <a:pt x="556" y="258"/>
                  <a:pt x="556" y="258"/>
                  <a:pt x="556" y="258"/>
                </a:cubicBezTo>
                <a:cubicBezTo>
                  <a:pt x="548" y="251"/>
                  <a:pt x="538" y="247"/>
                  <a:pt x="526" y="247"/>
                </a:cubicBezTo>
                <a:cubicBezTo>
                  <a:pt x="513" y="247"/>
                  <a:pt x="502" y="252"/>
                  <a:pt x="494" y="260"/>
                </a:cubicBezTo>
                <a:cubicBezTo>
                  <a:pt x="492" y="259"/>
                  <a:pt x="492" y="259"/>
                  <a:pt x="492" y="259"/>
                </a:cubicBezTo>
                <a:cubicBezTo>
                  <a:pt x="423" y="235"/>
                  <a:pt x="423" y="235"/>
                  <a:pt x="423" y="235"/>
                </a:cubicBezTo>
                <a:cubicBezTo>
                  <a:pt x="227" y="283"/>
                  <a:pt x="227" y="283"/>
                  <a:pt x="227" y="283"/>
                </a:cubicBezTo>
                <a:cubicBezTo>
                  <a:pt x="223" y="284"/>
                  <a:pt x="220" y="288"/>
                  <a:pt x="220" y="292"/>
                </a:cubicBezTo>
                <a:cubicBezTo>
                  <a:pt x="220" y="294"/>
                  <a:pt x="220" y="294"/>
                  <a:pt x="220" y="294"/>
                </a:cubicBezTo>
                <a:cubicBezTo>
                  <a:pt x="220" y="299"/>
                  <a:pt x="223" y="303"/>
                  <a:pt x="227" y="304"/>
                </a:cubicBezTo>
                <a:cubicBezTo>
                  <a:pt x="423" y="352"/>
                  <a:pt x="423" y="352"/>
                  <a:pt x="423" y="352"/>
                </a:cubicBezTo>
                <a:cubicBezTo>
                  <a:pt x="494" y="327"/>
                  <a:pt x="494" y="327"/>
                  <a:pt x="494" y="327"/>
                </a:cubicBezTo>
                <a:cubicBezTo>
                  <a:pt x="499" y="332"/>
                  <a:pt x="505" y="335"/>
                  <a:pt x="512" y="337"/>
                </a:cubicBezTo>
                <a:cubicBezTo>
                  <a:pt x="512" y="427"/>
                  <a:pt x="512" y="427"/>
                  <a:pt x="512" y="427"/>
                </a:cubicBezTo>
                <a:cubicBezTo>
                  <a:pt x="481" y="433"/>
                  <a:pt x="456" y="455"/>
                  <a:pt x="446" y="484"/>
                </a:cubicBezTo>
                <a:cubicBezTo>
                  <a:pt x="445" y="484"/>
                  <a:pt x="443" y="484"/>
                  <a:pt x="442" y="484"/>
                </a:cubicBezTo>
                <a:cubicBezTo>
                  <a:pt x="438" y="483"/>
                  <a:pt x="435" y="483"/>
                  <a:pt x="431" y="483"/>
                </a:cubicBezTo>
                <a:cubicBezTo>
                  <a:pt x="428" y="482"/>
                  <a:pt x="426" y="482"/>
                  <a:pt x="423" y="482"/>
                </a:cubicBezTo>
                <a:cubicBezTo>
                  <a:pt x="419" y="481"/>
                  <a:pt x="416" y="481"/>
                  <a:pt x="413" y="480"/>
                </a:cubicBezTo>
                <a:cubicBezTo>
                  <a:pt x="410" y="480"/>
                  <a:pt x="407" y="480"/>
                  <a:pt x="404" y="479"/>
                </a:cubicBezTo>
                <a:cubicBezTo>
                  <a:pt x="401" y="479"/>
                  <a:pt x="398" y="478"/>
                  <a:pt x="395" y="478"/>
                </a:cubicBezTo>
                <a:cubicBezTo>
                  <a:pt x="392" y="477"/>
                  <a:pt x="389" y="477"/>
                  <a:pt x="386" y="476"/>
                </a:cubicBezTo>
                <a:cubicBezTo>
                  <a:pt x="383" y="476"/>
                  <a:pt x="380" y="475"/>
                  <a:pt x="377" y="475"/>
                </a:cubicBezTo>
                <a:cubicBezTo>
                  <a:pt x="375" y="474"/>
                  <a:pt x="372" y="474"/>
                  <a:pt x="369" y="473"/>
                </a:cubicBezTo>
                <a:cubicBezTo>
                  <a:pt x="366" y="472"/>
                  <a:pt x="363" y="472"/>
                  <a:pt x="360" y="471"/>
                </a:cubicBezTo>
                <a:cubicBezTo>
                  <a:pt x="357" y="470"/>
                  <a:pt x="355" y="470"/>
                  <a:pt x="352" y="469"/>
                </a:cubicBezTo>
                <a:cubicBezTo>
                  <a:pt x="349" y="468"/>
                  <a:pt x="346" y="468"/>
                  <a:pt x="344" y="467"/>
                </a:cubicBezTo>
                <a:cubicBezTo>
                  <a:pt x="341" y="466"/>
                  <a:pt x="338" y="466"/>
                  <a:pt x="335" y="465"/>
                </a:cubicBezTo>
                <a:cubicBezTo>
                  <a:pt x="332" y="464"/>
                  <a:pt x="330" y="463"/>
                  <a:pt x="327" y="463"/>
                </a:cubicBezTo>
                <a:cubicBezTo>
                  <a:pt x="324" y="462"/>
                  <a:pt x="322" y="461"/>
                  <a:pt x="319" y="460"/>
                </a:cubicBezTo>
                <a:cubicBezTo>
                  <a:pt x="316" y="459"/>
                  <a:pt x="314" y="459"/>
                  <a:pt x="312" y="458"/>
                </a:cubicBezTo>
                <a:cubicBezTo>
                  <a:pt x="309" y="457"/>
                  <a:pt x="306" y="456"/>
                  <a:pt x="303" y="455"/>
                </a:cubicBezTo>
                <a:cubicBezTo>
                  <a:pt x="301" y="454"/>
                  <a:pt x="299" y="454"/>
                  <a:pt x="296" y="453"/>
                </a:cubicBezTo>
                <a:cubicBezTo>
                  <a:pt x="293" y="452"/>
                  <a:pt x="290" y="451"/>
                  <a:pt x="288" y="450"/>
                </a:cubicBezTo>
                <a:cubicBezTo>
                  <a:pt x="286" y="449"/>
                  <a:pt x="284" y="448"/>
                  <a:pt x="282" y="447"/>
                </a:cubicBezTo>
                <a:cubicBezTo>
                  <a:pt x="279" y="446"/>
                  <a:pt x="276" y="445"/>
                  <a:pt x="273" y="444"/>
                </a:cubicBezTo>
                <a:cubicBezTo>
                  <a:pt x="271" y="443"/>
                  <a:pt x="270" y="442"/>
                  <a:pt x="268" y="442"/>
                </a:cubicBezTo>
                <a:cubicBezTo>
                  <a:pt x="265" y="440"/>
                  <a:pt x="262" y="439"/>
                  <a:pt x="259" y="438"/>
                </a:cubicBezTo>
                <a:cubicBezTo>
                  <a:pt x="257" y="437"/>
                  <a:pt x="256" y="437"/>
                  <a:pt x="255" y="436"/>
                </a:cubicBezTo>
                <a:cubicBezTo>
                  <a:pt x="252" y="434"/>
                  <a:pt x="248" y="433"/>
                  <a:pt x="245" y="431"/>
                </a:cubicBezTo>
                <a:cubicBezTo>
                  <a:pt x="244" y="431"/>
                  <a:pt x="244" y="431"/>
                  <a:pt x="244" y="431"/>
                </a:cubicBezTo>
                <a:cubicBezTo>
                  <a:pt x="218" y="418"/>
                  <a:pt x="196" y="403"/>
                  <a:pt x="178" y="387"/>
                </a:cubicBezTo>
                <a:cubicBezTo>
                  <a:pt x="178" y="387"/>
                  <a:pt x="178" y="387"/>
                  <a:pt x="177" y="387"/>
                </a:cubicBezTo>
                <a:cubicBezTo>
                  <a:pt x="175" y="384"/>
                  <a:pt x="172" y="382"/>
                  <a:pt x="169" y="379"/>
                </a:cubicBezTo>
                <a:cubicBezTo>
                  <a:pt x="169" y="379"/>
                  <a:pt x="169" y="379"/>
                  <a:pt x="168" y="379"/>
                </a:cubicBezTo>
                <a:cubicBezTo>
                  <a:pt x="166" y="376"/>
                  <a:pt x="163" y="373"/>
                  <a:pt x="161" y="371"/>
                </a:cubicBezTo>
                <a:cubicBezTo>
                  <a:pt x="161" y="371"/>
                  <a:pt x="160" y="370"/>
                  <a:pt x="160" y="370"/>
                </a:cubicBezTo>
                <a:cubicBezTo>
                  <a:pt x="158" y="367"/>
                  <a:pt x="155" y="365"/>
                  <a:pt x="153" y="362"/>
                </a:cubicBezTo>
                <a:cubicBezTo>
                  <a:pt x="153" y="362"/>
                  <a:pt x="153" y="361"/>
                  <a:pt x="152" y="361"/>
                </a:cubicBezTo>
                <a:cubicBezTo>
                  <a:pt x="150" y="358"/>
                  <a:pt x="148" y="356"/>
                  <a:pt x="146" y="353"/>
                </a:cubicBezTo>
                <a:cubicBezTo>
                  <a:pt x="146" y="353"/>
                  <a:pt x="146" y="352"/>
                  <a:pt x="145" y="352"/>
                </a:cubicBezTo>
                <a:cubicBezTo>
                  <a:pt x="144" y="349"/>
                  <a:pt x="142" y="347"/>
                  <a:pt x="140" y="344"/>
                </a:cubicBezTo>
                <a:cubicBezTo>
                  <a:pt x="140" y="344"/>
                  <a:pt x="140" y="343"/>
                  <a:pt x="139" y="343"/>
                </a:cubicBezTo>
                <a:cubicBezTo>
                  <a:pt x="138" y="340"/>
                  <a:pt x="136" y="337"/>
                  <a:pt x="135" y="335"/>
                </a:cubicBezTo>
                <a:cubicBezTo>
                  <a:pt x="134" y="334"/>
                  <a:pt x="134" y="334"/>
                  <a:pt x="134" y="333"/>
                </a:cubicBezTo>
                <a:cubicBezTo>
                  <a:pt x="132" y="331"/>
                  <a:pt x="131" y="328"/>
                  <a:pt x="130" y="325"/>
                </a:cubicBezTo>
                <a:cubicBezTo>
                  <a:pt x="130" y="325"/>
                  <a:pt x="130" y="324"/>
                  <a:pt x="129" y="324"/>
                </a:cubicBezTo>
                <a:cubicBezTo>
                  <a:pt x="128" y="321"/>
                  <a:pt x="127" y="318"/>
                  <a:pt x="126" y="315"/>
                </a:cubicBezTo>
                <a:cubicBezTo>
                  <a:pt x="126" y="315"/>
                  <a:pt x="126" y="314"/>
                  <a:pt x="126" y="314"/>
                </a:cubicBezTo>
                <a:cubicBezTo>
                  <a:pt x="125" y="311"/>
                  <a:pt x="124" y="308"/>
                  <a:pt x="123" y="305"/>
                </a:cubicBezTo>
                <a:cubicBezTo>
                  <a:pt x="123" y="305"/>
                  <a:pt x="123" y="305"/>
                  <a:pt x="123" y="304"/>
                </a:cubicBezTo>
                <a:cubicBezTo>
                  <a:pt x="122" y="301"/>
                  <a:pt x="121" y="298"/>
                  <a:pt x="121" y="295"/>
                </a:cubicBezTo>
                <a:cubicBezTo>
                  <a:pt x="120" y="289"/>
                  <a:pt x="119" y="282"/>
                  <a:pt x="119" y="276"/>
                </a:cubicBezTo>
                <a:cubicBezTo>
                  <a:pt x="119" y="270"/>
                  <a:pt x="120" y="263"/>
                  <a:pt x="121" y="257"/>
                </a:cubicBezTo>
                <a:cubicBezTo>
                  <a:pt x="121" y="257"/>
                  <a:pt x="121" y="257"/>
                  <a:pt x="121" y="257"/>
                </a:cubicBezTo>
                <a:cubicBezTo>
                  <a:pt x="139" y="149"/>
                  <a:pt x="305" y="65"/>
                  <a:pt x="507" y="65"/>
                </a:cubicBezTo>
                <a:cubicBezTo>
                  <a:pt x="722" y="65"/>
                  <a:pt x="895" y="159"/>
                  <a:pt x="895" y="276"/>
                </a:cubicBezTo>
                <a:cubicBezTo>
                  <a:pt x="895" y="280"/>
                  <a:pt x="895" y="284"/>
                  <a:pt x="895" y="288"/>
                </a:cubicBezTo>
                <a:cubicBezTo>
                  <a:pt x="893" y="304"/>
                  <a:pt x="888" y="321"/>
                  <a:pt x="879" y="336"/>
                </a:cubicBezTo>
                <a:cubicBezTo>
                  <a:pt x="879" y="337"/>
                  <a:pt x="879" y="337"/>
                  <a:pt x="878" y="338"/>
                </a:cubicBezTo>
                <a:cubicBezTo>
                  <a:pt x="877" y="340"/>
                  <a:pt x="875" y="343"/>
                  <a:pt x="874" y="345"/>
                </a:cubicBezTo>
                <a:cubicBezTo>
                  <a:pt x="873" y="346"/>
                  <a:pt x="873" y="347"/>
                  <a:pt x="872" y="347"/>
                </a:cubicBezTo>
                <a:cubicBezTo>
                  <a:pt x="871" y="350"/>
                  <a:pt x="869" y="352"/>
                  <a:pt x="868" y="354"/>
                </a:cubicBezTo>
                <a:cubicBezTo>
                  <a:pt x="867" y="355"/>
                  <a:pt x="866" y="356"/>
                  <a:pt x="866" y="357"/>
                </a:cubicBezTo>
                <a:cubicBezTo>
                  <a:pt x="864" y="359"/>
                  <a:pt x="862" y="361"/>
                  <a:pt x="861" y="363"/>
                </a:cubicBezTo>
                <a:cubicBezTo>
                  <a:pt x="860" y="364"/>
                  <a:pt x="859" y="365"/>
                  <a:pt x="858" y="366"/>
                </a:cubicBezTo>
                <a:cubicBezTo>
                  <a:pt x="856" y="368"/>
                  <a:pt x="855" y="370"/>
                  <a:pt x="853" y="372"/>
                </a:cubicBezTo>
                <a:cubicBezTo>
                  <a:pt x="852" y="373"/>
                  <a:pt x="851" y="374"/>
                  <a:pt x="850" y="375"/>
                </a:cubicBezTo>
                <a:cubicBezTo>
                  <a:pt x="848" y="377"/>
                  <a:pt x="846" y="379"/>
                  <a:pt x="844" y="380"/>
                </a:cubicBezTo>
                <a:cubicBezTo>
                  <a:pt x="843" y="382"/>
                  <a:pt x="842" y="383"/>
                  <a:pt x="841" y="384"/>
                </a:cubicBezTo>
                <a:cubicBezTo>
                  <a:pt x="839" y="386"/>
                  <a:pt x="837" y="387"/>
                  <a:pt x="835" y="389"/>
                </a:cubicBezTo>
                <a:cubicBezTo>
                  <a:pt x="834" y="390"/>
                  <a:pt x="832" y="391"/>
                  <a:pt x="831" y="392"/>
                </a:cubicBezTo>
                <a:cubicBezTo>
                  <a:pt x="829" y="394"/>
                  <a:pt x="827" y="395"/>
                  <a:pt x="825" y="397"/>
                </a:cubicBezTo>
                <a:cubicBezTo>
                  <a:pt x="823" y="398"/>
                  <a:pt x="822" y="399"/>
                  <a:pt x="820" y="400"/>
                </a:cubicBezTo>
                <a:cubicBezTo>
                  <a:pt x="818" y="402"/>
                  <a:pt x="816" y="403"/>
                  <a:pt x="814" y="405"/>
                </a:cubicBezTo>
                <a:cubicBezTo>
                  <a:pt x="812" y="406"/>
                  <a:pt x="811" y="407"/>
                  <a:pt x="809" y="408"/>
                </a:cubicBezTo>
                <a:cubicBezTo>
                  <a:pt x="807" y="410"/>
                  <a:pt x="805" y="411"/>
                  <a:pt x="803" y="413"/>
                </a:cubicBezTo>
                <a:cubicBezTo>
                  <a:pt x="801" y="414"/>
                  <a:pt x="799" y="415"/>
                  <a:pt x="797" y="416"/>
                </a:cubicBezTo>
                <a:cubicBezTo>
                  <a:pt x="795" y="417"/>
                  <a:pt x="793" y="419"/>
                  <a:pt x="790" y="420"/>
                </a:cubicBezTo>
                <a:cubicBezTo>
                  <a:pt x="789" y="421"/>
                  <a:pt x="787" y="422"/>
                  <a:pt x="785" y="423"/>
                </a:cubicBezTo>
                <a:cubicBezTo>
                  <a:pt x="782" y="425"/>
                  <a:pt x="780" y="426"/>
                  <a:pt x="778" y="427"/>
                </a:cubicBezTo>
                <a:cubicBezTo>
                  <a:pt x="776" y="428"/>
                  <a:pt x="774" y="429"/>
                  <a:pt x="772" y="430"/>
                </a:cubicBezTo>
                <a:cubicBezTo>
                  <a:pt x="769" y="431"/>
                  <a:pt x="767" y="433"/>
                  <a:pt x="764" y="434"/>
                </a:cubicBezTo>
                <a:cubicBezTo>
                  <a:pt x="762" y="435"/>
                  <a:pt x="760" y="436"/>
                  <a:pt x="758" y="437"/>
                </a:cubicBezTo>
                <a:cubicBezTo>
                  <a:pt x="755" y="438"/>
                  <a:pt x="753" y="439"/>
                  <a:pt x="750" y="440"/>
                </a:cubicBezTo>
                <a:cubicBezTo>
                  <a:pt x="748" y="441"/>
                  <a:pt x="746" y="442"/>
                  <a:pt x="744" y="443"/>
                </a:cubicBezTo>
                <a:cubicBezTo>
                  <a:pt x="741" y="444"/>
                  <a:pt x="738" y="445"/>
                  <a:pt x="736" y="446"/>
                </a:cubicBezTo>
                <a:cubicBezTo>
                  <a:pt x="734" y="447"/>
                  <a:pt x="731" y="448"/>
                  <a:pt x="729" y="449"/>
                </a:cubicBezTo>
                <a:cubicBezTo>
                  <a:pt x="726" y="450"/>
                  <a:pt x="724" y="451"/>
                  <a:pt x="721" y="452"/>
                </a:cubicBezTo>
                <a:cubicBezTo>
                  <a:pt x="718" y="453"/>
                  <a:pt x="716" y="454"/>
                  <a:pt x="713" y="455"/>
                </a:cubicBezTo>
                <a:cubicBezTo>
                  <a:pt x="711" y="455"/>
                  <a:pt x="708" y="456"/>
                  <a:pt x="705" y="457"/>
                </a:cubicBezTo>
                <a:cubicBezTo>
                  <a:pt x="703" y="458"/>
                  <a:pt x="700" y="459"/>
                  <a:pt x="697" y="460"/>
                </a:cubicBezTo>
                <a:cubicBezTo>
                  <a:pt x="695" y="461"/>
                  <a:pt x="692" y="461"/>
                  <a:pt x="689" y="462"/>
                </a:cubicBezTo>
                <a:cubicBezTo>
                  <a:pt x="687" y="463"/>
                  <a:pt x="684" y="464"/>
                  <a:pt x="681" y="464"/>
                </a:cubicBezTo>
                <a:cubicBezTo>
                  <a:pt x="678" y="465"/>
                  <a:pt x="676" y="466"/>
                  <a:pt x="673" y="467"/>
                </a:cubicBezTo>
                <a:cubicBezTo>
                  <a:pt x="670" y="467"/>
                  <a:pt x="667" y="468"/>
                  <a:pt x="664" y="469"/>
                </a:cubicBezTo>
                <a:cubicBezTo>
                  <a:pt x="661" y="469"/>
                  <a:pt x="659" y="470"/>
                  <a:pt x="656" y="471"/>
                </a:cubicBezTo>
                <a:cubicBezTo>
                  <a:pt x="653" y="471"/>
                  <a:pt x="650" y="472"/>
                  <a:pt x="647" y="473"/>
                </a:cubicBezTo>
                <a:cubicBezTo>
                  <a:pt x="644" y="473"/>
                  <a:pt x="641" y="474"/>
                  <a:pt x="639" y="474"/>
                </a:cubicBezTo>
                <a:cubicBezTo>
                  <a:pt x="635" y="475"/>
                  <a:pt x="632" y="476"/>
                  <a:pt x="629" y="476"/>
                </a:cubicBezTo>
                <a:cubicBezTo>
                  <a:pt x="626" y="477"/>
                  <a:pt x="624" y="477"/>
                  <a:pt x="621" y="478"/>
                </a:cubicBezTo>
                <a:cubicBezTo>
                  <a:pt x="618" y="478"/>
                  <a:pt x="614" y="479"/>
                  <a:pt x="611" y="479"/>
                </a:cubicBezTo>
                <a:cubicBezTo>
                  <a:pt x="609" y="479"/>
                  <a:pt x="608" y="480"/>
                  <a:pt x="606" y="480"/>
                </a:cubicBezTo>
                <a:close/>
                <a:moveTo>
                  <a:pt x="1128" y="1370"/>
                </a:moveTo>
                <a:cubicBezTo>
                  <a:pt x="1017" y="1484"/>
                  <a:pt x="1017" y="1484"/>
                  <a:pt x="1017" y="1484"/>
                </a:cubicBezTo>
                <a:cubicBezTo>
                  <a:pt x="1095" y="1158"/>
                  <a:pt x="1095" y="1158"/>
                  <a:pt x="1095" y="1158"/>
                </a:cubicBezTo>
                <a:cubicBezTo>
                  <a:pt x="1096" y="1160"/>
                  <a:pt x="1098" y="1162"/>
                  <a:pt x="1099" y="1164"/>
                </a:cubicBezTo>
                <a:cubicBezTo>
                  <a:pt x="1101" y="1167"/>
                  <a:pt x="1103" y="1170"/>
                  <a:pt x="1105" y="1173"/>
                </a:cubicBezTo>
                <a:cubicBezTo>
                  <a:pt x="1112" y="1184"/>
                  <a:pt x="1119" y="1196"/>
                  <a:pt x="1124" y="1208"/>
                </a:cubicBezTo>
                <a:cubicBezTo>
                  <a:pt x="1131" y="1221"/>
                  <a:pt x="1139" y="1233"/>
                  <a:pt x="1149" y="1244"/>
                </a:cubicBezTo>
                <a:lnTo>
                  <a:pt x="1128" y="1370"/>
                </a:lnTo>
                <a:close/>
                <a:moveTo>
                  <a:pt x="1502" y="1468"/>
                </a:moveTo>
                <a:cubicBezTo>
                  <a:pt x="1502" y="1505"/>
                  <a:pt x="1472" y="1535"/>
                  <a:pt x="1435" y="1535"/>
                </a:cubicBezTo>
                <a:cubicBezTo>
                  <a:pt x="1397" y="1535"/>
                  <a:pt x="1367" y="1505"/>
                  <a:pt x="1367" y="1468"/>
                </a:cubicBezTo>
                <a:cubicBezTo>
                  <a:pt x="1367" y="1430"/>
                  <a:pt x="1397" y="1400"/>
                  <a:pt x="1435" y="1400"/>
                </a:cubicBezTo>
                <a:cubicBezTo>
                  <a:pt x="1472" y="1400"/>
                  <a:pt x="1502" y="1430"/>
                  <a:pt x="1502" y="1468"/>
                </a:cubicBezTo>
                <a:close/>
                <a:moveTo>
                  <a:pt x="1722" y="1369"/>
                </a:moveTo>
                <a:cubicBezTo>
                  <a:pt x="1702" y="1250"/>
                  <a:pt x="1702" y="1250"/>
                  <a:pt x="1702" y="1250"/>
                </a:cubicBezTo>
                <a:cubicBezTo>
                  <a:pt x="1704" y="1248"/>
                  <a:pt x="1706" y="1246"/>
                  <a:pt x="1708" y="1243"/>
                </a:cubicBezTo>
                <a:cubicBezTo>
                  <a:pt x="1708" y="1243"/>
                  <a:pt x="1709" y="1243"/>
                  <a:pt x="1709" y="1242"/>
                </a:cubicBezTo>
                <a:cubicBezTo>
                  <a:pt x="1711" y="1240"/>
                  <a:pt x="1713" y="1238"/>
                  <a:pt x="1715" y="1235"/>
                </a:cubicBezTo>
                <a:cubicBezTo>
                  <a:pt x="1717" y="1232"/>
                  <a:pt x="1719" y="1229"/>
                  <a:pt x="1722" y="1226"/>
                </a:cubicBezTo>
                <a:cubicBezTo>
                  <a:pt x="1722" y="1226"/>
                  <a:pt x="1722" y="1226"/>
                  <a:pt x="1722" y="1226"/>
                </a:cubicBezTo>
                <a:cubicBezTo>
                  <a:pt x="1725" y="1220"/>
                  <a:pt x="1729" y="1214"/>
                  <a:pt x="1732" y="1208"/>
                </a:cubicBezTo>
                <a:cubicBezTo>
                  <a:pt x="1736" y="1200"/>
                  <a:pt x="1740" y="1192"/>
                  <a:pt x="1744" y="1185"/>
                </a:cubicBezTo>
                <a:cubicBezTo>
                  <a:pt x="1745" y="1183"/>
                  <a:pt x="1746" y="1182"/>
                  <a:pt x="1747" y="1181"/>
                </a:cubicBezTo>
                <a:cubicBezTo>
                  <a:pt x="1751" y="1174"/>
                  <a:pt x="1755" y="1168"/>
                  <a:pt x="1759" y="1162"/>
                </a:cubicBezTo>
                <a:cubicBezTo>
                  <a:pt x="1759" y="1162"/>
                  <a:pt x="1759" y="1162"/>
                  <a:pt x="1759" y="1162"/>
                </a:cubicBezTo>
                <a:cubicBezTo>
                  <a:pt x="1827" y="1482"/>
                  <a:pt x="1827" y="1482"/>
                  <a:pt x="1827" y="1482"/>
                </a:cubicBezTo>
                <a:lnTo>
                  <a:pt x="1722" y="1369"/>
                </a:lnTo>
                <a:close/>
                <a:moveTo>
                  <a:pt x="2731" y="288"/>
                </a:moveTo>
                <a:cubicBezTo>
                  <a:pt x="2730" y="304"/>
                  <a:pt x="2724" y="321"/>
                  <a:pt x="2716" y="336"/>
                </a:cubicBezTo>
                <a:cubicBezTo>
                  <a:pt x="2715" y="337"/>
                  <a:pt x="2715" y="337"/>
                  <a:pt x="2715" y="338"/>
                </a:cubicBezTo>
                <a:cubicBezTo>
                  <a:pt x="2714" y="340"/>
                  <a:pt x="2712" y="343"/>
                  <a:pt x="2711" y="345"/>
                </a:cubicBezTo>
                <a:cubicBezTo>
                  <a:pt x="2710" y="346"/>
                  <a:pt x="2709" y="347"/>
                  <a:pt x="2709" y="347"/>
                </a:cubicBezTo>
                <a:cubicBezTo>
                  <a:pt x="2707" y="350"/>
                  <a:pt x="2706" y="352"/>
                  <a:pt x="2704" y="354"/>
                </a:cubicBezTo>
                <a:cubicBezTo>
                  <a:pt x="2704" y="355"/>
                  <a:pt x="2703" y="356"/>
                  <a:pt x="2702" y="357"/>
                </a:cubicBezTo>
                <a:cubicBezTo>
                  <a:pt x="2701" y="359"/>
                  <a:pt x="2699" y="361"/>
                  <a:pt x="2697" y="363"/>
                </a:cubicBezTo>
                <a:cubicBezTo>
                  <a:pt x="2696" y="364"/>
                  <a:pt x="2696" y="365"/>
                  <a:pt x="2695" y="366"/>
                </a:cubicBezTo>
                <a:cubicBezTo>
                  <a:pt x="2693" y="368"/>
                  <a:pt x="2691" y="370"/>
                  <a:pt x="2689" y="372"/>
                </a:cubicBezTo>
                <a:cubicBezTo>
                  <a:pt x="2688" y="373"/>
                  <a:pt x="2687" y="374"/>
                  <a:pt x="2686" y="375"/>
                </a:cubicBezTo>
                <a:cubicBezTo>
                  <a:pt x="2685" y="377"/>
                  <a:pt x="2683" y="379"/>
                  <a:pt x="2681" y="380"/>
                </a:cubicBezTo>
                <a:cubicBezTo>
                  <a:pt x="2680" y="382"/>
                  <a:pt x="2678" y="383"/>
                  <a:pt x="2677" y="384"/>
                </a:cubicBezTo>
                <a:cubicBezTo>
                  <a:pt x="2675" y="386"/>
                  <a:pt x="2673" y="387"/>
                  <a:pt x="2671" y="389"/>
                </a:cubicBezTo>
                <a:cubicBezTo>
                  <a:pt x="2670" y="390"/>
                  <a:pt x="2669" y="391"/>
                  <a:pt x="2667" y="392"/>
                </a:cubicBezTo>
                <a:cubicBezTo>
                  <a:pt x="2665" y="394"/>
                  <a:pt x="2663" y="395"/>
                  <a:pt x="2661" y="397"/>
                </a:cubicBezTo>
                <a:cubicBezTo>
                  <a:pt x="2660" y="398"/>
                  <a:pt x="2658" y="399"/>
                  <a:pt x="2657" y="400"/>
                </a:cubicBezTo>
                <a:cubicBezTo>
                  <a:pt x="2655" y="402"/>
                  <a:pt x="2653" y="403"/>
                  <a:pt x="2651" y="405"/>
                </a:cubicBezTo>
                <a:cubicBezTo>
                  <a:pt x="2649" y="406"/>
                  <a:pt x="2647" y="407"/>
                  <a:pt x="2646" y="408"/>
                </a:cubicBezTo>
                <a:cubicBezTo>
                  <a:pt x="2644" y="410"/>
                  <a:pt x="2641" y="411"/>
                  <a:pt x="2639" y="413"/>
                </a:cubicBezTo>
                <a:cubicBezTo>
                  <a:pt x="2637" y="414"/>
                  <a:pt x="2636" y="415"/>
                  <a:pt x="2634" y="416"/>
                </a:cubicBezTo>
                <a:cubicBezTo>
                  <a:pt x="2632" y="417"/>
                  <a:pt x="2629" y="419"/>
                  <a:pt x="2627" y="420"/>
                </a:cubicBezTo>
                <a:cubicBezTo>
                  <a:pt x="2625" y="421"/>
                  <a:pt x="2623" y="422"/>
                  <a:pt x="2621" y="423"/>
                </a:cubicBezTo>
                <a:cubicBezTo>
                  <a:pt x="2619" y="425"/>
                  <a:pt x="2617" y="426"/>
                  <a:pt x="2614" y="427"/>
                </a:cubicBezTo>
                <a:cubicBezTo>
                  <a:pt x="2612" y="428"/>
                  <a:pt x="2610" y="429"/>
                  <a:pt x="2608" y="430"/>
                </a:cubicBezTo>
                <a:cubicBezTo>
                  <a:pt x="2606" y="431"/>
                  <a:pt x="2603" y="433"/>
                  <a:pt x="2601" y="434"/>
                </a:cubicBezTo>
                <a:cubicBezTo>
                  <a:pt x="2599" y="435"/>
                  <a:pt x="2597" y="436"/>
                  <a:pt x="2594" y="437"/>
                </a:cubicBezTo>
                <a:cubicBezTo>
                  <a:pt x="2592" y="438"/>
                  <a:pt x="2590" y="439"/>
                  <a:pt x="2587" y="440"/>
                </a:cubicBezTo>
                <a:cubicBezTo>
                  <a:pt x="2585" y="441"/>
                  <a:pt x="2582" y="442"/>
                  <a:pt x="2580" y="443"/>
                </a:cubicBezTo>
                <a:cubicBezTo>
                  <a:pt x="2578" y="444"/>
                  <a:pt x="2575" y="445"/>
                  <a:pt x="2573" y="446"/>
                </a:cubicBezTo>
                <a:cubicBezTo>
                  <a:pt x="2570" y="447"/>
                  <a:pt x="2568" y="448"/>
                  <a:pt x="2565" y="449"/>
                </a:cubicBezTo>
                <a:cubicBezTo>
                  <a:pt x="2563" y="450"/>
                  <a:pt x="2560" y="451"/>
                  <a:pt x="2558" y="452"/>
                </a:cubicBezTo>
                <a:cubicBezTo>
                  <a:pt x="2555" y="453"/>
                  <a:pt x="2552" y="454"/>
                  <a:pt x="2550" y="455"/>
                </a:cubicBezTo>
                <a:cubicBezTo>
                  <a:pt x="2547" y="455"/>
                  <a:pt x="2545" y="456"/>
                  <a:pt x="2542" y="457"/>
                </a:cubicBezTo>
                <a:cubicBezTo>
                  <a:pt x="2539" y="458"/>
                  <a:pt x="2537" y="459"/>
                  <a:pt x="2534" y="460"/>
                </a:cubicBezTo>
                <a:cubicBezTo>
                  <a:pt x="2531" y="461"/>
                  <a:pt x="2529" y="461"/>
                  <a:pt x="2526" y="462"/>
                </a:cubicBezTo>
                <a:cubicBezTo>
                  <a:pt x="2523" y="463"/>
                  <a:pt x="2520" y="464"/>
                  <a:pt x="2518" y="464"/>
                </a:cubicBezTo>
                <a:cubicBezTo>
                  <a:pt x="2515" y="465"/>
                  <a:pt x="2512" y="466"/>
                  <a:pt x="2509" y="467"/>
                </a:cubicBezTo>
                <a:cubicBezTo>
                  <a:pt x="2507" y="467"/>
                  <a:pt x="2504" y="468"/>
                  <a:pt x="2501" y="469"/>
                </a:cubicBezTo>
                <a:cubicBezTo>
                  <a:pt x="2498" y="469"/>
                  <a:pt x="2495" y="470"/>
                  <a:pt x="2493" y="471"/>
                </a:cubicBezTo>
                <a:cubicBezTo>
                  <a:pt x="2490" y="471"/>
                  <a:pt x="2487" y="472"/>
                  <a:pt x="2484" y="473"/>
                </a:cubicBezTo>
                <a:cubicBezTo>
                  <a:pt x="2481" y="473"/>
                  <a:pt x="2478" y="474"/>
                  <a:pt x="2475" y="474"/>
                </a:cubicBezTo>
                <a:cubicBezTo>
                  <a:pt x="2472" y="475"/>
                  <a:pt x="2469" y="476"/>
                  <a:pt x="2466" y="476"/>
                </a:cubicBezTo>
                <a:cubicBezTo>
                  <a:pt x="2463" y="477"/>
                  <a:pt x="2460" y="477"/>
                  <a:pt x="2457" y="478"/>
                </a:cubicBezTo>
                <a:cubicBezTo>
                  <a:pt x="2454" y="478"/>
                  <a:pt x="2451" y="479"/>
                  <a:pt x="2448" y="479"/>
                </a:cubicBezTo>
                <a:cubicBezTo>
                  <a:pt x="2446" y="479"/>
                  <a:pt x="2444" y="480"/>
                  <a:pt x="2442" y="480"/>
                </a:cubicBezTo>
                <a:cubicBezTo>
                  <a:pt x="2432" y="454"/>
                  <a:pt x="2409" y="434"/>
                  <a:pt x="2381" y="428"/>
                </a:cubicBezTo>
                <a:cubicBezTo>
                  <a:pt x="2381" y="336"/>
                  <a:pt x="2381" y="336"/>
                  <a:pt x="2381" y="336"/>
                </a:cubicBezTo>
                <a:cubicBezTo>
                  <a:pt x="2385" y="334"/>
                  <a:pt x="2389" y="332"/>
                  <a:pt x="2393" y="329"/>
                </a:cubicBezTo>
                <a:cubicBezTo>
                  <a:pt x="2457" y="352"/>
                  <a:pt x="2457" y="352"/>
                  <a:pt x="2457" y="352"/>
                </a:cubicBezTo>
                <a:cubicBezTo>
                  <a:pt x="2653" y="304"/>
                  <a:pt x="2653" y="304"/>
                  <a:pt x="2653" y="304"/>
                </a:cubicBezTo>
                <a:cubicBezTo>
                  <a:pt x="2658" y="303"/>
                  <a:pt x="2661" y="299"/>
                  <a:pt x="2661" y="294"/>
                </a:cubicBezTo>
                <a:cubicBezTo>
                  <a:pt x="2661" y="292"/>
                  <a:pt x="2661" y="292"/>
                  <a:pt x="2661" y="292"/>
                </a:cubicBezTo>
                <a:cubicBezTo>
                  <a:pt x="2661" y="288"/>
                  <a:pt x="2658" y="284"/>
                  <a:pt x="2653" y="283"/>
                </a:cubicBezTo>
                <a:cubicBezTo>
                  <a:pt x="2457" y="235"/>
                  <a:pt x="2457" y="235"/>
                  <a:pt x="2457" y="235"/>
                </a:cubicBezTo>
                <a:cubicBezTo>
                  <a:pt x="2393" y="258"/>
                  <a:pt x="2393" y="258"/>
                  <a:pt x="2393" y="258"/>
                </a:cubicBezTo>
                <a:cubicBezTo>
                  <a:pt x="2385" y="251"/>
                  <a:pt x="2374" y="247"/>
                  <a:pt x="2363" y="247"/>
                </a:cubicBezTo>
                <a:cubicBezTo>
                  <a:pt x="2350" y="247"/>
                  <a:pt x="2339" y="252"/>
                  <a:pt x="2330" y="260"/>
                </a:cubicBezTo>
                <a:cubicBezTo>
                  <a:pt x="2260" y="235"/>
                  <a:pt x="2260" y="235"/>
                  <a:pt x="2260" y="235"/>
                </a:cubicBezTo>
                <a:cubicBezTo>
                  <a:pt x="2064" y="283"/>
                  <a:pt x="2064" y="283"/>
                  <a:pt x="2064" y="283"/>
                </a:cubicBezTo>
                <a:cubicBezTo>
                  <a:pt x="2060" y="284"/>
                  <a:pt x="2057" y="288"/>
                  <a:pt x="2057" y="292"/>
                </a:cubicBezTo>
                <a:cubicBezTo>
                  <a:pt x="2057" y="294"/>
                  <a:pt x="2057" y="294"/>
                  <a:pt x="2057" y="294"/>
                </a:cubicBezTo>
                <a:cubicBezTo>
                  <a:pt x="2057" y="299"/>
                  <a:pt x="2060" y="303"/>
                  <a:pt x="2064" y="304"/>
                </a:cubicBezTo>
                <a:cubicBezTo>
                  <a:pt x="2260" y="352"/>
                  <a:pt x="2260" y="352"/>
                  <a:pt x="2260" y="352"/>
                </a:cubicBezTo>
                <a:cubicBezTo>
                  <a:pt x="2330" y="327"/>
                  <a:pt x="2330" y="327"/>
                  <a:pt x="2330" y="327"/>
                </a:cubicBezTo>
                <a:cubicBezTo>
                  <a:pt x="2335" y="332"/>
                  <a:pt x="2341" y="335"/>
                  <a:pt x="2348" y="337"/>
                </a:cubicBezTo>
                <a:cubicBezTo>
                  <a:pt x="2348" y="427"/>
                  <a:pt x="2348" y="427"/>
                  <a:pt x="2348" y="427"/>
                </a:cubicBezTo>
                <a:cubicBezTo>
                  <a:pt x="2318" y="433"/>
                  <a:pt x="2293" y="455"/>
                  <a:pt x="2283" y="484"/>
                </a:cubicBezTo>
                <a:cubicBezTo>
                  <a:pt x="2281" y="484"/>
                  <a:pt x="2280" y="484"/>
                  <a:pt x="2278" y="484"/>
                </a:cubicBezTo>
                <a:cubicBezTo>
                  <a:pt x="2275" y="483"/>
                  <a:pt x="2271" y="483"/>
                  <a:pt x="2268" y="483"/>
                </a:cubicBezTo>
                <a:cubicBezTo>
                  <a:pt x="2265" y="482"/>
                  <a:pt x="2262" y="482"/>
                  <a:pt x="2259" y="482"/>
                </a:cubicBezTo>
                <a:cubicBezTo>
                  <a:pt x="2256" y="481"/>
                  <a:pt x="2253" y="481"/>
                  <a:pt x="2249" y="480"/>
                </a:cubicBezTo>
                <a:cubicBezTo>
                  <a:pt x="2247" y="480"/>
                  <a:pt x="2244" y="480"/>
                  <a:pt x="2241" y="479"/>
                </a:cubicBezTo>
                <a:cubicBezTo>
                  <a:pt x="2238" y="479"/>
                  <a:pt x="2235" y="478"/>
                  <a:pt x="2232" y="478"/>
                </a:cubicBezTo>
                <a:cubicBezTo>
                  <a:pt x="2229" y="477"/>
                  <a:pt x="2226" y="477"/>
                  <a:pt x="2223" y="476"/>
                </a:cubicBezTo>
                <a:cubicBezTo>
                  <a:pt x="2220" y="476"/>
                  <a:pt x="2217" y="475"/>
                  <a:pt x="2214" y="475"/>
                </a:cubicBezTo>
                <a:cubicBezTo>
                  <a:pt x="2211" y="474"/>
                  <a:pt x="2208" y="474"/>
                  <a:pt x="2205" y="473"/>
                </a:cubicBezTo>
                <a:cubicBezTo>
                  <a:pt x="2203" y="472"/>
                  <a:pt x="2200" y="472"/>
                  <a:pt x="2197" y="471"/>
                </a:cubicBezTo>
                <a:cubicBezTo>
                  <a:pt x="2194" y="470"/>
                  <a:pt x="2191" y="470"/>
                  <a:pt x="2188" y="469"/>
                </a:cubicBezTo>
                <a:cubicBezTo>
                  <a:pt x="2186" y="468"/>
                  <a:pt x="2183" y="468"/>
                  <a:pt x="2180" y="467"/>
                </a:cubicBezTo>
                <a:cubicBezTo>
                  <a:pt x="2177" y="466"/>
                  <a:pt x="2174" y="466"/>
                  <a:pt x="2172" y="465"/>
                </a:cubicBezTo>
                <a:cubicBezTo>
                  <a:pt x="2169" y="464"/>
                  <a:pt x="2166" y="463"/>
                  <a:pt x="2164" y="463"/>
                </a:cubicBezTo>
                <a:cubicBezTo>
                  <a:pt x="2161" y="462"/>
                  <a:pt x="2158" y="461"/>
                  <a:pt x="2155" y="460"/>
                </a:cubicBezTo>
                <a:cubicBezTo>
                  <a:pt x="2153" y="459"/>
                  <a:pt x="2151" y="459"/>
                  <a:pt x="2148" y="458"/>
                </a:cubicBezTo>
                <a:cubicBezTo>
                  <a:pt x="2145" y="457"/>
                  <a:pt x="2142" y="456"/>
                  <a:pt x="2140" y="455"/>
                </a:cubicBezTo>
                <a:cubicBezTo>
                  <a:pt x="2137" y="454"/>
                  <a:pt x="2135" y="454"/>
                  <a:pt x="2133" y="453"/>
                </a:cubicBezTo>
                <a:cubicBezTo>
                  <a:pt x="2130" y="452"/>
                  <a:pt x="2127" y="451"/>
                  <a:pt x="2124" y="450"/>
                </a:cubicBezTo>
                <a:cubicBezTo>
                  <a:pt x="2122" y="449"/>
                  <a:pt x="2120" y="448"/>
                  <a:pt x="2118" y="447"/>
                </a:cubicBezTo>
                <a:cubicBezTo>
                  <a:pt x="2115" y="446"/>
                  <a:pt x="2112" y="445"/>
                  <a:pt x="2109" y="444"/>
                </a:cubicBezTo>
                <a:cubicBezTo>
                  <a:pt x="2108" y="443"/>
                  <a:pt x="2106" y="442"/>
                  <a:pt x="2104" y="442"/>
                </a:cubicBezTo>
                <a:cubicBezTo>
                  <a:pt x="2101" y="440"/>
                  <a:pt x="2098" y="439"/>
                  <a:pt x="2095" y="438"/>
                </a:cubicBezTo>
                <a:cubicBezTo>
                  <a:pt x="2094" y="437"/>
                  <a:pt x="2093" y="437"/>
                  <a:pt x="2091" y="436"/>
                </a:cubicBezTo>
                <a:cubicBezTo>
                  <a:pt x="2088" y="434"/>
                  <a:pt x="2085" y="433"/>
                  <a:pt x="2081" y="431"/>
                </a:cubicBezTo>
                <a:cubicBezTo>
                  <a:pt x="2081" y="431"/>
                  <a:pt x="2081" y="431"/>
                  <a:pt x="2080" y="431"/>
                </a:cubicBezTo>
                <a:cubicBezTo>
                  <a:pt x="2055" y="418"/>
                  <a:pt x="2033" y="403"/>
                  <a:pt x="2014" y="387"/>
                </a:cubicBezTo>
                <a:cubicBezTo>
                  <a:pt x="2014" y="387"/>
                  <a:pt x="2014" y="387"/>
                  <a:pt x="2014" y="387"/>
                </a:cubicBezTo>
                <a:cubicBezTo>
                  <a:pt x="2011" y="384"/>
                  <a:pt x="2008" y="382"/>
                  <a:pt x="2006" y="379"/>
                </a:cubicBezTo>
                <a:cubicBezTo>
                  <a:pt x="2005" y="379"/>
                  <a:pt x="2005" y="379"/>
                  <a:pt x="2005" y="379"/>
                </a:cubicBezTo>
                <a:cubicBezTo>
                  <a:pt x="2002" y="376"/>
                  <a:pt x="2000" y="373"/>
                  <a:pt x="1997" y="371"/>
                </a:cubicBezTo>
                <a:cubicBezTo>
                  <a:pt x="1997" y="371"/>
                  <a:pt x="1997" y="370"/>
                  <a:pt x="1997" y="370"/>
                </a:cubicBezTo>
                <a:cubicBezTo>
                  <a:pt x="1994" y="367"/>
                  <a:pt x="1992" y="365"/>
                  <a:pt x="1990" y="362"/>
                </a:cubicBezTo>
                <a:cubicBezTo>
                  <a:pt x="1990" y="362"/>
                  <a:pt x="1989" y="361"/>
                  <a:pt x="1989" y="361"/>
                </a:cubicBezTo>
                <a:cubicBezTo>
                  <a:pt x="1987" y="358"/>
                  <a:pt x="1985" y="356"/>
                  <a:pt x="1983" y="353"/>
                </a:cubicBezTo>
                <a:cubicBezTo>
                  <a:pt x="1983" y="353"/>
                  <a:pt x="1982" y="352"/>
                  <a:pt x="1982" y="352"/>
                </a:cubicBezTo>
                <a:cubicBezTo>
                  <a:pt x="1980" y="349"/>
                  <a:pt x="1978" y="347"/>
                  <a:pt x="1977" y="344"/>
                </a:cubicBezTo>
                <a:cubicBezTo>
                  <a:pt x="1976" y="344"/>
                  <a:pt x="1976" y="343"/>
                  <a:pt x="1976" y="343"/>
                </a:cubicBezTo>
                <a:cubicBezTo>
                  <a:pt x="1974" y="340"/>
                  <a:pt x="1973" y="337"/>
                  <a:pt x="1971" y="335"/>
                </a:cubicBezTo>
                <a:cubicBezTo>
                  <a:pt x="1971" y="334"/>
                  <a:pt x="1971" y="334"/>
                  <a:pt x="1971" y="333"/>
                </a:cubicBezTo>
                <a:cubicBezTo>
                  <a:pt x="1969" y="331"/>
                  <a:pt x="1968" y="328"/>
                  <a:pt x="1967" y="325"/>
                </a:cubicBezTo>
                <a:cubicBezTo>
                  <a:pt x="1966" y="325"/>
                  <a:pt x="1966" y="324"/>
                  <a:pt x="1966" y="324"/>
                </a:cubicBezTo>
                <a:cubicBezTo>
                  <a:pt x="1965" y="321"/>
                  <a:pt x="1964" y="318"/>
                  <a:pt x="1963" y="315"/>
                </a:cubicBezTo>
                <a:cubicBezTo>
                  <a:pt x="1963" y="315"/>
                  <a:pt x="1962" y="314"/>
                  <a:pt x="1962" y="314"/>
                </a:cubicBezTo>
                <a:cubicBezTo>
                  <a:pt x="1961" y="311"/>
                  <a:pt x="1960" y="308"/>
                  <a:pt x="1960" y="305"/>
                </a:cubicBezTo>
                <a:cubicBezTo>
                  <a:pt x="1960" y="305"/>
                  <a:pt x="1960" y="305"/>
                  <a:pt x="1959" y="304"/>
                </a:cubicBezTo>
                <a:cubicBezTo>
                  <a:pt x="1959" y="301"/>
                  <a:pt x="1958" y="298"/>
                  <a:pt x="1958" y="295"/>
                </a:cubicBezTo>
                <a:cubicBezTo>
                  <a:pt x="1956" y="289"/>
                  <a:pt x="1956" y="282"/>
                  <a:pt x="1956" y="276"/>
                </a:cubicBezTo>
                <a:cubicBezTo>
                  <a:pt x="1956" y="159"/>
                  <a:pt x="2130" y="65"/>
                  <a:pt x="2344" y="65"/>
                </a:cubicBezTo>
                <a:cubicBezTo>
                  <a:pt x="2558" y="65"/>
                  <a:pt x="2732" y="159"/>
                  <a:pt x="2732" y="276"/>
                </a:cubicBezTo>
                <a:cubicBezTo>
                  <a:pt x="2732" y="280"/>
                  <a:pt x="2732" y="284"/>
                  <a:pt x="2731" y="288"/>
                </a:cubicBezTo>
                <a:close/>
                <a:moveTo>
                  <a:pt x="2731" y="288"/>
                </a:moveTo>
                <a:cubicBezTo>
                  <a:pt x="2731" y="288"/>
                  <a:pt x="2731" y="288"/>
                  <a:pt x="2731" y="288"/>
                </a:cubicBezTo>
              </a:path>
            </a:pathLst>
          </a:custGeom>
          <a:solidFill>
            <a:srgbClr val="1D1D1A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1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1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3" name="图片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27589" y="4666303"/>
            <a:ext cx="313391" cy="293493"/>
          </a:xfrm>
          <a:prstGeom prst="rect">
            <a:avLst/>
          </a:prstGeom>
        </p:spPr>
      </p:pic>
      <p:sp>
        <p:nvSpPr>
          <p:cNvPr id="94" name="矩形 134">
            <a:extLst>
              <a:ext uri="{FF2B5EF4-FFF2-40B4-BE49-F238E27FC236}">
                <a16:creationId xmlns="" xmlns:a16="http://schemas.microsoft.com/office/drawing/2014/main" id="{F6E4B75A-33FB-4EC3-9BAF-D104B05527E6}"/>
              </a:ext>
            </a:extLst>
          </p:cNvPr>
          <p:cNvSpPr/>
          <p:nvPr/>
        </p:nvSpPr>
        <p:spPr bwMode="auto">
          <a:xfrm>
            <a:off x="9249335" y="4980371"/>
            <a:ext cx="1079983" cy="26424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 defTabSz="914034">
              <a:defRPr/>
            </a:pPr>
            <a:r>
              <a:rPr lang="en-US" altLang="zh-CN" sz="1050" b="1" kern="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Core network</a:t>
            </a:r>
            <a:endParaRPr lang="zh-CN" altLang="en-US" sz="1050" b="1" kern="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134">
            <a:extLst>
              <a:ext uri="{FF2B5EF4-FFF2-40B4-BE49-F238E27FC236}">
                <a16:creationId xmlns="" xmlns:a16="http://schemas.microsoft.com/office/drawing/2014/main" id="{F6E4B75A-33FB-4EC3-9BAF-D104B05527E6}"/>
              </a:ext>
            </a:extLst>
          </p:cNvPr>
          <p:cNvSpPr/>
          <p:nvPr/>
        </p:nvSpPr>
        <p:spPr bwMode="auto">
          <a:xfrm>
            <a:off x="7832754" y="4939289"/>
            <a:ext cx="532117" cy="26424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 defTabSz="914034">
              <a:defRPr/>
            </a:pPr>
            <a:r>
              <a:rPr lang="en-US" altLang="zh-CN" sz="1050" b="1" kern="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</a:t>
            </a:r>
            <a:endParaRPr lang="zh-CN" altLang="en-US" sz="1050" b="1" kern="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720058" y="4770591"/>
            <a:ext cx="149386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34">
              <a:defRPr/>
            </a:pPr>
            <a:r>
              <a:rPr lang="en-US" altLang="zh-CN" sz="900" kern="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Network sensing APIs </a:t>
            </a:r>
            <a:endParaRPr lang="zh-CN" altLang="en-US" sz="900" kern="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6591679" y="4913547"/>
            <a:ext cx="627119" cy="25391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 defTabSz="914034"/>
            <a:r>
              <a:rPr lang="en-US" altLang="zh-CN" sz="1050" b="1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</a:t>
            </a:r>
            <a:endParaRPr lang="zh-CN" altLang="en-US" sz="1050" b="1" kern="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 134">
            <a:extLst>
              <a:ext uri="{FF2B5EF4-FFF2-40B4-BE49-F238E27FC236}">
                <a16:creationId xmlns="" xmlns:a16="http://schemas.microsoft.com/office/drawing/2014/main" id="{F6E4B75A-33FB-4EC3-9BAF-D104B05527E6}"/>
              </a:ext>
            </a:extLst>
          </p:cNvPr>
          <p:cNvSpPr/>
          <p:nvPr/>
        </p:nvSpPr>
        <p:spPr bwMode="auto">
          <a:xfrm>
            <a:off x="9998510" y="2444535"/>
            <a:ext cx="1359623" cy="26424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 defTabSz="914034">
              <a:defRPr/>
            </a:pPr>
            <a:r>
              <a:rPr lang="en-US" altLang="zh-CN" sz="1050" b="1" kern="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Verticals</a:t>
            </a:r>
            <a:endParaRPr lang="zh-CN" altLang="en-US" sz="1050" b="1" kern="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970276" y="3911878"/>
            <a:ext cx="1416093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3399FF"/>
                </a:solidFill>
              </a:rPr>
              <a:t>Exposure data</a:t>
            </a:r>
            <a:r>
              <a:rPr lang="en-US" sz="1100" dirty="0" smtClean="0">
                <a:solidFill>
                  <a:srgbClr val="3399FF"/>
                </a:solidFill>
              </a:rPr>
              <a:t>:</a:t>
            </a:r>
          </a:p>
          <a:p>
            <a:pPr marL="180000" indent="-18000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3399FF"/>
                </a:solidFill>
              </a:rPr>
              <a:t>3GPP </a:t>
            </a:r>
            <a:r>
              <a:rPr lang="en-US" sz="1100" dirty="0">
                <a:solidFill>
                  <a:srgbClr val="3399FF"/>
                </a:solidFill>
              </a:rPr>
              <a:t>sensing </a:t>
            </a:r>
            <a:r>
              <a:rPr lang="en-US" sz="1100" dirty="0" smtClean="0">
                <a:solidFill>
                  <a:srgbClr val="3399FF"/>
                </a:solidFill>
              </a:rPr>
              <a:t>data</a:t>
            </a:r>
          </a:p>
          <a:p>
            <a:pPr marL="180000" indent="-18000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3399FF"/>
                </a:solidFill>
              </a:rPr>
              <a:t>Sensing result</a:t>
            </a:r>
            <a:endParaRPr lang="en-US" sz="1100" dirty="0">
              <a:solidFill>
                <a:srgbClr val="3399FF"/>
              </a:solidFill>
            </a:endParaRPr>
          </a:p>
        </p:txBody>
      </p:sp>
      <p:sp>
        <p:nvSpPr>
          <p:cNvPr id="100" name="Freeform 41"/>
          <p:cNvSpPr>
            <a:spLocks noEditPoints="1"/>
          </p:cNvSpPr>
          <p:nvPr/>
        </p:nvSpPr>
        <p:spPr bwMode="auto">
          <a:xfrm>
            <a:off x="9327633" y="3277388"/>
            <a:ext cx="293345" cy="294033"/>
          </a:xfrm>
          <a:custGeom>
            <a:avLst/>
            <a:gdLst>
              <a:gd name="T0" fmla="*/ 7 w 2424"/>
              <a:gd name="T1" fmla="*/ 2370 h 2444"/>
              <a:gd name="T2" fmla="*/ 1845 w 2424"/>
              <a:gd name="T3" fmla="*/ 2444 h 2444"/>
              <a:gd name="T4" fmla="*/ 1848 w 2424"/>
              <a:gd name="T5" fmla="*/ 2320 h 2444"/>
              <a:gd name="T6" fmla="*/ 1360 w 2424"/>
              <a:gd name="T7" fmla="*/ 1948 h 2444"/>
              <a:gd name="T8" fmla="*/ 1260 w 2424"/>
              <a:gd name="T9" fmla="*/ 1533 h 2444"/>
              <a:gd name="T10" fmla="*/ 839 w 2424"/>
              <a:gd name="T11" fmla="*/ 950 h 2444"/>
              <a:gd name="T12" fmla="*/ 1273 w 2424"/>
              <a:gd name="T13" fmla="*/ 499 h 2444"/>
              <a:gd name="T14" fmla="*/ 1719 w 2424"/>
              <a:gd name="T15" fmla="*/ 437 h 2444"/>
              <a:gd name="T16" fmla="*/ 1863 w 2424"/>
              <a:gd name="T17" fmla="*/ 375 h 2444"/>
              <a:gd name="T18" fmla="*/ 1894 w 2424"/>
              <a:gd name="T19" fmla="*/ 491 h 2444"/>
              <a:gd name="T20" fmla="*/ 2171 w 2424"/>
              <a:gd name="T21" fmla="*/ 616 h 2444"/>
              <a:gd name="T22" fmla="*/ 2412 w 2424"/>
              <a:gd name="T23" fmla="*/ 417 h 2444"/>
              <a:gd name="T24" fmla="*/ 2138 w 2424"/>
              <a:gd name="T25" fmla="*/ 491 h 2444"/>
              <a:gd name="T26" fmla="*/ 1986 w 2424"/>
              <a:gd name="T27" fmla="*/ 226 h 2444"/>
              <a:gd name="T28" fmla="*/ 2322 w 2424"/>
              <a:gd name="T29" fmla="*/ 244 h 2444"/>
              <a:gd name="T30" fmla="*/ 2384 w 2424"/>
              <a:gd name="T31" fmla="*/ 136 h 2444"/>
              <a:gd name="T32" fmla="*/ 2107 w 2424"/>
              <a:gd name="T33" fmla="*/ 11 h 2444"/>
              <a:gd name="T34" fmla="*/ 1863 w 2424"/>
              <a:gd name="T35" fmla="*/ 193 h 2444"/>
              <a:gd name="T36" fmla="*/ 1719 w 2424"/>
              <a:gd name="T37" fmla="*/ 255 h 2444"/>
              <a:gd name="T38" fmla="*/ 1657 w 2424"/>
              <a:gd name="T39" fmla="*/ 131 h 2444"/>
              <a:gd name="T40" fmla="*/ 856 w 2424"/>
              <a:gd name="T41" fmla="*/ 193 h 2444"/>
              <a:gd name="T42" fmla="*/ 112 w 2424"/>
              <a:gd name="T43" fmla="*/ 994 h 2444"/>
              <a:gd name="T44" fmla="*/ 294 w 2424"/>
              <a:gd name="T45" fmla="*/ 1325 h 2444"/>
              <a:gd name="T46" fmla="*/ 633 w 2424"/>
              <a:gd name="T47" fmla="*/ 1949 h 2444"/>
              <a:gd name="T48" fmla="*/ 127 w 2424"/>
              <a:gd name="T49" fmla="*/ 2321 h 2444"/>
              <a:gd name="T50" fmla="*/ 1272 w 2424"/>
              <a:gd name="T51" fmla="*/ 254 h 2444"/>
              <a:gd name="T52" fmla="*/ 1595 w 2424"/>
              <a:gd name="T53" fmla="*/ 378 h 2444"/>
              <a:gd name="T54" fmla="*/ 1019 w 2424"/>
              <a:gd name="T55" fmla="*/ 241 h 2444"/>
              <a:gd name="T56" fmla="*/ 1136 w 2424"/>
              <a:gd name="T57" fmla="*/ 480 h 2444"/>
              <a:gd name="T58" fmla="*/ 569 w 2424"/>
              <a:gd name="T59" fmla="*/ 652 h 2444"/>
              <a:gd name="T60" fmla="*/ 236 w 2424"/>
              <a:gd name="T61" fmla="*/ 1024 h 2444"/>
              <a:gd name="T62" fmla="*/ 697 w 2424"/>
              <a:gd name="T63" fmla="*/ 963 h 2444"/>
              <a:gd name="T64" fmla="*/ 236 w 2424"/>
              <a:gd name="T65" fmla="*/ 1024 h 2444"/>
              <a:gd name="T66" fmla="*/ 1096 w 2424"/>
              <a:gd name="T67" fmla="*/ 1632 h 2444"/>
              <a:gd name="T68" fmla="*/ 792 w 2424"/>
              <a:gd name="T69" fmla="*/ 1648 h 2444"/>
              <a:gd name="T70" fmla="*/ 808 w 2424"/>
              <a:gd name="T71" fmla="*/ 1096 h 2444"/>
              <a:gd name="T72" fmla="*/ 1137 w 2424"/>
              <a:gd name="T73" fmla="*/ 1948 h 2444"/>
              <a:gd name="T74" fmla="*/ 756 w 2424"/>
              <a:gd name="T75" fmla="*/ 1777 h 2444"/>
              <a:gd name="T76" fmla="*/ 1137 w 2424"/>
              <a:gd name="T77" fmla="*/ 1763 h 2444"/>
              <a:gd name="T78" fmla="*/ 556 w 2424"/>
              <a:gd name="T79" fmla="*/ 2072 h 2444"/>
              <a:gd name="T80" fmla="*/ 1663 w 2424"/>
              <a:gd name="T81" fmla="*/ 2320 h 2444"/>
              <a:gd name="T82" fmla="*/ 467 w 2424"/>
              <a:gd name="T83" fmla="*/ 930 h 2444"/>
              <a:gd name="T84" fmla="*/ 453 w 2424"/>
              <a:gd name="T85" fmla="*/ 1053 h 2444"/>
              <a:gd name="T86" fmla="*/ 467 w 2424"/>
              <a:gd name="T87" fmla="*/ 930 h 2444"/>
              <a:gd name="T88" fmla="*/ 467 w 2424"/>
              <a:gd name="T89" fmla="*/ 930 h 2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24" h="2444">
                <a:moveTo>
                  <a:pt x="71" y="2320"/>
                </a:moveTo>
                <a:cubicBezTo>
                  <a:pt x="40" y="2320"/>
                  <a:pt x="12" y="2339"/>
                  <a:pt x="7" y="2370"/>
                </a:cubicBezTo>
                <a:cubicBezTo>
                  <a:pt x="0" y="2410"/>
                  <a:pt x="30" y="2444"/>
                  <a:pt x="68" y="2444"/>
                </a:cubicBezTo>
                <a:cubicBezTo>
                  <a:pt x="1845" y="2444"/>
                  <a:pt x="1845" y="2444"/>
                  <a:pt x="1845" y="2444"/>
                </a:cubicBezTo>
                <a:cubicBezTo>
                  <a:pt x="1876" y="2444"/>
                  <a:pt x="1904" y="2425"/>
                  <a:pt x="1909" y="2393"/>
                </a:cubicBezTo>
                <a:cubicBezTo>
                  <a:pt x="1916" y="2354"/>
                  <a:pt x="1886" y="2320"/>
                  <a:pt x="1848" y="2320"/>
                </a:cubicBezTo>
                <a:moveTo>
                  <a:pt x="1790" y="2320"/>
                </a:moveTo>
                <a:cubicBezTo>
                  <a:pt x="1760" y="2110"/>
                  <a:pt x="1578" y="1948"/>
                  <a:pt x="1360" y="1948"/>
                </a:cubicBezTo>
                <a:cubicBezTo>
                  <a:pt x="1262" y="1948"/>
                  <a:pt x="1262" y="1948"/>
                  <a:pt x="1262" y="1948"/>
                </a:cubicBezTo>
                <a:cubicBezTo>
                  <a:pt x="1262" y="1948"/>
                  <a:pt x="1262" y="1538"/>
                  <a:pt x="1260" y="1533"/>
                </a:cubicBezTo>
                <a:cubicBezTo>
                  <a:pt x="1268" y="1441"/>
                  <a:pt x="1236" y="1346"/>
                  <a:pt x="1167" y="1278"/>
                </a:cubicBezTo>
                <a:cubicBezTo>
                  <a:pt x="839" y="950"/>
                  <a:pt x="839" y="950"/>
                  <a:pt x="839" y="950"/>
                </a:cubicBezTo>
                <a:cubicBezTo>
                  <a:pt x="1226" y="563"/>
                  <a:pt x="1226" y="563"/>
                  <a:pt x="1226" y="563"/>
                </a:cubicBezTo>
                <a:cubicBezTo>
                  <a:pt x="1244" y="545"/>
                  <a:pt x="1260" y="524"/>
                  <a:pt x="1273" y="499"/>
                </a:cubicBezTo>
                <a:cubicBezTo>
                  <a:pt x="1657" y="499"/>
                  <a:pt x="1657" y="499"/>
                  <a:pt x="1657" y="499"/>
                </a:cubicBezTo>
                <a:cubicBezTo>
                  <a:pt x="1691" y="499"/>
                  <a:pt x="1719" y="472"/>
                  <a:pt x="1719" y="437"/>
                </a:cubicBezTo>
                <a:cubicBezTo>
                  <a:pt x="1719" y="375"/>
                  <a:pt x="1719" y="375"/>
                  <a:pt x="1719" y="375"/>
                </a:cubicBezTo>
                <a:cubicBezTo>
                  <a:pt x="1863" y="375"/>
                  <a:pt x="1863" y="375"/>
                  <a:pt x="1863" y="375"/>
                </a:cubicBezTo>
                <a:cubicBezTo>
                  <a:pt x="1863" y="437"/>
                  <a:pt x="1863" y="437"/>
                  <a:pt x="1863" y="437"/>
                </a:cubicBezTo>
                <a:cubicBezTo>
                  <a:pt x="1863" y="458"/>
                  <a:pt x="1875" y="480"/>
                  <a:pt x="1894" y="491"/>
                </a:cubicBezTo>
                <a:cubicBezTo>
                  <a:pt x="2109" y="616"/>
                  <a:pt x="2109" y="616"/>
                  <a:pt x="2109" y="616"/>
                </a:cubicBezTo>
                <a:cubicBezTo>
                  <a:pt x="2129" y="627"/>
                  <a:pt x="2152" y="627"/>
                  <a:pt x="2171" y="616"/>
                </a:cubicBezTo>
                <a:cubicBezTo>
                  <a:pt x="2383" y="493"/>
                  <a:pt x="2383" y="493"/>
                  <a:pt x="2383" y="493"/>
                </a:cubicBezTo>
                <a:cubicBezTo>
                  <a:pt x="2409" y="478"/>
                  <a:pt x="2424" y="445"/>
                  <a:pt x="2412" y="417"/>
                </a:cubicBezTo>
                <a:cubicBezTo>
                  <a:pt x="2399" y="380"/>
                  <a:pt x="2356" y="365"/>
                  <a:pt x="2322" y="385"/>
                </a:cubicBezTo>
                <a:cubicBezTo>
                  <a:pt x="2138" y="491"/>
                  <a:pt x="2138" y="491"/>
                  <a:pt x="2138" y="491"/>
                </a:cubicBezTo>
                <a:cubicBezTo>
                  <a:pt x="1986" y="403"/>
                  <a:pt x="1986" y="403"/>
                  <a:pt x="1986" y="403"/>
                </a:cubicBezTo>
                <a:cubicBezTo>
                  <a:pt x="1986" y="226"/>
                  <a:pt x="1986" y="226"/>
                  <a:pt x="1986" y="226"/>
                </a:cubicBezTo>
                <a:cubicBezTo>
                  <a:pt x="2138" y="137"/>
                  <a:pt x="2138" y="137"/>
                  <a:pt x="2138" y="137"/>
                </a:cubicBezTo>
                <a:cubicBezTo>
                  <a:pt x="2322" y="244"/>
                  <a:pt x="2322" y="244"/>
                  <a:pt x="2322" y="244"/>
                </a:cubicBezTo>
                <a:cubicBezTo>
                  <a:pt x="2351" y="260"/>
                  <a:pt x="2389" y="250"/>
                  <a:pt x="2407" y="221"/>
                </a:cubicBezTo>
                <a:cubicBezTo>
                  <a:pt x="2424" y="191"/>
                  <a:pt x="2414" y="154"/>
                  <a:pt x="2384" y="136"/>
                </a:cubicBezTo>
                <a:cubicBezTo>
                  <a:pt x="2170" y="11"/>
                  <a:pt x="2170" y="11"/>
                  <a:pt x="2170" y="11"/>
                </a:cubicBezTo>
                <a:cubicBezTo>
                  <a:pt x="2150" y="0"/>
                  <a:pt x="2127" y="0"/>
                  <a:pt x="2107" y="11"/>
                </a:cubicBezTo>
                <a:cubicBezTo>
                  <a:pt x="1894" y="139"/>
                  <a:pt x="1894" y="139"/>
                  <a:pt x="1894" y="139"/>
                </a:cubicBezTo>
                <a:cubicBezTo>
                  <a:pt x="1875" y="150"/>
                  <a:pt x="1863" y="170"/>
                  <a:pt x="1863" y="193"/>
                </a:cubicBezTo>
                <a:cubicBezTo>
                  <a:pt x="1863" y="255"/>
                  <a:pt x="1863" y="255"/>
                  <a:pt x="1863" y="255"/>
                </a:cubicBezTo>
                <a:cubicBezTo>
                  <a:pt x="1719" y="255"/>
                  <a:pt x="1719" y="255"/>
                  <a:pt x="1719" y="255"/>
                </a:cubicBezTo>
                <a:cubicBezTo>
                  <a:pt x="1719" y="193"/>
                  <a:pt x="1719" y="193"/>
                  <a:pt x="1719" y="193"/>
                </a:cubicBezTo>
                <a:cubicBezTo>
                  <a:pt x="1719" y="159"/>
                  <a:pt x="1691" y="131"/>
                  <a:pt x="1657" y="131"/>
                </a:cubicBezTo>
                <a:cubicBezTo>
                  <a:pt x="1126" y="131"/>
                  <a:pt x="1126" y="131"/>
                  <a:pt x="1126" y="131"/>
                </a:cubicBezTo>
                <a:cubicBezTo>
                  <a:pt x="1034" y="100"/>
                  <a:pt x="928" y="121"/>
                  <a:pt x="856" y="193"/>
                </a:cubicBezTo>
                <a:cubicBezTo>
                  <a:pt x="405" y="644"/>
                  <a:pt x="405" y="644"/>
                  <a:pt x="405" y="644"/>
                </a:cubicBezTo>
                <a:cubicBezTo>
                  <a:pt x="238" y="673"/>
                  <a:pt x="112" y="819"/>
                  <a:pt x="112" y="994"/>
                </a:cubicBezTo>
                <a:cubicBezTo>
                  <a:pt x="112" y="1111"/>
                  <a:pt x="169" y="1215"/>
                  <a:pt x="256" y="1279"/>
                </a:cubicBezTo>
                <a:cubicBezTo>
                  <a:pt x="267" y="1296"/>
                  <a:pt x="279" y="1310"/>
                  <a:pt x="294" y="1325"/>
                </a:cubicBezTo>
                <a:cubicBezTo>
                  <a:pt x="633" y="1664"/>
                  <a:pt x="633" y="1664"/>
                  <a:pt x="633" y="1664"/>
                </a:cubicBezTo>
                <a:cubicBezTo>
                  <a:pt x="633" y="1949"/>
                  <a:pt x="633" y="1949"/>
                  <a:pt x="633" y="1949"/>
                </a:cubicBezTo>
                <a:cubicBezTo>
                  <a:pt x="556" y="1949"/>
                  <a:pt x="556" y="1949"/>
                  <a:pt x="556" y="1949"/>
                </a:cubicBezTo>
                <a:cubicBezTo>
                  <a:pt x="338" y="1949"/>
                  <a:pt x="158" y="2112"/>
                  <a:pt x="127" y="2321"/>
                </a:cubicBezTo>
                <a:moveTo>
                  <a:pt x="1303" y="378"/>
                </a:moveTo>
                <a:cubicBezTo>
                  <a:pt x="1303" y="336"/>
                  <a:pt x="1291" y="293"/>
                  <a:pt x="1272" y="254"/>
                </a:cubicBezTo>
                <a:cubicBezTo>
                  <a:pt x="1595" y="254"/>
                  <a:pt x="1595" y="254"/>
                  <a:pt x="1595" y="254"/>
                </a:cubicBezTo>
                <a:cubicBezTo>
                  <a:pt x="1595" y="378"/>
                  <a:pt x="1595" y="378"/>
                  <a:pt x="1595" y="378"/>
                </a:cubicBezTo>
                <a:moveTo>
                  <a:pt x="939" y="283"/>
                </a:moveTo>
                <a:cubicBezTo>
                  <a:pt x="960" y="262"/>
                  <a:pt x="988" y="245"/>
                  <a:pt x="1019" y="241"/>
                </a:cubicBezTo>
                <a:cubicBezTo>
                  <a:pt x="1072" y="232"/>
                  <a:pt x="1123" y="254"/>
                  <a:pt x="1154" y="298"/>
                </a:cubicBezTo>
                <a:cubicBezTo>
                  <a:pt x="1195" y="354"/>
                  <a:pt x="1185" y="431"/>
                  <a:pt x="1136" y="480"/>
                </a:cubicBezTo>
                <a:cubicBezTo>
                  <a:pt x="784" y="832"/>
                  <a:pt x="784" y="832"/>
                  <a:pt x="784" y="832"/>
                </a:cubicBezTo>
                <a:cubicBezTo>
                  <a:pt x="739" y="747"/>
                  <a:pt x="662" y="681"/>
                  <a:pt x="569" y="652"/>
                </a:cubicBezTo>
                <a:lnTo>
                  <a:pt x="939" y="283"/>
                </a:lnTo>
                <a:close/>
                <a:moveTo>
                  <a:pt x="236" y="1024"/>
                </a:moveTo>
                <a:cubicBezTo>
                  <a:pt x="217" y="873"/>
                  <a:pt x="344" y="744"/>
                  <a:pt x="497" y="763"/>
                </a:cubicBezTo>
                <a:cubicBezTo>
                  <a:pt x="600" y="776"/>
                  <a:pt x="684" y="860"/>
                  <a:pt x="697" y="963"/>
                </a:cubicBezTo>
                <a:cubicBezTo>
                  <a:pt x="716" y="1114"/>
                  <a:pt x="589" y="1243"/>
                  <a:pt x="436" y="1224"/>
                </a:cubicBezTo>
                <a:cubicBezTo>
                  <a:pt x="333" y="1210"/>
                  <a:pt x="249" y="1127"/>
                  <a:pt x="236" y="1024"/>
                </a:cubicBezTo>
                <a:close/>
                <a:moveTo>
                  <a:pt x="1075" y="1361"/>
                </a:moveTo>
                <a:cubicBezTo>
                  <a:pt x="1147" y="1433"/>
                  <a:pt x="1159" y="1551"/>
                  <a:pt x="1096" y="1632"/>
                </a:cubicBezTo>
                <a:cubicBezTo>
                  <a:pt x="1049" y="1692"/>
                  <a:pt x="974" y="1720"/>
                  <a:pt x="897" y="1705"/>
                </a:cubicBezTo>
                <a:cubicBezTo>
                  <a:pt x="857" y="1697"/>
                  <a:pt x="821" y="1676"/>
                  <a:pt x="792" y="1648"/>
                </a:cubicBezTo>
                <a:cubicBezTo>
                  <a:pt x="492" y="1348"/>
                  <a:pt x="492" y="1348"/>
                  <a:pt x="492" y="1348"/>
                </a:cubicBezTo>
                <a:cubicBezTo>
                  <a:pt x="641" y="1338"/>
                  <a:pt x="766" y="1235"/>
                  <a:pt x="808" y="1096"/>
                </a:cubicBezTo>
                <a:moveTo>
                  <a:pt x="1137" y="1763"/>
                </a:moveTo>
                <a:cubicBezTo>
                  <a:pt x="1137" y="1948"/>
                  <a:pt x="1137" y="1948"/>
                  <a:pt x="1137" y="1948"/>
                </a:cubicBezTo>
                <a:cubicBezTo>
                  <a:pt x="756" y="1948"/>
                  <a:pt x="756" y="1948"/>
                  <a:pt x="756" y="1948"/>
                </a:cubicBezTo>
                <a:cubicBezTo>
                  <a:pt x="756" y="1777"/>
                  <a:pt x="756" y="1777"/>
                  <a:pt x="756" y="1777"/>
                </a:cubicBezTo>
                <a:cubicBezTo>
                  <a:pt x="810" y="1813"/>
                  <a:pt x="872" y="1833"/>
                  <a:pt x="938" y="1833"/>
                </a:cubicBezTo>
                <a:cubicBezTo>
                  <a:pt x="1010" y="1833"/>
                  <a:pt x="1080" y="1808"/>
                  <a:pt x="1137" y="1763"/>
                </a:cubicBezTo>
                <a:close/>
                <a:moveTo>
                  <a:pt x="253" y="2320"/>
                </a:moveTo>
                <a:cubicBezTo>
                  <a:pt x="282" y="2179"/>
                  <a:pt x="407" y="2072"/>
                  <a:pt x="556" y="2072"/>
                </a:cubicBezTo>
                <a:cubicBezTo>
                  <a:pt x="1360" y="2072"/>
                  <a:pt x="1360" y="2072"/>
                  <a:pt x="1360" y="2072"/>
                </a:cubicBezTo>
                <a:cubicBezTo>
                  <a:pt x="1509" y="2072"/>
                  <a:pt x="1634" y="2179"/>
                  <a:pt x="1663" y="2320"/>
                </a:cubicBezTo>
                <a:lnTo>
                  <a:pt x="253" y="2320"/>
                </a:lnTo>
                <a:close/>
                <a:moveTo>
                  <a:pt x="467" y="930"/>
                </a:moveTo>
                <a:cubicBezTo>
                  <a:pt x="428" y="930"/>
                  <a:pt x="397" y="966"/>
                  <a:pt x="407" y="1007"/>
                </a:cubicBezTo>
                <a:cubicBezTo>
                  <a:pt x="412" y="1030"/>
                  <a:pt x="430" y="1048"/>
                  <a:pt x="453" y="1053"/>
                </a:cubicBezTo>
                <a:cubicBezTo>
                  <a:pt x="494" y="1061"/>
                  <a:pt x="528" y="1032"/>
                  <a:pt x="528" y="993"/>
                </a:cubicBezTo>
                <a:cubicBezTo>
                  <a:pt x="528" y="958"/>
                  <a:pt x="500" y="930"/>
                  <a:pt x="467" y="930"/>
                </a:cubicBezTo>
                <a:close/>
                <a:moveTo>
                  <a:pt x="467" y="930"/>
                </a:moveTo>
                <a:cubicBezTo>
                  <a:pt x="467" y="930"/>
                  <a:pt x="467" y="930"/>
                  <a:pt x="467" y="93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vert="horz" wrap="square" lIns="91344" tIns="45672" rIns="91344" bIns="4567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34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98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等线" panose="02010600030101010101" pitchFamily="2" charset="-122"/>
            </a:endParaRPr>
          </a:p>
        </p:txBody>
      </p:sp>
      <p:sp>
        <p:nvSpPr>
          <p:cNvPr id="101" name="Freeform 48"/>
          <p:cNvSpPr>
            <a:spLocks noEditPoints="1"/>
          </p:cNvSpPr>
          <p:nvPr/>
        </p:nvSpPr>
        <p:spPr bwMode="auto">
          <a:xfrm>
            <a:off x="9840837" y="3331394"/>
            <a:ext cx="432292" cy="206514"/>
          </a:xfrm>
          <a:custGeom>
            <a:avLst/>
            <a:gdLst>
              <a:gd name="T0" fmla="*/ 2362 w 2491"/>
              <a:gd name="T1" fmla="*/ 178 h 806"/>
              <a:gd name="T2" fmla="*/ 1695 w 2491"/>
              <a:gd name="T3" fmla="*/ 28 h 806"/>
              <a:gd name="T4" fmla="*/ 1319 w 2491"/>
              <a:gd name="T5" fmla="*/ 10 h 806"/>
              <a:gd name="T6" fmla="*/ 1399 w 2491"/>
              <a:gd name="T7" fmla="*/ 48 h 806"/>
              <a:gd name="T8" fmla="*/ 2295 w 2491"/>
              <a:gd name="T9" fmla="*/ 220 h 806"/>
              <a:gd name="T10" fmla="*/ 2281 w 2491"/>
              <a:gd name="T11" fmla="*/ 349 h 806"/>
              <a:gd name="T12" fmla="*/ 1718 w 2491"/>
              <a:gd name="T13" fmla="*/ 456 h 806"/>
              <a:gd name="T14" fmla="*/ 1188 w 2491"/>
              <a:gd name="T15" fmla="*/ 514 h 806"/>
              <a:gd name="T16" fmla="*/ 633 w 2491"/>
              <a:gd name="T17" fmla="*/ 524 h 806"/>
              <a:gd name="T18" fmla="*/ 206 w 2491"/>
              <a:gd name="T19" fmla="*/ 388 h 806"/>
              <a:gd name="T20" fmla="*/ 68 w 2491"/>
              <a:gd name="T21" fmla="*/ 233 h 806"/>
              <a:gd name="T22" fmla="*/ 144 w 2491"/>
              <a:gd name="T23" fmla="*/ 216 h 806"/>
              <a:gd name="T24" fmla="*/ 500 w 2491"/>
              <a:gd name="T25" fmla="*/ 149 h 806"/>
              <a:gd name="T26" fmla="*/ 224 w 2491"/>
              <a:gd name="T27" fmla="*/ 76 h 806"/>
              <a:gd name="T28" fmla="*/ 0 w 2491"/>
              <a:gd name="T29" fmla="*/ 192 h 806"/>
              <a:gd name="T30" fmla="*/ 0 w 2491"/>
              <a:gd name="T31" fmla="*/ 242 h 806"/>
              <a:gd name="T32" fmla="*/ 0 w 2491"/>
              <a:gd name="T33" fmla="*/ 306 h 806"/>
              <a:gd name="T34" fmla="*/ 29 w 2491"/>
              <a:gd name="T35" fmla="*/ 381 h 806"/>
              <a:gd name="T36" fmla="*/ 276 w 2491"/>
              <a:gd name="T37" fmla="*/ 659 h 806"/>
              <a:gd name="T38" fmla="*/ 758 w 2491"/>
              <a:gd name="T39" fmla="*/ 801 h 806"/>
              <a:gd name="T40" fmla="*/ 799 w 2491"/>
              <a:gd name="T41" fmla="*/ 798 h 806"/>
              <a:gd name="T42" fmla="*/ 972 w 2491"/>
              <a:gd name="T43" fmla="*/ 781 h 806"/>
              <a:gd name="T44" fmla="*/ 1109 w 2491"/>
              <a:gd name="T45" fmla="*/ 769 h 806"/>
              <a:gd name="T46" fmla="*/ 1259 w 2491"/>
              <a:gd name="T47" fmla="*/ 754 h 806"/>
              <a:gd name="T48" fmla="*/ 1273 w 2491"/>
              <a:gd name="T49" fmla="*/ 649 h 806"/>
              <a:gd name="T50" fmla="*/ 1206 w 2491"/>
              <a:gd name="T51" fmla="*/ 590 h 806"/>
              <a:gd name="T52" fmla="*/ 1187 w 2491"/>
              <a:gd name="T53" fmla="*/ 581 h 806"/>
              <a:gd name="T54" fmla="*/ 922 w 2491"/>
              <a:gd name="T55" fmla="*/ 602 h 806"/>
              <a:gd name="T56" fmla="*/ 699 w 2491"/>
              <a:gd name="T57" fmla="*/ 623 h 806"/>
              <a:gd name="T58" fmla="*/ 401 w 2491"/>
              <a:gd name="T59" fmla="*/ 593 h 806"/>
              <a:gd name="T60" fmla="*/ 460 w 2491"/>
              <a:gd name="T61" fmla="*/ 574 h 806"/>
              <a:gd name="T62" fmla="*/ 1041 w 2491"/>
              <a:gd name="T63" fmla="*/ 584 h 806"/>
              <a:gd name="T64" fmla="*/ 1446 w 2491"/>
              <a:gd name="T65" fmla="*/ 547 h 806"/>
              <a:gd name="T66" fmla="*/ 1516 w 2491"/>
              <a:gd name="T67" fmla="*/ 617 h 806"/>
              <a:gd name="T68" fmla="*/ 1479 w 2491"/>
              <a:gd name="T69" fmla="*/ 656 h 806"/>
              <a:gd name="T70" fmla="*/ 1492 w 2491"/>
              <a:gd name="T71" fmla="*/ 606 h 806"/>
              <a:gd name="T72" fmla="*/ 1382 w 2491"/>
              <a:gd name="T73" fmla="*/ 670 h 806"/>
              <a:gd name="T74" fmla="*/ 1546 w 2491"/>
              <a:gd name="T75" fmla="*/ 620 h 806"/>
              <a:gd name="T76" fmla="*/ 1551 w 2491"/>
              <a:gd name="T77" fmla="*/ 611 h 806"/>
              <a:gd name="T78" fmla="*/ 1861 w 2491"/>
              <a:gd name="T79" fmla="*/ 504 h 806"/>
              <a:gd name="T80" fmla="*/ 1782 w 2491"/>
              <a:gd name="T81" fmla="*/ 579 h 806"/>
              <a:gd name="T82" fmla="*/ 1725 w 2491"/>
              <a:gd name="T83" fmla="*/ 549 h 806"/>
              <a:gd name="T84" fmla="*/ 1788 w 2491"/>
              <a:gd name="T85" fmla="*/ 618 h 806"/>
              <a:gd name="T86" fmla="*/ 1940 w 2491"/>
              <a:gd name="T87" fmla="*/ 484 h 806"/>
              <a:gd name="T88" fmla="*/ 2333 w 2491"/>
              <a:gd name="T89" fmla="*/ 391 h 806"/>
              <a:gd name="T90" fmla="*/ 2488 w 2491"/>
              <a:gd name="T91" fmla="*/ 269 h 806"/>
              <a:gd name="T92" fmla="*/ 768 w 2491"/>
              <a:gd name="T93" fmla="*/ 683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491" h="806">
                <a:moveTo>
                  <a:pt x="2488" y="269"/>
                </a:moveTo>
                <a:cubicBezTo>
                  <a:pt x="2491" y="248"/>
                  <a:pt x="2479" y="236"/>
                  <a:pt x="2464" y="226"/>
                </a:cubicBezTo>
                <a:cubicBezTo>
                  <a:pt x="2432" y="205"/>
                  <a:pt x="2397" y="191"/>
                  <a:pt x="2362" y="178"/>
                </a:cubicBezTo>
                <a:cubicBezTo>
                  <a:pt x="2299" y="155"/>
                  <a:pt x="2235" y="136"/>
                  <a:pt x="2171" y="120"/>
                </a:cubicBezTo>
                <a:cubicBezTo>
                  <a:pt x="2093" y="99"/>
                  <a:pt x="2014" y="82"/>
                  <a:pt x="1935" y="66"/>
                </a:cubicBezTo>
                <a:cubicBezTo>
                  <a:pt x="1856" y="51"/>
                  <a:pt x="1776" y="37"/>
                  <a:pt x="1695" y="28"/>
                </a:cubicBezTo>
                <a:cubicBezTo>
                  <a:pt x="1637" y="20"/>
                  <a:pt x="1578" y="15"/>
                  <a:pt x="1519" y="10"/>
                </a:cubicBezTo>
                <a:cubicBezTo>
                  <a:pt x="1491" y="8"/>
                  <a:pt x="1464" y="7"/>
                  <a:pt x="1437" y="6"/>
                </a:cubicBezTo>
                <a:cubicBezTo>
                  <a:pt x="1398" y="4"/>
                  <a:pt x="1358" y="0"/>
                  <a:pt x="1319" y="10"/>
                </a:cubicBezTo>
                <a:cubicBezTo>
                  <a:pt x="1309" y="13"/>
                  <a:pt x="1302" y="18"/>
                  <a:pt x="1303" y="29"/>
                </a:cubicBezTo>
                <a:cubicBezTo>
                  <a:pt x="1303" y="39"/>
                  <a:pt x="1311" y="42"/>
                  <a:pt x="1320" y="43"/>
                </a:cubicBezTo>
                <a:cubicBezTo>
                  <a:pt x="1346" y="48"/>
                  <a:pt x="1373" y="49"/>
                  <a:pt x="1399" y="48"/>
                </a:cubicBezTo>
                <a:cubicBezTo>
                  <a:pt x="1483" y="47"/>
                  <a:pt x="1566" y="52"/>
                  <a:pt x="1648" y="64"/>
                </a:cubicBezTo>
                <a:cubicBezTo>
                  <a:pt x="1750" y="79"/>
                  <a:pt x="1851" y="97"/>
                  <a:pt x="1951" y="121"/>
                </a:cubicBezTo>
                <a:cubicBezTo>
                  <a:pt x="2068" y="148"/>
                  <a:pt x="2183" y="178"/>
                  <a:pt x="2295" y="220"/>
                </a:cubicBezTo>
                <a:cubicBezTo>
                  <a:pt x="2333" y="235"/>
                  <a:pt x="2371" y="250"/>
                  <a:pt x="2405" y="274"/>
                </a:cubicBezTo>
                <a:cubicBezTo>
                  <a:pt x="2418" y="283"/>
                  <a:pt x="2417" y="288"/>
                  <a:pt x="2404" y="297"/>
                </a:cubicBezTo>
                <a:cubicBezTo>
                  <a:pt x="2366" y="322"/>
                  <a:pt x="2323" y="336"/>
                  <a:pt x="2281" y="349"/>
                </a:cubicBezTo>
                <a:cubicBezTo>
                  <a:pt x="2223" y="367"/>
                  <a:pt x="2164" y="381"/>
                  <a:pt x="2104" y="393"/>
                </a:cubicBezTo>
                <a:cubicBezTo>
                  <a:pt x="2033" y="407"/>
                  <a:pt x="1962" y="421"/>
                  <a:pt x="1891" y="432"/>
                </a:cubicBezTo>
                <a:cubicBezTo>
                  <a:pt x="1833" y="441"/>
                  <a:pt x="1776" y="450"/>
                  <a:pt x="1718" y="456"/>
                </a:cubicBezTo>
                <a:cubicBezTo>
                  <a:pt x="1669" y="462"/>
                  <a:pt x="1621" y="470"/>
                  <a:pt x="1572" y="476"/>
                </a:cubicBezTo>
                <a:cubicBezTo>
                  <a:pt x="1513" y="482"/>
                  <a:pt x="1454" y="488"/>
                  <a:pt x="1395" y="494"/>
                </a:cubicBezTo>
                <a:cubicBezTo>
                  <a:pt x="1326" y="501"/>
                  <a:pt x="1257" y="508"/>
                  <a:pt x="1188" y="514"/>
                </a:cubicBezTo>
                <a:cubicBezTo>
                  <a:pt x="1130" y="518"/>
                  <a:pt x="1072" y="522"/>
                  <a:pt x="1013" y="525"/>
                </a:cubicBezTo>
                <a:cubicBezTo>
                  <a:pt x="952" y="528"/>
                  <a:pt x="890" y="532"/>
                  <a:pt x="828" y="531"/>
                </a:cubicBezTo>
                <a:cubicBezTo>
                  <a:pt x="763" y="530"/>
                  <a:pt x="698" y="529"/>
                  <a:pt x="633" y="524"/>
                </a:cubicBezTo>
                <a:cubicBezTo>
                  <a:pt x="597" y="521"/>
                  <a:pt x="562" y="518"/>
                  <a:pt x="527" y="513"/>
                </a:cubicBezTo>
                <a:cubicBezTo>
                  <a:pt x="470" y="505"/>
                  <a:pt x="414" y="493"/>
                  <a:pt x="359" y="476"/>
                </a:cubicBezTo>
                <a:cubicBezTo>
                  <a:pt x="302" y="458"/>
                  <a:pt x="250" y="429"/>
                  <a:pt x="206" y="388"/>
                </a:cubicBezTo>
                <a:cubicBezTo>
                  <a:pt x="182" y="366"/>
                  <a:pt x="158" y="342"/>
                  <a:pt x="135" y="319"/>
                </a:cubicBezTo>
                <a:cubicBezTo>
                  <a:pt x="111" y="296"/>
                  <a:pt x="88" y="273"/>
                  <a:pt x="73" y="242"/>
                </a:cubicBezTo>
                <a:cubicBezTo>
                  <a:pt x="73" y="238"/>
                  <a:pt x="73" y="234"/>
                  <a:pt x="68" y="233"/>
                </a:cubicBezTo>
                <a:cubicBezTo>
                  <a:pt x="68" y="233"/>
                  <a:pt x="68" y="233"/>
                  <a:pt x="68" y="233"/>
                </a:cubicBezTo>
                <a:cubicBezTo>
                  <a:pt x="66" y="208"/>
                  <a:pt x="70" y="205"/>
                  <a:pt x="94" y="209"/>
                </a:cubicBezTo>
                <a:cubicBezTo>
                  <a:pt x="110" y="212"/>
                  <a:pt x="127" y="215"/>
                  <a:pt x="144" y="216"/>
                </a:cubicBezTo>
                <a:cubicBezTo>
                  <a:pt x="222" y="219"/>
                  <a:pt x="301" y="224"/>
                  <a:pt x="378" y="209"/>
                </a:cubicBezTo>
                <a:cubicBezTo>
                  <a:pt x="415" y="203"/>
                  <a:pt x="452" y="195"/>
                  <a:pt x="486" y="179"/>
                </a:cubicBezTo>
                <a:cubicBezTo>
                  <a:pt x="500" y="173"/>
                  <a:pt x="505" y="162"/>
                  <a:pt x="500" y="149"/>
                </a:cubicBezTo>
                <a:cubicBezTo>
                  <a:pt x="490" y="124"/>
                  <a:pt x="482" y="99"/>
                  <a:pt x="466" y="76"/>
                </a:cubicBezTo>
                <a:cubicBezTo>
                  <a:pt x="457" y="64"/>
                  <a:pt x="448" y="57"/>
                  <a:pt x="433" y="57"/>
                </a:cubicBezTo>
                <a:cubicBezTo>
                  <a:pt x="363" y="57"/>
                  <a:pt x="293" y="64"/>
                  <a:pt x="224" y="76"/>
                </a:cubicBezTo>
                <a:cubicBezTo>
                  <a:pt x="166" y="86"/>
                  <a:pt x="109" y="101"/>
                  <a:pt x="58" y="133"/>
                </a:cubicBezTo>
                <a:cubicBezTo>
                  <a:pt x="34" y="147"/>
                  <a:pt x="14" y="164"/>
                  <a:pt x="6" y="192"/>
                </a:cubicBezTo>
                <a:cubicBezTo>
                  <a:pt x="4" y="192"/>
                  <a:pt x="2" y="192"/>
                  <a:pt x="0" y="192"/>
                </a:cubicBezTo>
                <a:cubicBezTo>
                  <a:pt x="0" y="195"/>
                  <a:pt x="0" y="198"/>
                  <a:pt x="0" y="201"/>
                </a:cubicBezTo>
                <a:cubicBezTo>
                  <a:pt x="0" y="204"/>
                  <a:pt x="0" y="207"/>
                  <a:pt x="0" y="210"/>
                </a:cubicBezTo>
                <a:cubicBezTo>
                  <a:pt x="0" y="220"/>
                  <a:pt x="0" y="231"/>
                  <a:pt x="0" y="242"/>
                </a:cubicBezTo>
                <a:cubicBezTo>
                  <a:pt x="0" y="247"/>
                  <a:pt x="0" y="252"/>
                  <a:pt x="0" y="257"/>
                </a:cubicBezTo>
                <a:cubicBezTo>
                  <a:pt x="0" y="270"/>
                  <a:pt x="0" y="284"/>
                  <a:pt x="0" y="298"/>
                </a:cubicBezTo>
                <a:cubicBezTo>
                  <a:pt x="0" y="300"/>
                  <a:pt x="0" y="303"/>
                  <a:pt x="0" y="306"/>
                </a:cubicBezTo>
                <a:cubicBezTo>
                  <a:pt x="0" y="317"/>
                  <a:pt x="0" y="328"/>
                  <a:pt x="0" y="339"/>
                </a:cubicBezTo>
                <a:cubicBezTo>
                  <a:pt x="4" y="339"/>
                  <a:pt x="5" y="340"/>
                  <a:pt x="6" y="344"/>
                </a:cubicBezTo>
                <a:cubicBezTo>
                  <a:pt x="9" y="359"/>
                  <a:pt x="19" y="371"/>
                  <a:pt x="29" y="381"/>
                </a:cubicBezTo>
                <a:cubicBezTo>
                  <a:pt x="56" y="410"/>
                  <a:pt x="81" y="441"/>
                  <a:pt x="107" y="470"/>
                </a:cubicBezTo>
                <a:cubicBezTo>
                  <a:pt x="139" y="505"/>
                  <a:pt x="169" y="542"/>
                  <a:pt x="200" y="577"/>
                </a:cubicBezTo>
                <a:cubicBezTo>
                  <a:pt x="225" y="604"/>
                  <a:pt x="252" y="631"/>
                  <a:pt x="276" y="659"/>
                </a:cubicBezTo>
                <a:cubicBezTo>
                  <a:pt x="310" y="698"/>
                  <a:pt x="347" y="729"/>
                  <a:pt x="394" y="750"/>
                </a:cubicBezTo>
                <a:cubicBezTo>
                  <a:pt x="470" y="784"/>
                  <a:pt x="549" y="800"/>
                  <a:pt x="631" y="804"/>
                </a:cubicBezTo>
                <a:cubicBezTo>
                  <a:pt x="674" y="806"/>
                  <a:pt x="716" y="801"/>
                  <a:pt x="758" y="801"/>
                </a:cubicBezTo>
                <a:cubicBezTo>
                  <a:pt x="761" y="799"/>
                  <a:pt x="765" y="799"/>
                  <a:pt x="768" y="799"/>
                </a:cubicBezTo>
                <a:cubicBezTo>
                  <a:pt x="765" y="800"/>
                  <a:pt x="762" y="801"/>
                  <a:pt x="758" y="801"/>
                </a:cubicBezTo>
                <a:cubicBezTo>
                  <a:pt x="772" y="802"/>
                  <a:pt x="785" y="799"/>
                  <a:pt x="799" y="798"/>
                </a:cubicBezTo>
                <a:cubicBezTo>
                  <a:pt x="834" y="795"/>
                  <a:pt x="870" y="793"/>
                  <a:pt x="906" y="788"/>
                </a:cubicBezTo>
                <a:cubicBezTo>
                  <a:pt x="918" y="787"/>
                  <a:pt x="931" y="789"/>
                  <a:pt x="943" y="783"/>
                </a:cubicBezTo>
                <a:cubicBezTo>
                  <a:pt x="952" y="782"/>
                  <a:pt x="962" y="786"/>
                  <a:pt x="972" y="781"/>
                </a:cubicBezTo>
                <a:cubicBezTo>
                  <a:pt x="972" y="781"/>
                  <a:pt x="972" y="781"/>
                  <a:pt x="972" y="781"/>
                </a:cubicBezTo>
                <a:cubicBezTo>
                  <a:pt x="1018" y="779"/>
                  <a:pt x="1063" y="773"/>
                  <a:pt x="1109" y="769"/>
                </a:cubicBezTo>
                <a:cubicBezTo>
                  <a:pt x="1109" y="769"/>
                  <a:pt x="1109" y="769"/>
                  <a:pt x="1109" y="769"/>
                </a:cubicBezTo>
                <a:cubicBezTo>
                  <a:pt x="1109" y="769"/>
                  <a:pt x="1109" y="769"/>
                  <a:pt x="1109" y="769"/>
                </a:cubicBezTo>
                <a:cubicBezTo>
                  <a:pt x="1147" y="765"/>
                  <a:pt x="1185" y="763"/>
                  <a:pt x="1223" y="759"/>
                </a:cubicBezTo>
                <a:cubicBezTo>
                  <a:pt x="1235" y="757"/>
                  <a:pt x="1248" y="760"/>
                  <a:pt x="1259" y="754"/>
                </a:cubicBezTo>
                <a:cubicBezTo>
                  <a:pt x="1279" y="754"/>
                  <a:pt x="1279" y="754"/>
                  <a:pt x="1279" y="734"/>
                </a:cubicBezTo>
                <a:cubicBezTo>
                  <a:pt x="1279" y="710"/>
                  <a:pt x="1279" y="686"/>
                  <a:pt x="1279" y="661"/>
                </a:cubicBezTo>
                <a:cubicBezTo>
                  <a:pt x="1279" y="657"/>
                  <a:pt x="1281" y="650"/>
                  <a:pt x="1273" y="649"/>
                </a:cubicBezTo>
                <a:cubicBezTo>
                  <a:pt x="1262" y="636"/>
                  <a:pt x="1249" y="626"/>
                  <a:pt x="1235" y="616"/>
                </a:cubicBezTo>
                <a:cubicBezTo>
                  <a:pt x="1235" y="616"/>
                  <a:pt x="1235" y="616"/>
                  <a:pt x="1235" y="616"/>
                </a:cubicBezTo>
                <a:cubicBezTo>
                  <a:pt x="1225" y="608"/>
                  <a:pt x="1215" y="599"/>
                  <a:pt x="1206" y="590"/>
                </a:cubicBezTo>
                <a:cubicBezTo>
                  <a:pt x="1206" y="590"/>
                  <a:pt x="1206" y="590"/>
                  <a:pt x="1206" y="590"/>
                </a:cubicBezTo>
                <a:cubicBezTo>
                  <a:pt x="1206" y="590"/>
                  <a:pt x="1206" y="590"/>
                  <a:pt x="1206" y="590"/>
                </a:cubicBezTo>
                <a:cubicBezTo>
                  <a:pt x="1200" y="585"/>
                  <a:pt x="1195" y="581"/>
                  <a:pt x="1187" y="581"/>
                </a:cubicBezTo>
                <a:cubicBezTo>
                  <a:pt x="1167" y="580"/>
                  <a:pt x="1147" y="584"/>
                  <a:pt x="1127" y="585"/>
                </a:cubicBezTo>
                <a:cubicBezTo>
                  <a:pt x="1086" y="588"/>
                  <a:pt x="1044" y="592"/>
                  <a:pt x="1003" y="596"/>
                </a:cubicBezTo>
                <a:cubicBezTo>
                  <a:pt x="976" y="598"/>
                  <a:pt x="949" y="600"/>
                  <a:pt x="922" y="602"/>
                </a:cubicBezTo>
                <a:cubicBezTo>
                  <a:pt x="881" y="606"/>
                  <a:pt x="841" y="610"/>
                  <a:pt x="801" y="614"/>
                </a:cubicBezTo>
                <a:cubicBezTo>
                  <a:pt x="767" y="617"/>
                  <a:pt x="733" y="620"/>
                  <a:pt x="699" y="623"/>
                </a:cubicBezTo>
                <a:cubicBezTo>
                  <a:pt x="699" y="623"/>
                  <a:pt x="699" y="623"/>
                  <a:pt x="699" y="623"/>
                </a:cubicBezTo>
                <a:cubicBezTo>
                  <a:pt x="699" y="623"/>
                  <a:pt x="699" y="623"/>
                  <a:pt x="699" y="623"/>
                </a:cubicBezTo>
                <a:cubicBezTo>
                  <a:pt x="667" y="626"/>
                  <a:pt x="634" y="629"/>
                  <a:pt x="601" y="632"/>
                </a:cubicBezTo>
                <a:cubicBezTo>
                  <a:pt x="530" y="639"/>
                  <a:pt x="463" y="629"/>
                  <a:pt x="401" y="593"/>
                </a:cubicBezTo>
                <a:cubicBezTo>
                  <a:pt x="384" y="583"/>
                  <a:pt x="368" y="570"/>
                  <a:pt x="352" y="552"/>
                </a:cubicBezTo>
                <a:cubicBezTo>
                  <a:pt x="359" y="553"/>
                  <a:pt x="361" y="552"/>
                  <a:pt x="363" y="553"/>
                </a:cubicBezTo>
                <a:cubicBezTo>
                  <a:pt x="395" y="562"/>
                  <a:pt x="428" y="568"/>
                  <a:pt x="460" y="574"/>
                </a:cubicBezTo>
                <a:cubicBezTo>
                  <a:pt x="524" y="585"/>
                  <a:pt x="588" y="591"/>
                  <a:pt x="653" y="592"/>
                </a:cubicBezTo>
                <a:cubicBezTo>
                  <a:pt x="726" y="594"/>
                  <a:pt x="799" y="594"/>
                  <a:pt x="872" y="591"/>
                </a:cubicBezTo>
                <a:cubicBezTo>
                  <a:pt x="928" y="589"/>
                  <a:pt x="985" y="585"/>
                  <a:pt x="1041" y="584"/>
                </a:cubicBezTo>
                <a:cubicBezTo>
                  <a:pt x="1070" y="583"/>
                  <a:pt x="1099" y="580"/>
                  <a:pt x="1128" y="578"/>
                </a:cubicBezTo>
                <a:cubicBezTo>
                  <a:pt x="1190" y="572"/>
                  <a:pt x="1252" y="567"/>
                  <a:pt x="1314" y="561"/>
                </a:cubicBezTo>
                <a:cubicBezTo>
                  <a:pt x="1358" y="557"/>
                  <a:pt x="1402" y="552"/>
                  <a:pt x="1446" y="547"/>
                </a:cubicBezTo>
                <a:cubicBezTo>
                  <a:pt x="1469" y="544"/>
                  <a:pt x="1488" y="549"/>
                  <a:pt x="1506" y="563"/>
                </a:cubicBezTo>
                <a:cubicBezTo>
                  <a:pt x="1522" y="574"/>
                  <a:pt x="1524" y="590"/>
                  <a:pt x="1522" y="608"/>
                </a:cubicBezTo>
                <a:cubicBezTo>
                  <a:pt x="1516" y="608"/>
                  <a:pt x="1516" y="612"/>
                  <a:pt x="1516" y="617"/>
                </a:cubicBezTo>
                <a:cubicBezTo>
                  <a:pt x="1516" y="617"/>
                  <a:pt x="1516" y="617"/>
                  <a:pt x="1516" y="617"/>
                </a:cubicBezTo>
                <a:cubicBezTo>
                  <a:pt x="1516" y="617"/>
                  <a:pt x="1516" y="617"/>
                  <a:pt x="1516" y="617"/>
                </a:cubicBezTo>
                <a:cubicBezTo>
                  <a:pt x="1509" y="635"/>
                  <a:pt x="1503" y="654"/>
                  <a:pt x="1479" y="656"/>
                </a:cubicBezTo>
                <a:cubicBezTo>
                  <a:pt x="1479" y="655"/>
                  <a:pt x="1478" y="654"/>
                  <a:pt x="1478" y="654"/>
                </a:cubicBezTo>
                <a:cubicBezTo>
                  <a:pt x="1483" y="648"/>
                  <a:pt x="1488" y="642"/>
                  <a:pt x="1493" y="636"/>
                </a:cubicBezTo>
                <a:cubicBezTo>
                  <a:pt x="1503" y="625"/>
                  <a:pt x="1503" y="616"/>
                  <a:pt x="1492" y="606"/>
                </a:cubicBezTo>
                <a:cubicBezTo>
                  <a:pt x="1475" y="591"/>
                  <a:pt x="1450" y="589"/>
                  <a:pt x="1429" y="600"/>
                </a:cubicBezTo>
                <a:cubicBezTo>
                  <a:pt x="1409" y="611"/>
                  <a:pt x="1391" y="624"/>
                  <a:pt x="1376" y="641"/>
                </a:cubicBezTo>
                <a:cubicBezTo>
                  <a:pt x="1366" y="654"/>
                  <a:pt x="1368" y="663"/>
                  <a:pt x="1382" y="670"/>
                </a:cubicBezTo>
                <a:cubicBezTo>
                  <a:pt x="1396" y="677"/>
                  <a:pt x="1411" y="681"/>
                  <a:pt x="1426" y="677"/>
                </a:cubicBezTo>
                <a:cubicBezTo>
                  <a:pt x="1442" y="672"/>
                  <a:pt x="1459" y="671"/>
                  <a:pt x="1476" y="672"/>
                </a:cubicBezTo>
                <a:cubicBezTo>
                  <a:pt x="1510" y="676"/>
                  <a:pt x="1536" y="652"/>
                  <a:pt x="1546" y="620"/>
                </a:cubicBezTo>
                <a:cubicBezTo>
                  <a:pt x="1551" y="619"/>
                  <a:pt x="1551" y="615"/>
                  <a:pt x="1551" y="611"/>
                </a:cubicBezTo>
                <a:cubicBezTo>
                  <a:pt x="1551" y="611"/>
                  <a:pt x="1551" y="611"/>
                  <a:pt x="1551" y="611"/>
                </a:cubicBezTo>
                <a:cubicBezTo>
                  <a:pt x="1551" y="611"/>
                  <a:pt x="1551" y="611"/>
                  <a:pt x="1551" y="611"/>
                </a:cubicBezTo>
                <a:cubicBezTo>
                  <a:pt x="1561" y="575"/>
                  <a:pt x="1541" y="556"/>
                  <a:pt x="1512" y="541"/>
                </a:cubicBezTo>
                <a:cubicBezTo>
                  <a:pt x="1636" y="525"/>
                  <a:pt x="1759" y="507"/>
                  <a:pt x="1882" y="489"/>
                </a:cubicBezTo>
                <a:cubicBezTo>
                  <a:pt x="1876" y="495"/>
                  <a:pt x="1868" y="499"/>
                  <a:pt x="1861" y="504"/>
                </a:cubicBezTo>
                <a:cubicBezTo>
                  <a:pt x="1832" y="521"/>
                  <a:pt x="1805" y="540"/>
                  <a:pt x="1788" y="570"/>
                </a:cubicBezTo>
                <a:cubicBezTo>
                  <a:pt x="1782" y="570"/>
                  <a:pt x="1782" y="574"/>
                  <a:pt x="1782" y="579"/>
                </a:cubicBezTo>
                <a:cubicBezTo>
                  <a:pt x="1782" y="579"/>
                  <a:pt x="1782" y="579"/>
                  <a:pt x="1782" y="579"/>
                </a:cubicBezTo>
                <a:cubicBezTo>
                  <a:pt x="1782" y="579"/>
                  <a:pt x="1782" y="579"/>
                  <a:pt x="1782" y="579"/>
                </a:cubicBezTo>
                <a:cubicBezTo>
                  <a:pt x="1776" y="578"/>
                  <a:pt x="1775" y="573"/>
                  <a:pt x="1772" y="569"/>
                </a:cubicBezTo>
                <a:cubicBezTo>
                  <a:pt x="1761" y="553"/>
                  <a:pt x="1745" y="546"/>
                  <a:pt x="1725" y="549"/>
                </a:cubicBezTo>
                <a:cubicBezTo>
                  <a:pt x="1718" y="551"/>
                  <a:pt x="1712" y="554"/>
                  <a:pt x="1712" y="564"/>
                </a:cubicBezTo>
                <a:cubicBezTo>
                  <a:pt x="1713" y="584"/>
                  <a:pt x="1723" y="601"/>
                  <a:pt x="1738" y="613"/>
                </a:cubicBezTo>
                <a:cubicBezTo>
                  <a:pt x="1753" y="625"/>
                  <a:pt x="1771" y="620"/>
                  <a:pt x="1788" y="618"/>
                </a:cubicBezTo>
                <a:cubicBezTo>
                  <a:pt x="1803" y="615"/>
                  <a:pt x="1812" y="606"/>
                  <a:pt x="1812" y="589"/>
                </a:cubicBezTo>
                <a:cubicBezTo>
                  <a:pt x="1812" y="575"/>
                  <a:pt x="1820" y="564"/>
                  <a:pt x="1829" y="556"/>
                </a:cubicBezTo>
                <a:cubicBezTo>
                  <a:pt x="1862" y="525"/>
                  <a:pt x="1900" y="503"/>
                  <a:pt x="1940" y="484"/>
                </a:cubicBezTo>
                <a:cubicBezTo>
                  <a:pt x="1951" y="479"/>
                  <a:pt x="1963" y="472"/>
                  <a:pt x="1976" y="470"/>
                </a:cubicBezTo>
                <a:cubicBezTo>
                  <a:pt x="2006" y="465"/>
                  <a:pt x="2036" y="460"/>
                  <a:pt x="2065" y="454"/>
                </a:cubicBezTo>
                <a:cubicBezTo>
                  <a:pt x="2155" y="435"/>
                  <a:pt x="2245" y="418"/>
                  <a:pt x="2333" y="391"/>
                </a:cubicBezTo>
                <a:cubicBezTo>
                  <a:pt x="2378" y="377"/>
                  <a:pt x="2424" y="364"/>
                  <a:pt x="2465" y="340"/>
                </a:cubicBezTo>
                <a:cubicBezTo>
                  <a:pt x="2481" y="331"/>
                  <a:pt x="2491" y="320"/>
                  <a:pt x="2488" y="301"/>
                </a:cubicBezTo>
                <a:cubicBezTo>
                  <a:pt x="2486" y="290"/>
                  <a:pt x="2486" y="279"/>
                  <a:pt x="2488" y="269"/>
                </a:cubicBezTo>
                <a:close/>
                <a:moveTo>
                  <a:pt x="771" y="687"/>
                </a:moveTo>
                <a:cubicBezTo>
                  <a:pt x="770" y="685"/>
                  <a:pt x="768" y="684"/>
                  <a:pt x="767" y="682"/>
                </a:cubicBezTo>
                <a:cubicBezTo>
                  <a:pt x="767" y="683"/>
                  <a:pt x="768" y="683"/>
                  <a:pt x="768" y="683"/>
                </a:cubicBezTo>
                <a:cubicBezTo>
                  <a:pt x="770" y="685"/>
                  <a:pt x="771" y="686"/>
                  <a:pt x="771" y="687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tx1"/>
            </a:solidFill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1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1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7628336" y="2759755"/>
            <a:ext cx="376802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180000">
              <a:buFont typeface="Courier New" panose="02070309020205020404" pitchFamily="49" charset="0"/>
              <a:buChar char="o"/>
            </a:pPr>
            <a:r>
              <a:rPr lang="en-US" sz="1100" dirty="0">
                <a:solidFill>
                  <a:schemeClr val="accent2">
                    <a:lumMod val="75000"/>
                  </a:schemeClr>
                </a:solidFill>
              </a:rPr>
              <a:t>M</a:t>
            </a:r>
            <a:r>
              <a:rPr lang="en-US" sz="1100" dirty="0" smtClean="0">
                <a:solidFill>
                  <a:schemeClr val="accent2">
                    <a:lumMod val="75000"/>
                  </a:schemeClr>
                </a:solidFill>
              </a:rPr>
              <a:t>ake use of 3GPP sensing data/sensing result into their application functions </a:t>
            </a:r>
            <a:endParaRPr lang="en-US" sz="11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5" name="矩形 134">
            <a:extLst>
              <a:ext uri="{FF2B5EF4-FFF2-40B4-BE49-F238E27FC236}">
                <a16:creationId xmlns="" xmlns:a16="http://schemas.microsoft.com/office/drawing/2014/main" id="{F6E4B75A-33FB-4EC3-9BAF-D104B05527E6}"/>
              </a:ext>
            </a:extLst>
          </p:cNvPr>
          <p:cNvSpPr/>
          <p:nvPr/>
        </p:nvSpPr>
        <p:spPr bwMode="auto">
          <a:xfrm>
            <a:off x="9618735" y="2451772"/>
            <a:ext cx="703081" cy="26424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 defTabSz="914034">
              <a:defRPr/>
            </a:pPr>
            <a:r>
              <a:rPr lang="en-US" altLang="zh-CN" sz="1050" b="1" kern="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Consumer</a:t>
            </a:r>
            <a:endParaRPr lang="zh-CN" altLang="en-US" sz="1050" b="1" kern="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矩形 134">
            <a:extLst>
              <a:ext uri="{FF2B5EF4-FFF2-40B4-BE49-F238E27FC236}">
                <a16:creationId xmlns="" xmlns:a16="http://schemas.microsoft.com/office/drawing/2014/main" id="{F6E4B75A-33FB-4EC3-9BAF-D104B05527E6}"/>
              </a:ext>
            </a:extLst>
          </p:cNvPr>
          <p:cNvSpPr/>
          <p:nvPr/>
        </p:nvSpPr>
        <p:spPr bwMode="auto">
          <a:xfrm>
            <a:off x="9730466" y="5330425"/>
            <a:ext cx="1829909" cy="26424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 defTabSz="914034">
              <a:defRPr/>
            </a:pPr>
            <a:r>
              <a:rPr lang="en-US" altLang="zh-CN" sz="1050" b="1" kern="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Sensing service producer</a:t>
            </a:r>
            <a:endParaRPr lang="zh-CN" altLang="en-US" sz="1050" b="1" kern="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Rounded Rectangle 106"/>
          <p:cNvSpPr/>
          <p:nvPr/>
        </p:nvSpPr>
        <p:spPr>
          <a:xfrm>
            <a:off x="6465601" y="4447795"/>
            <a:ext cx="5094774" cy="1086985"/>
          </a:xfrm>
          <a:prstGeom prst="roundRect">
            <a:avLst>
              <a:gd name="adj" fmla="val 50000"/>
            </a:avLst>
          </a:prstGeom>
          <a:noFill/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TextBox 108"/>
          <p:cNvSpPr txBox="1"/>
          <p:nvPr/>
        </p:nvSpPr>
        <p:spPr>
          <a:xfrm>
            <a:off x="6501375" y="1429089"/>
            <a:ext cx="5337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3GPP network </a:t>
            </a:r>
            <a:r>
              <a:rPr lang="en-US" dirty="0"/>
              <a:t>will provide </a:t>
            </a:r>
            <a:r>
              <a:rPr lang="en-US" dirty="0" smtClean="0"/>
              <a:t>network sensing API with 3GPP </a:t>
            </a:r>
            <a:r>
              <a:rPr lang="en-US" dirty="0"/>
              <a:t>sensing </a:t>
            </a:r>
            <a:r>
              <a:rPr lang="en-US" dirty="0" smtClean="0"/>
              <a:t>data</a:t>
            </a:r>
            <a:r>
              <a:rPr lang="en-US" dirty="0"/>
              <a:t>/</a:t>
            </a:r>
            <a:r>
              <a:rPr lang="en-US" dirty="0" smtClean="0"/>
              <a:t>Sensing result to the ASP.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46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xmlns="" id="{62078A6A-58DF-41E0-8A99-EE480A38FE24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Related work in SA6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109252"/>
              </p:ext>
            </p:extLst>
          </p:nvPr>
        </p:nvGraphicFramePr>
        <p:xfrm>
          <a:off x="627529" y="1359149"/>
          <a:ext cx="10745694" cy="3114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78071"/>
                <a:gridCol w="466762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Related </a:t>
                      </a:r>
                      <a:r>
                        <a:rPr lang="en-US" altLang="zh-CN" dirty="0" smtClean="0"/>
                        <a:t>working task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Any dependency with other</a:t>
                      </a:r>
                      <a:r>
                        <a:rPr lang="en-US" baseline="0" dirty="0" smtClean="0"/>
                        <a:t> groups/</a:t>
                      </a:r>
                      <a:r>
                        <a:rPr lang="en-US" altLang="zh-CN" baseline="0" dirty="0" smtClean="0"/>
                        <a:t>work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、</a:t>
                      </a:r>
                      <a:r>
                        <a:rPr lang="en-US" altLang="zh-CN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Identify the use cases already been enabled by SA6, which needs to be enhanced with sensing.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Also identify new UC/verticals need sensing can be enabled</a:t>
                      </a:r>
                      <a:r>
                        <a:rPr lang="en-US" altLang="zh-CN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by SA6 with sensing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Stable SA1 use case and requirement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1" dirty="0" smtClean="0"/>
                        <a:t>2</a:t>
                      </a:r>
                      <a:r>
                        <a:rPr lang="zh-CN" altLang="en-US" b="1" dirty="0" smtClean="0"/>
                        <a:t>、</a:t>
                      </a:r>
                      <a:r>
                        <a:rPr lang="en-US" altLang="zh-CN" b="1" dirty="0" smtClean="0"/>
                        <a:t>Identify when</a:t>
                      </a:r>
                      <a:r>
                        <a:rPr lang="en-US" altLang="zh-CN" b="1" baseline="0" dirty="0" smtClean="0"/>
                        <a:t> &amp; </a:t>
                      </a:r>
                      <a:r>
                        <a:rPr lang="en-US" altLang="zh-CN" b="1" dirty="0" smtClean="0"/>
                        <a:t>where to make use of the network sensing capabilities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Stable SA1 use case and requirement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、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Further processing of 3GPP sensing data/Sensing result from network, and provide </a:t>
                      </a:r>
                      <a:r>
                        <a:rPr lang="en-US" altLang="zh-CN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value-added service API to VAL service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SA2 network sensing API exposure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9" name="文本框 7">
            <a:extLst>
              <a:ext uri="{FF2B5EF4-FFF2-40B4-BE49-F238E27FC236}">
                <a16:creationId xmlns:a16="http://schemas.microsoft.com/office/drawing/2014/main" xmlns="" id="{62078A6A-58DF-41E0-8A99-EE480A38FE24}"/>
              </a:ext>
            </a:extLst>
          </p:cNvPr>
          <p:cNvSpPr txBox="1"/>
          <p:nvPr/>
        </p:nvSpPr>
        <p:spPr>
          <a:xfrm>
            <a:off x="627529" y="4863351"/>
            <a:ext cx="11163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Proposal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FF0000"/>
                </a:solidFill>
              </a:rPr>
              <a:t>SA6 can firstly start WT1 and WT2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FF0000"/>
                </a:solidFill>
              </a:rPr>
              <a:t>Partially start WT3, and complete WT3 with the stable SA2 </a:t>
            </a:r>
            <a:r>
              <a:rPr lang="en-US" altLang="zh-CN" sz="2000" dirty="0">
                <a:solidFill>
                  <a:srgbClr val="FF0000"/>
                </a:solidFill>
              </a:rPr>
              <a:t>network sensing API exposure</a:t>
            </a:r>
            <a:endParaRPr lang="en-US" sz="2000" dirty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35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3631</TotalTime>
  <Words>456</Words>
  <Application>Microsoft Office PowerPoint</Application>
  <PresentationFormat>Widescreen</PresentationFormat>
  <Paragraphs>58</Paragraphs>
  <Slides>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7" baseType="lpstr">
      <vt:lpstr>.AppleSystemUIFont</vt:lpstr>
      <vt:lpstr>Arial </vt:lpstr>
      <vt:lpstr>等线</vt:lpstr>
      <vt:lpstr>宋体</vt:lpstr>
      <vt:lpstr>Microsoft YaHei</vt:lpstr>
      <vt:lpstr>Microsoft YaHei</vt:lpstr>
      <vt:lpstr>Arial</vt:lpstr>
      <vt:lpstr>Calibri</vt:lpstr>
      <vt:lpstr>Calibri Light</vt:lpstr>
      <vt:lpstr>Courier New</vt:lpstr>
      <vt:lpstr>Wingdings</vt:lpstr>
      <vt:lpstr>1_Office Theme</vt:lpstr>
      <vt:lpstr>Visio.Drawing.15</vt:lpstr>
      <vt:lpstr>Discussion on Integrated Sensing and Communication related work in SA6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</cp:lastModifiedBy>
  <cp:revision>48</cp:revision>
  <dcterms:created xsi:type="dcterms:W3CDTF">2023-04-05T03:54:49Z</dcterms:created>
  <dcterms:modified xsi:type="dcterms:W3CDTF">2023-04-11T12:49:50Z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(3)Grdu1Rw+0ztkHNSvyXH7+mqosztR8nbcBzPLGytq/8GrMDHgqclvCegj9UUplm8b03DSLcpc
VGveXd/RVpFC8Y4HYpfeAOIv3F3HvcrTymiwAru5bynA32QXpUyIQ4TTh4rDTm7Mi+EJhARf
GfHc/TQDAScCE01BStauBpVsR+5rgma0TbwuPYJF2jaBV30Axnd1Yj/6C279CiDnO+e2RjHy
vowwuP40ILX8bS6ae8</vt:lpwstr>
  </property>
  <property fmtid="{D5CDD505-2E9C-101B-9397-08002B2CF9AE}" pid="3" name="_2015_ms_pID_7253431">
    <vt:lpwstr>8U56czNqL34z1CjEwnNHkiC0ca4qtXAHllUqrQfhT3hCWFqvDUvGxg
IF1sKpbp8RrFVrlVaVyarSvR4Q8oqcsgs+DLz029r8EhUWzZHcsrvSsp8eouwiP06q38DtEZ
up4DVVqC9xfv+loaachJXSixqw3W18IXf97k7GonC4rr4pLf4iEBTHbsGyqCqwAzWImyGsPg
6H0yQcp2+KWlgtsm9nMdPNDs3QKWyFQPm3gC</vt:lpwstr>
  </property>
  <property fmtid="{D5CDD505-2E9C-101B-9397-08002B2CF9AE}" pid="4" name="_2015_ms_pID_7253432">
    <vt:lpwstr>Xw==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1681194473</vt:lpwstr>
  </property>
</Properties>
</file>