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0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92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89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Arial "/>
              </a:rPr>
              <a:t>3GPP TSG-SA WG6 </a:t>
            </a:r>
            <a:r>
              <a:rPr lang="sv-SE" altLang="en-US" sz="1200" b="1" dirty="0" smtClean="0">
                <a:solidFill>
                  <a:prstClr val="black"/>
                </a:solidFill>
                <a:latin typeface="Arial "/>
              </a:rPr>
              <a:t>SA6#53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 smtClean="0"/>
              <a:t>NRM support socket operation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Cuili Ge, </a:t>
            </a:r>
            <a:r>
              <a:rPr lang="en-US" altLang="zh-CN" dirty="0" err="1" smtClean="0"/>
              <a:t>Yanmei</a:t>
            </a:r>
            <a:r>
              <a:rPr lang="en-US" altLang="zh-CN" dirty="0" smtClean="0"/>
              <a:t> Yang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r>
              <a:rPr lang="en-GB" altLang="en-US" dirty="0"/>
              <a:t>, </a:t>
            </a:r>
            <a:r>
              <a:rPr lang="en-GB" altLang="en-US" dirty="0" smtClean="0"/>
              <a:t>Hisilicon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Current: NRM ONLY provides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QoS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API towards VAL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0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6719939" y="1693297"/>
            <a:ext cx="51355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Issue to the VAL: </a:t>
            </a:r>
            <a:r>
              <a:rPr lang="en-US" altLang="zh-CN" sz="1600" dirty="0" smtClean="0">
                <a:solidFill>
                  <a:srgbClr val="FF0000"/>
                </a:solidFill>
              </a:rPr>
              <a:t>Only knowing the NRM 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QoS</a:t>
            </a:r>
            <a:r>
              <a:rPr lang="en-US" altLang="zh-CN" sz="1600" dirty="0" smtClean="0">
                <a:solidFill>
                  <a:srgbClr val="FF0000"/>
                </a:solidFill>
              </a:rPr>
              <a:t> API without how to integrate it into existing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Call flows are changed - two standalone interface (i.e., one is the traditional  system call, the other is the NRM API call).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Still NOT know how</a:t>
            </a:r>
            <a:r>
              <a:rPr lang="zh-CN" altLang="en-US" sz="1600" dirty="0"/>
              <a:t> </a:t>
            </a:r>
            <a:r>
              <a:rPr lang="en-US" altLang="zh-CN" sz="1600" dirty="0" smtClean="0"/>
              <a:t>and when to call the NRM API.</a:t>
            </a:r>
          </a:p>
          <a:p>
            <a:endParaRPr lang="en-US" altLang="zh-CN" sz="1600" b="1" dirty="0" smtClean="0"/>
          </a:p>
          <a:p>
            <a:r>
              <a:rPr lang="en-US" altLang="zh-CN" sz="1600" b="1" dirty="0" smtClean="0"/>
              <a:t>Issue </a:t>
            </a:r>
            <a:r>
              <a:rPr lang="en-US" altLang="zh-CN" sz="1600" b="1" dirty="0"/>
              <a:t>to the NRM</a:t>
            </a:r>
            <a:r>
              <a:rPr lang="en-US" altLang="zh-CN" sz="1600" b="1" dirty="0" smtClean="0"/>
              <a:t>: </a:t>
            </a:r>
            <a:r>
              <a:rPr lang="en-US" altLang="zh-CN" sz="1600" dirty="0">
                <a:solidFill>
                  <a:srgbClr val="FF0000"/>
                </a:solidFill>
              </a:rPr>
              <a:t>What is the value-added compared with NEF API exposure  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It seems that NRM server/client works more like a proxy, e.g., the </a:t>
            </a:r>
            <a:r>
              <a:rPr lang="en-US" altLang="zh-CN" sz="1600" dirty="0" err="1" smtClean="0"/>
              <a:t>AFSessionwithQos</a:t>
            </a:r>
            <a:r>
              <a:rPr lang="en-US" altLang="zh-CN" sz="1600" dirty="0" smtClean="0"/>
              <a:t> vs </a:t>
            </a:r>
            <a:r>
              <a:rPr lang="en-US" altLang="zh-CN" sz="1600" dirty="0" err="1"/>
              <a:t>R</a:t>
            </a:r>
            <a:r>
              <a:rPr lang="en-US" altLang="zh-CN" sz="1600" dirty="0" err="1" smtClean="0"/>
              <a:t>equest_Unicast_Resource</a:t>
            </a:r>
            <a:r>
              <a:rPr lang="en-US" altLang="zh-CN" sz="1600" dirty="0" smtClean="0"/>
              <a:t> </a:t>
            </a:r>
          </a:p>
        </p:txBody>
      </p:sp>
      <p:cxnSp>
        <p:nvCxnSpPr>
          <p:cNvPr id="84" name="Straight Arrow Connector 83"/>
          <p:cNvCxnSpPr/>
          <p:nvPr/>
        </p:nvCxnSpPr>
        <p:spPr>
          <a:xfrm>
            <a:off x="381000" y="1517650"/>
            <a:ext cx="450850" cy="0"/>
          </a:xfrm>
          <a:prstGeom prst="straightConnector1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831850" y="1332984"/>
            <a:ext cx="12531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S</a:t>
            </a:r>
            <a:r>
              <a:rPr lang="en-US" altLang="zh-CN" sz="1400" dirty="0" smtClean="0"/>
              <a:t>equence flow</a:t>
            </a:r>
            <a:endParaRPr lang="en-US" altLang="zh-CN" sz="1400" dirty="0"/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2519450" y="1421684"/>
            <a:ext cx="45085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2970300" y="1306868"/>
            <a:ext cx="22098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Function call/API invocation</a:t>
            </a:r>
            <a:endParaRPr lang="en-US" altLang="zh-CN" sz="1400" dirty="0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2519450" y="1544795"/>
            <a:ext cx="450850" cy="0"/>
          </a:xfrm>
          <a:prstGeom prst="straightConnector1">
            <a:avLst/>
          </a:prstGeom>
          <a:ln w="12700">
            <a:solidFill>
              <a:srgbClr val="C000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52" y="1606350"/>
            <a:ext cx="6103598" cy="454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Proposal</a:t>
            </a:r>
            <a:r>
              <a:rPr lang="en-US" altLang="zh-CN" sz="2800" dirty="0">
                <a:solidFill>
                  <a:srgbClr val="FF0000"/>
                </a:solidFill>
              </a:rPr>
              <a:t>: </a:t>
            </a:r>
            <a:r>
              <a:rPr lang="en-US" altLang="zh-CN" sz="2800" dirty="0" smtClean="0">
                <a:solidFill>
                  <a:srgbClr val="FF0000"/>
                </a:solidFill>
              </a:rPr>
              <a:t>The service API exposed from NRM should conform to the existing ASP </a:t>
            </a:r>
            <a:r>
              <a:rPr lang="en-US" altLang="zh-CN" sz="2800" dirty="0">
                <a:solidFill>
                  <a:srgbClr val="FF0000"/>
                </a:solidFill>
              </a:rPr>
              <a:t>development </a:t>
            </a:r>
            <a:r>
              <a:rPr lang="en-US" altLang="zh-CN" sz="2800" dirty="0" smtClean="0">
                <a:solidFill>
                  <a:srgbClr val="FF0000"/>
                </a:solidFill>
              </a:rPr>
              <a:t>paradigm</a:t>
            </a:r>
            <a:r>
              <a:rPr lang="en-US" altLang="zh-CN" sz="2800" dirty="0">
                <a:solidFill>
                  <a:srgbClr val="FF0000"/>
                </a:solidFill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81000" y="1572035"/>
            <a:ext cx="450850" cy="0"/>
          </a:xfrm>
          <a:prstGeom prst="straightConnector1">
            <a:avLst/>
          </a:prstGeom>
          <a:ln w="12700">
            <a:solidFill>
              <a:srgbClr val="00B0F0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831850" y="1387369"/>
            <a:ext cx="12531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S</a:t>
            </a:r>
            <a:r>
              <a:rPr lang="en-US" altLang="zh-CN" sz="1400" dirty="0" smtClean="0"/>
              <a:t>equence flow</a:t>
            </a:r>
            <a:endParaRPr lang="en-US" altLang="zh-CN" sz="1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519450" y="1476069"/>
            <a:ext cx="450850" cy="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70300" y="1396085"/>
            <a:ext cx="22098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Function call/API invocation</a:t>
            </a:r>
            <a:endParaRPr lang="en-US" altLang="zh-CN" sz="14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519450" y="1599180"/>
            <a:ext cx="450850" cy="0"/>
          </a:xfrm>
          <a:prstGeom prst="straightConnector1">
            <a:avLst/>
          </a:prstGeom>
          <a:ln w="12700">
            <a:solidFill>
              <a:srgbClr val="C000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6599289" y="1667602"/>
            <a:ext cx="52699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/>
              <a:t>Value to the VAL:  </a:t>
            </a:r>
            <a:r>
              <a:rPr lang="en-US" altLang="zh-CN" sz="1600" dirty="0" smtClean="0">
                <a:solidFill>
                  <a:srgbClr val="FF0000"/>
                </a:solidFill>
              </a:rPr>
              <a:t>Develop as before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Call flows are not changed.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Familiar API names which are easily understood.  </a:t>
            </a:r>
          </a:p>
          <a:p>
            <a:endParaRPr lang="en-US" altLang="zh-CN" sz="1600" b="1" dirty="0" smtClean="0"/>
          </a:p>
          <a:p>
            <a:r>
              <a:rPr lang="en-US" altLang="zh-CN" sz="1600" b="1" dirty="0" smtClean="0"/>
              <a:t>Value to </a:t>
            </a:r>
            <a:r>
              <a:rPr lang="en-US" altLang="zh-CN" sz="1600" b="1" dirty="0"/>
              <a:t>the NRM</a:t>
            </a:r>
            <a:r>
              <a:rPr lang="en-US" altLang="zh-CN" sz="1600" b="1" dirty="0" smtClean="0"/>
              <a:t>: </a:t>
            </a:r>
            <a:r>
              <a:rPr lang="en-US" altLang="zh-CN" sz="1600" dirty="0">
                <a:solidFill>
                  <a:srgbClr val="FF0000"/>
                </a:solidFill>
              </a:rPr>
              <a:t>providing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5G connection management (vs NEF) and really hiding the network handlings from ASP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Encapsulating the </a:t>
            </a:r>
            <a:r>
              <a:rPr lang="en-US" altLang="zh-CN" sz="1600" dirty="0" err="1" smtClean="0"/>
              <a:t>QoS</a:t>
            </a:r>
            <a:r>
              <a:rPr lang="en-US" altLang="zh-CN" sz="1600" dirty="0" smtClean="0"/>
              <a:t> handing towards the Network within the socket related functions, e.g., 5Gconnect(), 5Gaccept, and 5Gclose().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46" y="1818256"/>
            <a:ext cx="5739670" cy="448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81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3424</TotalTime>
  <Words>206</Words>
  <Application>Microsoft Office PowerPoint</Application>
  <PresentationFormat>Widescreen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1_Office Theme</vt:lpstr>
      <vt:lpstr>Discussion on NRM support socket operation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Huawei-2</cp:lastModifiedBy>
  <cp:revision>27</cp:revision>
  <dcterms:created xsi:type="dcterms:W3CDTF">2023-04-05T03:54:49Z</dcterms:created>
  <dcterms:modified xsi:type="dcterms:W3CDTF">2023-04-10T09:16:35Z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(3)hgQlTCrtHTJtCespufz/P7NN/1CepHq37vm/9pUHk7uThS4Th99aGsiw3pwDx+bZvjZHvlKr
ynlpf/0FjJAwghtMaQx7exNkrW8Oyg7Ly9P5DJI7KSZojYRleH0HQFTgS4uhkfPWdHVHKQcB
bVGqeZvSftVTES4r4d4kMDLvuXMahmKVYl4oxLjoAtKdwvI/+McZkaiVCnxpxQKRtrcL2Usc
8/cdpVF2s9/bMuJ18R</vt:lpwstr>
  </property>
  <property fmtid="{D5CDD505-2E9C-101B-9397-08002B2CF9AE}" pid="3" name="_2015_ms_pID_7253431">
    <vt:lpwstr>tAxzcl9BWKsLFMtdNi++aAXr+2dSedA6z/H6KfFwSwivvVtgHi883B
3JLKnwaTokmBZX/y9A18WADBQxmDiBKx6Ao2WS4ITcvsQWZFfYOoeGhEHEzP/jzt8RI7gVgl
0Es9A8U/KPl8eBrp9prF91dqPJzWUMzqExiHmoLhlikUPOrsMn8ZXZA/U23eRFsxhNiIxL69
C2PwoDYIjKHEGj4APqj5BujqNmQhr0XgoXyZ</vt:lpwstr>
  </property>
  <property fmtid="{D5CDD505-2E9C-101B-9397-08002B2CF9AE}" pid="4" name="_2015_ms_pID_7253432">
    <vt:lpwstr>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1680579554</vt:lpwstr>
  </property>
</Properties>
</file>