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9"/>
  </p:notesMasterIdLst>
  <p:handoutMasterIdLst>
    <p:handoutMasterId r:id="rId20"/>
  </p:handoutMasterIdLst>
  <p:sldIdLst>
    <p:sldId id="341" r:id="rId5"/>
    <p:sldId id="1136" r:id="rId6"/>
    <p:sldId id="1135" r:id="rId7"/>
    <p:sldId id="1133" r:id="rId8"/>
    <p:sldId id="366" r:id="rId9"/>
    <p:sldId id="364" r:id="rId10"/>
    <p:sldId id="1137" r:id="rId11"/>
    <p:sldId id="371" r:id="rId12"/>
    <p:sldId id="1138" r:id="rId13"/>
    <p:sldId id="1139" r:id="rId14"/>
    <p:sldId id="368" r:id="rId15"/>
    <p:sldId id="367" r:id="rId16"/>
    <p:sldId id="369" r:id="rId17"/>
    <p:sldId id="365" r:id="rId1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337EE7F-B5D6-4F1D-81C6-240A4DAA94C1}" v="62" dt="2023-04-07T14:34:37.5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74" d="100"/>
          <a:sy n="74" d="100"/>
        </p:scale>
        <p:origin x="45" y="375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n Soloway" userId="0fba1a10-d962-45e3-b40e-c1d035eec118" providerId="ADAL" clId="{3337EE7F-B5D6-4F1D-81C6-240A4DAA94C1}"/>
    <pc:docChg chg="undo custSel addSld delSld modSld sldOrd addMainMaster delMainMaster modMainMaster">
      <pc:chgData name="Alan Soloway" userId="0fba1a10-d962-45e3-b40e-c1d035eec118" providerId="ADAL" clId="{3337EE7F-B5D6-4F1D-81C6-240A4DAA94C1}" dt="2023-04-08T22:05:22.551" v="5642" actId="20577"/>
      <pc:docMkLst>
        <pc:docMk/>
      </pc:docMkLst>
      <pc:sldChg chg="modSp add del mod modTransition">
        <pc:chgData name="Alan Soloway" userId="0fba1a10-d962-45e3-b40e-c1d035eec118" providerId="ADAL" clId="{3337EE7F-B5D6-4F1D-81C6-240A4DAA94C1}" dt="2023-04-06T01:13:06.300" v="3089" actId="47"/>
        <pc:sldMkLst>
          <pc:docMk/>
          <pc:sldMk cId="3248070951" sldId="259"/>
        </pc:sldMkLst>
        <pc:spChg chg="mod">
          <ac:chgData name="Alan Soloway" userId="0fba1a10-d962-45e3-b40e-c1d035eec118" providerId="ADAL" clId="{3337EE7F-B5D6-4F1D-81C6-240A4DAA94C1}" dt="2023-04-06T01:08:32.749" v="2975" actId="14100"/>
          <ac:spMkLst>
            <pc:docMk/>
            <pc:sldMk cId="3248070951" sldId="259"/>
            <ac:spMk id="3" creationId="{C6B8000C-D065-4606-93EC-6149E6F8DCC6}"/>
          </ac:spMkLst>
        </pc:spChg>
      </pc:sldChg>
      <pc:sldChg chg="modSp mod">
        <pc:chgData name="Alan Soloway" userId="0fba1a10-d962-45e3-b40e-c1d035eec118" providerId="ADAL" clId="{3337EE7F-B5D6-4F1D-81C6-240A4DAA94C1}" dt="2023-04-05T21:18:37.666" v="1323" actId="20577"/>
        <pc:sldMkLst>
          <pc:docMk/>
          <pc:sldMk cId="0" sldId="341"/>
        </pc:sldMkLst>
        <pc:spChg chg="mod">
          <ac:chgData name="Alan Soloway" userId="0fba1a10-d962-45e3-b40e-c1d035eec118" providerId="ADAL" clId="{3337EE7F-B5D6-4F1D-81C6-240A4DAA94C1}" dt="2023-04-05T21:18:18.534" v="1301" actId="122"/>
          <ac:spMkLst>
            <pc:docMk/>
            <pc:sldMk cId="0" sldId="341"/>
            <ac:spMk id="5122" creationId="{6BFCA172-672F-4297-B767-9F7EDE373FA1}"/>
          </ac:spMkLst>
        </pc:spChg>
        <pc:spChg chg="mod">
          <ac:chgData name="Alan Soloway" userId="0fba1a10-d962-45e3-b40e-c1d035eec118" providerId="ADAL" clId="{3337EE7F-B5D6-4F1D-81C6-240A4DAA94C1}" dt="2023-04-05T21:18:37.666" v="1323" actId="20577"/>
          <ac:spMkLst>
            <pc:docMk/>
            <pc:sldMk cId="0" sldId="341"/>
            <ac:spMk id="5123" creationId="{9FAD3684-801E-4E1E-85EB-F5F3E5D37277}"/>
          </ac:spMkLst>
        </pc:spChg>
      </pc:sldChg>
      <pc:sldChg chg="modSp del mod">
        <pc:chgData name="Alan Soloway" userId="0fba1a10-d962-45e3-b40e-c1d035eec118" providerId="ADAL" clId="{3337EE7F-B5D6-4F1D-81C6-240A4DAA94C1}" dt="2023-04-05T20:56:08.852" v="715" actId="47"/>
        <pc:sldMkLst>
          <pc:docMk/>
          <pc:sldMk cId="0" sldId="363"/>
        </pc:sldMkLst>
        <pc:spChg chg="mod">
          <ac:chgData name="Alan Soloway" userId="0fba1a10-d962-45e3-b40e-c1d035eec118" providerId="ADAL" clId="{3337EE7F-B5D6-4F1D-81C6-240A4DAA94C1}" dt="2023-04-05T20:34:13.494" v="528" actId="6549"/>
          <ac:spMkLst>
            <pc:docMk/>
            <pc:sldMk cId="0" sldId="363"/>
            <ac:spMk id="6147" creationId="{33CFEE74-7B51-47B2-8BC9-945D38E983E7}"/>
          </ac:spMkLst>
        </pc:spChg>
      </pc:sldChg>
      <pc:sldChg chg="addSp delSp modSp mod">
        <pc:chgData name="Alan Soloway" userId="0fba1a10-d962-45e3-b40e-c1d035eec118" providerId="ADAL" clId="{3337EE7F-B5D6-4F1D-81C6-240A4DAA94C1}" dt="2023-04-07T13:32:12.430" v="5354" actId="113"/>
        <pc:sldMkLst>
          <pc:docMk/>
          <pc:sldMk cId="0" sldId="364"/>
        </pc:sldMkLst>
        <pc:spChg chg="add del mod">
          <ac:chgData name="Alan Soloway" userId="0fba1a10-d962-45e3-b40e-c1d035eec118" providerId="ADAL" clId="{3337EE7F-B5D6-4F1D-81C6-240A4DAA94C1}" dt="2023-04-05T18:57:30.377" v="224" actId="478"/>
          <ac:spMkLst>
            <pc:docMk/>
            <pc:sldMk cId="0" sldId="364"/>
            <ac:spMk id="3" creationId="{4CBEBEBE-67A9-6A87-2F48-740E48DE8935}"/>
          </ac:spMkLst>
        </pc:spChg>
        <pc:spChg chg="mod">
          <ac:chgData name="Alan Soloway" userId="0fba1a10-d962-45e3-b40e-c1d035eec118" providerId="ADAL" clId="{3337EE7F-B5D6-4F1D-81C6-240A4DAA94C1}" dt="2023-04-05T20:33:42.467" v="495" actId="6549"/>
          <ac:spMkLst>
            <pc:docMk/>
            <pc:sldMk cId="0" sldId="364"/>
            <ac:spMk id="7170" creationId="{3794A7AC-F975-4B82-9FCA-9C67ECE03726}"/>
          </ac:spMkLst>
        </pc:spChg>
        <pc:spChg chg="del mod">
          <ac:chgData name="Alan Soloway" userId="0fba1a10-d962-45e3-b40e-c1d035eec118" providerId="ADAL" clId="{3337EE7F-B5D6-4F1D-81C6-240A4DAA94C1}" dt="2023-04-05T18:57:27.727" v="223" actId="478"/>
          <ac:spMkLst>
            <pc:docMk/>
            <pc:sldMk cId="0" sldId="364"/>
            <ac:spMk id="7171" creationId="{8B215120-9330-4C24-86C0-93DB3C460B0D}"/>
          </ac:spMkLst>
        </pc:spChg>
        <pc:graphicFrameChg chg="add mod modGraphic">
          <ac:chgData name="Alan Soloway" userId="0fba1a10-d962-45e3-b40e-c1d035eec118" providerId="ADAL" clId="{3337EE7F-B5D6-4F1D-81C6-240A4DAA94C1}" dt="2023-04-07T13:32:12.430" v="5354" actId="113"/>
          <ac:graphicFrameMkLst>
            <pc:docMk/>
            <pc:sldMk cId="0" sldId="364"/>
            <ac:graphicFrameMk id="2" creationId="{BBD9277D-CF14-0A46-9501-D07A1A8A35DB}"/>
          </ac:graphicFrameMkLst>
        </pc:graphicFrameChg>
      </pc:sldChg>
      <pc:sldChg chg="modSp mod">
        <pc:chgData name="Alan Soloway" userId="0fba1a10-d962-45e3-b40e-c1d035eec118" providerId="ADAL" clId="{3337EE7F-B5D6-4F1D-81C6-240A4DAA94C1}" dt="2023-04-06T02:00:45.085" v="5349" actId="403"/>
        <pc:sldMkLst>
          <pc:docMk/>
          <pc:sldMk cId="0" sldId="365"/>
        </pc:sldMkLst>
        <pc:spChg chg="mod">
          <ac:chgData name="Alan Soloway" userId="0fba1a10-d962-45e3-b40e-c1d035eec118" providerId="ADAL" clId="{3337EE7F-B5D6-4F1D-81C6-240A4DAA94C1}" dt="2023-04-06T02:00:45.085" v="5349" actId="403"/>
          <ac:spMkLst>
            <pc:docMk/>
            <pc:sldMk cId="0" sldId="365"/>
            <ac:spMk id="8195" creationId="{A955EC6E-B2A1-4AA5-9F6A-E317D7FE324C}"/>
          </ac:spMkLst>
        </pc:spChg>
      </pc:sldChg>
      <pc:sldChg chg="modSp add mod ord">
        <pc:chgData name="Alan Soloway" userId="0fba1a10-d962-45e3-b40e-c1d035eec118" providerId="ADAL" clId="{3337EE7F-B5D6-4F1D-81C6-240A4DAA94C1}" dt="2023-04-06T15:57:33.195" v="5352" actId="20577"/>
        <pc:sldMkLst>
          <pc:docMk/>
          <pc:sldMk cId="2309165641" sldId="366"/>
        </pc:sldMkLst>
        <pc:spChg chg="mod">
          <ac:chgData name="Alan Soloway" userId="0fba1a10-d962-45e3-b40e-c1d035eec118" providerId="ADAL" clId="{3337EE7F-B5D6-4F1D-81C6-240A4DAA94C1}" dt="2023-04-05T20:34:04.373" v="527" actId="6549"/>
          <ac:spMkLst>
            <pc:docMk/>
            <pc:sldMk cId="2309165641" sldId="366"/>
            <ac:spMk id="7170" creationId="{3794A7AC-F975-4B82-9FCA-9C67ECE03726}"/>
          </ac:spMkLst>
        </pc:spChg>
        <pc:spChg chg="mod">
          <ac:chgData name="Alan Soloway" userId="0fba1a10-d962-45e3-b40e-c1d035eec118" providerId="ADAL" clId="{3337EE7F-B5D6-4F1D-81C6-240A4DAA94C1}" dt="2023-04-06T15:57:33.195" v="5352" actId="20577"/>
          <ac:spMkLst>
            <pc:docMk/>
            <pc:sldMk cId="2309165641" sldId="366"/>
            <ac:spMk id="7171" creationId="{8B215120-9330-4C24-86C0-93DB3C460B0D}"/>
          </ac:spMkLst>
        </pc:spChg>
      </pc:sldChg>
      <pc:sldChg chg="modSp add mod">
        <pc:chgData name="Alan Soloway" userId="0fba1a10-d962-45e3-b40e-c1d035eec118" providerId="ADAL" clId="{3337EE7F-B5D6-4F1D-81C6-240A4DAA94C1}" dt="2023-04-07T14:36:01.126" v="5632" actId="20577"/>
        <pc:sldMkLst>
          <pc:docMk/>
          <pc:sldMk cId="2562579761" sldId="367"/>
        </pc:sldMkLst>
        <pc:spChg chg="mod">
          <ac:chgData name="Alan Soloway" userId="0fba1a10-d962-45e3-b40e-c1d035eec118" providerId="ADAL" clId="{3337EE7F-B5D6-4F1D-81C6-240A4DAA94C1}" dt="2023-04-05T18:54:58.918" v="166" actId="20577"/>
          <ac:spMkLst>
            <pc:docMk/>
            <pc:sldMk cId="2562579761" sldId="367"/>
            <ac:spMk id="7170" creationId="{3794A7AC-F975-4B82-9FCA-9C67ECE03726}"/>
          </ac:spMkLst>
        </pc:spChg>
        <pc:spChg chg="mod">
          <ac:chgData name="Alan Soloway" userId="0fba1a10-d962-45e3-b40e-c1d035eec118" providerId="ADAL" clId="{3337EE7F-B5D6-4F1D-81C6-240A4DAA94C1}" dt="2023-04-07T14:36:01.126" v="5632" actId="20577"/>
          <ac:spMkLst>
            <pc:docMk/>
            <pc:sldMk cId="2562579761" sldId="367"/>
            <ac:spMk id="7171" creationId="{8B215120-9330-4C24-86C0-93DB3C460B0D}"/>
          </ac:spMkLst>
        </pc:spChg>
      </pc:sldChg>
      <pc:sldChg chg="modSp add mod ord">
        <pc:chgData name="Alan Soloway" userId="0fba1a10-d962-45e3-b40e-c1d035eec118" providerId="ADAL" clId="{3337EE7F-B5D6-4F1D-81C6-240A4DAA94C1}" dt="2023-04-07T13:43:47.496" v="5401" actId="20577"/>
        <pc:sldMkLst>
          <pc:docMk/>
          <pc:sldMk cId="4181037333" sldId="368"/>
        </pc:sldMkLst>
        <pc:spChg chg="mod">
          <ac:chgData name="Alan Soloway" userId="0fba1a10-d962-45e3-b40e-c1d035eec118" providerId="ADAL" clId="{3337EE7F-B5D6-4F1D-81C6-240A4DAA94C1}" dt="2023-04-06T01:53:42.678" v="5128" actId="20577"/>
          <ac:spMkLst>
            <pc:docMk/>
            <pc:sldMk cId="4181037333" sldId="368"/>
            <ac:spMk id="7170" creationId="{3794A7AC-F975-4B82-9FCA-9C67ECE03726}"/>
          </ac:spMkLst>
        </pc:spChg>
        <pc:spChg chg="mod">
          <ac:chgData name="Alan Soloway" userId="0fba1a10-d962-45e3-b40e-c1d035eec118" providerId="ADAL" clId="{3337EE7F-B5D6-4F1D-81C6-240A4DAA94C1}" dt="2023-04-07T13:43:47.496" v="5401" actId="20577"/>
          <ac:spMkLst>
            <pc:docMk/>
            <pc:sldMk cId="4181037333" sldId="368"/>
            <ac:spMk id="7171" creationId="{8B215120-9330-4C24-86C0-93DB3C460B0D}"/>
          </ac:spMkLst>
        </pc:spChg>
      </pc:sldChg>
      <pc:sldChg chg="modSp add mod ord">
        <pc:chgData name="Alan Soloway" userId="0fba1a10-d962-45e3-b40e-c1d035eec118" providerId="ADAL" clId="{3337EE7F-B5D6-4F1D-81C6-240A4DAA94C1}" dt="2023-04-07T13:45:42.700" v="5425" actId="20577"/>
        <pc:sldMkLst>
          <pc:docMk/>
          <pc:sldMk cId="2167696364" sldId="369"/>
        </pc:sldMkLst>
        <pc:spChg chg="mod">
          <ac:chgData name="Alan Soloway" userId="0fba1a10-d962-45e3-b40e-c1d035eec118" providerId="ADAL" clId="{3337EE7F-B5D6-4F1D-81C6-240A4DAA94C1}" dt="2023-04-06T02:00:33.754" v="5348" actId="20577"/>
          <ac:spMkLst>
            <pc:docMk/>
            <pc:sldMk cId="2167696364" sldId="369"/>
            <ac:spMk id="7170" creationId="{3794A7AC-F975-4B82-9FCA-9C67ECE03726}"/>
          </ac:spMkLst>
        </pc:spChg>
        <pc:spChg chg="mod">
          <ac:chgData name="Alan Soloway" userId="0fba1a10-d962-45e3-b40e-c1d035eec118" providerId="ADAL" clId="{3337EE7F-B5D6-4F1D-81C6-240A4DAA94C1}" dt="2023-04-07T13:45:42.700" v="5425" actId="20577"/>
          <ac:spMkLst>
            <pc:docMk/>
            <pc:sldMk cId="2167696364" sldId="369"/>
            <ac:spMk id="7171" creationId="{8B215120-9330-4C24-86C0-93DB3C460B0D}"/>
          </ac:spMkLst>
        </pc:spChg>
      </pc:sldChg>
      <pc:sldChg chg="modSp add del mod">
        <pc:chgData name="Alan Soloway" userId="0fba1a10-d962-45e3-b40e-c1d035eec118" providerId="ADAL" clId="{3337EE7F-B5D6-4F1D-81C6-240A4DAA94C1}" dt="2023-04-05T20:20:46.330" v="383" actId="47"/>
        <pc:sldMkLst>
          <pc:docMk/>
          <pc:sldMk cId="3980769884" sldId="370"/>
        </pc:sldMkLst>
        <pc:spChg chg="mod">
          <ac:chgData name="Alan Soloway" userId="0fba1a10-d962-45e3-b40e-c1d035eec118" providerId="ADAL" clId="{3337EE7F-B5D6-4F1D-81C6-240A4DAA94C1}" dt="2023-04-05T20:19:41.094" v="368" actId="21"/>
          <ac:spMkLst>
            <pc:docMk/>
            <pc:sldMk cId="3980769884" sldId="370"/>
            <ac:spMk id="7171" creationId="{8B215120-9330-4C24-86C0-93DB3C460B0D}"/>
          </ac:spMkLst>
        </pc:spChg>
      </pc:sldChg>
      <pc:sldChg chg="addSp delSp modSp add mod ord">
        <pc:chgData name="Alan Soloway" userId="0fba1a10-d962-45e3-b40e-c1d035eec118" providerId="ADAL" clId="{3337EE7F-B5D6-4F1D-81C6-240A4DAA94C1}" dt="2023-04-05T23:32:21.297" v="2246" actId="14100"/>
        <pc:sldMkLst>
          <pc:docMk/>
          <pc:sldMk cId="2822774361" sldId="371"/>
        </pc:sldMkLst>
        <pc:spChg chg="mod">
          <ac:chgData name="Alan Soloway" userId="0fba1a10-d962-45e3-b40e-c1d035eec118" providerId="ADAL" clId="{3337EE7F-B5D6-4F1D-81C6-240A4DAA94C1}" dt="2023-04-05T23:24:25.458" v="1930" actId="20577"/>
          <ac:spMkLst>
            <pc:docMk/>
            <pc:sldMk cId="2822774361" sldId="371"/>
            <ac:spMk id="7170" creationId="{3794A7AC-F975-4B82-9FCA-9C67ECE03726}"/>
          </ac:spMkLst>
        </pc:spChg>
        <pc:spChg chg="mod">
          <ac:chgData name="Alan Soloway" userId="0fba1a10-d962-45e3-b40e-c1d035eec118" providerId="ADAL" clId="{3337EE7F-B5D6-4F1D-81C6-240A4DAA94C1}" dt="2023-04-05T23:32:21.297" v="2246" actId="14100"/>
          <ac:spMkLst>
            <pc:docMk/>
            <pc:sldMk cId="2822774361" sldId="371"/>
            <ac:spMk id="7171" creationId="{8B215120-9330-4C24-86C0-93DB3C460B0D}"/>
          </ac:spMkLst>
        </pc:spChg>
        <pc:graphicFrameChg chg="add del mod">
          <ac:chgData name="Alan Soloway" userId="0fba1a10-d962-45e3-b40e-c1d035eec118" providerId="ADAL" clId="{3337EE7F-B5D6-4F1D-81C6-240A4DAA94C1}" dt="2023-04-05T21:35:21.759" v="1339"/>
          <ac:graphicFrameMkLst>
            <pc:docMk/>
            <pc:sldMk cId="2822774361" sldId="371"/>
            <ac:graphicFrameMk id="2" creationId="{96CBFD6C-4E19-D57B-E6E5-564751E86E25}"/>
          </ac:graphicFrameMkLst>
        </pc:graphicFrameChg>
        <pc:graphicFrameChg chg="add del mod modGraphic">
          <ac:chgData name="Alan Soloway" userId="0fba1a10-d962-45e3-b40e-c1d035eec118" providerId="ADAL" clId="{3337EE7F-B5D6-4F1D-81C6-240A4DAA94C1}" dt="2023-04-05T21:36:42.228" v="1357" actId="478"/>
          <ac:graphicFrameMkLst>
            <pc:docMk/>
            <pc:sldMk cId="2822774361" sldId="371"/>
            <ac:graphicFrameMk id="3" creationId="{9E4A6D3C-2988-4793-FF94-DD3003890A7D}"/>
          </ac:graphicFrameMkLst>
        </pc:graphicFrameChg>
        <pc:graphicFrameChg chg="add del mod">
          <ac:chgData name="Alan Soloway" userId="0fba1a10-d962-45e3-b40e-c1d035eec118" providerId="ADAL" clId="{3337EE7F-B5D6-4F1D-81C6-240A4DAA94C1}" dt="2023-04-05T21:37:09.527" v="1362"/>
          <ac:graphicFrameMkLst>
            <pc:docMk/>
            <pc:sldMk cId="2822774361" sldId="371"/>
            <ac:graphicFrameMk id="4" creationId="{757BFB28-8D8E-8F4C-39EC-0E6733E2BDAE}"/>
          </ac:graphicFrameMkLst>
        </pc:graphicFrameChg>
      </pc:sldChg>
      <pc:sldChg chg="modSp add del mod ord">
        <pc:chgData name="Alan Soloway" userId="0fba1a10-d962-45e3-b40e-c1d035eec118" providerId="ADAL" clId="{3337EE7F-B5D6-4F1D-81C6-240A4DAA94C1}" dt="2023-04-05T23:31:36.866" v="2244" actId="47"/>
        <pc:sldMkLst>
          <pc:docMk/>
          <pc:sldMk cId="620563509" sldId="372"/>
        </pc:sldMkLst>
        <pc:spChg chg="mod">
          <ac:chgData name="Alan Soloway" userId="0fba1a10-d962-45e3-b40e-c1d035eec118" providerId="ADAL" clId="{3337EE7F-B5D6-4F1D-81C6-240A4DAA94C1}" dt="2023-04-05T20:21:49.745" v="431" actId="6549"/>
          <ac:spMkLst>
            <pc:docMk/>
            <pc:sldMk cId="620563509" sldId="372"/>
            <ac:spMk id="7170" creationId="{3794A7AC-F975-4B82-9FCA-9C67ECE03726}"/>
          </ac:spMkLst>
        </pc:spChg>
        <pc:spChg chg="mod">
          <ac:chgData name="Alan Soloway" userId="0fba1a10-d962-45e3-b40e-c1d035eec118" providerId="ADAL" clId="{3337EE7F-B5D6-4F1D-81C6-240A4DAA94C1}" dt="2023-04-05T23:31:25.629" v="2243" actId="6549"/>
          <ac:spMkLst>
            <pc:docMk/>
            <pc:sldMk cId="620563509" sldId="372"/>
            <ac:spMk id="7171" creationId="{8B215120-9330-4C24-86C0-93DB3C460B0D}"/>
          </ac:spMkLst>
        </pc:spChg>
      </pc:sldChg>
      <pc:sldChg chg="modSp add mod modTransition">
        <pc:chgData name="Alan Soloway" userId="0fba1a10-d962-45e3-b40e-c1d035eec118" providerId="ADAL" clId="{3337EE7F-B5D6-4F1D-81C6-240A4DAA94C1}" dt="2023-04-05T20:39:48.393" v="615" actId="14100"/>
        <pc:sldMkLst>
          <pc:docMk/>
          <pc:sldMk cId="0" sldId="1133"/>
        </pc:sldMkLst>
        <pc:spChg chg="mod">
          <ac:chgData name="Alan Soloway" userId="0fba1a10-d962-45e3-b40e-c1d035eec118" providerId="ADAL" clId="{3337EE7F-B5D6-4F1D-81C6-240A4DAA94C1}" dt="2023-04-05T20:37:58.719" v="585" actId="20577"/>
          <ac:spMkLst>
            <pc:docMk/>
            <pc:sldMk cId="0" sldId="1133"/>
            <ac:spMk id="7170" creationId="{EC75F94F-30C1-BEBC-B562-E20D43B82E28}"/>
          </ac:spMkLst>
        </pc:spChg>
        <pc:spChg chg="mod">
          <ac:chgData name="Alan Soloway" userId="0fba1a10-d962-45e3-b40e-c1d035eec118" providerId="ADAL" clId="{3337EE7F-B5D6-4F1D-81C6-240A4DAA94C1}" dt="2023-04-05T20:39:48.393" v="615" actId="14100"/>
          <ac:spMkLst>
            <pc:docMk/>
            <pc:sldMk cId="0" sldId="1133"/>
            <ac:spMk id="24579" creationId="{3E10A3E8-93BA-71EF-3A59-67D298ADE0FA}"/>
          </ac:spMkLst>
        </pc:spChg>
      </pc:sldChg>
      <pc:sldChg chg="delSp modSp add mod modTransition">
        <pc:chgData name="Alan Soloway" userId="0fba1a10-d962-45e3-b40e-c1d035eec118" providerId="ADAL" clId="{3337EE7F-B5D6-4F1D-81C6-240A4DAA94C1}" dt="2023-04-05T20:37:17.993" v="574" actId="1076"/>
        <pc:sldMkLst>
          <pc:docMk/>
          <pc:sldMk cId="0" sldId="1135"/>
        </pc:sldMkLst>
        <pc:spChg chg="mod">
          <ac:chgData name="Alan Soloway" userId="0fba1a10-d962-45e3-b40e-c1d035eec118" providerId="ADAL" clId="{3337EE7F-B5D6-4F1D-81C6-240A4DAA94C1}" dt="2023-04-05T20:37:17.993" v="574" actId="1076"/>
          <ac:spMkLst>
            <pc:docMk/>
            <pc:sldMk cId="0" sldId="1135"/>
            <ac:spMk id="3" creationId="{39DC3BA7-AA10-2FE2-0F1A-D0667542E921}"/>
          </ac:spMkLst>
        </pc:spChg>
        <pc:spChg chg="mod">
          <ac:chgData name="Alan Soloway" userId="0fba1a10-d962-45e3-b40e-c1d035eec118" providerId="ADAL" clId="{3337EE7F-B5D6-4F1D-81C6-240A4DAA94C1}" dt="2023-04-05T20:37:17.993" v="574" actId="1076"/>
          <ac:spMkLst>
            <pc:docMk/>
            <pc:sldMk cId="0" sldId="1135"/>
            <ac:spMk id="4" creationId="{5C2ED323-A955-3AB9-B40C-74F534D6F52B}"/>
          </ac:spMkLst>
        </pc:spChg>
        <pc:spChg chg="del">
          <ac:chgData name="Alan Soloway" userId="0fba1a10-d962-45e3-b40e-c1d035eec118" providerId="ADAL" clId="{3337EE7F-B5D6-4F1D-81C6-240A4DAA94C1}" dt="2023-04-05T20:35:34.976" v="561" actId="478"/>
          <ac:spMkLst>
            <pc:docMk/>
            <pc:sldMk cId="0" sldId="1135"/>
            <ac:spMk id="10" creationId="{ACC99852-3793-02C6-FFEF-DE2B166CCFF7}"/>
          </ac:spMkLst>
        </pc:spChg>
        <pc:spChg chg="mod">
          <ac:chgData name="Alan Soloway" userId="0fba1a10-d962-45e3-b40e-c1d035eec118" providerId="ADAL" clId="{3337EE7F-B5D6-4F1D-81C6-240A4DAA94C1}" dt="2023-04-05T20:37:17.993" v="574" actId="1076"/>
          <ac:spMkLst>
            <pc:docMk/>
            <pc:sldMk cId="0" sldId="1135"/>
            <ac:spMk id="14" creationId="{C14D0B39-6947-A77C-83FE-1D14E53561E7}"/>
          </ac:spMkLst>
        </pc:spChg>
        <pc:spChg chg="mod">
          <ac:chgData name="Alan Soloway" userId="0fba1a10-d962-45e3-b40e-c1d035eec118" providerId="ADAL" clId="{3337EE7F-B5D6-4F1D-81C6-240A4DAA94C1}" dt="2023-04-05T20:37:17.993" v="574" actId="1076"/>
          <ac:spMkLst>
            <pc:docMk/>
            <pc:sldMk cId="0" sldId="1135"/>
            <ac:spMk id="16" creationId="{6D135F21-87F2-5C56-65D5-A701FC3AE5CE}"/>
          </ac:spMkLst>
        </pc:spChg>
        <pc:spChg chg="mod">
          <ac:chgData name="Alan Soloway" userId="0fba1a10-d962-45e3-b40e-c1d035eec118" providerId="ADAL" clId="{3337EE7F-B5D6-4F1D-81C6-240A4DAA94C1}" dt="2023-04-05T20:37:17.993" v="574" actId="1076"/>
          <ac:spMkLst>
            <pc:docMk/>
            <pc:sldMk cId="0" sldId="1135"/>
            <ac:spMk id="17" creationId="{132455A0-3CA0-1A30-975D-793DD7775738}"/>
          </ac:spMkLst>
        </pc:spChg>
        <pc:spChg chg="mod">
          <ac:chgData name="Alan Soloway" userId="0fba1a10-d962-45e3-b40e-c1d035eec118" providerId="ADAL" clId="{3337EE7F-B5D6-4F1D-81C6-240A4DAA94C1}" dt="2023-04-05T20:37:17.993" v="574" actId="1076"/>
          <ac:spMkLst>
            <pc:docMk/>
            <pc:sldMk cId="0" sldId="1135"/>
            <ac:spMk id="18" creationId="{0D71AF97-CCB5-CFF2-47E1-7D546E449E36}"/>
          </ac:spMkLst>
        </pc:spChg>
        <pc:spChg chg="mod">
          <ac:chgData name="Alan Soloway" userId="0fba1a10-d962-45e3-b40e-c1d035eec118" providerId="ADAL" clId="{3337EE7F-B5D6-4F1D-81C6-240A4DAA94C1}" dt="2023-04-05T20:37:17.993" v="574" actId="1076"/>
          <ac:spMkLst>
            <pc:docMk/>
            <pc:sldMk cId="0" sldId="1135"/>
            <ac:spMk id="22" creationId="{17862731-CFB2-1E73-D4CC-17E46246DF6C}"/>
          </ac:spMkLst>
        </pc:spChg>
        <pc:spChg chg="mod">
          <ac:chgData name="Alan Soloway" userId="0fba1a10-d962-45e3-b40e-c1d035eec118" providerId="ADAL" clId="{3337EE7F-B5D6-4F1D-81C6-240A4DAA94C1}" dt="2023-04-05T20:37:17.993" v="574" actId="1076"/>
          <ac:spMkLst>
            <pc:docMk/>
            <pc:sldMk cId="0" sldId="1135"/>
            <ac:spMk id="25" creationId="{C9D32A6D-8471-56A9-EF24-DF3853A14C70}"/>
          </ac:spMkLst>
        </pc:spChg>
        <pc:spChg chg="mod">
          <ac:chgData name="Alan Soloway" userId="0fba1a10-d962-45e3-b40e-c1d035eec118" providerId="ADAL" clId="{3337EE7F-B5D6-4F1D-81C6-240A4DAA94C1}" dt="2023-04-05T20:37:17.993" v="574" actId="1076"/>
          <ac:spMkLst>
            <pc:docMk/>
            <pc:sldMk cId="0" sldId="1135"/>
            <ac:spMk id="113" creationId="{98FC8DD3-12BE-897D-9B4D-6E9EA247AE47}"/>
          </ac:spMkLst>
        </pc:spChg>
        <pc:spChg chg="mod">
          <ac:chgData name="Alan Soloway" userId="0fba1a10-d962-45e3-b40e-c1d035eec118" providerId="ADAL" clId="{3337EE7F-B5D6-4F1D-81C6-240A4DAA94C1}" dt="2023-04-05T20:37:17.993" v="574" actId="1076"/>
          <ac:spMkLst>
            <pc:docMk/>
            <pc:sldMk cId="0" sldId="1135"/>
            <ac:spMk id="6175" creationId="{8229D84B-F23F-F7E1-31E0-18F7FDF65F75}"/>
          </ac:spMkLst>
        </pc:spChg>
        <pc:spChg chg="mod">
          <ac:chgData name="Alan Soloway" userId="0fba1a10-d962-45e3-b40e-c1d035eec118" providerId="ADAL" clId="{3337EE7F-B5D6-4F1D-81C6-240A4DAA94C1}" dt="2023-04-05T20:36:35.961" v="572" actId="20577"/>
          <ac:spMkLst>
            <pc:docMk/>
            <pc:sldMk cId="0" sldId="1135"/>
            <ac:spMk id="6188" creationId="{F0EAC5C0-5D42-85C8-9526-251383C6516B}"/>
          </ac:spMkLst>
        </pc:spChg>
        <pc:spChg chg="mod">
          <ac:chgData name="Alan Soloway" userId="0fba1a10-d962-45e3-b40e-c1d035eec118" providerId="ADAL" clId="{3337EE7F-B5D6-4F1D-81C6-240A4DAA94C1}" dt="2023-04-05T20:37:17.993" v="574" actId="1076"/>
          <ac:spMkLst>
            <pc:docMk/>
            <pc:sldMk cId="0" sldId="1135"/>
            <ac:spMk id="6194" creationId="{E67E7A41-9980-C623-1F62-B7108D77AD0F}"/>
          </ac:spMkLst>
        </pc:spChg>
        <pc:spChg chg="mod">
          <ac:chgData name="Alan Soloway" userId="0fba1a10-d962-45e3-b40e-c1d035eec118" providerId="ADAL" clId="{3337EE7F-B5D6-4F1D-81C6-240A4DAA94C1}" dt="2023-04-05T20:37:17.993" v="574" actId="1076"/>
          <ac:spMkLst>
            <pc:docMk/>
            <pc:sldMk cId="0" sldId="1135"/>
            <ac:spMk id="6195" creationId="{BBF09098-8DE5-F0A9-A3FB-54614A49CFC4}"/>
          </ac:spMkLst>
        </pc:spChg>
        <pc:spChg chg="mod">
          <ac:chgData name="Alan Soloway" userId="0fba1a10-d962-45e3-b40e-c1d035eec118" providerId="ADAL" clId="{3337EE7F-B5D6-4F1D-81C6-240A4DAA94C1}" dt="2023-04-05T20:37:17.993" v="574" actId="1076"/>
          <ac:spMkLst>
            <pc:docMk/>
            <pc:sldMk cId="0" sldId="1135"/>
            <ac:spMk id="6196" creationId="{275EF3DB-7DA2-CA16-BCB4-4AC3C427C233}"/>
          </ac:spMkLst>
        </pc:spChg>
        <pc:spChg chg="mod">
          <ac:chgData name="Alan Soloway" userId="0fba1a10-d962-45e3-b40e-c1d035eec118" providerId="ADAL" clId="{3337EE7F-B5D6-4F1D-81C6-240A4DAA94C1}" dt="2023-04-05T20:37:17.993" v="574" actId="1076"/>
          <ac:spMkLst>
            <pc:docMk/>
            <pc:sldMk cId="0" sldId="1135"/>
            <ac:spMk id="6197" creationId="{AC156535-3910-1754-9069-8BA846DF5E5C}"/>
          </ac:spMkLst>
        </pc:spChg>
        <pc:spChg chg="mod">
          <ac:chgData name="Alan Soloway" userId="0fba1a10-d962-45e3-b40e-c1d035eec118" providerId="ADAL" clId="{3337EE7F-B5D6-4F1D-81C6-240A4DAA94C1}" dt="2023-04-05T20:37:17.993" v="574" actId="1076"/>
          <ac:spMkLst>
            <pc:docMk/>
            <pc:sldMk cId="0" sldId="1135"/>
            <ac:spMk id="6204" creationId="{1263E271-D00B-5E25-0E59-36F14FF82D09}"/>
          </ac:spMkLst>
        </pc:spChg>
        <pc:spChg chg="del">
          <ac:chgData name="Alan Soloway" userId="0fba1a10-d962-45e3-b40e-c1d035eec118" providerId="ADAL" clId="{3337EE7F-B5D6-4F1D-81C6-240A4DAA94C1}" dt="2023-04-05T20:35:51.913" v="564" actId="478"/>
          <ac:spMkLst>
            <pc:docMk/>
            <pc:sldMk cId="0" sldId="1135"/>
            <ac:spMk id="6209" creationId="{29E8FEB8-9611-6FA7-21F0-9C1494E9F78C}"/>
          </ac:spMkLst>
        </pc:spChg>
        <pc:spChg chg="del">
          <ac:chgData name="Alan Soloway" userId="0fba1a10-d962-45e3-b40e-c1d035eec118" providerId="ADAL" clId="{3337EE7F-B5D6-4F1D-81C6-240A4DAA94C1}" dt="2023-04-05T20:36:57.044" v="573" actId="478"/>
          <ac:spMkLst>
            <pc:docMk/>
            <pc:sldMk cId="0" sldId="1135"/>
            <ac:spMk id="9256" creationId="{35AD07B8-D325-4D97-EAE2-1AB9AD8FAF26}"/>
          </ac:spMkLst>
        </pc:spChg>
        <pc:picChg chg="del">
          <ac:chgData name="Alan Soloway" userId="0fba1a10-d962-45e3-b40e-c1d035eec118" providerId="ADAL" clId="{3337EE7F-B5D6-4F1D-81C6-240A4DAA94C1}" dt="2023-04-05T20:24:35.132" v="434" actId="478"/>
          <ac:picMkLst>
            <pc:docMk/>
            <pc:sldMk cId="0" sldId="1135"/>
            <ac:picMk id="6193" creationId="{2C833321-A82D-FA47-0215-A90DFC1CE776}"/>
          </ac:picMkLst>
        </pc:picChg>
        <pc:cxnChg chg="del mod">
          <ac:chgData name="Alan Soloway" userId="0fba1a10-d962-45e3-b40e-c1d035eec118" providerId="ADAL" clId="{3337EE7F-B5D6-4F1D-81C6-240A4DAA94C1}" dt="2023-04-05T20:35:44.622" v="563" actId="478"/>
          <ac:cxnSpMkLst>
            <pc:docMk/>
            <pc:sldMk cId="0" sldId="1135"/>
            <ac:cxnSpMk id="20" creationId="{64BE59F3-9526-D737-FCB8-5A6ECF315870}"/>
          </ac:cxnSpMkLst>
        </pc:cxnChg>
      </pc:sldChg>
      <pc:sldChg chg="modSp new mod">
        <pc:chgData name="Alan Soloway" userId="0fba1a10-d962-45e3-b40e-c1d035eec118" providerId="ADAL" clId="{3337EE7F-B5D6-4F1D-81C6-240A4DAA94C1}" dt="2023-04-05T20:35:20.458" v="560" actId="20577"/>
        <pc:sldMkLst>
          <pc:docMk/>
          <pc:sldMk cId="1366277470" sldId="1136"/>
        </pc:sldMkLst>
        <pc:spChg chg="mod">
          <ac:chgData name="Alan Soloway" userId="0fba1a10-d962-45e3-b40e-c1d035eec118" providerId="ADAL" clId="{3337EE7F-B5D6-4F1D-81C6-240A4DAA94C1}" dt="2023-04-05T20:35:20.458" v="560" actId="20577"/>
          <ac:spMkLst>
            <pc:docMk/>
            <pc:sldMk cId="1366277470" sldId="1136"/>
            <ac:spMk id="2" creationId="{68DC6EDD-9A88-261F-B7C1-1694386319A8}"/>
          </ac:spMkLst>
        </pc:spChg>
      </pc:sldChg>
      <pc:sldChg chg="modSp add mod">
        <pc:chgData name="Alan Soloway" userId="0fba1a10-d962-45e3-b40e-c1d035eec118" providerId="ADAL" clId="{3337EE7F-B5D6-4F1D-81C6-240A4DAA94C1}" dt="2023-04-06T01:53:24.393" v="5125" actId="20577"/>
        <pc:sldMkLst>
          <pc:docMk/>
          <pc:sldMk cId="980520912" sldId="1137"/>
        </pc:sldMkLst>
        <pc:spChg chg="mod">
          <ac:chgData name="Alan Soloway" userId="0fba1a10-d962-45e3-b40e-c1d035eec118" providerId="ADAL" clId="{3337EE7F-B5D6-4F1D-81C6-240A4DAA94C1}" dt="2023-04-06T01:53:24.393" v="5125" actId="20577"/>
          <ac:spMkLst>
            <pc:docMk/>
            <pc:sldMk cId="980520912" sldId="1137"/>
            <ac:spMk id="2" creationId="{68DC6EDD-9A88-261F-B7C1-1694386319A8}"/>
          </ac:spMkLst>
        </pc:spChg>
      </pc:sldChg>
      <pc:sldChg chg="modSp add del mod">
        <pc:chgData name="Alan Soloway" userId="0fba1a10-d962-45e3-b40e-c1d035eec118" providerId="ADAL" clId="{3337EE7F-B5D6-4F1D-81C6-240A4DAA94C1}" dt="2023-04-05T20:54:42.850" v="697" actId="47"/>
        <pc:sldMkLst>
          <pc:docMk/>
          <pc:sldMk cId="3263725337" sldId="1137"/>
        </pc:sldMkLst>
        <pc:spChg chg="mod">
          <ac:chgData name="Alan Soloway" userId="0fba1a10-d962-45e3-b40e-c1d035eec118" providerId="ADAL" clId="{3337EE7F-B5D6-4F1D-81C6-240A4DAA94C1}" dt="2023-04-05T20:48:11.612" v="672" actId="6549"/>
          <ac:spMkLst>
            <pc:docMk/>
            <pc:sldMk cId="3263725337" sldId="1137"/>
            <ac:spMk id="7171" creationId="{8B215120-9330-4C24-86C0-93DB3C460B0D}"/>
          </ac:spMkLst>
        </pc:spChg>
      </pc:sldChg>
      <pc:sldChg chg="modSp add mod">
        <pc:chgData name="Alan Soloway" userId="0fba1a10-d962-45e3-b40e-c1d035eec118" providerId="ADAL" clId="{3337EE7F-B5D6-4F1D-81C6-240A4DAA94C1}" dt="2023-04-07T13:40:00.843" v="5355" actId="20577"/>
        <pc:sldMkLst>
          <pc:docMk/>
          <pc:sldMk cId="4162245060" sldId="1138"/>
        </pc:sldMkLst>
        <pc:spChg chg="mod">
          <ac:chgData name="Alan Soloway" userId="0fba1a10-d962-45e3-b40e-c1d035eec118" providerId="ADAL" clId="{3337EE7F-B5D6-4F1D-81C6-240A4DAA94C1}" dt="2023-04-05T23:32:44.762" v="2247" actId="20577"/>
          <ac:spMkLst>
            <pc:docMk/>
            <pc:sldMk cId="4162245060" sldId="1138"/>
            <ac:spMk id="7170" creationId="{3794A7AC-F975-4B82-9FCA-9C67ECE03726}"/>
          </ac:spMkLst>
        </pc:spChg>
        <pc:spChg chg="mod">
          <ac:chgData name="Alan Soloway" userId="0fba1a10-d962-45e3-b40e-c1d035eec118" providerId="ADAL" clId="{3337EE7F-B5D6-4F1D-81C6-240A4DAA94C1}" dt="2023-04-07T13:40:00.843" v="5355" actId="20577"/>
          <ac:spMkLst>
            <pc:docMk/>
            <pc:sldMk cId="4162245060" sldId="1138"/>
            <ac:spMk id="7171" creationId="{8B215120-9330-4C24-86C0-93DB3C460B0D}"/>
          </ac:spMkLst>
        </pc:spChg>
      </pc:sldChg>
      <pc:sldChg chg="add">
        <pc:chgData name="Alan Soloway" userId="0fba1a10-d962-45e3-b40e-c1d035eec118" providerId="ADAL" clId="{3337EE7F-B5D6-4F1D-81C6-240A4DAA94C1}" dt="2023-04-06T01:53:06.661" v="5098"/>
        <pc:sldMkLst>
          <pc:docMk/>
          <pc:sldMk cId="3174191758" sldId="1139"/>
        </pc:sldMkLst>
      </pc:sldChg>
      <pc:sldMasterChg chg="modSp mod">
        <pc:chgData name="Alan Soloway" userId="0fba1a10-d962-45e3-b40e-c1d035eec118" providerId="ADAL" clId="{3337EE7F-B5D6-4F1D-81C6-240A4DAA94C1}" dt="2023-04-08T22:05:22.551" v="5642" actId="20577"/>
        <pc:sldMasterMkLst>
          <pc:docMk/>
          <pc:sldMasterMk cId="0" sldId="2147485146"/>
        </pc:sldMasterMkLst>
        <pc:spChg chg="mod">
          <ac:chgData name="Alan Soloway" userId="0fba1a10-d962-45e3-b40e-c1d035eec118" providerId="ADAL" clId="{3337EE7F-B5D6-4F1D-81C6-240A4DAA94C1}" dt="2023-04-08T22:05:22.551" v="5642" actId="20577"/>
          <ac:spMkLst>
            <pc:docMk/>
            <pc:sldMasterMk cId="0" sldId="2147485146"/>
            <ac:spMk id="15" creationId="{897F339D-C9FE-4694-B4EA-980A7508C12C}"/>
          </ac:spMkLst>
        </pc:spChg>
      </pc:sldMasterChg>
      <pc:sldMasterChg chg="new del mod addSldLayout delSldLayout">
        <pc:chgData name="Alan Soloway" userId="0fba1a10-d962-45e3-b40e-c1d035eec118" providerId="ADAL" clId="{3337EE7F-B5D6-4F1D-81C6-240A4DAA94C1}" dt="2023-04-08T22:04:43.022" v="5634" actId="6938"/>
        <pc:sldMasterMkLst>
          <pc:docMk/>
          <pc:sldMasterMk cId="1782716822" sldId="2147485164"/>
        </pc:sldMasterMkLst>
        <pc:sldLayoutChg chg="new del replId">
          <pc:chgData name="Alan Soloway" userId="0fba1a10-d962-45e3-b40e-c1d035eec118" providerId="ADAL" clId="{3337EE7F-B5D6-4F1D-81C6-240A4DAA94C1}" dt="2023-04-08T22:04:43.022" v="5634" actId="6938"/>
          <pc:sldLayoutMkLst>
            <pc:docMk/>
            <pc:sldMasterMk cId="1782716822" sldId="2147485164"/>
            <pc:sldLayoutMk cId="1551753965" sldId="2147485165"/>
          </pc:sldLayoutMkLst>
        </pc:sldLayoutChg>
        <pc:sldLayoutChg chg="new del replId">
          <pc:chgData name="Alan Soloway" userId="0fba1a10-d962-45e3-b40e-c1d035eec118" providerId="ADAL" clId="{3337EE7F-B5D6-4F1D-81C6-240A4DAA94C1}" dt="2023-04-08T22:04:43.022" v="5634" actId="6938"/>
          <pc:sldLayoutMkLst>
            <pc:docMk/>
            <pc:sldMasterMk cId="1782716822" sldId="2147485164"/>
            <pc:sldLayoutMk cId="2625131187" sldId="2147485166"/>
          </pc:sldLayoutMkLst>
        </pc:sldLayoutChg>
        <pc:sldLayoutChg chg="new del replId">
          <pc:chgData name="Alan Soloway" userId="0fba1a10-d962-45e3-b40e-c1d035eec118" providerId="ADAL" clId="{3337EE7F-B5D6-4F1D-81C6-240A4DAA94C1}" dt="2023-04-08T22:04:43.022" v="5634" actId="6938"/>
          <pc:sldLayoutMkLst>
            <pc:docMk/>
            <pc:sldMasterMk cId="1782716822" sldId="2147485164"/>
            <pc:sldLayoutMk cId="1683505848" sldId="2147485167"/>
          </pc:sldLayoutMkLst>
        </pc:sldLayoutChg>
        <pc:sldLayoutChg chg="new del replId">
          <pc:chgData name="Alan Soloway" userId="0fba1a10-d962-45e3-b40e-c1d035eec118" providerId="ADAL" clId="{3337EE7F-B5D6-4F1D-81C6-240A4DAA94C1}" dt="2023-04-08T22:04:43.022" v="5634" actId="6938"/>
          <pc:sldLayoutMkLst>
            <pc:docMk/>
            <pc:sldMasterMk cId="1782716822" sldId="2147485164"/>
            <pc:sldLayoutMk cId="1026391021" sldId="2147485168"/>
          </pc:sldLayoutMkLst>
        </pc:sldLayoutChg>
        <pc:sldLayoutChg chg="new del replId">
          <pc:chgData name="Alan Soloway" userId="0fba1a10-d962-45e3-b40e-c1d035eec118" providerId="ADAL" clId="{3337EE7F-B5D6-4F1D-81C6-240A4DAA94C1}" dt="2023-04-08T22:04:43.022" v="5634" actId="6938"/>
          <pc:sldLayoutMkLst>
            <pc:docMk/>
            <pc:sldMasterMk cId="1782716822" sldId="2147485164"/>
            <pc:sldLayoutMk cId="1355705882" sldId="2147485169"/>
          </pc:sldLayoutMkLst>
        </pc:sldLayoutChg>
        <pc:sldLayoutChg chg="new del replId">
          <pc:chgData name="Alan Soloway" userId="0fba1a10-d962-45e3-b40e-c1d035eec118" providerId="ADAL" clId="{3337EE7F-B5D6-4F1D-81C6-240A4DAA94C1}" dt="2023-04-08T22:04:43.022" v="5634" actId="6938"/>
          <pc:sldLayoutMkLst>
            <pc:docMk/>
            <pc:sldMasterMk cId="1782716822" sldId="2147485164"/>
            <pc:sldLayoutMk cId="397417657" sldId="2147485170"/>
          </pc:sldLayoutMkLst>
        </pc:sldLayoutChg>
        <pc:sldLayoutChg chg="new del replId">
          <pc:chgData name="Alan Soloway" userId="0fba1a10-d962-45e3-b40e-c1d035eec118" providerId="ADAL" clId="{3337EE7F-B5D6-4F1D-81C6-240A4DAA94C1}" dt="2023-04-08T22:04:43.022" v="5634" actId="6938"/>
          <pc:sldLayoutMkLst>
            <pc:docMk/>
            <pc:sldMasterMk cId="1782716822" sldId="2147485164"/>
            <pc:sldLayoutMk cId="2383723592" sldId="2147485171"/>
          </pc:sldLayoutMkLst>
        </pc:sldLayoutChg>
        <pc:sldLayoutChg chg="new del replId">
          <pc:chgData name="Alan Soloway" userId="0fba1a10-d962-45e3-b40e-c1d035eec118" providerId="ADAL" clId="{3337EE7F-B5D6-4F1D-81C6-240A4DAA94C1}" dt="2023-04-08T22:04:43.022" v="5634" actId="6938"/>
          <pc:sldLayoutMkLst>
            <pc:docMk/>
            <pc:sldMasterMk cId="1782716822" sldId="2147485164"/>
            <pc:sldLayoutMk cId="2878598694" sldId="2147485172"/>
          </pc:sldLayoutMkLst>
        </pc:sldLayoutChg>
        <pc:sldLayoutChg chg="new del replId">
          <pc:chgData name="Alan Soloway" userId="0fba1a10-d962-45e3-b40e-c1d035eec118" providerId="ADAL" clId="{3337EE7F-B5D6-4F1D-81C6-240A4DAA94C1}" dt="2023-04-08T22:04:43.022" v="5634" actId="6938"/>
          <pc:sldLayoutMkLst>
            <pc:docMk/>
            <pc:sldMasterMk cId="1782716822" sldId="2147485164"/>
            <pc:sldLayoutMk cId="3538911081" sldId="2147485173"/>
          </pc:sldLayoutMkLst>
        </pc:sldLayoutChg>
        <pc:sldLayoutChg chg="new del replId">
          <pc:chgData name="Alan Soloway" userId="0fba1a10-d962-45e3-b40e-c1d035eec118" providerId="ADAL" clId="{3337EE7F-B5D6-4F1D-81C6-240A4DAA94C1}" dt="2023-04-08T22:04:43.022" v="5634" actId="6938"/>
          <pc:sldLayoutMkLst>
            <pc:docMk/>
            <pc:sldMasterMk cId="1782716822" sldId="2147485164"/>
            <pc:sldLayoutMk cId="4277479996" sldId="2147485174"/>
          </pc:sldLayoutMkLst>
        </pc:sldLayoutChg>
        <pc:sldLayoutChg chg="new del replId">
          <pc:chgData name="Alan Soloway" userId="0fba1a10-d962-45e3-b40e-c1d035eec118" providerId="ADAL" clId="{3337EE7F-B5D6-4F1D-81C6-240A4DAA94C1}" dt="2023-04-08T22:04:43.022" v="5634" actId="6938"/>
          <pc:sldLayoutMkLst>
            <pc:docMk/>
            <pc:sldMasterMk cId="1782716822" sldId="2147485164"/>
            <pc:sldLayoutMk cId="4274225914" sldId="2147485175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873884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#54-e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17</a:t>
            </a:r>
            <a:r>
              <a:rPr lang="en-GB" altLang="en-US" sz="1200" b="1" baseline="30000" dirty="0">
                <a:latin typeface="Arial "/>
              </a:rPr>
              <a:t>th </a:t>
            </a:r>
            <a:r>
              <a:rPr lang="en-GB" altLang="en-US" sz="1200" b="1" dirty="0">
                <a:latin typeface="Arial "/>
              </a:rPr>
              <a:t>– 26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April 2023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S6-231144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WG6_MissionCritical/TSGS6_046-e/docs/S6-212840.zip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algn="ctr" eaLnBrk="1" hangingPunct="1"/>
            <a:r>
              <a:rPr lang="en-GB" altLang="en-US" dirty="0"/>
              <a:t>Release 19 for SA6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en-GB" altLang="en-US" dirty="0"/>
              <a:t>Alan Soloway (Qualcomm)</a:t>
            </a:r>
          </a:p>
          <a:p>
            <a:pPr marL="0" indent="0" algn="ctr" eaLnBrk="1" hangingPunct="1">
              <a:buFontTx/>
              <a:buNone/>
            </a:pPr>
            <a:r>
              <a:rPr lang="en-GB" altLang="en-US" dirty="0"/>
              <a:t>SA6 Chair</a:t>
            </a:r>
          </a:p>
          <a:p>
            <a:pPr marL="0" indent="0" algn="ctr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DC6EDD-9A88-261F-B7C1-1694386319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Release 19 Planning</a:t>
            </a:r>
          </a:p>
        </p:txBody>
      </p:sp>
    </p:spTree>
    <p:extLst>
      <p:ext uri="{BB962C8B-B14F-4D97-AF65-F5344CB8AC3E}">
        <p14:creationId xmlns:p14="http://schemas.microsoft.com/office/powerpoint/2010/main" val="31741917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Number of Time Units (TUs)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 dirty="0"/>
              <a:t>Assumptions/Rules for total number of time units in Release 19 for SA6</a:t>
            </a:r>
          </a:p>
          <a:p>
            <a:pPr lvl="1"/>
            <a:r>
              <a:rPr lang="en-US" altLang="en-US" sz="2000" dirty="0"/>
              <a:t>There will be 9 F2F meetings scheduled for the Release 19 Stage 2 efforts in SA6</a:t>
            </a:r>
          </a:p>
          <a:p>
            <a:pPr lvl="1"/>
            <a:r>
              <a:rPr lang="en-US" altLang="en-US" sz="2000" dirty="0"/>
              <a:t>The January 2024 ad-hoc meeting is not included in the time units calculation</a:t>
            </a:r>
          </a:p>
          <a:p>
            <a:pPr lvl="1"/>
            <a:r>
              <a:rPr lang="en-US" altLang="en-US" sz="2000" dirty="0"/>
              <a:t>A “quarter” is a 1.5 hours session at a F2F meeting and identified as a time unit (TU)</a:t>
            </a:r>
          </a:p>
          <a:p>
            <a:pPr lvl="1"/>
            <a:r>
              <a:rPr lang="en-US" altLang="en-US" sz="2000" dirty="0"/>
              <a:t>For planning purposes, 4 quarters per meeting day will be scheduled</a:t>
            </a:r>
          </a:p>
          <a:p>
            <a:pPr lvl="1"/>
            <a:r>
              <a:rPr lang="en-US" altLang="en-US" sz="2000" dirty="0"/>
              <a:t>Only quarters used for new study/work item technical document introduction are counted</a:t>
            </a:r>
          </a:p>
          <a:p>
            <a:pPr lvl="1"/>
            <a:r>
              <a:rPr lang="en-US" altLang="en-US" sz="2000" dirty="0"/>
              <a:t>2 quarters Monday and 4 each on Tuesday and Wednesday are applicable</a:t>
            </a:r>
          </a:p>
          <a:p>
            <a:pPr lvl="1"/>
            <a:r>
              <a:rPr lang="en-US" altLang="en-US" sz="2000" dirty="0"/>
              <a:t>There will be no more than 2 parallel sessions in those quarters</a:t>
            </a:r>
          </a:p>
          <a:p>
            <a:pPr lvl="1"/>
            <a:r>
              <a:rPr lang="en-US" altLang="en-US" sz="2000" dirty="0"/>
              <a:t>That makes 20 TUs per meeting for planning purposes</a:t>
            </a:r>
          </a:p>
          <a:p>
            <a:r>
              <a:rPr lang="en-US" altLang="en-US" sz="2400" dirty="0"/>
              <a:t>There will be a total of 180 TUs in Release 19 for SA6</a:t>
            </a:r>
          </a:p>
          <a:p>
            <a:pPr lvl="1"/>
            <a:r>
              <a:rPr lang="en-US" altLang="en-US" sz="2000" dirty="0"/>
              <a:t>This can be increased by including the January 2024 ad-hoc and utilizing additional quarters (Q0 or Q5) on Monday, Tuesday and/or Wednesday</a:t>
            </a:r>
          </a:p>
          <a:p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181037333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Maximum Number of SIDs/WIDs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517220"/>
          </a:xfrm>
        </p:spPr>
        <p:txBody>
          <a:bodyPr/>
          <a:lstStyle/>
          <a:p>
            <a:r>
              <a:rPr lang="en-US" altLang="en-US" sz="2400" dirty="0"/>
              <a:t>The endorsed Release 18 workload assessment in </a:t>
            </a:r>
            <a:r>
              <a:rPr lang="en-US" sz="2400" dirty="0">
                <a:hlinkClick r:id="rId2"/>
              </a:rPr>
              <a:t>S6-212840.zip (3gpp.org)</a:t>
            </a:r>
            <a:r>
              <a:rPr lang="en-US" sz="2400" dirty="0"/>
              <a:t> included a spreadsheet for the 20 study/work items to be scheduled for the release</a:t>
            </a:r>
          </a:p>
          <a:p>
            <a:pPr lvl="1"/>
            <a:r>
              <a:rPr lang="en-US" altLang="en-US" sz="2000" dirty="0"/>
              <a:t>Release 17 and 18 corrections were also included totaling 22 items</a:t>
            </a:r>
          </a:p>
          <a:p>
            <a:pPr lvl="1"/>
            <a:r>
              <a:rPr lang="en-US" sz="2000" dirty="0"/>
              <a:t>There were 220 TUs estimated for all items</a:t>
            </a:r>
          </a:p>
          <a:p>
            <a:pPr lvl="1"/>
            <a:r>
              <a:rPr lang="en-US" altLang="en-US" sz="2000" dirty="0"/>
              <a:t>This resulted in an average of 10 TUs per study/work item</a:t>
            </a:r>
          </a:p>
          <a:p>
            <a:r>
              <a:rPr lang="en-US" altLang="en-US" sz="2400" dirty="0"/>
              <a:t>Using that average, 18 study/work items in Release 19 is supportable</a:t>
            </a:r>
          </a:p>
          <a:p>
            <a:r>
              <a:rPr lang="en-US" altLang="en-US" sz="2400" dirty="0"/>
              <a:t>Given the opportunity to increase the number of TUs, a reasonable assumption is that SA6 could schedule a maximum of 20 study/work items for Release 19 which would include Release 18 and 19 corrections</a:t>
            </a:r>
          </a:p>
          <a:p>
            <a:pPr lvl="1"/>
            <a:r>
              <a:rPr lang="en-US" altLang="en-US" sz="2000" dirty="0"/>
              <a:t>The estimated number of TUs for a topic should include the combined SID/WID efforts, but the split between the SID and WID of a single topic is specific </a:t>
            </a:r>
            <a:r>
              <a:rPr lang="en-US" altLang="en-US" sz="2000"/>
              <a:t>to that </a:t>
            </a:r>
            <a:r>
              <a:rPr lang="en-US" altLang="en-US" sz="2000" dirty="0"/>
              <a:t>topic</a:t>
            </a:r>
          </a:p>
        </p:txBody>
      </p:sp>
    </p:spTree>
    <p:extLst>
      <p:ext uri="{BB962C8B-B14F-4D97-AF65-F5344CB8AC3E}">
        <p14:creationId xmlns:p14="http://schemas.microsoft.com/office/powerpoint/2010/main" val="2562579761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Release 19 SID/WID Selection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681952" cy="4351338"/>
          </a:xfrm>
        </p:spPr>
        <p:txBody>
          <a:bodyPr/>
          <a:lstStyle/>
          <a:p>
            <a:r>
              <a:rPr lang="en-US" altLang="en-US" dirty="0"/>
              <a:t>We should ask ourselves …</a:t>
            </a:r>
          </a:p>
          <a:p>
            <a:pPr lvl="1"/>
            <a:r>
              <a:rPr lang="en-US" altLang="en-US" dirty="0"/>
              <a:t>Is a SID/WID “worth it”?</a:t>
            </a:r>
          </a:p>
          <a:p>
            <a:pPr lvl="1"/>
            <a:r>
              <a:rPr lang="en-US" altLang="en-US" dirty="0"/>
              <a:t>Are there significant risks to adoption of 3GPP technology if a SID/WID is not included in Release 19?</a:t>
            </a:r>
          </a:p>
          <a:p>
            <a:pPr lvl="1"/>
            <a:r>
              <a:rPr lang="en-US" altLang="en-US" dirty="0"/>
              <a:t>Are there impacts to 3GPP “success” if SA6 does not address a new feature in a continuation study/work item or a new study/work item?</a:t>
            </a:r>
          </a:p>
          <a:p>
            <a:r>
              <a:rPr lang="en-US" altLang="en-US" dirty="0"/>
              <a:t>Should we consider “postponing” some SIDs/WIDs?</a:t>
            </a:r>
          </a:p>
          <a:p>
            <a:pPr lvl="1"/>
            <a:r>
              <a:rPr lang="en-US" altLang="en-US" dirty="0"/>
              <a:t>Avoid getting too far ahead of products / available implementations</a:t>
            </a:r>
          </a:p>
          <a:p>
            <a:pPr lvl="1"/>
            <a:r>
              <a:rPr lang="en-US" altLang="en-US" dirty="0"/>
              <a:t>Some items could be considered “</a:t>
            </a:r>
            <a:r>
              <a:rPr lang="en-US" altLang="en-US" dirty="0" err="1"/>
              <a:t>downscoped</a:t>
            </a:r>
            <a:r>
              <a:rPr lang="en-US" altLang="en-US" dirty="0"/>
              <a:t>” until an actual market need is identified</a:t>
            </a:r>
          </a:p>
          <a:p>
            <a:pPr lvl="1"/>
            <a:r>
              <a:rPr lang="en-US" altLang="en-US" dirty="0"/>
              <a:t>This would free up TUs for critical efforts targeted at </a:t>
            </a:r>
            <a:r>
              <a:rPr lang="en-US" altLang="en-US"/>
              <a:t>expected deployments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67696364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3200" dirty="0"/>
              <a:t>SA6 is not expected to participate in an “SA2-like” prioritization effort at SA Plenary</a:t>
            </a:r>
          </a:p>
          <a:p>
            <a:r>
              <a:rPr lang="en-US" altLang="en-US" sz="3200" dirty="0"/>
              <a:t>SA6 is expected to provide inputs into SA Plenary for planning purposes</a:t>
            </a:r>
          </a:p>
          <a:p>
            <a:pPr lvl="1"/>
            <a:r>
              <a:rPr lang="en-US" altLang="en-US" sz="2800" dirty="0"/>
              <a:t>This information is not yet defined</a:t>
            </a:r>
          </a:p>
          <a:p>
            <a:pPr lvl="1"/>
            <a:r>
              <a:rPr lang="en-US" altLang="en-US" sz="2800" dirty="0"/>
              <a:t>This information will be specified by the incoming SA Chair “soon”</a:t>
            </a:r>
          </a:p>
          <a:p>
            <a:r>
              <a:rPr lang="en-US" altLang="en-US" sz="3200" dirty="0"/>
              <a:t>The expectation is that SA6 will need to create the necessary input document to SA#100 (June 2023) during SA6#55 (May 2023)</a:t>
            </a:r>
          </a:p>
          <a:p>
            <a:endParaRPr lang="en-US" altLang="en-US" sz="32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DC6EDD-9A88-261F-B7C1-1694386319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Release 19 Timeline</a:t>
            </a:r>
          </a:p>
        </p:txBody>
      </p:sp>
    </p:spTree>
    <p:extLst>
      <p:ext uri="{BB962C8B-B14F-4D97-AF65-F5344CB8AC3E}">
        <p14:creationId xmlns:p14="http://schemas.microsoft.com/office/powerpoint/2010/main" val="13662774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E67578FD-C589-6F10-CD76-9644CA02309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988551" y="1576918"/>
            <a:ext cx="0" cy="4832349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78E072DB-3E65-036B-8ABB-04A64176BB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362700" y="1524000"/>
            <a:ext cx="0" cy="4885267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447F54DB-CA99-33C4-01FB-AF4A19F27F43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705100" y="1526118"/>
            <a:ext cx="19051" cy="4883149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6151" name="TextBox 86">
            <a:extLst>
              <a:ext uri="{FF2B5EF4-FFF2-40B4-BE49-F238E27FC236}">
                <a16:creationId xmlns:a16="http://schemas.microsoft.com/office/drawing/2014/main" id="{AC651703-60AA-5C23-5B8F-0A4A041CD8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247" y="1126067"/>
            <a:ext cx="668773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TSG#101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C2DD57E4-88CF-B23F-C032-5D200AAE4C5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621617" y="1576918"/>
            <a:ext cx="0" cy="4965700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431B9B58-9D4D-79C1-F8A2-53FC4095C15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1584" y="1608667"/>
            <a:ext cx="0" cy="5071533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3A393DEC-C96B-608B-A1F1-093570961F2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900767" y="1576918"/>
            <a:ext cx="0" cy="4965700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95A8EA79-BEC3-B69E-90FF-E0AC170CDFB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759017" y="1576918"/>
            <a:ext cx="0" cy="5075767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8E109AA3-7500-5ABB-4F47-A69E1767750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101667" y="1576917"/>
            <a:ext cx="0" cy="5003800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DC448327-3158-74A9-2DEC-2A5A2154830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245351" y="1576918"/>
            <a:ext cx="0" cy="4965700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BA6A4F44-31BF-160B-012B-E517F998C5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74567" y="1576918"/>
            <a:ext cx="0" cy="4965700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E78B9E5D-99AD-B471-7D1E-67BF5F92C40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568951" y="1576918"/>
            <a:ext cx="0" cy="4965700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1921342A-71E3-3C68-09CC-8870B1305D2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48717" y="1576918"/>
            <a:ext cx="0" cy="4965700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172285D6-4178-4721-EDEA-37B7D07548D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470217" y="1581151"/>
            <a:ext cx="0" cy="5071533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sp>
        <p:nvSpPr>
          <p:cNvPr id="6163" name="TextBox 86">
            <a:extLst>
              <a:ext uri="{FF2B5EF4-FFF2-40B4-BE49-F238E27FC236}">
                <a16:creationId xmlns:a16="http://schemas.microsoft.com/office/drawing/2014/main" id="{E6D1ED00-DD17-4688-9DEA-6CD3F13EDE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0116" y="1126067"/>
            <a:ext cx="692818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TSG#102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6164" name="TextBox 86">
            <a:extLst>
              <a:ext uri="{FF2B5EF4-FFF2-40B4-BE49-F238E27FC236}">
                <a16:creationId xmlns:a16="http://schemas.microsoft.com/office/drawing/2014/main" id="{A8AE3ABE-5336-8CB2-9216-9129DDEEFD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8641" y="1126067"/>
            <a:ext cx="692818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TSG#103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6165" name="TextBox 86">
            <a:extLst>
              <a:ext uri="{FF2B5EF4-FFF2-40B4-BE49-F238E27FC236}">
                <a16:creationId xmlns:a16="http://schemas.microsoft.com/office/drawing/2014/main" id="{DABFE0AB-F8EB-4281-8D35-F82020B6BF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81882" y="1126067"/>
            <a:ext cx="704039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TSG#104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6166" name="TextBox 86">
            <a:extLst>
              <a:ext uri="{FF2B5EF4-FFF2-40B4-BE49-F238E27FC236}">
                <a16:creationId xmlns:a16="http://schemas.microsoft.com/office/drawing/2014/main" id="{D5E0E9B5-5F79-CC3F-5D8F-0C273FB430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2541" y="1126067"/>
            <a:ext cx="692818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 dirty="0">
                <a:latin typeface="Montserrat" panose="00000500000000000000" pitchFamily="2" charset="0"/>
              </a:rPr>
              <a:t>TSG#105</a:t>
            </a:r>
            <a:endParaRPr lang="en-GB" altLang="en-US" sz="533" dirty="0">
              <a:latin typeface="Montserrat" panose="00000500000000000000" pitchFamily="2" charset="0"/>
            </a:endParaRPr>
          </a:p>
        </p:txBody>
      </p:sp>
      <p:sp>
        <p:nvSpPr>
          <p:cNvPr id="6167" name="TextBox 86">
            <a:extLst>
              <a:ext uri="{FF2B5EF4-FFF2-40B4-BE49-F238E27FC236}">
                <a16:creationId xmlns:a16="http://schemas.microsoft.com/office/drawing/2014/main" id="{EF6EACED-EFDB-8AA7-75D6-13C1F25820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4255" y="1126067"/>
            <a:ext cx="697627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TSG#106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6168" name="TextBox 86">
            <a:extLst>
              <a:ext uri="{FF2B5EF4-FFF2-40B4-BE49-F238E27FC236}">
                <a16:creationId xmlns:a16="http://schemas.microsoft.com/office/drawing/2014/main" id="{BEFC6AE8-951E-5681-1AC8-2C67AF9452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83580" y="1126067"/>
            <a:ext cx="696023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TSG#107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6169" name="TextBox 86">
            <a:extLst>
              <a:ext uri="{FF2B5EF4-FFF2-40B4-BE49-F238E27FC236}">
                <a16:creationId xmlns:a16="http://schemas.microsoft.com/office/drawing/2014/main" id="{DA8243B0-1DC2-C529-A818-14F1FE3831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59849" y="1126067"/>
            <a:ext cx="702435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TSG#108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6170" name="TextBox 86">
            <a:extLst>
              <a:ext uri="{FF2B5EF4-FFF2-40B4-BE49-F238E27FC236}">
                <a16:creationId xmlns:a16="http://schemas.microsoft.com/office/drawing/2014/main" id="{124AAA46-67F3-D560-D77E-0F6086AD33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33804" y="1126067"/>
            <a:ext cx="697627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TSG#109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6171" name="TextBox 86">
            <a:extLst>
              <a:ext uri="{FF2B5EF4-FFF2-40B4-BE49-F238E27FC236}">
                <a16:creationId xmlns:a16="http://schemas.microsoft.com/office/drawing/2014/main" id="{C91FDA51-385D-2DA8-B1B1-2EEC530AF3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86431" y="1126067"/>
            <a:ext cx="668773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TSG#110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6172" name="TextBox 86">
            <a:extLst>
              <a:ext uri="{FF2B5EF4-FFF2-40B4-BE49-F238E27FC236}">
                <a16:creationId xmlns:a16="http://schemas.microsoft.com/office/drawing/2014/main" id="{32647EE8-0754-E4FF-91DD-9C995F64D6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36431" y="1126067"/>
            <a:ext cx="633507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TSG#111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6173" name="TextBox 86">
            <a:extLst>
              <a:ext uri="{FF2B5EF4-FFF2-40B4-BE49-F238E27FC236}">
                <a16:creationId xmlns:a16="http://schemas.microsoft.com/office/drawing/2014/main" id="{B196393E-50B5-363A-435F-F5EF8B5E27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14983" y="1126067"/>
            <a:ext cx="657551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TSG#112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6174" name="TextBox 86">
            <a:extLst>
              <a:ext uri="{FF2B5EF4-FFF2-40B4-BE49-F238E27FC236}">
                <a16:creationId xmlns:a16="http://schemas.microsoft.com/office/drawing/2014/main" id="{38808040-9567-524F-4B8A-B87B8CE094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01" y="1145117"/>
            <a:ext cx="647933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TSG#99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6175" name="Chevron 60">
            <a:extLst>
              <a:ext uri="{FF2B5EF4-FFF2-40B4-BE49-F238E27FC236}">
                <a16:creationId xmlns:a16="http://schemas.microsoft.com/office/drawing/2014/main" id="{8229D84B-F23F-F7E1-31E0-18F7FDF65F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2535" y="2487085"/>
            <a:ext cx="1092200" cy="374649"/>
          </a:xfrm>
          <a:prstGeom prst="chevron">
            <a:avLst>
              <a:gd name="adj" fmla="val 50086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800">
                <a:latin typeface="Montserrat" panose="00000500000000000000" pitchFamily="2" charset="0"/>
              </a:rPr>
              <a:t>RAN4 </a:t>
            </a:r>
          </a:p>
          <a:p>
            <a:pPr algn="ctr"/>
            <a:r>
              <a:rPr lang="fr-FR" altLang="en-US" sz="800">
                <a:latin typeface="Montserrat" panose="00000500000000000000" pitchFamily="2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98FC8DD3-12BE-897D-9B4D-6E9EA247AE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9685" y="2487085"/>
            <a:ext cx="1583267" cy="374649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1067" b="1" dirty="0">
                <a:latin typeface="Montserrat" panose="00000500000000000000" pitchFamily="50" charset="0"/>
              </a:rPr>
              <a:t> </a:t>
            </a:r>
            <a:r>
              <a:rPr lang="fr-FR" altLang="en-US" sz="1067" dirty="0">
                <a:latin typeface="Montserrat" panose="00000500000000000000" pitchFamily="50" charset="0"/>
              </a:rPr>
              <a:t>RAN Content </a:t>
            </a:r>
            <a:r>
              <a:rPr lang="fr-FR" altLang="en-US" sz="1067" dirty="0" err="1">
                <a:latin typeface="Montserrat" panose="00000500000000000000" pitchFamily="50" charset="0"/>
              </a:rPr>
              <a:t>def</a:t>
            </a:r>
            <a:r>
              <a:rPr lang="fr-FR" altLang="en-US" sz="1067" dirty="0">
                <a:latin typeface="Montserrat" panose="00000500000000000000" pitchFamily="50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3059794-334E-BFB0-D304-DDAAB22F3B96}"/>
              </a:ext>
            </a:extLst>
          </p:cNvPr>
          <p:cNvSpPr txBox="1"/>
          <p:nvPr/>
        </p:nvSpPr>
        <p:spPr>
          <a:xfrm>
            <a:off x="4216401" y="810684"/>
            <a:ext cx="752129" cy="36933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C50C28C-A1D6-5860-8505-AF5A072DDBC2}"/>
              </a:ext>
            </a:extLst>
          </p:cNvPr>
          <p:cNvSpPr txBox="1"/>
          <p:nvPr/>
        </p:nvSpPr>
        <p:spPr>
          <a:xfrm>
            <a:off x="7821085" y="810684"/>
            <a:ext cx="731290" cy="36933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6179" name="TextBox 2">
            <a:extLst>
              <a:ext uri="{FF2B5EF4-FFF2-40B4-BE49-F238E27FC236}">
                <a16:creationId xmlns:a16="http://schemas.microsoft.com/office/drawing/2014/main" id="{127A52C2-7B20-33B9-59D4-35FF70DC49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6400" y="1263651"/>
            <a:ext cx="364202" cy="194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667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6180" name="TextBox 59">
            <a:extLst>
              <a:ext uri="{FF2B5EF4-FFF2-40B4-BE49-F238E27FC236}">
                <a16:creationId xmlns:a16="http://schemas.microsoft.com/office/drawing/2014/main" id="{3ECE30F1-C201-4FFF-FA67-472151D23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01484" y="1246717"/>
            <a:ext cx="367408" cy="194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667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181" name="TextBox 60">
            <a:extLst>
              <a:ext uri="{FF2B5EF4-FFF2-40B4-BE49-F238E27FC236}">
                <a16:creationId xmlns:a16="http://schemas.microsoft.com/office/drawing/2014/main" id="{5588BB96-B5E8-F531-2F09-55072D0364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05018" y="1263651"/>
            <a:ext cx="367408" cy="194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667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182" name="TextBox 61">
            <a:extLst>
              <a:ext uri="{FF2B5EF4-FFF2-40B4-BE49-F238E27FC236}">
                <a16:creationId xmlns:a16="http://schemas.microsoft.com/office/drawing/2014/main" id="{B488EF3B-4326-2C4D-2A22-4090F15F16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5367" y="1263651"/>
            <a:ext cx="367408" cy="194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667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183" name="TextBox 62">
            <a:extLst>
              <a:ext uri="{FF2B5EF4-FFF2-40B4-BE49-F238E27FC236}">
                <a16:creationId xmlns:a16="http://schemas.microsoft.com/office/drawing/2014/main" id="{DD876003-4F01-C041-0A5B-C836BB6822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8000" y="1263651"/>
            <a:ext cx="360996" cy="194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667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184" name="TextBox 63">
            <a:extLst>
              <a:ext uri="{FF2B5EF4-FFF2-40B4-BE49-F238E27FC236}">
                <a16:creationId xmlns:a16="http://schemas.microsoft.com/office/drawing/2014/main" id="{64D6DD58-104A-BA2E-C8EC-C362EF17EE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5384" y="1263651"/>
            <a:ext cx="360996" cy="194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667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185" name="TextBox 64">
            <a:extLst>
              <a:ext uri="{FF2B5EF4-FFF2-40B4-BE49-F238E27FC236}">
                <a16:creationId xmlns:a16="http://schemas.microsoft.com/office/drawing/2014/main" id="{9D4F3AD8-7F9C-FF48-0124-91D5803EBC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71251" y="1263651"/>
            <a:ext cx="360996" cy="194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667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186" name="TextBox 65">
            <a:extLst>
              <a:ext uri="{FF2B5EF4-FFF2-40B4-BE49-F238E27FC236}">
                <a16:creationId xmlns:a16="http://schemas.microsoft.com/office/drawing/2014/main" id="{8155C9A3-9ABD-8710-5ED9-782755211C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50933" y="1263651"/>
            <a:ext cx="364202" cy="194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667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6187" name="TextBox 66">
            <a:extLst>
              <a:ext uri="{FF2B5EF4-FFF2-40B4-BE49-F238E27FC236}">
                <a16:creationId xmlns:a16="http://schemas.microsoft.com/office/drawing/2014/main" id="{9E4EE2A6-9083-C8CB-BFDD-720A49BD48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83651" y="1263651"/>
            <a:ext cx="364202" cy="194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667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6188" name="TextBox 67">
            <a:extLst>
              <a:ext uri="{FF2B5EF4-FFF2-40B4-BE49-F238E27FC236}">
                <a16:creationId xmlns:a16="http://schemas.microsoft.com/office/drawing/2014/main" id="{F0EAC5C0-5D42-85C8-9526-251383C65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1" y="1291167"/>
            <a:ext cx="367408" cy="194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667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189" name="TextBox 69">
            <a:extLst>
              <a:ext uri="{FF2B5EF4-FFF2-40B4-BE49-F238E27FC236}">
                <a16:creationId xmlns:a16="http://schemas.microsoft.com/office/drawing/2014/main" id="{F24E45F5-A8BA-4DFE-86F2-6B39617308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2267" y="1263651"/>
            <a:ext cx="372218" cy="194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667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6190" name="TextBox 70">
            <a:extLst>
              <a:ext uri="{FF2B5EF4-FFF2-40B4-BE49-F238E27FC236}">
                <a16:creationId xmlns:a16="http://schemas.microsoft.com/office/drawing/2014/main" id="{836DB4A2-65CF-A54C-2EB6-06389A49A7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40451" y="1263651"/>
            <a:ext cx="372218" cy="194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667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6191" name="TextBox 71">
            <a:extLst>
              <a:ext uri="{FF2B5EF4-FFF2-40B4-BE49-F238E27FC236}">
                <a16:creationId xmlns:a16="http://schemas.microsoft.com/office/drawing/2014/main" id="{30F99487-AF7D-5A85-A408-575E478090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38784" y="1263651"/>
            <a:ext cx="372218" cy="194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667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5C92C79B-B3C7-85E5-5850-86634A819D33}"/>
              </a:ext>
            </a:extLst>
          </p:cNvPr>
          <p:cNvSpPr txBox="1"/>
          <p:nvPr/>
        </p:nvSpPr>
        <p:spPr>
          <a:xfrm>
            <a:off x="11146367" y="785284"/>
            <a:ext cx="740908" cy="36933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6194" name="Diamond 3">
            <a:extLst>
              <a:ext uri="{FF2B5EF4-FFF2-40B4-BE49-F238E27FC236}">
                <a16:creationId xmlns:a16="http://schemas.microsoft.com/office/drawing/2014/main" id="{E67E7A41-9980-C623-1F62-B7108D77AD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5203" y="2427817"/>
            <a:ext cx="1195916" cy="522816"/>
          </a:xfrm>
          <a:prstGeom prst="diamond">
            <a:avLst/>
          </a:prstGeom>
          <a:solidFill>
            <a:srgbClr val="92D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 altLang="en-US" sz="800"/>
          </a:p>
        </p:txBody>
      </p:sp>
      <p:sp>
        <p:nvSpPr>
          <p:cNvPr id="6195" name="TextBox 6">
            <a:extLst>
              <a:ext uri="{FF2B5EF4-FFF2-40B4-BE49-F238E27FC236}">
                <a16:creationId xmlns:a16="http://schemas.microsoft.com/office/drawing/2014/main" id="{BBF09098-8DE5-F0A9-A3FB-54614A49CF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902" y="2537884"/>
            <a:ext cx="87841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800" b="1">
                <a:latin typeface="Montserrat" panose="00000500000000000000" pitchFamily="2" charset="0"/>
              </a:rPr>
              <a:t> </a:t>
            </a:r>
            <a:r>
              <a:rPr lang="fr-FR" altLang="en-US" sz="800">
                <a:latin typeface="Montserrat" panose="00000500000000000000" pitchFamily="2" charset="0"/>
              </a:rPr>
              <a:t>RAN Rel-19 workshop</a:t>
            </a:r>
          </a:p>
        </p:txBody>
      </p:sp>
      <p:sp>
        <p:nvSpPr>
          <p:cNvPr id="6196" name="Diamond 16">
            <a:extLst>
              <a:ext uri="{FF2B5EF4-FFF2-40B4-BE49-F238E27FC236}">
                <a16:creationId xmlns:a16="http://schemas.microsoft.com/office/drawing/2014/main" id="{275EF3DB-7DA2-CA16-BCB4-4AC3C427C2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036" y="3071284"/>
            <a:ext cx="1155700" cy="491067"/>
          </a:xfrm>
          <a:prstGeom prst="diamond">
            <a:avLst/>
          </a:prstGeom>
          <a:solidFill>
            <a:srgbClr val="31859C">
              <a:alpha val="50195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  <p:sp>
        <p:nvSpPr>
          <p:cNvPr id="6197" name="Chevron 79">
            <a:extLst>
              <a:ext uri="{FF2B5EF4-FFF2-40B4-BE49-F238E27FC236}">
                <a16:creationId xmlns:a16="http://schemas.microsoft.com/office/drawing/2014/main" id="{AC156535-3910-1754-9069-8BA846DF5E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64286" y="4360333"/>
            <a:ext cx="994833" cy="279400"/>
          </a:xfrm>
          <a:prstGeom prst="chevron">
            <a:avLst>
              <a:gd name="adj" fmla="val 50046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933">
                <a:latin typeface="Montserrat" panose="00000500000000000000" pitchFamily="2" charset="0"/>
              </a:rPr>
              <a:t>RAN4_Perf </a:t>
            </a:r>
            <a:endParaRPr lang="fr-FR" altLang="en-US" sz="667">
              <a:latin typeface="Montserrat" panose="00000500000000000000" pitchFamily="2" charset="0"/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6D135F21-87F2-5C56-65D5-A701FC3AE5CE}"/>
              </a:ext>
            </a:extLst>
          </p:cNvPr>
          <p:cNvSpPr/>
          <p:nvPr/>
        </p:nvSpPr>
        <p:spPr bwMode="auto">
          <a:xfrm>
            <a:off x="3966319" y="4692651"/>
            <a:ext cx="5092700" cy="300567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Montserrat" panose="00000500000000000000" pitchFamily="50" charset="0"/>
                <a:ea typeface="ＭＳ Ｐゴシック" charset="-128"/>
              </a:rPr>
              <a:t>Stage 3 (CT &amp; SA) </a:t>
            </a:r>
          </a:p>
        </p:txBody>
      </p:sp>
      <p:sp>
        <p:nvSpPr>
          <p:cNvPr id="17" name="Chevron 60">
            <a:extLst>
              <a:ext uri="{FF2B5EF4-FFF2-40B4-BE49-F238E27FC236}">
                <a16:creationId xmlns:a16="http://schemas.microsoft.com/office/drawing/2014/main" id="{132455A0-3CA0-1A30-975D-793DD7775738}"/>
              </a:ext>
            </a:extLst>
          </p:cNvPr>
          <p:cNvSpPr/>
          <p:nvPr/>
        </p:nvSpPr>
        <p:spPr bwMode="auto">
          <a:xfrm>
            <a:off x="2761936" y="3996267"/>
            <a:ext cx="5353049" cy="277284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RAN1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0D71AF97-CCB5-CFF2-47E1-7D546E449E36}"/>
              </a:ext>
            </a:extLst>
          </p:cNvPr>
          <p:cNvSpPr/>
          <p:nvPr/>
        </p:nvSpPr>
        <p:spPr bwMode="auto">
          <a:xfrm>
            <a:off x="2133285" y="3611033"/>
            <a:ext cx="4222751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Stage 2 (SA2, SA6,…)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17862731-CFB2-1E73-D4CC-17E46246DF6C}"/>
              </a:ext>
            </a:extLst>
          </p:cNvPr>
          <p:cNvSpPr/>
          <p:nvPr/>
        </p:nvSpPr>
        <p:spPr bwMode="auto">
          <a:xfrm>
            <a:off x="3587436" y="4364567"/>
            <a:ext cx="5353049" cy="277284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RAN 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Completion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 (RAN2/3/4core)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C9D32A6D-8471-56A9-EF24-DF3853A14C70}"/>
              </a:ext>
            </a:extLst>
          </p:cNvPr>
          <p:cNvSpPr/>
          <p:nvPr/>
        </p:nvSpPr>
        <p:spPr bwMode="auto">
          <a:xfrm>
            <a:off x="6809002" y="5105401"/>
            <a:ext cx="3181349" cy="319617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Montserrat" panose="00000500000000000000" pitchFamily="50" charset="0"/>
                <a:ea typeface="ＭＳ Ｐゴシック" charset="-128"/>
              </a:rPr>
              <a:t>ASN.1 &amp; Open APIs 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39DC3BA7-AA10-2FE2-0F1A-D0667542E9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3402" y="3117851"/>
            <a:ext cx="1397000" cy="374649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1067" dirty="0">
                <a:latin typeface="Montserrat" panose="00000500000000000000" pitchFamily="50" charset="0"/>
              </a:rPr>
              <a:t>St.2 Content </a:t>
            </a:r>
            <a:r>
              <a:rPr lang="fr-FR" altLang="en-US" sz="1067" dirty="0" err="1">
                <a:latin typeface="Montserrat" panose="00000500000000000000" pitchFamily="50" charset="0"/>
              </a:rPr>
              <a:t>approval</a:t>
            </a:r>
            <a:endParaRPr lang="fr-FR" altLang="en-US" sz="1067" dirty="0">
              <a:latin typeface="Montserrat" panose="00000500000000000000" pitchFamily="50" charset="0"/>
            </a:endParaRPr>
          </a:p>
        </p:txBody>
      </p:sp>
      <p:sp>
        <p:nvSpPr>
          <p:cNvPr id="6204" name="TextBox 7">
            <a:extLst>
              <a:ext uri="{FF2B5EF4-FFF2-40B4-BE49-F238E27FC236}">
                <a16:creationId xmlns:a16="http://schemas.microsoft.com/office/drawing/2014/main" id="{1263E271-D00B-5E25-0E59-36F14FF82D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8747" y="3109384"/>
            <a:ext cx="7168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800">
                <a:latin typeface="Montserrat" panose="00000500000000000000" pitchFamily="2" charset="0"/>
              </a:rPr>
              <a:t>SA Rel-19 </a:t>
            </a:r>
          </a:p>
          <a:p>
            <a:pPr algn="ctr"/>
            <a:r>
              <a:rPr lang="fr-FR" altLang="en-US" sz="800">
                <a:latin typeface="Montserrat" panose="00000500000000000000" pitchFamily="2" charset="0"/>
              </a:rPr>
              <a:t>Workshop</a:t>
            </a:r>
          </a:p>
        </p:txBody>
      </p:sp>
      <p:sp>
        <p:nvSpPr>
          <p:cNvPr id="6205" name="TextBox 86">
            <a:extLst>
              <a:ext uri="{FF2B5EF4-FFF2-40B4-BE49-F238E27FC236}">
                <a16:creationId xmlns:a16="http://schemas.microsoft.com/office/drawing/2014/main" id="{856E7866-6DFF-857D-04FF-868F4EAF79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215" y="1149351"/>
            <a:ext cx="704039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TSG#100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6206" name="TextBox 60">
            <a:extLst>
              <a:ext uri="{FF2B5EF4-FFF2-40B4-BE49-F238E27FC236}">
                <a16:creationId xmlns:a16="http://schemas.microsoft.com/office/drawing/2014/main" id="{2E56A2F1-A3A1-2638-1DD1-5BFA166B67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9067" y="1286933"/>
            <a:ext cx="394660" cy="194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667">
                <a:latin typeface="Montserrat" panose="00000500000000000000" pitchFamily="2" charset="0"/>
              </a:rPr>
              <a:t>June</a:t>
            </a:r>
          </a:p>
        </p:txBody>
      </p: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5043E542-7E4C-32E8-B70C-75272A6A4CE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53584" y="1437218"/>
            <a:ext cx="0" cy="5075767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B9C2C7DD-2B2A-85D2-7A51-1448C0B511F2}"/>
              </a:ext>
            </a:extLst>
          </p:cNvPr>
          <p:cNvSpPr txBox="1"/>
          <p:nvPr/>
        </p:nvSpPr>
        <p:spPr>
          <a:xfrm>
            <a:off x="1204385" y="814917"/>
            <a:ext cx="729687" cy="36933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F9E2195E-5CE6-F8D3-6E27-E0131F19E00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6401" y="1437218"/>
            <a:ext cx="4233" cy="5073649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" name="Chevron 60">
            <a:extLst>
              <a:ext uri="{FF2B5EF4-FFF2-40B4-BE49-F238E27FC236}">
                <a16:creationId xmlns:a16="http://schemas.microsoft.com/office/drawing/2014/main" id="{5C2ED323-A955-3AB9-B40C-74F534D6F52B}"/>
              </a:ext>
            </a:extLst>
          </p:cNvPr>
          <p:cNvSpPr/>
          <p:nvPr/>
        </p:nvSpPr>
        <p:spPr bwMode="auto">
          <a:xfrm>
            <a:off x="1714185" y="2027767"/>
            <a:ext cx="975784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C14D0B39-6947-A77C-83FE-1D14E53561E7}"/>
              </a:ext>
            </a:extLst>
          </p:cNvPr>
          <p:cNvSpPr/>
          <p:nvPr/>
        </p:nvSpPr>
        <p:spPr bwMode="auto">
          <a:xfrm>
            <a:off x="25085" y="2023533"/>
            <a:ext cx="1860551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SA1 Stage 1        80%</a:t>
            </a:r>
          </a:p>
        </p:txBody>
      </p:sp>
      <p:sp>
        <p:nvSpPr>
          <p:cNvPr id="6213" name="AutoShape 14">
            <a:extLst>
              <a:ext uri="{FF2B5EF4-FFF2-40B4-BE49-F238E27FC236}">
                <a16:creationId xmlns:a16="http://schemas.microsoft.com/office/drawing/2014/main" id="{C1169C86-BFBA-86CB-0A33-3CB2978588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2951" y="6318252"/>
            <a:ext cx="10248900" cy="323849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 anchor="ctr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333">
              <a:latin typeface="Arial" panose="020B0604020202020204" pitchFamily="34" charset="0"/>
            </a:endParaRPr>
          </a:p>
        </p:txBody>
      </p:sp>
      <p:sp>
        <p:nvSpPr>
          <p:cNvPr id="6214" name="TextBox 8">
            <a:extLst>
              <a:ext uri="{FF2B5EF4-FFF2-40B4-BE49-F238E27FC236}">
                <a16:creationId xmlns:a16="http://schemas.microsoft.com/office/drawing/2014/main" id="{C9C835F6-FBD4-5D8B-2C57-C8BFA27E3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4485" y="6309785"/>
            <a:ext cx="9977967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333">
                <a:solidFill>
                  <a:schemeClr val="bg1"/>
                </a:solidFill>
                <a:latin typeface="Arial" panose="020B0604020202020204" pitchFamily="34" charset="0"/>
              </a:rPr>
              <a:t>SP-230390 </a:t>
            </a:r>
            <a:r>
              <a:rPr lang="en-GB" altLang="en-US" sz="1067">
                <a:solidFill>
                  <a:schemeClr val="bg1"/>
                </a:solidFill>
                <a:latin typeface="Arial" panose="020B0604020202020204" pitchFamily="34" charset="0"/>
              </a:rPr>
              <a:t>-  3GPP TSG#99, 20 -24 March 2023, Rotterdam, The Netherlands</a:t>
            </a: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C75F94F-30C1-BEBC-B562-E20D43B82E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750" y="580682"/>
            <a:ext cx="9336557" cy="668867"/>
          </a:xfrm>
        </p:spPr>
        <p:txBody>
          <a:bodyPr/>
          <a:lstStyle/>
          <a:p>
            <a:r>
              <a:rPr lang="en-GB" altLang="en-US" sz="4000" dirty="0"/>
              <a:t>Release 19 timeline (SA Focused)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3E10A3E8-93BA-71EF-3A59-67D298ADE0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2750" y="1899635"/>
            <a:ext cx="11516783" cy="4462528"/>
          </a:xfrm>
        </p:spPr>
        <p:txBody>
          <a:bodyPr/>
          <a:lstStyle/>
          <a:p>
            <a:pPr>
              <a:defRPr/>
            </a:pPr>
            <a:r>
              <a:rPr lang="en-GB" altLang="en-US" dirty="0"/>
              <a:t>June 2023 (TSG#100)</a:t>
            </a:r>
          </a:p>
          <a:p>
            <a:pPr lvl="1">
              <a:defRPr/>
            </a:pPr>
            <a:r>
              <a:rPr lang="en-US" altLang="en-US" dirty="0"/>
              <a:t>SA workshop </a:t>
            </a:r>
            <a:r>
              <a:rPr lang="en-GB" altLang="en-US" dirty="0"/>
              <a:t>on Rel-19 content</a:t>
            </a:r>
          </a:p>
          <a:p>
            <a:pPr>
              <a:defRPr/>
            </a:pPr>
            <a:r>
              <a:rPr lang="en-GB" altLang="en-US" dirty="0"/>
              <a:t>Sept 2023 (TSG#101)</a:t>
            </a:r>
          </a:p>
          <a:p>
            <a:pPr lvl="1">
              <a:defRPr/>
            </a:pPr>
            <a:r>
              <a:rPr lang="en-GB" altLang="en-US" dirty="0"/>
              <a:t>Stage 1: 80% normative work</a:t>
            </a:r>
          </a:p>
          <a:p>
            <a:pPr lvl="1">
              <a:defRPr/>
            </a:pPr>
            <a:r>
              <a:rPr lang="en-GB" altLang="en-US" dirty="0"/>
              <a:t>Approve 1st part of SA Stage 2 package (SA/CT)</a:t>
            </a:r>
          </a:p>
          <a:p>
            <a:pPr>
              <a:defRPr/>
            </a:pPr>
            <a:r>
              <a:rPr lang="en-GB" altLang="en-US" dirty="0"/>
              <a:t>Dec 2023 (TSG#102)</a:t>
            </a:r>
          </a:p>
          <a:p>
            <a:pPr lvl="1">
              <a:defRPr/>
            </a:pPr>
            <a:r>
              <a:rPr lang="en-GB" altLang="en-US" dirty="0"/>
              <a:t>Stage 1: 100% normative work</a:t>
            </a:r>
          </a:p>
          <a:p>
            <a:pPr lvl="1">
              <a:defRPr/>
            </a:pPr>
            <a:r>
              <a:rPr lang="en-GB" altLang="en-US" dirty="0"/>
              <a:t>Approve final package of SA Stage 2 with RAN/CT</a:t>
            </a:r>
          </a:p>
          <a:p>
            <a:pPr>
              <a:defRPr/>
            </a:pPr>
            <a:r>
              <a:rPr lang="en-GB" altLang="en-US" dirty="0"/>
              <a:t>Dec 2024 (TSG#106)</a:t>
            </a:r>
          </a:p>
          <a:p>
            <a:pPr lvl="1">
              <a:defRPr/>
            </a:pPr>
            <a:r>
              <a:rPr lang="en-US" altLang="en-US" dirty="0"/>
              <a:t>Stage 2 Functional work (SA2, SA6, …) Freeze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Meeting Hosting Planning Group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470" y="1825625"/>
            <a:ext cx="11552350" cy="4351338"/>
          </a:xfrm>
        </p:spPr>
        <p:txBody>
          <a:bodyPr/>
          <a:lstStyle/>
          <a:p>
            <a:r>
              <a:rPr lang="en-US" sz="2400" dirty="0"/>
              <a:t>Proposed 2023 meeting plan (</a:t>
            </a:r>
            <a:r>
              <a:rPr lang="en-US" sz="2400" dirty="0">
                <a:highlight>
                  <a:srgbClr val="00FF00"/>
                </a:highlight>
              </a:rPr>
              <a:t>confirmed</a:t>
            </a:r>
            <a:r>
              <a:rPr lang="en-US" sz="2400" dirty="0"/>
              <a:t>)</a:t>
            </a:r>
            <a:endParaRPr lang="en-US" sz="2400" b="0" dirty="0"/>
          </a:p>
          <a:p>
            <a:pPr lvl="1"/>
            <a:r>
              <a:rPr lang="en-US" sz="2000" dirty="0">
                <a:highlight>
                  <a:srgbClr val="00FF00"/>
                </a:highlight>
              </a:rPr>
              <a:t>August WGs:		F2F in Europe (RAN in Toulouse/FR, SA&amp;CT in Gothenburg/SE)</a:t>
            </a:r>
            <a:endParaRPr lang="en-US" sz="2000" dirty="0">
              <a:highlight>
                <a:srgbClr val="FFFF00"/>
              </a:highlight>
            </a:endParaRPr>
          </a:p>
          <a:p>
            <a:pPr lvl="1"/>
            <a:r>
              <a:rPr lang="en-US" sz="2000" b="0" dirty="0">
                <a:highlight>
                  <a:srgbClr val="00FF00"/>
                </a:highlight>
              </a:rPr>
              <a:t>October WGs:		F2F in China (Xiamen) </a:t>
            </a:r>
          </a:p>
          <a:p>
            <a:pPr lvl="1"/>
            <a:r>
              <a:rPr lang="en-US" sz="2000" dirty="0">
                <a:highlight>
                  <a:srgbClr val="00FF00"/>
                </a:highlight>
              </a:rPr>
              <a:t>November WGs:</a:t>
            </a:r>
            <a:r>
              <a:rPr lang="en-US" sz="2000">
                <a:highlight>
                  <a:srgbClr val="00FF00"/>
                </a:highlight>
              </a:rPr>
              <a:t>		F2F </a:t>
            </a:r>
            <a:r>
              <a:rPr lang="en-US" sz="2000" dirty="0">
                <a:highlight>
                  <a:srgbClr val="00FF00"/>
                </a:highlight>
              </a:rPr>
              <a:t>in NA (Chicago)</a:t>
            </a:r>
          </a:p>
          <a:p>
            <a:r>
              <a:rPr lang="en-US" sz="2400" dirty="0"/>
              <a:t>Proposed 2024 meeting plan (</a:t>
            </a:r>
            <a:r>
              <a:rPr lang="en-US" sz="2400" dirty="0">
                <a:highlight>
                  <a:srgbClr val="00FF00"/>
                </a:highlight>
              </a:rPr>
              <a:t>confirmed</a:t>
            </a:r>
            <a:r>
              <a:rPr lang="en-US" sz="2400" dirty="0"/>
              <a:t>)</a:t>
            </a:r>
            <a:endParaRPr lang="en-US" sz="2400" b="0" dirty="0"/>
          </a:p>
          <a:p>
            <a:pPr lvl="1"/>
            <a:r>
              <a:rPr lang="en-US" sz="2000" b="0" dirty="0">
                <a:highlight>
                  <a:srgbClr val="00FF00"/>
                </a:highlight>
              </a:rPr>
              <a:t>January WG ad-</a:t>
            </a:r>
            <a:r>
              <a:rPr lang="en-US" sz="2000" b="0" dirty="0" err="1">
                <a:highlight>
                  <a:srgbClr val="00FF00"/>
                </a:highlight>
              </a:rPr>
              <a:t>hocs</a:t>
            </a:r>
            <a:r>
              <a:rPr lang="en-US" sz="2000" b="0" dirty="0">
                <a:highlight>
                  <a:srgbClr val="00FF00"/>
                </a:highlight>
              </a:rPr>
              <a:t>	</a:t>
            </a:r>
            <a:r>
              <a:rPr lang="en-US" sz="2000" dirty="0">
                <a:highlight>
                  <a:srgbClr val="00FF00"/>
                </a:highlight>
              </a:rPr>
              <a:t>N</a:t>
            </a:r>
            <a:r>
              <a:rPr lang="en-US" sz="2000" b="0" dirty="0">
                <a:highlight>
                  <a:srgbClr val="00FF00"/>
                </a:highlight>
              </a:rPr>
              <a:t>ot assumed to be needed. Topical Electronic ad-hoc, if needed</a:t>
            </a:r>
          </a:p>
          <a:p>
            <a:pPr lvl="1"/>
            <a:r>
              <a:rPr lang="en-US" sz="2000" b="0" dirty="0">
                <a:highlight>
                  <a:srgbClr val="00FF00"/>
                </a:highlight>
              </a:rPr>
              <a:t>Jan/February ordinary WGs: 	F2F in Europe (SA4 in ETSI)</a:t>
            </a:r>
          </a:p>
          <a:p>
            <a:pPr lvl="1"/>
            <a:r>
              <a:rPr lang="en-US" sz="2000" b="0" dirty="0">
                <a:highlight>
                  <a:srgbClr val="00FF00"/>
                </a:highlight>
              </a:rPr>
              <a:t>April WGs</a:t>
            </a:r>
            <a:r>
              <a:rPr lang="en-US" sz="2000" dirty="0">
                <a:highlight>
                  <a:srgbClr val="00FF00"/>
                </a:highlight>
              </a:rPr>
              <a:t>: 		F2F in China</a:t>
            </a:r>
          </a:p>
          <a:p>
            <a:pPr lvl="1"/>
            <a:r>
              <a:rPr lang="en-US" sz="2000" dirty="0">
                <a:highlight>
                  <a:srgbClr val="00FF00"/>
                </a:highlight>
              </a:rPr>
              <a:t>May WGs:			F2F (RAN in Japan, SA in Korea, CT in India)</a:t>
            </a:r>
          </a:p>
          <a:p>
            <a:pPr lvl="1"/>
            <a:r>
              <a:rPr lang="en-US" sz="2000" dirty="0">
                <a:highlight>
                  <a:srgbClr val="00FF00"/>
                </a:highlight>
              </a:rPr>
              <a:t>August WGs:		F2F in Europe</a:t>
            </a:r>
          </a:p>
          <a:p>
            <a:pPr lvl="1"/>
            <a:r>
              <a:rPr lang="en-US" sz="2000" b="0" dirty="0">
                <a:highlight>
                  <a:srgbClr val="00FF00"/>
                </a:highlight>
              </a:rPr>
              <a:t>October WGs:		F2F </a:t>
            </a:r>
            <a:r>
              <a:rPr lang="en-US" sz="2000" dirty="0">
                <a:highlight>
                  <a:srgbClr val="00FF00"/>
                </a:highlight>
              </a:rPr>
              <a:t>(RAN in China, SA in India, CT in China)</a:t>
            </a:r>
            <a:endParaRPr lang="en-US" sz="2000" b="0" dirty="0">
              <a:highlight>
                <a:srgbClr val="00FF00"/>
              </a:highlight>
            </a:endParaRPr>
          </a:p>
          <a:p>
            <a:pPr lvl="1"/>
            <a:r>
              <a:rPr lang="en-US" sz="2000" dirty="0">
                <a:highlight>
                  <a:srgbClr val="00FF00"/>
                </a:highlight>
              </a:rPr>
              <a:t>November WGs:		F2F in NA</a:t>
            </a:r>
          </a:p>
        </p:txBody>
      </p:sp>
    </p:spTree>
    <p:extLst>
      <p:ext uri="{BB962C8B-B14F-4D97-AF65-F5344CB8AC3E}">
        <p14:creationId xmlns:p14="http://schemas.microsoft.com/office/powerpoint/2010/main" val="2309165641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SA6 Release 19 Calendar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BD9277D-CF14-0A46-9501-D07A1A8A35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171419"/>
              </p:ext>
            </p:extLst>
          </p:nvPr>
        </p:nvGraphicFramePr>
        <p:xfrm>
          <a:off x="593874" y="2019943"/>
          <a:ext cx="10627406" cy="38600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57993">
                  <a:extLst>
                    <a:ext uri="{9D8B030D-6E8A-4147-A177-3AD203B41FA5}">
                      <a16:colId xmlns:a16="http://schemas.microsoft.com/office/drawing/2014/main" val="2264974049"/>
                    </a:ext>
                  </a:extLst>
                </a:gridCol>
                <a:gridCol w="3634860">
                  <a:extLst>
                    <a:ext uri="{9D8B030D-6E8A-4147-A177-3AD203B41FA5}">
                      <a16:colId xmlns:a16="http://schemas.microsoft.com/office/drawing/2014/main" val="3451173119"/>
                    </a:ext>
                  </a:extLst>
                </a:gridCol>
                <a:gridCol w="5034553">
                  <a:extLst>
                    <a:ext uri="{9D8B030D-6E8A-4147-A177-3AD203B41FA5}">
                      <a16:colId xmlns:a16="http://schemas.microsoft.com/office/drawing/2014/main" val="223372771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Meeting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Date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dirty="0">
                          <a:effectLst/>
                        </a:rPr>
                        <a:t>Location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91645688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352165" algn="ctr"/>
                        </a:tabLst>
                      </a:pPr>
                      <a:r>
                        <a:rPr lang="en-GB" sz="1800">
                          <a:effectLst/>
                        </a:rPr>
                        <a:t>		2023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55061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SA6#56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21 – 25 August 2023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dirty="0">
                          <a:effectLst/>
                        </a:rPr>
                        <a:t>Gothenburg, Sweden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667729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SA6#57-e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b="1" dirty="0">
                          <a:solidFill>
                            <a:srgbClr val="FF0000"/>
                          </a:solidFill>
                          <a:effectLst/>
                        </a:rPr>
                        <a:t>9 – 13 October 2023</a:t>
                      </a:r>
                      <a:endParaRPr lang="en-US" sz="2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b="1" dirty="0">
                          <a:solidFill>
                            <a:srgbClr val="FF0000"/>
                          </a:solidFill>
                          <a:effectLst/>
                        </a:rPr>
                        <a:t>Xiamen, China</a:t>
                      </a:r>
                      <a:endParaRPr lang="en-US" sz="2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871233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SA6#58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13 – 17 November 2023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Chicago, USA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7302647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352165" algn="ctr"/>
                        </a:tabLst>
                      </a:pPr>
                      <a:r>
                        <a:rPr lang="en-GB" sz="1800">
                          <a:effectLst/>
                        </a:rPr>
                        <a:t>		2024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02950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SA6#59-Adhoc-e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22 – 31 January 2024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Online, TBC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5485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SA6#59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26 Feb – 01 Mar 2024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Europe, Location, TBC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184159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SA6#60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15 – 19 April 2024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China, Location, TBC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075934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SA6#61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20 – 24 May 2024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Korea, Location, TBC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127470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SA6#62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19 – 23 August 2024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Europe, Location, TBC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852273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SA6#63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14 – 18 October 2024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India, Location, TBC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813226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SA6#64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18 – 22 November 2024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dirty="0">
                          <a:effectLst/>
                        </a:rPr>
                        <a:t>North America, Location, TBC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7998559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DC6EDD-9A88-261F-B7C1-1694386319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Possible Release 19</a:t>
            </a:r>
            <a:br>
              <a:rPr lang="en-US" dirty="0"/>
            </a:br>
            <a:r>
              <a:rPr lang="en-US" dirty="0"/>
              <a:t>Study/Work Items</a:t>
            </a:r>
          </a:p>
        </p:txBody>
      </p:sp>
    </p:spTree>
    <p:extLst>
      <p:ext uri="{BB962C8B-B14F-4D97-AF65-F5344CB8AC3E}">
        <p14:creationId xmlns:p14="http://schemas.microsoft.com/office/powerpoint/2010/main" val="9805209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Continuation SIDs/WIDs?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0992" y="1690688"/>
            <a:ext cx="10342808" cy="4774506"/>
          </a:xfrm>
        </p:spPr>
        <p:txBody>
          <a:bodyPr/>
          <a:lstStyle/>
          <a:p>
            <a:r>
              <a:rPr lang="en-US" altLang="en-US" sz="2000" dirty="0"/>
              <a:t>Mission Critical Topics (MBS, ProSe, GW UE, MCPTT, IRail, AHGC)</a:t>
            </a:r>
          </a:p>
          <a:p>
            <a:r>
              <a:rPr lang="en-US" altLang="en-US" sz="2000" dirty="0"/>
              <a:t>FFAPP</a:t>
            </a:r>
          </a:p>
          <a:p>
            <a:r>
              <a:rPr lang="en-US" altLang="en-US" sz="2000" dirty="0"/>
              <a:t>5GMARCH</a:t>
            </a:r>
          </a:p>
          <a:p>
            <a:r>
              <a:rPr lang="en-US" altLang="en-US" sz="2000" dirty="0"/>
              <a:t>SNAAPP</a:t>
            </a:r>
          </a:p>
          <a:p>
            <a:r>
              <a:rPr lang="en-US" altLang="en-US" sz="2000" dirty="0"/>
              <a:t>NSCALE</a:t>
            </a:r>
          </a:p>
          <a:p>
            <a:r>
              <a:rPr lang="en-US" altLang="en-US" sz="2000" dirty="0"/>
              <a:t>EDGEAPP / External TR</a:t>
            </a:r>
          </a:p>
          <a:p>
            <a:r>
              <a:rPr lang="en-US" altLang="en-US" sz="2000" dirty="0"/>
              <a:t>UASAPP</a:t>
            </a:r>
          </a:p>
          <a:p>
            <a:r>
              <a:rPr lang="en-US" altLang="en-US" sz="2000" dirty="0"/>
              <a:t>SEAL (Support for other topics, SEAL DD)</a:t>
            </a:r>
          </a:p>
          <a:p>
            <a:r>
              <a:rPr lang="en-US" altLang="en-US" sz="2000" dirty="0"/>
              <a:t>V2XAPP</a:t>
            </a:r>
          </a:p>
          <a:p>
            <a:r>
              <a:rPr lang="en-US" altLang="en-US" sz="2000" dirty="0"/>
              <a:t>ADAES</a:t>
            </a:r>
          </a:p>
          <a:p>
            <a:r>
              <a:rPr lang="en-US" altLang="en-US" sz="2000" dirty="0"/>
              <a:t>5GFLS</a:t>
            </a:r>
          </a:p>
          <a:p>
            <a:r>
              <a:rPr lang="en-US" altLang="en-US" sz="2000" dirty="0"/>
              <a:t>PINAPP</a:t>
            </a:r>
          </a:p>
        </p:txBody>
      </p:sp>
    </p:spTree>
    <p:extLst>
      <p:ext uri="{BB962C8B-B14F-4D97-AF65-F5344CB8AC3E}">
        <p14:creationId xmlns:p14="http://schemas.microsoft.com/office/powerpoint/2010/main" val="2822774361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New SIDs/WIDs?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581614"/>
          </a:xfrm>
        </p:spPr>
        <p:txBody>
          <a:bodyPr/>
          <a:lstStyle/>
          <a:p>
            <a:r>
              <a:rPr lang="en-US" altLang="en-US" sz="2400" dirty="0"/>
              <a:t>Release 18 SA6 Studies</a:t>
            </a:r>
          </a:p>
          <a:p>
            <a:pPr lvl="1"/>
            <a:r>
              <a:rPr lang="en-US" altLang="en-US" sz="2000" dirty="0"/>
              <a:t>MC Shared AC</a:t>
            </a:r>
          </a:p>
          <a:p>
            <a:r>
              <a:rPr lang="en-US" altLang="en-US" sz="2400" dirty="0"/>
              <a:t>Release 19 SA1 SIDs/WIDs (with SA6 implications?)</a:t>
            </a:r>
          </a:p>
          <a:p>
            <a:pPr lvl="1"/>
            <a:r>
              <a:rPr lang="en-GB" sz="2000" dirty="0"/>
              <a:t>Integrated Sensing and Communication</a:t>
            </a:r>
          </a:p>
          <a:p>
            <a:pPr lvl="1"/>
            <a:r>
              <a:rPr lang="en-US" sz="2000" dirty="0"/>
              <a:t>Ambient power-enabled Internet of Things</a:t>
            </a:r>
          </a:p>
          <a:p>
            <a:pPr lvl="1"/>
            <a:r>
              <a:rPr lang="en-US" sz="2000" dirty="0"/>
              <a:t>Localized Mobile Metaverse Services</a:t>
            </a:r>
          </a:p>
          <a:p>
            <a:pPr lvl="1"/>
            <a:r>
              <a:rPr lang="en-GB" sz="2000" dirty="0"/>
              <a:t>FRMCS Phase 5</a:t>
            </a:r>
            <a:endParaRPr lang="en-US" sz="2000" dirty="0"/>
          </a:p>
          <a:p>
            <a:pPr lvl="1"/>
            <a:r>
              <a:rPr lang="it-IT" sz="2000" dirty="0"/>
              <a:t>AI/ML Model Transfer Phase2</a:t>
            </a:r>
          </a:p>
          <a:p>
            <a:pPr lvl="1"/>
            <a:r>
              <a:rPr lang="en-GB" sz="2000" dirty="0"/>
              <a:t>UAV Phase 3</a:t>
            </a:r>
            <a:endParaRPr lang="en-US" sz="2000" dirty="0"/>
          </a:p>
          <a:p>
            <a:pPr lvl="1"/>
            <a:r>
              <a:rPr lang="en-US" sz="2000" dirty="0"/>
              <a:t>Energy Efficiency as service criteria</a:t>
            </a:r>
          </a:p>
          <a:p>
            <a:pPr lvl="1"/>
            <a:r>
              <a:rPr lang="en-US" sz="2000" dirty="0"/>
              <a:t>Network of Service Robots with Ambient Intelligence</a:t>
            </a:r>
          </a:p>
          <a:p>
            <a:pPr lvl="1"/>
            <a:r>
              <a:rPr lang="en-US" altLang="en-US" sz="2000" dirty="0"/>
              <a:t>Measurement Data Collection</a:t>
            </a:r>
          </a:p>
          <a:p>
            <a:pPr lvl="1"/>
            <a:r>
              <a:rPr lang="en-US" altLang="en-US" sz="2000" dirty="0"/>
              <a:t>Edge Computing for Industrial Scenarios </a:t>
            </a:r>
          </a:p>
        </p:txBody>
      </p:sp>
    </p:spTree>
    <p:extLst>
      <p:ext uri="{BB962C8B-B14F-4D97-AF65-F5344CB8AC3E}">
        <p14:creationId xmlns:p14="http://schemas.microsoft.com/office/powerpoint/2010/main" val="416224506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5789</TotalTime>
  <Words>1169</Words>
  <Application>Microsoft Office PowerPoint</Application>
  <PresentationFormat>Widescreen</PresentationFormat>
  <Paragraphs>177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Arial </vt:lpstr>
      <vt:lpstr>Calibri</vt:lpstr>
      <vt:lpstr>Calibri Light</vt:lpstr>
      <vt:lpstr>Montserrat</vt:lpstr>
      <vt:lpstr>Times New Roman</vt:lpstr>
      <vt:lpstr>Office Theme</vt:lpstr>
      <vt:lpstr>Release 19 for SA6</vt:lpstr>
      <vt:lpstr>Release 19 Timeline</vt:lpstr>
      <vt:lpstr>PowerPoint Presentation</vt:lpstr>
      <vt:lpstr>Release 19 timeline (SA Focused)</vt:lpstr>
      <vt:lpstr>Meeting Hosting Planning Group</vt:lpstr>
      <vt:lpstr>SA6 Release 19 Calendar</vt:lpstr>
      <vt:lpstr>Possible Release 19 Study/Work Items</vt:lpstr>
      <vt:lpstr>Continuation SIDs/WIDs?</vt:lpstr>
      <vt:lpstr>New SIDs/WIDs?</vt:lpstr>
      <vt:lpstr>Release 19 Planning</vt:lpstr>
      <vt:lpstr>Number of Time Units (TUs)</vt:lpstr>
      <vt:lpstr>Maximum Number of SIDs/WIDs</vt:lpstr>
      <vt:lpstr>Release 19 SID/WID Selection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Alan Soloway2</cp:lastModifiedBy>
  <cp:revision>609</cp:revision>
  <dcterms:created xsi:type="dcterms:W3CDTF">2010-02-05T13:52:04Z</dcterms:created>
  <dcterms:modified xsi:type="dcterms:W3CDTF">2023-04-08T22:05:29Z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