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8" r:id="rId8"/>
    <p:sldId id="555" r:id="rId9"/>
    <p:sldId id="557" r:id="rId10"/>
    <p:sldId id="559" r:id="rId11"/>
    <p:sldId id="556" r:id="rId12"/>
    <p:sldId id="537" r:id="rId13"/>
    <p:sldId id="54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81" d="100"/>
          <a:sy n="81" d="100"/>
        </p:scale>
        <p:origin x="42" y="339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SA6#51-e, 10 – 18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27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S6-231110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SA6#54-e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444291"/>
              </p:ext>
            </p:extLst>
          </p:nvPr>
        </p:nvGraphicFramePr>
        <p:xfrm>
          <a:off x="185179" y="1593201"/>
          <a:ext cx="11664185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05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7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8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7903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557781"/>
              </p:ext>
            </p:extLst>
          </p:nvPr>
        </p:nvGraphicFramePr>
        <p:xfrm>
          <a:off x="185179" y="1593201"/>
          <a:ext cx="11204480" cy="29562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5G-enabled fused location service capability exposure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Mission Critical ad hoc group Communications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MC_AHGC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SA#98 (12/2022)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Personal IoT Network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06471806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 (Agreed)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SA#100 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87118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790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Pre-SA6#54 conference calls (Dates are TBD)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Release 19 Planning – 1 session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EDGEAPP/EDGEAPP_EXT – 1 sessions (2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enh4MCPTT – 0.5 sessions (1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EVEX Discussion (SA6 Chair to contact SA4 Chair)</a:t>
            </a:r>
          </a:p>
          <a:p>
            <a:pPr marL="767839" lvl="1" indent="-295323">
              <a:defRPr/>
            </a:pPr>
            <a:r>
              <a:rPr lang="en-GB" altLang="en-US" sz="1800" dirty="0"/>
              <a:t>Exclude holidays</a:t>
            </a:r>
          </a:p>
          <a:p>
            <a:pPr marL="1225039" lvl="2" indent="-295323">
              <a:defRPr/>
            </a:pPr>
            <a:r>
              <a:rPr lang="en-GB" altLang="en-US" sz="1400" dirty="0"/>
              <a:t>May 3-5 due to Japanese holidays</a:t>
            </a:r>
          </a:p>
          <a:p>
            <a:pPr marL="1225039" lvl="2" indent="-295323">
              <a:defRPr/>
            </a:pPr>
            <a:r>
              <a:rPr lang="en-GB" altLang="en-US" sz="1400" dirty="0"/>
              <a:t>April 29 – May 5 for Chinese Labour Holiday</a:t>
            </a:r>
          </a:p>
          <a:p>
            <a:pPr marL="1225039" lvl="2" indent="-295323">
              <a:defRPr/>
            </a:pPr>
            <a:r>
              <a:rPr lang="en-GB" altLang="en-US" sz="1400" dirty="0"/>
              <a:t>May 8 for King Charles Coronation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962116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70868"/>
              </p:ext>
            </p:extLst>
          </p:nvPr>
        </p:nvGraphicFramePr>
        <p:xfrm>
          <a:off x="216556" y="1629061"/>
          <a:ext cx="11182067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327728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789008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70057"/>
              </p:ext>
            </p:extLst>
          </p:nvPr>
        </p:nvGraphicFramePr>
        <p:xfrm>
          <a:off x="185179" y="1593201"/>
          <a:ext cx="11204480" cy="286488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800218"/>
              </p:ext>
            </p:extLst>
          </p:nvPr>
        </p:nvGraphicFramePr>
        <p:xfrm>
          <a:off x="185179" y="1593201"/>
          <a:ext cx="11204480" cy="228582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3494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187485"/>
              </p:ext>
            </p:extLst>
          </p:nvPr>
        </p:nvGraphicFramePr>
        <p:xfrm>
          <a:off x="185179" y="1593201"/>
          <a:ext cx="11204480" cy="204198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24076"/>
              </p:ext>
            </p:extLst>
          </p:nvPr>
        </p:nvGraphicFramePr>
        <p:xfrm>
          <a:off x="185179" y="1593201"/>
          <a:ext cx="11204480" cy="17981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75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27873</TotalTime>
  <Words>1129</Words>
  <Application>Microsoft Office PowerPoint</Application>
  <PresentationFormat>Widescreen</PresentationFormat>
  <Paragraphs>331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   SA6#54-e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2183</cp:revision>
  <dcterms:created xsi:type="dcterms:W3CDTF">2010-02-05T13:52:04Z</dcterms:created>
  <dcterms:modified xsi:type="dcterms:W3CDTF">2023-04-26T15:48:31Z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