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70" r:id="rId8"/>
    <p:sldId id="367" r:id="rId9"/>
    <p:sldId id="369" r:id="rId10"/>
    <p:sldId id="366" r:id="rId11"/>
    <p:sldId id="368" r:id="rId12"/>
    <p:sldId id="365"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E42772-49C9-833B-603E-8BD7D2CFB14F}" name="Igor Pastushok" initials="IP" userId="Igor Pastusho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CB79A4-802A-47DC-9EDB-0EF3220D32CD}" v="2" dt="2023-02-17T09:34:43.6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63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gor Pastushok" userId="573a2f02-c350-4544-a2e1-191823aaaf14" providerId="ADAL" clId="{09CB79A4-802A-47DC-9EDB-0EF3220D32CD}"/>
    <pc:docChg chg="undo redo custSel addSld modSld sldOrd modMainMaster">
      <pc:chgData name="Igor Pastushok" userId="573a2f02-c350-4544-a2e1-191823aaaf14" providerId="ADAL" clId="{09CB79A4-802A-47DC-9EDB-0EF3220D32CD}" dt="2023-02-20T13:20:43.175" v="1129"/>
      <pc:docMkLst>
        <pc:docMk/>
      </pc:docMkLst>
      <pc:sldChg chg="modSp mod">
        <pc:chgData name="Igor Pastushok" userId="573a2f02-c350-4544-a2e1-191823aaaf14" providerId="ADAL" clId="{09CB79A4-802A-47DC-9EDB-0EF3220D32CD}" dt="2023-02-20T10:03:06.060" v="1124" actId="20577"/>
        <pc:sldMkLst>
          <pc:docMk/>
          <pc:sldMk cId="0" sldId="341"/>
        </pc:sldMkLst>
        <pc:spChg chg="mod">
          <ac:chgData name="Igor Pastushok" userId="573a2f02-c350-4544-a2e1-191823aaaf14" providerId="ADAL" clId="{09CB79A4-802A-47DC-9EDB-0EF3220D32CD}" dt="2023-02-20T10:03:06.060" v="1124" actId="20577"/>
          <ac:spMkLst>
            <pc:docMk/>
            <pc:sldMk cId="0" sldId="341"/>
            <ac:spMk id="5122" creationId="{6BFCA172-672F-4297-B767-9F7EDE373FA1}"/>
          </ac:spMkLst>
        </pc:spChg>
      </pc:sldChg>
      <pc:sldChg chg="modSp mod ord">
        <pc:chgData name="Igor Pastushok" userId="573a2f02-c350-4544-a2e1-191823aaaf14" providerId="ADAL" clId="{09CB79A4-802A-47DC-9EDB-0EF3220D32CD}" dt="2023-02-17T09:39:12.388" v="223" actId="20577"/>
        <pc:sldMkLst>
          <pc:docMk/>
          <pc:sldMk cId="2220217791" sldId="367"/>
        </pc:sldMkLst>
        <pc:spChg chg="mod">
          <ac:chgData name="Igor Pastushok" userId="573a2f02-c350-4544-a2e1-191823aaaf14" providerId="ADAL" clId="{09CB79A4-802A-47DC-9EDB-0EF3220D32CD}" dt="2023-02-17T09:39:12.388" v="223" actId="20577"/>
          <ac:spMkLst>
            <pc:docMk/>
            <pc:sldMk cId="2220217791" sldId="367"/>
            <ac:spMk id="7170" creationId="{3794A7AC-F975-4B82-9FCA-9C67ECE03726}"/>
          </ac:spMkLst>
        </pc:spChg>
      </pc:sldChg>
      <pc:sldChg chg="addSp delSp modSp mod">
        <pc:chgData name="Igor Pastushok" userId="573a2f02-c350-4544-a2e1-191823aaaf14" providerId="ADAL" clId="{09CB79A4-802A-47DC-9EDB-0EF3220D32CD}" dt="2023-02-17T09:47:19.921" v="366" actId="1076"/>
        <pc:sldMkLst>
          <pc:docMk/>
          <pc:sldMk cId="1981153661" sldId="369"/>
        </pc:sldMkLst>
        <pc:spChg chg="add del mod">
          <ac:chgData name="Igor Pastushok" userId="573a2f02-c350-4544-a2e1-191823aaaf14" providerId="ADAL" clId="{09CB79A4-802A-47DC-9EDB-0EF3220D32CD}" dt="2023-02-17T09:34:43.660" v="98" actId="478"/>
          <ac:spMkLst>
            <pc:docMk/>
            <pc:sldMk cId="1981153661" sldId="369"/>
            <ac:spMk id="4" creationId="{1679B454-1334-ED30-A16A-06589A8EEAAC}"/>
          </ac:spMkLst>
        </pc:spChg>
        <pc:spChg chg="mod">
          <ac:chgData name="Igor Pastushok" userId="573a2f02-c350-4544-a2e1-191823aaaf14" providerId="ADAL" clId="{09CB79A4-802A-47DC-9EDB-0EF3220D32CD}" dt="2023-02-17T09:34:35.582" v="96" actId="20577"/>
          <ac:spMkLst>
            <pc:docMk/>
            <pc:sldMk cId="1981153661" sldId="369"/>
            <ac:spMk id="7170" creationId="{3794A7AC-F975-4B82-9FCA-9C67ECE03726}"/>
          </ac:spMkLst>
        </pc:spChg>
        <pc:spChg chg="del mod">
          <ac:chgData name="Igor Pastushok" userId="573a2f02-c350-4544-a2e1-191823aaaf14" providerId="ADAL" clId="{09CB79A4-802A-47DC-9EDB-0EF3220D32CD}" dt="2023-02-17T09:34:40.581" v="97" actId="478"/>
          <ac:spMkLst>
            <pc:docMk/>
            <pc:sldMk cId="1981153661" sldId="369"/>
            <ac:spMk id="7171" creationId="{8B215120-9330-4C24-86C0-93DB3C460B0D}"/>
          </ac:spMkLst>
        </pc:spChg>
        <pc:picChg chg="add del mod">
          <ac:chgData name="Igor Pastushok" userId="573a2f02-c350-4544-a2e1-191823aaaf14" providerId="ADAL" clId="{09CB79A4-802A-47DC-9EDB-0EF3220D32CD}" dt="2023-02-17T09:47:11.472" v="363" actId="478"/>
          <ac:picMkLst>
            <pc:docMk/>
            <pc:sldMk cId="1981153661" sldId="369"/>
            <ac:picMk id="3" creationId="{B869FFDD-DA6C-1928-9FF6-DA65C18A90A3}"/>
          </ac:picMkLst>
        </pc:picChg>
        <pc:picChg chg="del mod">
          <ac:chgData name="Igor Pastushok" userId="573a2f02-c350-4544-a2e1-191823aaaf14" providerId="ADAL" clId="{09CB79A4-802A-47DC-9EDB-0EF3220D32CD}" dt="2023-02-17T09:33:56.300" v="61" actId="478"/>
          <ac:picMkLst>
            <pc:docMk/>
            <pc:sldMk cId="1981153661" sldId="369"/>
            <ac:picMk id="5" creationId="{C5D8BAA9-76C3-4454-8303-E1878F148C0A}"/>
          </ac:picMkLst>
        </pc:picChg>
        <pc:picChg chg="add mod">
          <ac:chgData name="Igor Pastushok" userId="573a2f02-c350-4544-a2e1-191823aaaf14" providerId="ADAL" clId="{09CB79A4-802A-47DC-9EDB-0EF3220D32CD}" dt="2023-02-17T09:47:19.921" v="366" actId="1076"/>
          <ac:picMkLst>
            <pc:docMk/>
            <pc:sldMk cId="1981153661" sldId="369"/>
            <ac:picMk id="7" creationId="{0E95A63A-BFE4-1290-7438-B254AB8B04D0}"/>
          </ac:picMkLst>
        </pc:picChg>
      </pc:sldChg>
      <pc:sldChg chg="modSp new mod">
        <pc:chgData name="Igor Pastushok" userId="573a2f02-c350-4544-a2e1-191823aaaf14" providerId="ADAL" clId="{09CB79A4-802A-47DC-9EDB-0EF3220D32CD}" dt="2023-02-17T12:27:49.973" v="1081" actId="20577"/>
        <pc:sldMkLst>
          <pc:docMk/>
          <pc:sldMk cId="2853576287" sldId="370"/>
        </pc:sldMkLst>
        <pc:spChg chg="mod">
          <ac:chgData name="Igor Pastushok" userId="573a2f02-c350-4544-a2e1-191823aaaf14" providerId="ADAL" clId="{09CB79A4-802A-47DC-9EDB-0EF3220D32CD}" dt="2023-02-17T09:37:04.640" v="176" actId="404"/>
          <ac:spMkLst>
            <pc:docMk/>
            <pc:sldMk cId="2853576287" sldId="370"/>
            <ac:spMk id="2" creationId="{5A1D1FE0-518A-2A45-08F0-650706B018A6}"/>
          </ac:spMkLst>
        </pc:spChg>
        <pc:spChg chg="mod">
          <ac:chgData name="Igor Pastushok" userId="573a2f02-c350-4544-a2e1-191823aaaf14" providerId="ADAL" clId="{09CB79A4-802A-47DC-9EDB-0EF3220D32CD}" dt="2023-02-17T12:27:49.973" v="1081" actId="20577"/>
          <ac:spMkLst>
            <pc:docMk/>
            <pc:sldMk cId="2853576287" sldId="370"/>
            <ac:spMk id="3" creationId="{88EAAAD7-84CF-EF5F-DCBB-907C8585AC06}"/>
          </ac:spMkLst>
        </pc:spChg>
      </pc:sldChg>
      <pc:sldMasterChg chg="modSp mod">
        <pc:chgData name="Igor Pastushok" userId="573a2f02-c350-4544-a2e1-191823aaaf14" providerId="ADAL" clId="{09CB79A4-802A-47DC-9EDB-0EF3220D32CD}" dt="2023-02-20T13:20:43.175" v="1129"/>
        <pc:sldMasterMkLst>
          <pc:docMk/>
          <pc:sldMasterMk cId="0" sldId="2147485146"/>
        </pc:sldMasterMkLst>
        <pc:spChg chg="mod">
          <ac:chgData name="Igor Pastushok" userId="573a2f02-c350-4544-a2e1-191823aaaf14" providerId="ADAL" clId="{09CB79A4-802A-47DC-9EDB-0EF3220D32CD}" dt="2023-02-20T13:20:43.175" v="1129"/>
          <ac:spMkLst>
            <pc:docMk/>
            <pc:sldMasterMk cId="0" sldId="2147485146"/>
            <ac:spMk id="13" creationId="{AF4006C6-1A95-4284-A498-917EA49F0F95}"/>
          </ac:spMkLst>
        </pc:spChg>
      </pc:sldMasterChg>
    </pc:docChg>
  </pc:docChgLst>
  <pc:docChgLst>
    <pc:chgData name="Igor Pastushok" userId="573a2f02-c350-4544-a2e1-191823aaaf14" providerId="ADAL" clId="{1672A67B-B85C-4104-8FF4-2A8C5562E544}"/>
    <pc:docChg chg="undo redo custSel addSld delSld modSld sldOrd">
      <pc:chgData name="Igor Pastushok" userId="573a2f02-c350-4544-a2e1-191823aaaf14" providerId="ADAL" clId="{1672A67B-B85C-4104-8FF4-2A8C5562E544}" dt="2023-02-13T08:17:23.927" v="5829" actId="20577"/>
      <pc:docMkLst>
        <pc:docMk/>
      </pc:docMkLst>
      <pc:sldChg chg="modSp mod">
        <pc:chgData name="Igor Pastushok" userId="573a2f02-c350-4544-a2e1-191823aaaf14" providerId="ADAL" clId="{1672A67B-B85C-4104-8FF4-2A8C5562E544}" dt="2023-01-24T08:42:26.633" v="98" actId="20577"/>
        <pc:sldMkLst>
          <pc:docMk/>
          <pc:sldMk cId="0" sldId="341"/>
        </pc:sldMkLst>
        <pc:spChg chg="mod">
          <ac:chgData name="Igor Pastushok" userId="573a2f02-c350-4544-a2e1-191823aaaf14" providerId="ADAL" clId="{1672A67B-B85C-4104-8FF4-2A8C5562E544}" dt="2023-01-24T08:42:03.187" v="65" actId="20577"/>
          <ac:spMkLst>
            <pc:docMk/>
            <pc:sldMk cId="0" sldId="341"/>
            <ac:spMk id="5122" creationId="{6BFCA172-672F-4297-B767-9F7EDE373FA1}"/>
          </ac:spMkLst>
        </pc:spChg>
        <pc:spChg chg="mod">
          <ac:chgData name="Igor Pastushok" userId="573a2f02-c350-4544-a2e1-191823aaaf14" providerId="ADAL" clId="{1672A67B-B85C-4104-8FF4-2A8C5562E544}" dt="2023-01-24T08:42:26.633" v="98" actId="20577"/>
          <ac:spMkLst>
            <pc:docMk/>
            <pc:sldMk cId="0" sldId="341"/>
            <ac:spMk id="5123" creationId="{9FAD3684-801E-4E1E-85EB-F5F3E5D37277}"/>
          </ac:spMkLst>
        </pc:spChg>
      </pc:sldChg>
      <pc:sldChg chg="modSp mod">
        <pc:chgData name="Igor Pastushok" userId="573a2f02-c350-4544-a2e1-191823aaaf14" providerId="ADAL" clId="{1672A67B-B85C-4104-8FF4-2A8C5562E544}" dt="2023-02-03T08:09:12.713" v="5176" actId="20577"/>
        <pc:sldMkLst>
          <pc:docMk/>
          <pc:sldMk cId="0" sldId="363"/>
        </pc:sldMkLst>
        <pc:spChg chg="mod">
          <ac:chgData name="Igor Pastushok" userId="573a2f02-c350-4544-a2e1-191823aaaf14" providerId="ADAL" clId="{1672A67B-B85C-4104-8FF4-2A8C5562E544}" dt="2023-02-03T08:09:12.713" v="5176" actId="20577"/>
          <ac:spMkLst>
            <pc:docMk/>
            <pc:sldMk cId="0" sldId="363"/>
            <ac:spMk id="6147" creationId="{33CFEE74-7B51-47B2-8BC9-945D38E983E7}"/>
          </ac:spMkLst>
        </pc:spChg>
      </pc:sldChg>
      <pc:sldChg chg="modSp mod">
        <pc:chgData name="Igor Pastushok" userId="573a2f02-c350-4544-a2e1-191823aaaf14" providerId="ADAL" clId="{1672A67B-B85C-4104-8FF4-2A8C5562E544}" dt="2023-01-24T09:07:14.871" v="1197" actId="20577"/>
        <pc:sldMkLst>
          <pc:docMk/>
          <pc:sldMk cId="0" sldId="364"/>
        </pc:sldMkLst>
        <pc:spChg chg="mod">
          <ac:chgData name="Igor Pastushok" userId="573a2f02-c350-4544-a2e1-191823aaaf14" providerId="ADAL" clId="{1672A67B-B85C-4104-8FF4-2A8C5562E544}" dt="2023-01-24T08:54:05.749" v="665" actId="255"/>
          <ac:spMkLst>
            <pc:docMk/>
            <pc:sldMk cId="0" sldId="364"/>
            <ac:spMk id="7170" creationId="{3794A7AC-F975-4B82-9FCA-9C67ECE03726}"/>
          </ac:spMkLst>
        </pc:spChg>
        <pc:spChg chg="mod">
          <ac:chgData name="Igor Pastushok" userId="573a2f02-c350-4544-a2e1-191823aaaf14" providerId="ADAL" clId="{1672A67B-B85C-4104-8FF4-2A8C5562E544}" dt="2023-01-24T09:07:14.871" v="1197" actId="20577"/>
          <ac:spMkLst>
            <pc:docMk/>
            <pc:sldMk cId="0" sldId="364"/>
            <ac:spMk id="7171" creationId="{8B215120-9330-4C24-86C0-93DB3C460B0D}"/>
          </ac:spMkLst>
        </pc:spChg>
      </pc:sldChg>
      <pc:sldChg chg="modSp mod">
        <pc:chgData name="Igor Pastushok" userId="573a2f02-c350-4544-a2e1-191823aaaf14" providerId="ADAL" clId="{1672A67B-B85C-4104-8FF4-2A8C5562E544}" dt="2023-02-13T08:17:23.927" v="5829" actId="20577"/>
        <pc:sldMkLst>
          <pc:docMk/>
          <pc:sldMk cId="0" sldId="365"/>
        </pc:sldMkLst>
        <pc:spChg chg="mod">
          <ac:chgData name="Igor Pastushok" userId="573a2f02-c350-4544-a2e1-191823aaaf14" providerId="ADAL" clId="{1672A67B-B85C-4104-8FF4-2A8C5562E544}" dt="2023-02-13T08:17:23.927" v="5829" actId="20577"/>
          <ac:spMkLst>
            <pc:docMk/>
            <pc:sldMk cId="0" sldId="365"/>
            <ac:spMk id="8195" creationId="{A955EC6E-B2A1-4AA5-9F6A-E317D7FE324C}"/>
          </ac:spMkLst>
        </pc:spChg>
      </pc:sldChg>
      <pc:sldChg chg="modSp add mod addCm delCm modCm modNotesTx">
        <pc:chgData name="Igor Pastushok" userId="573a2f02-c350-4544-a2e1-191823aaaf14" providerId="ADAL" clId="{1672A67B-B85C-4104-8FF4-2A8C5562E544}" dt="2023-02-13T07:44:31.968" v="5523" actId="20577"/>
        <pc:sldMkLst>
          <pc:docMk/>
          <pc:sldMk cId="3063530988" sldId="366"/>
        </pc:sldMkLst>
        <pc:spChg chg="mod">
          <ac:chgData name="Igor Pastushok" userId="573a2f02-c350-4544-a2e1-191823aaaf14" providerId="ADAL" clId="{1672A67B-B85C-4104-8FF4-2A8C5562E544}" dt="2023-01-24T10:11:44.915" v="3558" actId="20577"/>
          <ac:spMkLst>
            <pc:docMk/>
            <pc:sldMk cId="3063530988" sldId="366"/>
            <ac:spMk id="7170" creationId="{3794A7AC-F975-4B82-9FCA-9C67ECE03726}"/>
          </ac:spMkLst>
        </pc:spChg>
        <pc:spChg chg="mod">
          <ac:chgData name="Igor Pastushok" userId="573a2f02-c350-4544-a2e1-191823aaaf14" providerId="ADAL" clId="{1672A67B-B85C-4104-8FF4-2A8C5562E544}" dt="2023-02-13T07:44:31.968" v="5523" actId="20577"/>
          <ac:spMkLst>
            <pc:docMk/>
            <pc:sldMk cId="3063530988" sldId="366"/>
            <ac:spMk id="7171" creationId="{8B215120-9330-4C24-86C0-93DB3C460B0D}"/>
          </ac:spMkLst>
        </pc:spChg>
      </pc:sldChg>
      <pc:sldChg chg="modSp add mod modNotesTx">
        <pc:chgData name="Igor Pastushok" userId="573a2f02-c350-4544-a2e1-191823aaaf14" providerId="ADAL" clId="{1672A67B-B85C-4104-8FF4-2A8C5562E544}" dt="2023-02-13T08:14:28.639" v="5681" actId="20577"/>
        <pc:sldMkLst>
          <pc:docMk/>
          <pc:sldMk cId="2220217791" sldId="367"/>
        </pc:sldMkLst>
        <pc:spChg chg="mod">
          <ac:chgData name="Igor Pastushok" userId="573a2f02-c350-4544-a2e1-191823aaaf14" providerId="ADAL" clId="{1672A67B-B85C-4104-8FF4-2A8C5562E544}" dt="2023-01-24T09:07:52.239" v="1231" actId="404"/>
          <ac:spMkLst>
            <pc:docMk/>
            <pc:sldMk cId="2220217791" sldId="367"/>
            <ac:spMk id="7170" creationId="{3794A7AC-F975-4B82-9FCA-9C67ECE03726}"/>
          </ac:spMkLst>
        </pc:spChg>
        <pc:spChg chg="mod">
          <ac:chgData name="Igor Pastushok" userId="573a2f02-c350-4544-a2e1-191823aaaf14" providerId="ADAL" clId="{1672A67B-B85C-4104-8FF4-2A8C5562E544}" dt="2023-02-13T08:14:28.639" v="5681" actId="20577"/>
          <ac:spMkLst>
            <pc:docMk/>
            <pc:sldMk cId="2220217791" sldId="367"/>
            <ac:spMk id="7171" creationId="{8B215120-9330-4C24-86C0-93DB3C460B0D}"/>
          </ac:spMkLst>
        </pc:spChg>
      </pc:sldChg>
      <pc:sldChg chg="modSp add mod">
        <pc:chgData name="Igor Pastushok" userId="573a2f02-c350-4544-a2e1-191823aaaf14" providerId="ADAL" clId="{1672A67B-B85C-4104-8FF4-2A8C5562E544}" dt="2023-02-13T08:16:26.953" v="5784" actId="20577"/>
        <pc:sldMkLst>
          <pc:docMk/>
          <pc:sldMk cId="2319490498" sldId="368"/>
        </pc:sldMkLst>
        <pc:spChg chg="mod">
          <ac:chgData name="Igor Pastushok" userId="573a2f02-c350-4544-a2e1-191823aaaf14" providerId="ADAL" clId="{1672A67B-B85C-4104-8FF4-2A8C5562E544}" dt="2023-01-24T10:57:27.366" v="3619"/>
          <ac:spMkLst>
            <pc:docMk/>
            <pc:sldMk cId="2319490498" sldId="368"/>
            <ac:spMk id="7170" creationId="{3794A7AC-F975-4B82-9FCA-9C67ECE03726}"/>
          </ac:spMkLst>
        </pc:spChg>
        <pc:spChg chg="mod">
          <ac:chgData name="Igor Pastushok" userId="573a2f02-c350-4544-a2e1-191823aaaf14" providerId="ADAL" clId="{1672A67B-B85C-4104-8FF4-2A8C5562E544}" dt="2023-02-13T08:16:26.953" v="5784" actId="20577"/>
          <ac:spMkLst>
            <pc:docMk/>
            <pc:sldMk cId="2319490498" sldId="368"/>
            <ac:spMk id="7171" creationId="{8B215120-9330-4C24-86C0-93DB3C460B0D}"/>
          </ac:spMkLst>
        </pc:spChg>
      </pc:sldChg>
      <pc:sldChg chg="addSp delSp modSp add mod ord">
        <pc:chgData name="Igor Pastushok" userId="573a2f02-c350-4544-a2e1-191823aaaf14" providerId="ADAL" clId="{1672A67B-B85C-4104-8FF4-2A8C5562E544}" dt="2023-02-13T08:13:18.837" v="5666" actId="20577"/>
        <pc:sldMkLst>
          <pc:docMk/>
          <pc:sldMk cId="1981153661" sldId="369"/>
        </pc:sldMkLst>
        <pc:spChg chg="mod">
          <ac:chgData name="Igor Pastushok" userId="573a2f02-c350-4544-a2e1-191823aaaf14" providerId="ADAL" clId="{1672A67B-B85C-4104-8FF4-2A8C5562E544}" dt="2023-02-13T08:13:18.837" v="5666" actId="20577"/>
          <ac:spMkLst>
            <pc:docMk/>
            <pc:sldMk cId="1981153661" sldId="369"/>
            <ac:spMk id="7171" creationId="{8B215120-9330-4C24-86C0-93DB3C460B0D}"/>
          </ac:spMkLst>
        </pc:spChg>
        <pc:picChg chg="add del mod">
          <ac:chgData name="Igor Pastushok" userId="573a2f02-c350-4544-a2e1-191823aaaf14" providerId="ADAL" clId="{1672A67B-B85C-4104-8FF4-2A8C5562E544}" dt="2023-02-13T07:49:20.675" v="5536" actId="478"/>
          <ac:picMkLst>
            <pc:docMk/>
            <pc:sldMk cId="1981153661" sldId="369"/>
            <ac:picMk id="3" creationId="{1B5D5028-0364-4820-8D95-78B7673C9DEC}"/>
          </ac:picMkLst>
        </pc:picChg>
        <pc:picChg chg="add mod">
          <ac:chgData name="Igor Pastushok" userId="573a2f02-c350-4544-a2e1-191823aaaf14" providerId="ADAL" clId="{1672A67B-B85C-4104-8FF4-2A8C5562E544}" dt="2023-02-13T07:51:41.749" v="5542" actId="1076"/>
          <ac:picMkLst>
            <pc:docMk/>
            <pc:sldMk cId="1981153661" sldId="369"/>
            <ac:picMk id="5" creationId="{C5D8BAA9-76C3-4454-8303-E1878F148C0A}"/>
          </ac:picMkLst>
        </pc:picChg>
      </pc:sldChg>
      <pc:sldChg chg="new del">
        <pc:chgData name="Igor Pastushok" userId="573a2f02-c350-4544-a2e1-191823aaaf14" providerId="ADAL" clId="{1672A67B-B85C-4104-8FF4-2A8C5562E544}" dt="2023-01-24T11:14:00.394" v="4248" actId="47"/>
        <pc:sldMkLst>
          <pc:docMk/>
          <pc:sldMk cId="3815253763" sldId="3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921903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736465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two VAL servers both are using the same VAL service area ID -&gt;</a:t>
            </a: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4172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20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SA6#53	</a:t>
            </a:r>
          </a:p>
          <a:p>
            <a:pPr eaLnBrk="1" hangingPunct="1">
              <a:defRPr/>
            </a:pPr>
            <a:r>
              <a:rPr lang="en-US" altLang="en-US" sz="1200" b="1" dirty="0">
                <a:latin typeface="Arial "/>
              </a:rPr>
              <a:t>Athens, Greece, 27th February – 3rd March 2023</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S6-230636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paper on the VAL Service area ID functionality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Igor Pastushok</a:t>
            </a:r>
          </a:p>
          <a:p>
            <a:pPr marL="0" indent="0" eaLnBrk="1" hangingPunct="1">
              <a:buFontTx/>
              <a:buNone/>
            </a:pPr>
            <a:r>
              <a:rPr lang="en-GB" altLang="en-US" dirty="0"/>
              <a:t>Delegate, 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Agreed functionality of the VAL service area IDs in the SA6-52 meeting (CR #0136 of 23.434).</a:t>
            </a:r>
          </a:p>
          <a:p>
            <a:r>
              <a:rPr lang="en-US" altLang="en-US" dirty="0"/>
              <a:t>Analysis of the requirements for the VAL service area ID functionality in SEAL based on CR #0136 of 23.434:</a:t>
            </a:r>
          </a:p>
          <a:p>
            <a:pPr lvl="1"/>
            <a:r>
              <a:rPr lang="en-US" altLang="en-US" dirty="0"/>
              <a:t>SEAL Group Management.</a:t>
            </a:r>
          </a:p>
          <a:p>
            <a:r>
              <a:rPr lang="en-US" altLang="en-US" dirty="0"/>
              <a:t>The required VAL service area ID functionality based on the performed analysis.</a:t>
            </a:r>
          </a:p>
          <a:p>
            <a:r>
              <a:rPr lang="en-US" altLang="en-US" dirty="0"/>
              <a:t>Discussion on the API design for the VAL service area IDs.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VAL Service Area ID. </a:t>
            </a:r>
            <a:r>
              <a:rPr lang="en-US" altLang="en-US" sz="4000" dirty="0"/>
              <a:t>CR #0136 of 23.434</a:t>
            </a:r>
            <a:r>
              <a:rPr lang="en-GB" altLang="en-US" sz="4000" dirty="0"/>
              <a:t>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In SA6 52 meeting, the CR #0136 of 23.434 was agreed.</a:t>
            </a:r>
          </a:p>
          <a:p>
            <a:r>
              <a:rPr lang="en-US" altLang="en-US" sz="2400" dirty="0"/>
              <a:t>The CR introduced the concept of the VAL service area ID that "encapsulates" an identifier and the given geographical location(s).</a:t>
            </a:r>
          </a:p>
          <a:p>
            <a:r>
              <a:rPr lang="en-US" altLang="en-US" sz="2400" dirty="0"/>
              <a:t>The support of the VAL service area ID was introduced for:</a:t>
            </a:r>
          </a:p>
          <a:p>
            <a:pPr lvl="1"/>
            <a:r>
              <a:rPr lang="en-US" altLang="en-US" sz="2000" dirty="0"/>
              <a:t>SEAL Location Management:</a:t>
            </a:r>
          </a:p>
          <a:p>
            <a:pPr lvl="2"/>
            <a:r>
              <a:rPr lang="en-US" altLang="en-US" sz="1800" dirty="0" err="1"/>
              <a:t>SS_LocationReporting</a:t>
            </a:r>
            <a:r>
              <a:rPr lang="en-US" altLang="en-US" sz="1800" dirty="0"/>
              <a:t> API (</a:t>
            </a:r>
            <a:r>
              <a:rPr lang="en-US" altLang="en-US" sz="1800" dirty="0" err="1"/>
              <a:t>Create_Trigger_Location_Reporting</a:t>
            </a:r>
            <a:r>
              <a:rPr lang="en-US" altLang="en-US" sz="1800" dirty="0"/>
              <a:t>);</a:t>
            </a:r>
          </a:p>
          <a:p>
            <a:pPr lvl="2"/>
            <a:r>
              <a:rPr lang="en-US" altLang="en-US" sz="1800" dirty="0" err="1"/>
              <a:t>SS_LocationAreaInfoRetrieval</a:t>
            </a:r>
            <a:r>
              <a:rPr lang="en-US" altLang="en-US" sz="1800" dirty="0"/>
              <a:t> API (</a:t>
            </a:r>
            <a:r>
              <a:rPr lang="en-US" altLang="en-US" sz="1800" dirty="0" err="1"/>
              <a:t>Obtain_UEs_Info</a:t>
            </a:r>
            <a:r>
              <a:rPr lang="en-US" altLang="en-US" sz="1800" dirty="0"/>
              <a:t>); and</a:t>
            </a:r>
          </a:p>
          <a:p>
            <a:pPr lvl="2"/>
            <a:r>
              <a:rPr lang="en-US" altLang="en-US" sz="1800" dirty="0" err="1"/>
              <a:t>SS_LocationAreaMonitoring</a:t>
            </a:r>
            <a:r>
              <a:rPr lang="en-US" altLang="en-US" sz="1800" dirty="0"/>
              <a:t> API (</a:t>
            </a:r>
            <a:r>
              <a:rPr lang="en-US" altLang="en-US" sz="1800" dirty="0" err="1"/>
              <a:t>Subscribe_Location_Area_Monitoring</a:t>
            </a:r>
            <a:r>
              <a:rPr lang="en-US" altLang="en-US" sz="1800" dirty="0"/>
              <a:t>).</a:t>
            </a:r>
          </a:p>
          <a:p>
            <a:pPr lvl="1"/>
            <a:r>
              <a:rPr lang="en-US" altLang="en-US" sz="2000" dirty="0"/>
              <a:t>SEAL Group Management:</a:t>
            </a:r>
          </a:p>
          <a:p>
            <a:pPr lvl="2"/>
            <a:r>
              <a:rPr lang="en-US" altLang="en-US" sz="1800" dirty="0" err="1"/>
              <a:t>SS_GroupManagement</a:t>
            </a:r>
            <a:r>
              <a:rPr lang="en-US" altLang="en-US" sz="1800" dirty="0"/>
              <a:t> API (</a:t>
            </a:r>
            <a:r>
              <a:rPr lang="en-US" altLang="en-US" sz="1800" dirty="0" err="1"/>
              <a:t>Create_LocationBasedGroup_Info</a:t>
            </a:r>
            <a:r>
              <a:rPr lang="en-US" altLang="en-US" sz="1800" dirty="0"/>
              <a:t>).</a:t>
            </a:r>
          </a:p>
          <a:p>
            <a:r>
              <a:rPr lang="en-US" altLang="en-US" sz="2400" dirty="0"/>
              <a:t>The </a:t>
            </a:r>
            <a:r>
              <a:rPr lang="en-US" altLang="en-US" sz="2400" dirty="0" err="1"/>
              <a:t>SS_VALServiceAreaConfiguration</a:t>
            </a:r>
            <a:r>
              <a:rPr lang="en-US" altLang="en-US" sz="2400" dirty="0"/>
              <a:t> API was introduced with the </a:t>
            </a:r>
            <a:r>
              <a:rPr lang="en-US" altLang="en-US" sz="2400" dirty="0" err="1"/>
              <a:t>Configure_VAL_Service_Area</a:t>
            </a:r>
            <a:r>
              <a:rPr lang="en-US" altLang="en-US" sz="2400" dirty="0"/>
              <a:t> operation and information flows. </a:t>
            </a:r>
          </a:p>
          <a:p>
            <a:pPr lvl="2"/>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D1FE0-518A-2A45-08F0-650706B018A6}"/>
              </a:ext>
            </a:extLst>
          </p:cNvPr>
          <p:cNvSpPr>
            <a:spLocks noGrp="1"/>
          </p:cNvSpPr>
          <p:nvPr>
            <p:ph type="title"/>
          </p:nvPr>
        </p:nvSpPr>
        <p:spPr/>
        <p:txBody>
          <a:bodyPr/>
          <a:lstStyle/>
          <a:p>
            <a:r>
              <a:rPr lang="en-US" sz="3600" dirty="0"/>
              <a:t>Ericsson point of view</a:t>
            </a:r>
            <a:br>
              <a:rPr lang="en-US" sz="3600" dirty="0"/>
            </a:br>
            <a:r>
              <a:rPr lang="en-US" sz="3600" dirty="0"/>
              <a:t>on VAL service area ID functionality</a:t>
            </a:r>
          </a:p>
        </p:txBody>
      </p:sp>
      <p:sp>
        <p:nvSpPr>
          <p:cNvPr id="3" name="Content Placeholder 2">
            <a:extLst>
              <a:ext uri="{FF2B5EF4-FFF2-40B4-BE49-F238E27FC236}">
                <a16:creationId xmlns:a16="http://schemas.microsoft.com/office/drawing/2014/main" id="{88EAAAD7-84CF-EF5F-DCBB-907C8585AC06}"/>
              </a:ext>
            </a:extLst>
          </p:cNvPr>
          <p:cNvSpPr>
            <a:spLocks noGrp="1"/>
          </p:cNvSpPr>
          <p:nvPr>
            <p:ph idx="1"/>
          </p:nvPr>
        </p:nvSpPr>
        <p:spPr/>
        <p:txBody>
          <a:bodyPr/>
          <a:lstStyle/>
          <a:p>
            <a:r>
              <a:rPr lang="en-US" dirty="0"/>
              <a:t>Sharing mechanism of VAL service Area ID within the VAL service is needed to keep the alignment with the existing SEAL services and application implementations:</a:t>
            </a:r>
          </a:p>
          <a:p>
            <a:pPr lvl="1"/>
            <a:r>
              <a:rPr lang="en-US" dirty="0"/>
              <a:t>In SEAL group management (see slides 5 and 6), the location information (within the VAL group document) is available for VAL servers within the VAL </a:t>
            </a:r>
            <a:r>
              <a:rPr lang="en-US"/>
              <a:t>service via </a:t>
            </a:r>
            <a:r>
              <a:rPr lang="en-US" dirty="0"/>
              <a:t>group info change and group create notification events.</a:t>
            </a:r>
          </a:p>
          <a:p>
            <a:pPr lvl="1"/>
            <a:r>
              <a:rPr lang="en-US" dirty="0"/>
              <a:t>The restriction of the VAL service area ID sharing within a VAL service causes the impossibility of using VAL service ID for the implemented applications (Rel-16 and Rel-17) that rely on sharing location information within group info change and group create event notifications.</a:t>
            </a:r>
          </a:p>
        </p:txBody>
      </p:sp>
    </p:spTree>
    <p:extLst>
      <p:ext uri="{BB962C8B-B14F-4D97-AF65-F5344CB8AC3E}">
        <p14:creationId xmlns:p14="http://schemas.microsoft.com/office/powerpoint/2010/main" val="28535762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Analysis of the VAL Service Area ID functionality</a:t>
            </a:r>
            <a:br>
              <a:rPr lang="en-GB" altLang="en-US" sz="3600" dirty="0"/>
            </a:br>
            <a:r>
              <a:rPr lang="en-GB" altLang="en-US" sz="3600" dirty="0"/>
              <a:t>in SEAL Group Management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Introduction of the VAL service area ID (see clauses 10.3.7 and 10.3.2.34) during a VAL group creation imposes the requirements on the VAL service area ID functionality:</a:t>
            </a:r>
          </a:p>
          <a:p>
            <a:pPr lvl="1"/>
            <a:r>
              <a:rPr lang="en-US" altLang="en-US" dirty="0"/>
              <a:t>Any VAL server within the same VAL service can subscribe to the “VAL group create” and “VAL group update” events (clause 10.4.5.2). If the VAL server subscribed to the events, it will receive a notification with the current state of the VAL group document.</a:t>
            </a:r>
          </a:p>
          <a:p>
            <a:pPr lvl="1"/>
            <a:r>
              <a:rPr lang="en-US" altLang="en-US" dirty="0"/>
              <a:t>Thus, </a:t>
            </a:r>
            <a:r>
              <a:rPr lang="en-US" altLang="en-US" b="1" dirty="0"/>
              <a:t>the VAL service area IDs shall be available for all VAL servers within the one VAL service</a:t>
            </a:r>
            <a:r>
              <a:rPr lang="en-US" altLang="en-US" dirty="0"/>
              <a:t>. It is required to align the VAL service area ID functionality with the implemented SEAL Group Management in stage 3.</a:t>
            </a:r>
          </a:p>
          <a:p>
            <a:r>
              <a:rPr lang="en-US" altLang="en-US" b="1" dirty="0"/>
              <a:t>Proposal: </a:t>
            </a:r>
            <a:r>
              <a:rPr lang="en-US" altLang="en-US" dirty="0"/>
              <a:t>Align the VAL service area ID functionality with the SEAL Group management requirements.</a:t>
            </a:r>
          </a:p>
        </p:txBody>
      </p:sp>
    </p:spTree>
    <p:extLst>
      <p:ext uri="{BB962C8B-B14F-4D97-AF65-F5344CB8AC3E}">
        <p14:creationId xmlns:p14="http://schemas.microsoft.com/office/powerpoint/2010/main" val="222021779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Analysis of the VAL Service Area ID functionality. Problematic scenario</a:t>
            </a:r>
          </a:p>
        </p:txBody>
      </p:sp>
      <p:pic>
        <p:nvPicPr>
          <p:cNvPr id="7" name="Picture 6">
            <a:extLst>
              <a:ext uri="{FF2B5EF4-FFF2-40B4-BE49-F238E27FC236}">
                <a16:creationId xmlns:a16="http://schemas.microsoft.com/office/drawing/2014/main" id="{0E95A63A-BFE4-1290-7438-B254AB8B04D0}"/>
              </a:ext>
            </a:extLst>
          </p:cNvPr>
          <p:cNvPicPr>
            <a:picLocks noChangeAspect="1"/>
          </p:cNvPicPr>
          <p:nvPr/>
        </p:nvPicPr>
        <p:blipFill>
          <a:blip r:embed="rId3"/>
          <a:stretch>
            <a:fillRect/>
          </a:stretch>
        </p:blipFill>
        <p:spPr>
          <a:xfrm>
            <a:off x="1076739" y="1928497"/>
            <a:ext cx="10038522" cy="4352057"/>
          </a:xfrm>
          <a:prstGeom prst="rect">
            <a:avLst/>
          </a:prstGeom>
        </p:spPr>
      </p:pic>
    </p:spTree>
    <p:extLst>
      <p:ext uri="{BB962C8B-B14F-4D97-AF65-F5344CB8AC3E}">
        <p14:creationId xmlns:p14="http://schemas.microsoft.com/office/powerpoint/2010/main" val="198115366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Requirements for the VAL service area ID</a:t>
            </a:r>
            <a:br>
              <a:rPr lang="en-GB" altLang="en-US" sz="3600" dirty="0"/>
            </a:br>
            <a:r>
              <a:rPr lang="en-GB" altLang="en-US" sz="3600" dirty="0"/>
              <a:t>functionality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000" dirty="0"/>
              <a:t>Based on the performed analysis, the VAL service area ID functionality shall support:</a:t>
            </a:r>
          </a:p>
          <a:p>
            <a:r>
              <a:rPr lang="en-US" altLang="en-US" sz="2000" dirty="0"/>
              <a:t>CRUD operations:</a:t>
            </a:r>
          </a:p>
          <a:p>
            <a:pPr lvl="1"/>
            <a:r>
              <a:rPr lang="en-US" altLang="en-US" sz="1800" dirty="0"/>
              <a:t>Configure;</a:t>
            </a:r>
          </a:p>
          <a:p>
            <a:pPr lvl="1"/>
            <a:r>
              <a:rPr lang="en-US" altLang="en-US" sz="1800" dirty="0"/>
              <a:t>Retrieve:</a:t>
            </a:r>
          </a:p>
          <a:p>
            <a:pPr lvl="2"/>
            <a:r>
              <a:rPr lang="en-US" altLang="en-US" sz="1600" dirty="0"/>
              <a:t>Single VAL server scenario: the VAL server shall be able to retrieve the configured VAL service area IDs.</a:t>
            </a:r>
          </a:p>
          <a:p>
            <a:pPr lvl="2"/>
            <a:r>
              <a:rPr lang="en-US" altLang="en-US" sz="1600" dirty="0"/>
              <a:t>VAL servers within the same VAL service: a VAL server within one VAL service shall be able to retrieve the requested VAL service area ID.</a:t>
            </a:r>
          </a:p>
          <a:p>
            <a:pPr lvl="1"/>
            <a:r>
              <a:rPr lang="en-US" altLang="en-US" sz="1800" dirty="0"/>
              <a:t>Update: the VAL server shall be able to update the configured VAL service area IDs.</a:t>
            </a:r>
          </a:p>
          <a:p>
            <a:pPr lvl="1"/>
            <a:r>
              <a:rPr lang="en-US" altLang="en-US" sz="1800" dirty="0"/>
              <a:t>Delete: the VAL server shall be able to delete the configured VAL service area IDs.</a:t>
            </a:r>
          </a:p>
          <a:p>
            <a:pPr marL="457200" lvl="1" indent="0">
              <a:buNone/>
            </a:pPr>
            <a:r>
              <a:rPr lang="en-US" altLang="en-US" sz="1800" b="1" dirty="0"/>
              <a:t>NOTE 1: </a:t>
            </a:r>
            <a:r>
              <a:rPr lang="en-US" altLang="en-US" sz="1800" dirty="0"/>
              <a:t>The Update and Delete operations can be performed by the VAL server that configured the target VAL service area ID.</a:t>
            </a:r>
          </a:p>
          <a:p>
            <a:pPr marL="457200" lvl="1" indent="0">
              <a:buNone/>
            </a:pPr>
            <a:r>
              <a:rPr lang="en-US" altLang="en-US" sz="1800" b="1" dirty="0"/>
              <a:t>NOTE 2:</a:t>
            </a:r>
            <a:r>
              <a:rPr lang="en-US" altLang="en-US" sz="1800" dirty="0"/>
              <a:t> The Update and Delete operations do not affect the existing subscriptions in the SEAL layer.</a:t>
            </a:r>
          </a:p>
          <a:p>
            <a:r>
              <a:rPr lang="en-US" altLang="en-US" sz="2000" dirty="0"/>
              <a:t>Subscribe/Notify operations:</a:t>
            </a:r>
          </a:p>
          <a:p>
            <a:pPr lvl="1"/>
            <a:r>
              <a:rPr lang="en-US" altLang="en-US" sz="1800" dirty="0"/>
              <a:t>A VAL server within the same VAL service can subscribe (being notified) to (about) CREATE/UPDATE/DELETE VAL service area configuration events.</a:t>
            </a:r>
          </a:p>
        </p:txBody>
      </p:sp>
    </p:spTree>
    <p:extLst>
      <p:ext uri="{BB962C8B-B14F-4D97-AF65-F5344CB8AC3E}">
        <p14:creationId xmlns:p14="http://schemas.microsoft.com/office/powerpoint/2010/main" val="30635309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API design for the VAL service area IDs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Based on the performed analysis and the formulated requirements, it is proposed to implement the VAL service area ID functionality in the </a:t>
            </a:r>
            <a:r>
              <a:rPr lang="en-US" altLang="en-US" dirty="0" err="1"/>
              <a:t>SS_VALServiceAreaConfiguration</a:t>
            </a:r>
            <a:r>
              <a:rPr lang="en-US" altLang="en-US" dirty="0"/>
              <a:t> API introduced </a:t>
            </a:r>
            <a:r>
              <a:rPr lang="en-US" altLang="en-US" sz="2800" dirty="0"/>
              <a:t>CR #0136 of 23.434</a:t>
            </a:r>
            <a:r>
              <a:rPr lang="en-GB" altLang="en-US" dirty="0"/>
              <a:t>.</a:t>
            </a:r>
          </a:p>
          <a:p>
            <a:r>
              <a:rPr lang="en-GB" altLang="en-US" dirty="0"/>
              <a:t>The VAL service area ID functionality is LMS-specific and does not limited to a single VAL server provisioning. </a:t>
            </a:r>
          </a:p>
          <a:p>
            <a:r>
              <a:rPr lang="en-US" altLang="en-US" dirty="0"/>
              <a:t>It is proposed to implement the VAL service area ID service operations in the </a:t>
            </a:r>
            <a:r>
              <a:rPr lang="en-US" altLang="en-US" sz="2800" dirty="0" err="1"/>
              <a:t>SS_VALServiceAreaConfiguration</a:t>
            </a:r>
            <a:r>
              <a:rPr lang="en-US" altLang="en-US" sz="2800" dirty="0"/>
              <a:t> API.</a:t>
            </a:r>
            <a:endParaRPr lang="en-US" altLang="en-US" dirty="0"/>
          </a:p>
        </p:txBody>
      </p:sp>
    </p:spTree>
    <p:extLst>
      <p:ext uri="{BB962C8B-B14F-4D97-AF65-F5344CB8AC3E}">
        <p14:creationId xmlns:p14="http://schemas.microsoft.com/office/powerpoint/2010/main" val="231949049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This discussion paper proposes the following way forward for the VAL service area ID functionality:</a:t>
            </a:r>
          </a:p>
          <a:p>
            <a:pPr lvl="1"/>
            <a:r>
              <a:rPr lang="en-US" altLang="en-US" dirty="0"/>
              <a:t>Align the VAL service area ID functionality with the SEAL group management:</a:t>
            </a:r>
          </a:p>
          <a:p>
            <a:pPr lvl="2"/>
            <a:r>
              <a:rPr lang="en-US" altLang="en-US" i="1" dirty="0"/>
              <a:t>The VAL service area IDs are available for all VAL servers within the one VAL service</a:t>
            </a:r>
            <a:r>
              <a:rPr lang="en-US" altLang="en-US" dirty="0"/>
              <a:t>. It is needed for the VAL service area ID usage in the SEAL GM as was agreed in </a:t>
            </a:r>
            <a:r>
              <a:rPr lang="en-US" altLang="en-US" sz="2000" dirty="0"/>
              <a:t>CR #0136 of 23.434</a:t>
            </a:r>
            <a:r>
              <a:rPr lang="en-GB" altLang="en-US" dirty="0"/>
              <a:t>.</a:t>
            </a:r>
            <a:endParaRPr lang="en-GB" altLang="en-US" sz="2000" dirty="0"/>
          </a:p>
          <a:p>
            <a:pPr lvl="2"/>
            <a:r>
              <a:rPr lang="en-GB" altLang="en-US" dirty="0"/>
              <a:t>The VAL service area IDs should support:</a:t>
            </a:r>
          </a:p>
          <a:p>
            <a:pPr lvl="3"/>
            <a:r>
              <a:rPr lang="en-GB" altLang="en-US" dirty="0"/>
              <a:t>CRUD operations for the VAL server that configured the VAL service area ID; and </a:t>
            </a:r>
          </a:p>
          <a:p>
            <a:pPr lvl="3"/>
            <a:r>
              <a:rPr lang="en-GB" altLang="en-US" dirty="0"/>
              <a:t>Retrieve/Subscribe/Notify interaction for the VAL servers within one VAL service.</a:t>
            </a:r>
          </a:p>
          <a:p>
            <a:pPr lvl="1"/>
            <a:r>
              <a:rPr lang="en-GB" altLang="en-US" dirty="0"/>
              <a:t>Implement the service operations in the </a:t>
            </a:r>
            <a:r>
              <a:rPr lang="en-US" altLang="en-US" sz="2400" dirty="0" err="1"/>
              <a:t>SS_VALServiceAreaConfiguration</a:t>
            </a:r>
            <a:r>
              <a:rPr lang="en-US" altLang="en-US" sz="2400"/>
              <a:t> API. </a:t>
            </a:r>
            <a:endParaRPr lang="en-GB"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9897</TotalTime>
  <Words>916</Words>
  <Application>Microsoft Office PowerPoint</Application>
  <PresentationFormat>Widescreen</PresentationFormat>
  <Paragraphs>59</Paragraphs>
  <Slides>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Discussion paper on the VAL Service area ID functionality</vt:lpstr>
      <vt:lpstr>Outline</vt:lpstr>
      <vt:lpstr>VAL Service Area ID. CR #0136 of 23.434 </vt:lpstr>
      <vt:lpstr>Ericsson point of view on VAL service area ID functionality</vt:lpstr>
      <vt:lpstr>Analysis of the VAL Service Area ID functionality in SEAL Group Management </vt:lpstr>
      <vt:lpstr>Analysis of the VAL Service Area ID functionality. Problematic scenario</vt:lpstr>
      <vt:lpstr>Requirements for the VAL service area ID functionality</vt:lpstr>
      <vt:lpstr>API design for the VAL service area IDs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Igor Pastushok</cp:lastModifiedBy>
  <cp:revision>595</cp:revision>
  <dcterms:created xsi:type="dcterms:W3CDTF">2010-02-05T13:52:04Z</dcterms:created>
  <dcterms:modified xsi:type="dcterms:W3CDTF">2023-02-20T13:20:47Z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