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15"/>
  </p:notesMasterIdLst>
  <p:handoutMasterIdLst>
    <p:handoutMasterId r:id="rId16"/>
  </p:handoutMasterIdLst>
  <p:sldIdLst>
    <p:sldId id="341" r:id="rId5"/>
    <p:sldId id="363" r:id="rId6"/>
    <p:sldId id="371" r:id="rId7"/>
    <p:sldId id="372" r:id="rId8"/>
    <p:sldId id="373" r:id="rId9"/>
    <p:sldId id="374" r:id="rId10"/>
    <p:sldId id="375" r:id="rId11"/>
    <p:sldId id="377" r:id="rId12"/>
    <p:sldId id="379" r:id="rId13"/>
    <p:sldId id="380"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B5C904-D548-6D7E-2959-C91210B05B75}" name="Ericsson J b Athens" initials="JA" userId="Ericsson J b Athens" providerId="None"/>
  <p188:author id="{2FDDFB20-FA5D-9E02-3517-1F931E76ECA0}" name="Magnus Tränk" initials="MT" userId="S::magnus.trank@ericsson.com::73c60b22-ca24-47b0-bd75-dbf2f6fa7bc6" providerId="AD"/>
  <p188:author id="{831CA823-2837-5B5B-AA27-E35EA9FDACC4}" name="Ericsson" initials="RA" userId="Ericsson" providerId="None"/>
  <p188:author id="{C562912F-464A-5094-A41D-BF275872D0B9}" name="David Rothbaum" initials="DR" userId="S::david.rothbaum@ericsson.com::dcb82c17-9b33-4529-8157-66abecc171e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FDB622-B85B-46DD-AEF0-A659ADAC4486}" v="1037" dt="2023-02-14T12:49:47.5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39" autoAdjust="0"/>
    <p:restoredTop sz="88298" autoAdjust="0"/>
  </p:normalViewPr>
  <p:slideViewPr>
    <p:cSldViewPr snapToGrid="0">
      <p:cViewPr varScale="1">
        <p:scale>
          <a:sx n="77" d="100"/>
          <a:sy n="77" d="100"/>
        </p:scale>
        <p:origin x="1166" y="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na Alhalaseh" userId="77599387-2e60-4e13-a056-5c29cbf8c9b4" providerId="ADAL" clId="{7238FAD0-7168-4806-9E00-FD967C70889D}"/>
    <pc:docChg chg="undo custSel addSld delSld modSld sldOrd modMainMaster">
      <pc:chgData name="Rana Alhalaseh" userId="77599387-2e60-4e13-a056-5c29cbf8c9b4" providerId="ADAL" clId="{7238FAD0-7168-4806-9E00-FD967C70889D}" dt="2023-02-03T09:07:46.642" v="5505" actId="20577"/>
      <pc:docMkLst>
        <pc:docMk/>
      </pc:docMkLst>
      <pc:sldChg chg="modSp mod">
        <pc:chgData name="Rana Alhalaseh" userId="77599387-2e60-4e13-a056-5c29cbf8c9b4" providerId="ADAL" clId="{7238FAD0-7168-4806-9E00-FD967C70889D}" dt="2023-02-02T14:42:49.414" v="5091" actId="20577"/>
        <pc:sldMkLst>
          <pc:docMk/>
          <pc:sldMk cId="0" sldId="341"/>
        </pc:sldMkLst>
        <pc:spChg chg="mod">
          <ac:chgData name="Rana Alhalaseh" userId="77599387-2e60-4e13-a056-5c29cbf8c9b4" providerId="ADAL" clId="{7238FAD0-7168-4806-9E00-FD967C70889D}" dt="2023-01-25T07:29:41.151" v="53" actId="20577"/>
          <ac:spMkLst>
            <pc:docMk/>
            <pc:sldMk cId="0" sldId="341"/>
            <ac:spMk id="5122" creationId="{6BFCA172-672F-4297-B767-9F7EDE373FA1}"/>
          </ac:spMkLst>
        </pc:spChg>
        <pc:spChg chg="mod">
          <ac:chgData name="Rana Alhalaseh" userId="77599387-2e60-4e13-a056-5c29cbf8c9b4" providerId="ADAL" clId="{7238FAD0-7168-4806-9E00-FD967C70889D}" dt="2023-02-02T14:42:49.414" v="5091" actId="20577"/>
          <ac:spMkLst>
            <pc:docMk/>
            <pc:sldMk cId="0" sldId="341"/>
            <ac:spMk id="5123" creationId="{9FAD3684-801E-4E1E-85EB-F5F3E5D37277}"/>
          </ac:spMkLst>
        </pc:spChg>
      </pc:sldChg>
      <pc:sldChg chg="modSp mod">
        <pc:chgData name="Rana Alhalaseh" userId="77599387-2e60-4e13-a056-5c29cbf8c9b4" providerId="ADAL" clId="{7238FAD0-7168-4806-9E00-FD967C70889D}" dt="2023-01-26T11:21:07.127" v="4300" actId="20577"/>
        <pc:sldMkLst>
          <pc:docMk/>
          <pc:sldMk cId="0" sldId="363"/>
        </pc:sldMkLst>
        <pc:spChg chg="mod">
          <ac:chgData name="Rana Alhalaseh" userId="77599387-2e60-4e13-a056-5c29cbf8c9b4" providerId="ADAL" clId="{7238FAD0-7168-4806-9E00-FD967C70889D}" dt="2023-01-26T11:21:07.127" v="4300" actId="20577"/>
          <ac:spMkLst>
            <pc:docMk/>
            <pc:sldMk cId="0" sldId="363"/>
            <ac:spMk id="6147" creationId="{33CFEE74-7B51-47B2-8BC9-945D38E983E7}"/>
          </ac:spMkLst>
        </pc:spChg>
      </pc:sldChg>
      <pc:sldChg chg="addSp delSp modSp mod modNotesTx">
        <pc:chgData name="Rana Alhalaseh" userId="77599387-2e60-4e13-a056-5c29cbf8c9b4" providerId="ADAL" clId="{7238FAD0-7168-4806-9E00-FD967C70889D}" dt="2023-01-26T11:23:10.075" v="4763" actId="20577"/>
        <pc:sldMkLst>
          <pc:docMk/>
          <pc:sldMk cId="0" sldId="364"/>
        </pc:sldMkLst>
        <pc:spChg chg="add del">
          <ac:chgData name="Rana Alhalaseh" userId="77599387-2e60-4e13-a056-5c29cbf8c9b4" providerId="ADAL" clId="{7238FAD0-7168-4806-9E00-FD967C70889D}" dt="2023-01-25T11:47:11.954" v="1894" actId="478"/>
          <ac:spMkLst>
            <pc:docMk/>
            <pc:sldMk cId="0" sldId="364"/>
            <ac:spMk id="6" creationId="{B4C1B292-9E78-453F-A33F-DCD863A2C333}"/>
          </ac:spMkLst>
        </pc:spChg>
        <pc:spChg chg="add mod">
          <ac:chgData name="Rana Alhalaseh" userId="77599387-2e60-4e13-a056-5c29cbf8c9b4" providerId="ADAL" clId="{7238FAD0-7168-4806-9E00-FD967C70889D}" dt="2023-01-25T11:49:30.392" v="1964" actId="1036"/>
          <ac:spMkLst>
            <pc:docMk/>
            <pc:sldMk cId="0" sldId="364"/>
            <ac:spMk id="7" creationId="{4F7E0404-C81C-4159-AEB5-D8C71C8EF5FE}"/>
          </ac:spMkLst>
        </pc:spChg>
        <pc:spChg chg="add mod">
          <ac:chgData name="Rana Alhalaseh" userId="77599387-2e60-4e13-a056-5c29cbf8c9b4" providerId="ADAL" clId="{7238FAD0-7168-4806-9E00-FD967C70889D}" dt="2023-01-25T11:49:26.067" v="1958" actId="1035"/>
          <ac:spMkLst>
            <pc:docMk/>
            <pc:sldMk cId="0" sldId="364"/>
            <ac:spMk id="10" creationId="{D5074321-072B-4E0F-82D3-BB343FD63FDA}"/>
          </ac:spMkLst>
        </pc:spChg>
        <pc:spChg chg="mod">
          <ac:chgData name="Rana Alhalaseh" userId="77599387-2e60-4e13-a056-5c29cbf8c9b4" providerId="ADAL" clId="{7238FAD0-7168-4806-9E00-FD967C70889D}" dt="2023-01-25T07:36:50.243" v="153" actId="20577"/>
          <ac:spMkLst>
            <pc:docMk/>
            <pc:sldMk cId="0" sldId="364"/>
            <ac:spMk id="7170" creationId="{3794A7AC-F975-4B82-9FCA-9C67ECE03726}"/>
          </ac:spMkLst>
        </pc:spChg>
        <pc:spChg chg="del mod">
          <ac:chgData name="Rana Alhalaseh" userId="77599387-2e60-4e13-a056-5c29cbf8c9b4" providerId="ADAL" clId="{7238FAD0-7168-4806-9E00-FD967C70889D}" dt="2023-01-25T08:03:01.965" v="156" actId="478"/>
          <ac:spMkLst>
            <pc:docMk/>
            <pc:sldMk cId="0" sldId="364"/>
            <ac:spMk id="7171" creationId="{8B215120-9330-4C24-86C0-93DB3C460B0D}"/>
          </ac:spMkLst>
        </pc:spChg>
        <pc:picChg chg="add mod">
          <ac:chgData name="Rana Alhalaseh" userId="77599387-2e60-4e13-a056-5c29cbf8c9b4" providerId="ADAL" clId="{7238FAD0-7168-4806-9E00-FD967C70889D}" dt="2023-01-25T08:08:03.753" v="299" actId="1035"/>
          <ac:picMkLst>
            <pc:docMk/>
            <pc:sldMk cId="0" sldId="364"/>
            <ac:picMk id="3" creationId="{6C8BA71E-2377-41E1-AA81-5BD944A3A3FC}"/>
          </ac:picMkLst>
        </pc:picChg>
        <pc:picChg chg="add mod">
          <ac:chgData name="Rana Alhalaseh" userId="77599387-2e60-4e13-a056-5c29cbf8c9b4" providerId="ADAL" clId="{7238FAD0-7168-4806-9E00-FD967C70889D}" dt="2023-01-25T08:06:50.046" v="296" actId="1038"/>
          <ac:picMkLst>
            <pc:docMk/>
            <pc:sldMk cId="0" sldId="364"/>
            <ac:picMk id="5" creationId="{DA725BE5-BCAF-4E79-97FB-3973B10D3038}"/>
          </ac:picMkLst>
        </pc:picChg>
      </pc:sldChg>
      <pc:sldChg chg="addSp delSp modSp add del mod ord">
        <pc:chgData name="Rana Alhalaseh" userId="77599387-2e60-4e13-a056-5c29cbf8c9b4" providerId="ADAL" clId="{7238FAD0-7168-4806-9E00-FD967C70889D}" dt="2023-02-02T14:09:08.400" v="5085" actId="20577"/>
        <pc:sldMkLst>
          <pc:docMk/>
          <pc:sldMk cId="0" sldId="365"/>
        </pc:sldMkLst>
        <pc:spChg chg="add del mod">
          <ac:chgData name="Rana Alhalaseh" userId="77599387-2e60-4e13-a056-5c29cbf8c9b4" providerId="ADAL" clId="{7238FAD0-7168-4806-9E00-FD967C70889D}" dt="2023-01-25T13:12:57.549" v="3438" actId="478"/>
          <ac:spMkLst>
            <pc:docMk/>
            <pc:sldMk cId="0" sldId="365"/>
            <ac:spMk id="2" creationId="{FFC03438-C5C1-4668-8CF3-1D1174A1DEBC}"/>
          </ac:spMkLst>
        </pc:spChg>
        <pc:spChg chg="add del">
          <ac:chgData name="Rana Alhalaseh" userId="77599387-2e60-4e13-a056-5c29cbf8c9b4" providerId="ADAL" clId="{7238FAD0-7168-4806-9E00-FD967C70889D}" dt="2023-01-25T13:16:09.091" v="3446"/>
          <ac:spMkLst>
            <pc:docMk/>
            <pc:sldMk cId="0" sldId="365"/>
            <ac:spMk id="5" creationId="{708C051B-53C4-4AD2-8DEA-2CF516F715A3}"/>
          </ac:spMkLst>
        </pc:spChg>
        <pc:spChg chg="add mod">
          <ac:chgData name="Rana Alhalaseh" userId="77599387-2e60-4e13-a056-5c29cbf8c9b4" providerId="ADAL" clId="{7238FAD0-7168-4806-9E00-FD967C70889D}" dt="2023-01-25T13:42:26.032" v="3771" actId="207"/>
          <ac:spMkLst>
            <pc:docMk/>
            <pc:sldMk cId="0" sldId="365"/>
            <ac:spMk id="6" creationId="{905201DC-13A4-4C3B-AF71-37D7B118408A}"/>
          </ac:spMkLst>
        </pc:spChg>
        <pc:spChg chg="add mod">
          <ac:chgData name="Rana Alhalaseh" userId="77599387-2e60-4e13-a056-5c29cbf8c9b4" providerId="ADAL" clId="{7238FAD0-7168-4806-9E00-FD967C70889D}" dt="2023-01-25T13:43:28.362" v="3776" actId="208"/>
          <ac:spMkLst>
            <pc:docMk/>
            <pc:sldMk cId="0" sldId="365"/>
            <ac:spMk id="7" creationId="{A3D0545C-9DE8-4DE3-B126-5AB79C11FF11}"/>
          </ac:spMkLst>
        </pc:spChg>
        <pc:spChg chg="add mod">
          <ac:chgData name="Rana Alhalaseh" userId="77599387-2e60-4e13-a056-5c29cbf8c9b4" providerId="ADAL" clId="{7238FAD0-7168-4806-9E00-FD967C70889D}" dt="2023-02-02T14:09:08.400" v="5085" actId="20577"/>
          <ac:spMkLst>
            <pc:docMk/>
            <pc:sldMk cId="0" sldId="365"/>
            <ac:spMk id="8" creationId="{742A33EE-7454-457F-B591-FB632A827C5A}"/>
          </ac:spMkLst>
        </pc:spChg>
        <pc:spChg chg="add del">
          <ac:chgData name="Rana Alhalaseh" userId="77599387-2e60-4e13-a056-5c29cbf8c9b4" providerId="ADAL" clId="{7238FAD0-7168-4806-9E00-FD967C70889D}" dt="2023-01-25T13:30:41.242" v="3682"/>
          <ac:spMkLst>
            <pc:docMk/>
            <pc:sldMk cId="0" sldId="365"/>
            <ac:spMk id="9" creationId="{7F88A3AE-9891-4D7B-BF38-FE456756B659}"/>
          </ac:spMkLst>
        </pc:spChg>
        <pc:spChg chg="add mod">
          <ac:chgData name="Rana Alhalaseh" userId="77599387-2e60-4e13-a056-5c29cbf8c9b4" providerId="ADAL" clId="{7238FAD0-7168-4806-9E00-FD967C70889D}" dt="2023-01-25T13:25:10.924" v="3495" actId="1038"/>
          <ac:spMkLst>
            <pc:docMk/>
            <pc:sldMk cId="0" sldId="365"/>
            <ac:spMk id="10" creationId="{2B031F5E-E178-45D2-9F11-C440C210C2AE}"/>
          </ac:spMkLst>
        </pc:spChg>
        <pc:spChg chg="add mod">
          <ac:chgData name="Rana Alhalaseh" userId="77599387-2e60-4e13-a056-5c29cbf8c9b4" providerId="ADAL" clId="{7238FAD0-7168-4806-9E00-FD967C70889D}" dt="2023-01-25T13:29:21.941" v="3678" actId="1036"/>
          <ac:spMkLst>
            <pc:docMk/>
            <pc:sldMk cId="0" sldId="365"/>
            <ac:spMk id="11" creationId="{79F133EC-221E-46F2-8CEF-13A8F28AF7DD}"/>
          </ac:spMkLst>
        </pc:spChg>
        <pc:spChg chg="mod">
          <ac:chgData name="Rana Alhalaseh" userId="77599387-2e60-4e13-a056-5c29cbf8c9b4" providerId="ADAL" clId="{7238FAD0-7168-4806-9E00-FD967C70889D}" dt="2023-01-25T13:08:29.345" v="3436" actId="20577"/>
          <ac:spMkLst>
            <pc:docMk/>
            <pc:sldMk cId="0" sldId="365"/>
            <ac:spMk id="8194" creationId="{3AFF4909-1900-46CD-87F7-AE296C59418F}"/>
          </ac:spMkLst>
        </pc:spChg>
        <pc:spChg chg="del mod">
          <ac:chgData name="Rana Alhalaseh" userId="77599387-2e60-4e13-a056-5c29cbf8c9b4" providerId="ADAL" clId="{7238FAD0-7168-4806-9E00-FD967C70889D}" dt="2023-01-25T13:12:55.867" v="3437" actId="478"/>
          <ac:spMkLst>
            <pc:docMk/>
            <pc:sldMk cId="0" sldId="365"/>
            <ac:spMk id="8195" creationId="{A955EC6E-B2A1-4AA5-9F6A-E317D7FE324C}"/>
          </ac:spMkLst>
        </pc:spChg>
        <pc:picChg chg="add mod">
          <ac:chgData name="Rana Alhalaseh" userId="77599387-2e60-4e13-a056-5c29cbf8c9b4" providerId="ADAL" clId="{7238FAD0-7168-4806-9E00-FD967C70889D}" dt="2023-01-25T13:29:16.307" v="3673" actId="1036"/>
          <ac:picMkLst>
            <pc:docMk/>
            <pc:sldMk cId="0" sldId="365"/>
            <ac:picMk id="4" creationId="{3795BDBF-ADD9-487F-B0F7-AF729F8CDE4C}"/>
          </ac:picMkLst>
        </pc:picChg>
      </pc:sldChg>
      <pc:sldChg chg="addSp delSp modSp new mod modNotesTx">
        <pc:chgData name="Rana Alhalaseh" userId="77599387-2e60-4e13-a056-5c29cbf8c9b4" providerId="ADAL" clId="{7238FAD0-7168-4806-9E00-FD967C70889D}" dt="2023-02-02T09:39:59.832" v="4773" actId="20577"/>
        <pc:sldMkLst>
          <pc:docMk/>
          <pc:sldMk cId="2070539968" sldId="366"/>
        </pc:sldMkLst>
        <pc:spChg chg="mod">
          <ac:chgData name="Rana Alhalaseh" userId="77599387-2e60-4e13-a056-5c29cbf8c9b4" providerId="ADAL" clId="{7238FAD0-7168-4806-9E00-FD967C70889D}" dt="2023-01-25T08:15:13.096" v="316" actId="20577"/>
          <ac:spMkLst>
            <pc:docMk/>
            <pc:sldMk cId="2070539968" sldId="366"/>
            <ac:spMk id="2" creationId="{783979E0-9165-4A27-9824-47EA5C9F843A}"/>
          </ac:spMkLst>
        </pc:spChg>
        <pc:spChg chg="del">
          <ac:chgData name="Rana Alhalaseh" userId="77599387-2e60-4e13-a056-5c29cbf8c9b4" providerId="ADAL" clId="{7238FAD0-7168-4806-9E00-FD967C70889D}" dt="2023-01-25T08:15:16.584" v="317" actId="478"/>
          <ac:spMkLst>
            <pc:docMk/>
            <pc:sldMk cId="2070539968" sldId="366"/>
            <ac:spMk id="3" creationId="{77B505CD-6D44-4137-896D-0E7EA2A12DDB}"/>
          </ac:spMkLst>
        </pc:spChg>
        <pc:spChg chg="add mod">
          <ac:chgData name="Rana Alhalaseh" userId="77599387-2e60-4e13-a056-5c29cbf8c9b4" providerId="ADAL" clId="{7238FAD0-7168-4806-9E00-FD967C70889D}" dt="2023-02-02T09:39:59.832" v="4773" actId="20577"/>
          <ac:spMkLst>
            <pc:docMk/>
            <pc:sldMk cId="2070539968" sldId="366"/>
            <ac:spMk id="6" creationId="{D7DDDD74-CC0B-42C5-A746-C58ECAC374F3}"/>
          </ac:spMkLst>
        </pc:spChg>
        <pc:spChg chg="add mod topLvl">
          <ac:chgData name="Rana Alhalaseh" userId="77599387-2e60-4e13-a056-5c29cbf8c9b4" providerId="ADAL" clId="{7238FAD0-7168-4806-9E00-FD967C70889D}" dt="2023-01-25T09:18:53.752" v="605" actId="164"/>
          <ac:spMkLst>
            <pc:docMk/>
            <pc:sldMk cId="2070539968" sldId="366"/>
            <ac:spMk id="7" creationId="{378252FE-927C-4D07-9F35-380439E262E2}"/>
          </ac:spMkLst>
        </pc:spChg>
        <pc:spChg chg="add mod">
          <ac:chgData name="Rana Alhalaseh" userId="77599387-2e60-4e13-a056-5c29cbf8c9b4" providerId="ADAL" clId="{7238FAD0-7168-4806-9E00-FD967C70889D}" dt="2023-01-25T11:49:21.101" v="1956" actId="1035"/>
          <ac:spMkLst>
            <pc:docMk/>
            <pc:sldMk cId="2070539968" sldId="366"/>
            <ac:spMk id="10" creationId="{CADD237C-B423-424F-8928-4FB98DCA020E}"/>
          </ac:spMkLst>
        </pc:spChg>
        <pc:grpChg chg="add del mod">
          <ac:chgData name="Rana Alhalaseh" userId="77599387-2e60-4e13-a056-5c29cbf8c9b4" providerId="ADAL" clId="{7238FAD0-7168-4806-9E00-FD967C70889D}" dt="2023-01-25T09:18:35.622" v="603" actId="165"/>
          <ac:grpSpMkLst>
            <pc:docMk/>
            <pc:sldMk cId="2070539968" sldId="366"/>
            <ac:grpSpMk id="8" creationId="{504A8840-25E9-4FF4-ACDC-D520049FE79B}"/>
          </ac:grpSpMkLst>
        </pc:grpChg>
        <pc:grpChg chg="add mod">
          <ac:chgData name="Rana Alhalaseh" userId="77599387-2e60-4e13-a056-5c29cbf8c9b4" providerId="ADAL" clId="{7238FAD0-7168-4806-9E00-FD967C70889D}" dt="2023-01-25T09:18:53.752" v="605" actId="164"/>
          <ac:grpSpMkLst>
            <pc:docMk/>
            <pc:sldMk cId="2070539968" sldId="366"/>
            <ac:grpSpMk id="9" creationId="{0E58950B-BA2B-4561-8780-A8D1583EA992}"/>
          </ac:grpSpMkLst>
        </pc:grpChg>
        <pc:picChg chg="add mod topLvl">
          <ac:chgData name="Rana Alhalaseh" userId="77599387-2e60-4e13-a056-5c29cbf8c9b4" providerId="ADAL" clId="{7238FAD0-7168-4806-9E00-FD967C70889D}" dt="2023-01-25T09:18:53.752" v="605" actId="164"/>
          <ac:picMkLst>
            <pc:docMk/>
            <pc:sldMk cId="2070539968" sldId="366"/>
            <ac:picMk id="5" creationId="{EE7E9D18-FA68-4B8C-AF98-C0E4C852F3F5}"/>
          </ac:picMkLst>
        </pc:picChg>
      </pc:sldChg>
      <pc:sldChg chg="addSp delSp modSp new add del mod modNotesTx">
        <pc:chgData name="Rana Alhalaseh" userId="77599387-2e60-4e13-a056-5c29cbf8c9b4" providerId="ADAL" clId="{7238FAD0-7168-4806-9E00-FD967C70889D}" dt="2023-02-02T13:32:44.080" v="5082" actId="20577"/>
        <pc:sldMkLst>
          <pc:docMk/>
          <pc:sldMk cId="1966144507" sldId="367"/>
        </pc:sldMkLst>
        <pc:spChg chg="mod">
          <ac:chgData name="Rana Alhalaseh" userId="77599387-2e60-4e13-a056-5c29cbf8c9b4" providerId="ADAL" clId="{7238FAD0-7168-4806-9E00-FD967C70889D}" dt="2023-01-25T12:16:29.174" v="2624" actId="20577"/>
          <ac:spMkLst>
            <pc:docMk/>
            <pc:sldMk cId="1966144507" sldId="367"/>
            <ac:spMk id="2" creationId="{6336B9AF-B5A4-4D05-BCED-0E30299D8339}"/>
          </ac:spMkLst>
        </pc:spChg>
        <pc:spChg chg="mod">
          <ac:chgData name="Rana Alhalaseh" userId="77599387-2e60-4e13-a056-5c29cbf8c9b4" providerId="ADAL" clId="{7238FAD0-7168-4806-9E00-FD967C70889D}" dt="2023-02-02T13:32:44.080" v="5082" actId="20577"/>
          <ac:spMkLst>
            <pc:docMk/>
            <pc:sldMk cId="1966144507" sldId="367"/>
            <ac:spMk id="3" creationId="{56821B42-5801-41B8-AAFD-A7B805412EE5}"/>
          </ac:spMkLst>
        </pc:spChg>
        <pc:spChg chg="add del mod">
          <ac:chgData name="Rana Alhalaseh" userId="77599387-2e60-4e13-a056-5c29cbf8c9b4" providerId="ADAL" clId="{7238FAD0-7168-4806-9E00-FD967C70889D}" dt="2023-01-25T13:25:58.132" v="3549"/>
          <ac:spMkLst>
            <pc:docMk/>
            <pc:sldMk cId="1966144507" sldId="367"/>
            <ac:spMk id="4" creationId="{4427EA6B-F993-4BFC-A5E7-CDD693114123}"/>
          </ac:spMkLst>
        </pc:spChg>
      </pc:sldChg>
      <pc:sldChg chg="addSp delSp modSp new del mod modShow modNotesTx">
        <pc:chgData name="Rana Alhalaseh" userId="77599387-2e60-4e13-a056-5c29cbf8c9b4" providerId="ADAL" clId="{7238FAD0-7168-4806-9E00-FD967C70889D}" dt="2023-02-02T15:01:52.081" v="5117" actId="2696"/>
        <pc:sldMkLst>
          <pc:docMk/>
          <pc:sldMk cId="4119528229" sldId="368"/>
        </pc:sldMkLst>
        <pc:spChg chg="mod">
          <ac:chgData name="Rana Alhalaseh" userId="77599387-2e60-4e13-a056-5c29cbf8c9b4" providerId="ADAL" clId="{7238FAD0-7168-4806-9E00-FD967C70889D}" dt="2023-01-25T12:17:39.839" v="2650" actId="20577"/>
          <ac:spMkLst>
            <pc:docMk/>
            <pc:sldMk cId="4119528229" sldId="368"/>
            <ac:spMk id="2" creationId="{CBD8BB7D-8291-4706-8F4D-518833F2F9DB}"/>
          </ac:spMkLst>
        </pc:spChg>
        <pc:spChg chg="del">
          <ac:chgData name="Rana Alhalaseh" userId="77599387-2e60-4e13-a056-5c29cbf8c9b4" providerId="ADAL" clId="{7238FAD0-7168-4806-9E00-FD967C70889D}" dt="2023-01-25T12:17:43.152" v="2651" actId="478"/>
          <ac:spMkLst>
            <pc:docMk/>
            <pc:sldMk cId="4119528229" sldId="368"/>
            <ac:spMk id="3" creationId="{D64D1BE8-56E7-4B85-B0EE-3C19F622593B}"/>
          </ac:spMkLst>
        </pc:spChg>
        <pc:spChg chg="add mod">
          <ac:chgData name="Rana Alhalaseh" userId="77599387-2e60-4e13-a056-5c29cbf8c9b4" providerId="ADAL" clId="{7238FAD0-7168-4806-9E00-FD967C70889D}" dt="2023-01-25T12:31:42.524" v="2888" actId="1076"/>
          <ac:spMkLst>
            <pc:docMk/>
            <pc:sldMk cId="4119528229" sldId="368"/>
            <ac:spMk id="6" creationId="{D23119B9-2F59-47F3-9DBA-F425A28DFD04}"/>
          </ac:spMkLst>
        </pc:spChg>
        <pc:spChg chg="add mod">
          <ac:chgData name="Rana Alhalaseh" userId="77599387-2e60-4e13-a056-5c29cbf8c9b4" providerId="ADAL" clId="{7238FAD0-7168-4806-9E00-FD967C70889D}" dt="2023-01-25T12:25:12.795" v="2885" actId="1076"/>
          <ac:spMkLst>
            <pc:docMk/>
            <pc:sldMk cId="4119528229" sldId="368"/>
            <ac:spMk id="7" creationId="{C91D2A0F-870F-4960-B094-F51AAA767890}"/>
          </ac:spMkLst>
        </pc:spChg>
        <pc:spChg chg="del mod topLvl">
          <ac:chgData name="Rana Alhalaseh" userId="77599387-2e60-4e13-a056-5c29cbf8c9b4" providerId="ADAL" clId="{7238FAD0-7168-4806-9E00-FD967C70889D}" dt="2023-01-25T12:28:14.119" v="2887" actId="478"/>
          <ac:spMkLst>
            <pc:docMk/>
            <pc:sldMk cId="4119528229" sldId="368"/>
            <ac:spMk id="10" creationId="{4AF32616-92A0-408F-92B6-B3747C15D61C}"/>
          </ac:spMkLst>
        </pc:spChg>
        <pc:spChg chg="add mod">
          <ac:chgData name="Rana Alhalaseh" userId="77599387-2e60-4e13-a056-5c29cbf8c9b4" providerId="ADAL" clId="{7238FAD0-7168-4806-9E00-FD967C70889D}" dt="2023-01-25T12:32:03.229" v="2909" actId="20577"/>
          <ac:spMkLst>
            <pc:docMk/>
            <pc:sldMk cId="4119528229" sldId="368"/>
            <ac:spMk id="11" creationId="{71534E2C-409A-415B-8458-8938BCFBA777}"/>
          </ac:spMkLst>
        </pc:spChg>
        <pc:grpChg chg="add del mod">
          <ac:chgData name="Rana Alhalaseh" userId="77599387-2e60-4e13-a056-5c29cbf8c9b4" providerId="ADAL" clId="{7238FAD0-7168-4806-9E00-FD967C70889D}" dt="2023-01-25T12:28:08.090" v="2886" actId="165"/>
          <ac:grpSpMkLst>
            <pc:docMk/>
            <pc:sldMk cId="4119528229" sldId="368"/>
            <ac:grpSpMk id="8" creationId="{1578E0C5-47A3-43F6-A2BC-DEA870CEB1E2}"/>
          </ac:grpSpMkLst>
        </pc:grpChg>
        <pc:picChg chg="add mod">
          <ac:chgData name="Rana Alhalaseh" userId="77599387-2e60-4e13-a056-5c29cbf8c9b4" providerId="ADAL" clId="{7238FAD0-7168-4806-9E00-FD967C70889D}" dt="2023-01-25T12:24:40.163" v="2881" actId="1076"/>
          <ac:picMkLst>
            <pc:docMk/>
            <pc:sldMk cId="4119528229" sldId="368"/>
            <ac:picMk id="5" creationId="{0A3E9B01-3CA6-4717-B087-43385CDD95A5}"/>
          </ac:picMkLst>
        </pc:picChg>
        <pc:picChg chg="mod topLvl">
          <ac:chgData name="Rana Alhalaseh" userId="77599387-2e60-4e13-a056-5c29cbf8c9b4" providerId="ADAL" clId="{7238FAD0-7168-4806-9E00-FD967C70889D}" dt="2023-01-25T12:31:48.722" v="2901" actId="1036"/>
          <ac:picMkLst>
            <pc:docMk/>
            <pc:sldMk cId="4119528229" sldId="368"/>
            <ac:picMk id="9" creationId="{305F0C3F-5EEF-4168-8136-579B5C14B938}"/>
          </ac:picMkLst>
        </pc:picChg>
      </pc:sldChg>
      <pc:sldChg chg="addSp delSp modSp new del mod">
        <pc:chgData name="Rana Alhalaseh" userId="77599387-2e60-4e13-a056-5c29cbf8c9b4" providerId="ADAL" clId="{7238FAD0-7168-4806-9E00-FD967C70889D}" dt="2023-01-25T13:43:53.532" v="3779" actId="2696"/>
        <pc:sldMkLst>
          <pc:docMk/>
          <pc:sldMk cId="261096188" sldId="369"/>
        </pc:sldMkLst>
        <pc:spChg chg="add del mod">
          <ac:chgData name="Rana Alhalaseh" userId="77599387-2e60-4e13-a056-5c29cbf8c9b4" providerId="ADAL" clId="{7238FAD0-7168-4806-9E00-FD967C70889D}" dt="2023-01-25T13:22:30.143" v="3453"/>
          <ac:spMkLst>
            <pc:docMk/>
            <pc:sldMk cId="261096188" sldId="369"/>
            <ac:spMk id="3" creationId="{8A41EE39-4BB1-471D-A6F0-3AFAD2C9A04E}"/>
          </ac:spMkLst>
        </pc:spChg>
        <pc:spChg chg="add del mod">
          <ac:chgData name="Rana Alhalaseh" userId="77599387-2e60-4e13-a056-5c29cbf8c9b4" providerId="ADAL" clId="{7238FAD0-7168-4806-9E00-FD967C70889D}" dt="2023-01-25T13:16:21.907" v="3449"/>
          <ac:spMkLst>
            <pc:docMk/>
            <pc:sldMk cId="261096188" sldId="369"/>
            <ac:spMk id="4" creationId="{2FAC6223-C16D-41A3-A849-B7A953746651}"/>
          </ac:spMkLst>
        </pc:spChg>
        <pc:spChg chg="add del mod">
          <ac:chgData name="Rana Alhalaseh" userId="77599387-2e60-4e13-a056-5c29cbf8c9b4" providerId="ADAL" clId="{7238FAD0-7168-4806-9E00-FD967C70889D}" dt="2023-01-25T13:22:20.023" v="3451"/>
          <ac:spMkLst>
            <pc:docMk/>
            <pc:sldMk cId="261096188" sldId="369"/>
            <ac:spMk id="5" creationId="{0E053C87-44D7-459C-9F14-14110696DAC7}"/>
          </ac:spMkLst>
        </pc:spChg>
      </pc:sldChg>
      <pc:sldChg chg="new del">
        <pc:chgData name="Rana Alhalaseh" userId="77599387-2e60-4e13-a056-5c29cbf8c9b4" providerId="ADAL" clId="{7238FAD0-7168-4806-9E00-FD967C70889D}" dt="2023-01-25T12:24:25.997" v="2877" actId="47"/>
        <pc:sldMkLst>
          <pc:docMk/>
          <pc:sldMk cId="2751797748" sldId="369"/>
        </pc:sldMkLst>
      </pc:sldChg>
      <pc:sldChg chg="modSp add mod">
        <pc:chgData name="Rana Alhalaseh" userId="77599387-2e60-4e13-a056-5c29cbf8c9b4" providerId="ADAL" clId="{7238FAD0-7168-4806-9E00-FD967C70889D}" dt="2023-02-03T09:07:46.642" v="5505" actId="20577"/>
        <pc:sldMkLst>
          <pc:docMk/>
          <pc:sldMk cId="567982678" sldId="370"/>
        </pc:sldMkLst>
        <pc:spChg chg="mod">
          <ac:chgData name="Rana Alhalaseh" userId="77599387-2e60-4e13-a056-5c29cbf8c9b4" providerId="ADAL" clId="{7238FAD0-7168-4806-9E00-FD967C70889D}" dt="2023-02-03T09:07:46.642" v="5505" actId="20577"/>
          <ac:spMkLst>
            <pc:docMk/>
            <pc:sldMk cId="567982678" sldId="370"/>
            <ac:spMk id="3" creationId="{56821B42-5801-41B8-AAFD-A7B805412EE5}"/>
          </ac:spMkLst>
        </pc:spChg>
      </pc:sldChg>
      <pc:sldMasterChg chg="modSp mod">
        <pc:chgData name="Rana Alhalaseh" userId="77599387-2e60-4e13-a056-5c29cbf8c9b4" providerId="ADAL" clId="{7238FAD0-7168-4806-9E00-FD967C70889D}" dt="2023-02-02T10:26:41.561" v="5074" actId="20577"/>
        <pc:sldMasterMkLst>
          <pc:docMk/>
          <pc:sldMasterMk cId="0" sldId="2147485146"/>
        </pc:sldMasterMkLst>
        <pc:spChg chg="mod">
          <ac:chgData name="Rana Alhalaseh" userId="77599387-2e60-4e13-a056-5c29cbf8c9b4" providerId="ADAL" clId="{7238FAD0-7168-4806-9E00-FD967C70889D}" dt="2023-02-02T10:26:41.561" v="5074" actId="20577"/>
          <ac:spMkLst>
            <pc:docMk/>
            <pc:sldMasterMk cId="0" sldId="2147485146"/>
            <ac:spMk id="14" creationId="{04953B71-6776-413E-AC69-E69762C9C33E}"/>
          </ac:spMkLst>
        </pc:spChg>
        <pc:spChg chg="mod">
          <ac:chgData name="Rana Alhalaseh" userId="77599387-2e60-4e13-a056-5c29cbf8c9b4" providerId="ADAL" clId="{7238FAD0-7168-4806-9E00-FD967C70889D}" dt="2023-01-25T08:29:51.089" v="598" actId="13926"/>
          <ac:spMkLst>
            <pc:docMk/>
            <pc:sldMasterMk cId="0" sldId="2147485146"/>
            <ac:spMk id="15" creationId="{897F339D-C9FE-4694-B4EA-980A7508C12C}"/>
          </ac:spMkLst>
        </pc:spChg>
      </pc:sldMasterChg>
    </pc:docChg>
  </pc:docChgLst>
  <pc:docChgLst>
    <pc:chgData clId="Web-{A3BE7852-5522-9F6C-DE11-62A77E8F9C6F}"/>
    <pc:docChg chg="modSld">
      <pc:chgData name="" userId="" providerId="" clId="Web-{A3BE7852-5522-9F6C-DE11-62A77E8F9C6F}" dt="2023-02-10T12:53:45.522" v="0" actId="20577"/>
      <pc:docMkLst>
        <pc:docMk/>
      </pc:docMkLst>
      <pc:sldChg chg="modSp">
        <pc:chgData name="" userId="" providerId="" clId="Web-{A3BE7852-5522-9F6C-DE11-62A77E8F9C6F}" dt="2023-02-10T12:53:45.522" v="0" actId="20577"/>
        <pc:sldMkLst>
          <pc:docMk/>
          <pc:sldMk cId="98445855" sldId="380"/>
        </pc:sldMkLst>
        <pc:spChg chg="mod">
          <ac:chgData name="" userId="" providerId="" clId="Web-{A3BE7852-5522-9F6C-DE11-62A77E8F9C6F}" dt="2023-02-10T12:53:45.522" v="0" actId="20577"/>
          <ac:spMkLst>
            <pc:docMk/>
            <pc:sldMk cId="98445855" sldId="380"/>
            <ac:spMk id="3" creationId="{9A4D5336-11EF-A225-8DB8-A574A96C1DD3}"/>
          </ac:spMkLst>
        </pc:spChg>
      </pc:sldChg>
    </pc:docChg>
  </pc:docChgLst>
  <pc:docChgLst>
    <pc:chgData name="Magnus Tränk" userId="73c60b22-ca24-47b0-bd75-dbf2f6fa7bc6" providerId="ADAL" clId="{00A1BA84-DA21-421E-A8F8-7AE4F7FC8007}"/>
    <pc:docChg chg="">
      <pc:chgData name="Magnus Tränk" userId="73c60b22-ca24-47b0-bd75-dbf2f6fa7bc6" providerId="ADAL" clId="{00A1BA84-DA21-421E-A8F8-7AE4F7FC8007}" dt="2023-02-10T08:10:39.451" v="2"/>
      <pc:docMkLst>
        <pc:docMk/>
      </pc:docMkLst>
      <pc:sldChg chg="addCm">
        <pc:chgData name="Magnus Tränk" userId="73c60b22-ca24-47b0-bd75-dbf2f6fa7bc6" providerId="ADAL" clId="{00A1BA84-DA21-421E-A8F8-7AE4F7FC8007}" dt="2023-02-09T14:42:40.762" v="0"/>
        <pc:sldMkLst>
          <pc:docMk/>
          <pc:sldMk cId="3733806856" sldId="371"/>
        </pc:sldMkLst>
      </pc:sldChg>
      <pc:sldChg chg="addCm">
        <pc:chgData name="Magnus Tränk" userId="73c60b22-ca24-47b0-bd75-dbf2f6fa7bc6" providerId="ADAL" clId="{00A1BA84-DA21-421E-A8F8-7AE4F7FC8007}" dt="2023-02-10T08:04:21.441" v="1"/>
        <pc:sldMkLst>
          <pc:docMk/>
          <pc:sldMk cId="1367250945" sldId="375"/>
        </pc:sldMkLst>
      </pc:sldChg>
      <pc:sldChg chg="addCm">
        <pc:chgData name="Magnus Tränk" userId="73c60b22-ca24-47b0-bd75-dbf2f6fa7bc6" providerId="ADAL" clId="{00A1BA84-DA21-421E-A8F8-7AE4F7FC8007}" dt="2023-02-10T08:10:39.451" v="2"/>
        <pc:sldMkLst>
          <pc:docMk/>
          <pc:sldMk cId="675043210" sldId="379"/>
        </pc:sldMkLst>
      </pc:sldChg>
    </pc:docChg>
  </pc:docChgLst>
  <pc:docChgLst>
    <pc:chgData name="Rana Alhalaseh" userId="77599387-2e60-4e13-a056-5c29cbf8c9b4" providerId="ADAL" clId="{92FDB622-B85B-46DD-AEF0-A659ADAC4486}"/>
    <pc:docChg chg="undo redo custSel addSld delSld modSld sldOrd">
      <pc:chgData name="Rana Alhalaseh" userId="77599387-2e60-4e13-a056-5c29cbf8c9b4" providerId="ADAL" clId="{92FDB622-B85B-46DD-AEF0-A659ADAC4486}" dt="2023-02-14T13:12:34.850" v="8882" actId="113"/>
      <pc:docMkLst>
        <pc:docMk/>
      </pc:docMkLst>
      <pc:sldChg chg="modSp mod">
        <pc:chgData name="Rana Alhalaseh" userId="77599387-2e60-4e13-a056-5c29cbf8c9b4" providerId="ADAL" clId="{92FDB622-B85B-46DD-AEF0-A659ADAC4486}" dt="2023-02-07T07:40:28.098" v="104" actId="20577"/>
        <pc:sldMkLst>
          <pc:docMk/>
          <pc:sldMk cId="0" sldId="341"/>
        </pc:sldMkLst>
        <pc:spChg chg="mod">
          <ac:chgData name="Rana Alhalaseh" userId="77599387-2e60-4e13-a056-5c29cbf8c9b4" providerId="ADAL" clId="{92FDB622-B85B-46DD-AEF0-A659ADAC4486}" dt="2023-02-07T07:40:17.605" v="69" actId="1076"/>
          <ac:spMkLst>
            <pc:docMk/>
            <pc:sldMk cId="0" sldId="341"/>
            <ac:spMk id="5122" creationId="{6BFCA172-672F-4297-B767-9F7EDE373FA1}"/>
          </ac:spMkLst>
        </pc:spChg>
        <pc:spChg chg="mod">
          <ac:chgData name="Rana Alhalaseh" userId="77599387-2e60-4e13-a056-5c29cbf8c9b4" providerId="ADAL" clId="{92FDB622-B85B-46DD-AEF0-A659ADAC4486}" dt="2023-02-07T07:40:28.098" v="104" actId="20577"/>
          <ac:spMkLst>
            <pc:docMk/>
            <pc:sldMk cId="0" sldId="341"/>
            <ac:spMk id="5123" creationId="{9FAD3684-801E-4E1E-85EB-F5F3E5D37277}"/>
          </ac:spMkLst>
        </pc:spChg>
      </pc:sldChg>
      <pc:sldChg chg="modSp mod">
        <pc:chgData name="Rana Alhalaseh" userId="77599387-2e60-4e13-a056-5c29cbf8c9b4" providerId="ADAL" clId="{92FDB622-B85B-46DD-AEF0-A659ADAC4486}" dt="2023-02-14T11:42:19.480" v="7649" actId="20577"/>
        <pc:sldMkLst>
          <pc:docMk/>
          <pc:sldMk cId="0" sldId="363"/>
        </pc:sldMkLst>
        <pc:spChg chg="mod">
          <ac:chgData name="Rana Alhalaseh" userId="77599387-2e60-4e13-a056-5c29cbf8c9b4" providerId="ADAL" clId="{92FDB622-B85B-46DD-AEF0-A659ADAC4486}" dt="2023-02-14T11:42:19.480" v="7649" actId="20577"/>
          <ac:spMkLst>
            <pc:docMk/>
            <pc:sldMk cId="0" sldId="363"/>
            <ac:spMk id="6147" creationId="{33CFEE74-7B51-47B2-8BC9-945D38E983E7}"/>
          </ac:spMkLst>
        </pc:spChg>
      </pc:sldChg>
      <pc:sldChg chg="del">
        <pc:chgData name="Rana Alhalaseh" userId="77599387-2e60-4e13-a056-5c29cbf8c9b4" providerId="ADAL" clId="{92FDB622-B85B-46DD-AEF0-A659ADAC4486}" dt="2023-02-07T07:41:17.476" v="106" actId="2696"/>
        <pc:sldMkLst>
          <pc:docMk/>
          <pc:sldMk cId="0" sldId="364"/>
        </pc:sldMkLst>
      </pc:sldChg>
      <pc:sldChg chg="del">
        <pc:chgData name="Rana Alhalaseh" userId="77599387-2e60-4e13-a056-5c29cbf8c9b4" providerId="ADAL" clId="{92FDB622-B85B-46DD-AEF0-A659ADAC4486}" dt="2023-02-07T07:41:23.586" v="107" actId="2696"/>
        <pc:sldMkLst>
          <pc:docMk/>
          <pc:sldMk cId="0" sldId="365"/>
        </pc:sldMkLst>
      </pc:sldChg>
      <pc:sldChg chg="del">
        <pc:chgData name="Rana Alhalaseh" userId="77599387-2e60-4e13-a056-5c29cbf8c9b4" providerId="ADAL" clId="{92FDB622-B85B-46DD-AEF0-A659ADAC4486}" dt="2023-02-07T07:41:17.476" v="106" actId="2696"/>
        <pc:sldMkLst>
          <pc:docMk/>
          <pc:sldMk cId="2070539968" sldId="366"/>
        </pc:sldMkLst>
      </pc:sldChg>
      <pc:sldChg chg="del">
        <pc:chgData name="Rana Alhalaseh" userId="77599387-2e60-4e13-a056-5c29cbf8c9b4" providerId="ADAL" clId="{92FDB622-B85B-46DD-AEF0-A659ADAC4486}" dt="2023-02-07T07:41:17.476" v="106" actId="2696"/>
        <pc:sldMkLst>
          <pc:docMk/>
          <pc:sldMk cId="1966144507" sldId="367"/>
        </pc:sldMkLst>
      </pc:sldChg>
      <pc:sldChg chg="del">
        <pc:chgData name="Rana Alhalaseh" userId="77599387-2e60-4e13-a056-5c29cbf8c9b4" providerId="ADAL" clId="{92FDB622-B85B-46DD-AEF0-A659ADAC4486}" dt="2023-02-07T07:41:17.476" v="106" actId="2696"/>
        <pc:sldMkLst>
          <pc:docMk/>
          <pc:sldMk cId="567982678" sldId="370"/>
        </pc:sldMkLst>
      </pc:sldChg>
      <pc:sldChg chg="addSp delSp modSp new mod addCm modCm">
        <pc:chgData name="Rana Alhalaseh" userId="77599387-2e60-4e13-a056-5c29cbf8c9b4" providerId="ADAL" clId="{92FDB622-B85B-46DD-AEF0-A659ADAC4486}" dt="2023-02-14T11:15:20.515" v="7014" actId="13926"/>
        <pc:sldMkLst>
          <pc:docMk/>
          <pc:sldMk cId="3733806856" sldId="371"/>
        </pc:sldMkLst>
        <pc:spChg chg="mod">
          <ac:chgData name="Rana Alhalaseh" userId="77599387-2e60-4e13-a056-5c29cbf8c9b4" providerId="ADAL" clId="{92FDB622-B85B-46DD-AEF0-A659ADAC4486}" dt="2023-02-07T09:47:19.772" v="330" actId="20577"/>
          <ac:spMkLst>
            <pc:docMk/>
            <pc:sldMk cId="3733806856" sldId="371"/>
            <ac:spMk id="2" creationId="{E2ADC506-F2F9-DFFE-4D6E-A9D0B7B561C4}"/>
          </ac:spMkLst>
        </pc:spChg>
        <pc:spChg chg="del mod">
          <ac:chgData name="Rana Alhalaseh" userId="77599387-2e60-4e13-a056-5c29cbf8c9b4" providerId="ADAL" clId="{92FDB622-B85B-46DD-AEF0-A659ADAC4486}" dt="2023-02-07T09:40:53.673" v="149" actId="21"/>
          <ac:spMkLst>
            <pc:docMk/>
            <pc:sldMk cId="3733806856" sldId="371"/>
            <ac:spMk id="3" creationId="{1115A633-C675-B9BB-3DC6-34519F2C2774}"/>
          </ac:spMkLst>
        </pc:spChg>
        <pc:spChg chg="add mod">
          <ac:chgData name="Rana Alhalaseh" userId="77599387-2e60-4e13-a056-5c29cbf8c9b4" providerId="ADAL" clId="{92FDB622-B85B-46DD-AEF0-A659ADAC4486}" dt="2023-02-09T13:13:11.291" v="5825" actId="404"/>
          <ac:spMkLst>
            <pc:docMk/>
            <pc:sldMk cId="3733806856" sldId="371"/>
            <ac:spMk id="6" creationId="{0F212040-56DF-CB47-34FF-1A4C11D51E08}"/>
          </ac:spMkLst>
        </pc:spChg>
        <pc:spChg chg="add mod">
          <ac:chgData name="Rana Alhalaseh" userId="77599387-2e60-4e13-a056-5c29cbf8c9b4" providerId="ADAL" clId="{92FDB622-B85B-46DD-AEF0-A659ADAC4486}" dt="2023-02-14T11:15:20.515" v="7014" actId="13926"/>
          <ac:spMkLst>
            <pc:docMk/>
            <pc:sldMk cId="3733806856" sldId="371"/>
            <ac:spMk id="7" creationId="{659500B2-5DAB-E447-CCF3-74B10F650207}"/>
          </ac:spMkLst>
        </pc:spChg>
        <pc:spChg chg="add mod">
          <ac:chgData name="Rana Alhalaseh" userId="77599387-2e60-4e13-a056-5c29cbf8c9b4" providerId="ADAL" clId="{92FDB622-B85B-46DD-AEF0-A659ADAC4486}" dt="2023-02-10T12:59:38.703" v="6130" actId="20577"/>
          <ac:spMkLst>
            <pc:docMk/>
            <pc:sldMk cId="3733806856" sldId="371"/>
            <ac:spMk id="8" creationId="{A57F8806-FE72-544F-2B0B-55753453C062}"/>
          </ac:spMkLst>
        </pc:spChg>
        <pc:graphicFrameChg chg="add mod">
          <ac:chgData name="Rana Alhalaseh" userId="77599387-2e60-4e13-a056-5c29cbf8c9b4" providerId="ADAL" clId="{92FDB622-B85B-46DD-AEF0-A659ADAC4486}" dt="2023-02-09T08:27:39.957" v="2416" actId="1076"/>
          <ac:graphicFrameMkLst>
            <pc:docMk/>
            <pc:sldMk cId="3733806856" sldId="371"/>
            <ac:graphicFrameMk id="4" creationId="{0D6870DF-540E-E455-9F75-5737F664C7B6}"/>
          </ac:graphicFrameMkLst>
        </pc:graphicFrameChg>
      </pc:sldChg>
      <pc:sldChg chg="addSp delSp modSp new mod">
        <pc:chgData name="Rana Alhalaseh" userId="77599387-2e60-4e13-a056-5c29cbf8c9b4" providerId="ADAL" clId="{92FDB622-B85B-46DD-AEF0-A659ADAC4486}" dt="2023-02-09T09:43:16.148" v="3300" actId="113"/>
        <pc:sldMkLst>
          <pc:docMk/>
          <pc:sldMk cId="3764460182" sldId="372"/>
        </pc:sldMkLst>
        <pc:spChg chg="del">
          <ac:chgData name="Rana Alhalaseh" userId="77599387-2e60-4e13-a056-5c29cbf8c9b4" providerId="ADAL" clId="{92FDB622-B85B-46DD-AEF0-A659ADAC4486}" dt="2023-02-07T09:48:02.750" v="331"/>
          <ac:spMkLst>
            <pc:docMk/>
            <pc:sldMk cId="3764460182" sldId="372"/>
            <ac:spMk id="2" creationId="{5192DD1D-A8A7-1163-34C2-EFAF44BDF751}"/>
          </ac:spMkLst>
        </pc:spChg>
        <pc:spChg chg="mod">
          <ac:chgData name="Rana Alhalaseh" userId="77599387-2e60-4e13-a056-5c29cbf8c9b4" providerId="ADAL" clId="{92FDB622-B85B-46DD-AEF0-A659ADAC4486}" dt="2023-02-09T09:43:16.148" v="3300" actId="113"/>
          <ac:spMkLst>
            <pc:docMk/>
            <pc:sldMk cId="3764460182" sldId="372"/>
            <ac:spMk id="3" creationId="{A86BE144-A334-5DB2-F49E-89903E9EFD32}"/>
          </ac:spMkLst>
        </pc:spChg>
        <pc:spChg chg="add mod">
          <ac:chgData name="Rana Alhalaseh" userId="77599387-2e60-4e13-a056-5c29cbf8c9b4" providerId="ADAL" clId="{92FDB622-B85B-46DD-AEF0-A659ADAC4486}" dt="2023-02-07T09:48:02.750" v="331"/>
          <ac:spMkLst>
            <pc:docMk/>
            <pc:sldMk cId="3764460182" sldId="372"/>
            <ac:spMk id="4" creationId="{E4F5C4F3-AACE-2430-C557-63134839D056}"/>
          </ac:spMkLst>
        </pc:spChg>
      </pc:sldChg>
      <pc:sldChg chg="addSp modSp new mod modCm modNotesTx">
        <pc:chgData name="Rana Alhalaseh" userId="77599387-2e60-4e13-a056-5c29cbf8c9b4" providerId="ADAL" clId="{92FDB622-B85B-46DD-AEF0-A659ADAC4486}" dt="2023-02-14T11:43:48.892" v="7726" actId="20577"/>
        <pc:sldMkLst>
          <pc:docMk/>
          <pc:sldMk cId="2091816527" sldId="373"/>
        </pc:sldMkLst>
        <pc:spChg chg="mod">
          <ac:chgData name="Rana Alhalaseh" userId="77599387-2e60-4e13-a056-5c29cbf8c9b4" providerId="ADAL" clId="{92FDB622-B85B-46DD-AEF0-A659ADAC4486}" dt="2023-02-07T11:44:49.238" v="435" actId="20577"/>
          <ac:spMkLst>
            <pc:docMk/>
            <pc:sldMk cId="2091816527" sldId="373"/>
            <ac:spMk id="2" creationId="{A18D58B8-5E81-FE5B-C766-A7EC420B02B8}"/>
          </ac:spMkLst>
        </pc:spChg>
        <pc:spChg chg="mod">
          <ac:chgData name="Rana Alhalaseh" userId="77599387-2e60-4e13-a056-5c29cbf8c9b4" providerId="ADAL" clId="{92FDB622-B85B-46DD-AEF0-A659ADAC4486}" dt="2023-02-14T11:43:48.892" v="7726" actId="20577"/>
          <ac:spMkLst>
            <pc:docMk/>
            <pc:sldMk cId="2091816527" sldId="373"/>
            <ac:spMk id="3" creationId="{B889C4F3-1BF2-9C2E-6EDD-161958F8FEBF}"/>
          </ac:spMkLst>
        </pc:spChg>
        <pc:spChg chg="add mod">
          <ac:chgData name="Rana Alhalaseh" userId="77599387-2e60-4e13-a056-5c29cbf8c9b4" providerId="ADAL" clId="{92FDB622-B85B-46DD-AEF0-A659ADAC4486}" dt="2023-02-10T12:59:25.265" v="6128" actId="20577"/>
          <ac:spMkLst>
            <pc:docMk/>
            <pc:sldMk cId="2091816527" sldId="373"/>
            <ac:spMk id="4" creationId="{908D1AB8-06A5-4A65-5DB5-3C5B61E60E56}"/>
          </ac:spMkLst>
        </pc:spChg>
      </pc:sldChg>
      <pc:sldChg chg="addSp modSp new mod">
        <pc:chgData name="Rana Alhalaseh" userId="77599387-2e60-4e13-a056-5c29cbf8c9b4" providerId="ADAL" clId="{92FDB622-B85B-46DD-AEF0-A659ADAC4486}" dt="2023-02-14T13:11:14.689" v="8855" actId="20577"/>
        <pc:sldMkLst>
          <pc:docMk/>
          <pc:sldMk cId="3465680976" sldId="374"/>
        </pc:sldMkLst>
        <pc:spChg chg="mod">
          <ac:chgData name="Rana Alhalaseh" userId="77599387-2e60-4e13-a056-5c29cbf8c9b4" providerId="ADAL" clId="{92FDB622-B85B-46DD-AEF0-A659ADAC4486}" dt="2023-02-07T11:37:17.398" v="389" actId="20577"/>
          <ac:spMkLst>
            <pc:docMk/>
            <pc:sldMk cId="3465680976" sldId="374"/>
            <ac:spMk id="2" creationId="{43FF6DCD-86FC-4A72-433D-B42A7469F119}"/>
          </ac:spMkLst>
        </pc:spChg>
        <pc:spChg chg="mod">
          <ac:chgData name="Rana Alhalaseh" userId="77599387-2e60-4e13-a056-5c29cbf8c9b4" providerId="ADAL" clId="{92FDB622-B85B-46DD-AEF0-A659ADAC4486}" dt="2023-02-14T13:11:14.689" v="8855" actId="20577"/>
          <ac:spMkLst>
            <pc:docMk/>
            <pc:sldMk cId="3465680976" sldId="374"/>
            <ac:spMk id="3" creationId="{30E37DAC-15D6-DCC5-68D1-5AD82AEC721C}"/>
          </ac:spMkLst>
        </pc:spChg>
        <pc:spChg chg="add mod">
          <ac:chgData name="Rana Alhalaseh" userId="77599387-2e60-4e13-a056-5c29cbf8c9b4" providerId="ADAL" clId="{92FDB622-B85B-46DD-AEF0-A659ADAC4486}" dt="2023-02-13T09:33:39.676" v="6748" actId="1038"/>
          <ac:spMkLst>
            <pc:docMk/>
            <pc:sldMk cId="3465680976" sldId="374"/>
            <ac:spMk id="6" creationId="{96C23FC6-3ACC-B829-712A-5BE651A53516}"/>
          </ac:spMkLst>
        </pc:spChg>
        <pc:graphicFrameChg chg="add mod">
          <ac:chgData name="Rana Alhalaseh" userId="77599387-2e60-4e13-a056-5c29cbf8c9b4" providerId="ADAL" clId="{92FDB622-B85B-46DD-AEF0-A659ADAC4486}" dt="2023-02-13T09:33:33.384" v="6732" actId="1038"/>
          <ac:graphicFrameMkLst>
            <pc:docMk/>
            <pc:sldMk cId="3465680976" sldId="374"/>
            <ac:graphicFrameMk id="4" creationId="{1EC84DDC-CFD4-85DA-D9D4-FDE394327A0A}"/>
          </ac:graphicFrameMkLst>
        </pc:graphicFrameChg>
      </pc:sldChg>
      <pc:sldChg chg="addSp modSp new mod modCm">
        <pc:chgData name="Rana Alhalaseh" userId="77599387-2e60-4e13-a056-5c29cbf8c9b4" providerId="ADAL" clId="{92FDB622-B85B-46DD-AEF0-A659ADAC4486}" dt="2023-02-14T13:11:22.219" v="8861" actId="20577"/>
        <pc:sldMkLst>
          <pc:docMk/>
          <pc:sldMk cId="1367250945" sldId="375"/>
        </pc:sldMkLst>
        <pc:spChg chg="mod">
          <ac:chgData name="Rana Alhalaseh" userId="77599387-2e60-4e13-a056-5c29cbf8c9b4" providerId="ADAL" clId="{92FDB622-B85B-46DD-AEF0-A659ADAC4486}" dt="2023-02-07T11:44:41.885" v="434" actId="20577"/>
          <ac:spMkLst>
            <pc:docMk/>
            <pc:sldMk cId="1367250945" sldId="375"/>
            <ac:spMk id="2" creationId="{35E19053-9A35-164F-03F4-1F230F467959}"/>
          </ac:spMkLst>
        </pc:spChg>
        <pc:spChg chg="mod">
          <ac:chgData name="Rana Alhalaseh" userId="77599387-2e60-4e13-a056-5c29cbf8c9b4" providerId="ADAL" clId="{92FDB622-B85B-46DD-AEF0-A659ADAC4486}" dt="2023-02-14T13:11:22.219" v="8861" actId="20577"/>
          <ac:spMkLst>
            <pc:docMk/>
            <pc:sldMk cId="1367250945" sldId="375"/>
            <ac:spMk id="3" creationId="{035A273F-0A05-4E86-A1E5-587870E73A98}"/>
          </ac:spMkLst>
        </pc:spChg>
        <pc:spChg chg="add mod">
          <ac:chgData name="Rana Alhalaseh" userId="77599387-2e60-4e13-a056-5c29cbf8c9b4" providerId="ADAL" clId="{92FDB622-B85B-46DD-AEF0-A659ADAC4486}" dt="2023-02-09T10:20:58.061" v="4465" actId="404"/>
          <ac:spMkLst>
            <pc:docMk/>
            <pc:sldMk cId="1367250945" sldId="375"/>
            <ac:spMk id="5" creationId="{2C650E3B-7246-037D-CEA9-0A867E5177E7}"/>
          </ac:spMkLst>
        </pc:spChg>
        <pc:graphicFrameChg chg="add mod">
          <ac:chgData name="Rana Alhalaseh" userId="77599387-2e60-4e13-a056-5c29cbf8c9b4" providerId="ADAL" clId="{92FDB622-B85B-46DD-AEF0-A659ADAC4486}" dt="2023-02-09T10:20:41.821" v="4463" actId="1038"/>
          <ac:graphicFrameMkLst>
            <pc:docMk/>
            <pc:sldMk cId="1367250945" sldId="375"/>
            <ac:graphicFrameMk id="4" creationId="{384C45B6-63D0-9A6A-A031-ADE336C40A71}"/>
          </ac:graphicFrameMkLst>
        </pc:graphicFrameChg>
      </pc:sldChg>
      <pc:sldChg chg="modSp new del mod ord modShow">
        <pc:chgData name="Rana Alhalaseh" userId="77599387-2e60-4e13-a056-5c29cbf8c9b4" providerId="ADAL" clId="{92FDB622-B85B-46DD-AEF0-A659ADAC4486}" dt="2023-02-09T13:19:31.931" v="5920" actId="2696"/>
        <pc:sldMkLst>
          <pc:docMk/>
          <pc:sldMk cId="3100390245" sldId="376"/>
        </pc:sldMkLst>
        <pc:spChg chg="mod">
          <ac:chgData name="Rana Alhalaseh" userId="77599387-2e60-4e13-a056-5c29cbf8c9b4" providerId="ADAL" clId="{92FDB622-B85B-46DD-AEF0-A659ADAC4486}" dt="2023-02-07T12:08:30.221" v="1166" actId="20577"/>
          <ac:spMkLst>
            <pc:docMk/>
            <pc:sldMk cId="3100390245" sldId="376"/>
            <ac:spMk id="2" creationId="{F3CACA85-E83D-7EA8-7CF4-3EA0E3914F3B}"/>
          </ac:spMkLst>
        </pc:spChg>
        <pc:spChg chg="mod">
          <ac:chgData name="Rana Alhalaseh" userId="77599387-2e60-4e13-a056-5c29cbf8c9b4" providerId="ADAL" clId="{92FDB622-B85B-46DD-AEF0-A659ADAC4486}" dt="2023-02-09T10:28:26.910" v="4651" actId="20577"/>
          <ac:spMkLst>
            <pc:docMk/>
            <pc:sldMk cId="3100390245" sldId="376"/>
            <ac:spMk id="3" creationId="{688B7B91-92CC-2F61-6C86-1E9917B5E77A}"/>
          </ac:spMkLst>
        </pc:spChg>
      </pc:sldChg>
      <pc:sldChg chg="addSp modSp new mod modCm modNotesTx">
        <pc:chgData name="Rana Alhalaseh" userId="77599387-2e60-4e13-a056-5c29cbf8c9b4" providerId="ADAL" clId="{92FDB622-B85B-46DD-AEF0-A659ADAC4486}" dt="2023-02-14T11:36:52.440" v="7580" actId="20577"/>
        <pc:sldMkLst>
          <pc:docMk/>
          <pc:sldMk cId="1639440512" sldId="377"/>
        </pc:sldMkLst>
        <pc:spChg chg="mod">
          <ac:chgData name="Rana Alhalaseh" userId="77599387-2e60-4e13-a056-5c29cbf8c9b4" providerId="ADAL" clId="{92FDB622-B85B-46DD-AEF0-A659ADAC4486}" dt="2023-02-07T12:08:37.389" v="1190" actId="20577"/>
          <ac:spMkLst>
            <pc:docMk/>
            <pc:sldMk cId="1639440512" sldId="377"/>
            <ac:spMk id="2" creationId="{5C331163-9513-37C3-6091-AE455AE7C847}"/>
          </ac:spMkLst>
        </pc:spChg>
        <pc:spChg chg="mod">
          <ac:chgData name="Rana Alhalaseh" userId="77599387-2e60-4e13-a056-5c29cbf8c9b4" providerId="ADAL" clId="{92FDB622-B85B-46DD-AEF0-A659ADAC4486}" dt="2023-02-14T11:36:52.440" v="7580" actId="20577"/>
          <ac:spMkLst>
            <pc:docMk/>
            <pc:sldMk cId="1639440512" sldId="377"/>
            <ac:spMk id="3" creationId="{9D93CD51-632D-F861-5764-480348E88831}"/>
          </ac:spMkLst>
        </pc:spChg>
        <pc:graphicFrameChg chg="add mod">
          <ac:chgData name="Rana Alhalaseh" userId="77599387-2e60-4e13-a056-5c29cbf8c9b4" providerId="ADAL" clId="{92FDB622-B85B-46DD-AEF0-A659ADAC4486}" dt="2023-02-07T12:10:41.980" v="1338" actId="1038"/>
          <ac:graphicFrameMkLst>
            <pc:docMk/>
            <pc:sldMk cId="1639440512" sldId="377"/>
            <ac:graphicFrameMk id="4" creationId="{612BBF82-8104-F437-EA19-6F76A517E850}"/>
          </ac:graphicFrameMkLst>
        </pc:graphicFrameChg>
      </pc:sldChg>
      <pc:sldChg chg="addSp modSp new del mod ord modShow">
        <pc:chgData name="Rana Alhalaseh" userId="77599387-2e60-4e13-a056-5c29cbf8c9b4" providerId="ADAL" clId="{92FDB622-B85B-46DD-AEF0-A659ADAC4486}" dt="2023-02-09T13:14:16.832" v="5834" actId="2696"/>
        <pc:sldMkLst>
          <pc:docMk/>
          <pc:sldMk cId="1202151926" sldId="378"/>
        </pc:sldMkLst>
        <pc:spChg chg="mod">
          <ac:chgData name="Rana Alhalaseh" userId="77599387-2e60-4e13-a056-5c29cbf8c9b4" providerId="ADAL" clId="{92FDB622-B85B-46DD-AEF0-A659ADAC4486}" dt="2023-02-07T12:47:48.522" v="1610" actId="20577"/>
          <ac:spMkLst>
            <pc:docMk/>
            <pc:sldMk cId="1202151926" sldId="378"/>
            <ac:spMk id="2" creationId="{769DBB42-1A3C-D820-5F7F-3EBB17702BDD}"/>
          </ac:spMkLst>
        </pc:spChg>
        <pc:spChg chg="mod">
          <ac:chgData name="Rana Alhalaseh" userId="77599387-2e60-4e13-a056-5c29cbf8c9b4" providerId="ADAL" clId="{92FDB622-B85B-46DD-AEF0-A659ADAC4486}" dt="2023-02-07T14:24:26.824" v="2361" actId="20577"/>
          <ac:spMkLst>
            <pc:docMk/>
            <pc:sldMk cId="1202151926" sldId="378"/>
            <ac:spMk id="3" creationId="{1E7137F2-CAB4-52E4-B055-412D5D72640F}"/>
          </ac:spMkLst>
        </pc:spChg>
        <pc:spChg chg="add mod">
          <ac:chgData name="Rana Alhalaseh" userId="77599387-2e60-4e13-a056-5c29cbf8c9b4" providerId="ADAL" clId="{92FDB622-B85B-46DD-AEF0-A659ADAC4486}" dt="2023-02-07T12:48:00.890" v="1613" actId="1076"/>
          <ac:spMkLst>
            <pc:docMk/>
            <pc:sldMk cId="1202151926" sldId="378"/>
            <ac:spMk id="4" creationId="{C53D59E2-FD2B-0907-6DF5-B8164A634D31}"/>
          </ac:spMkLst>
        </pc:spChg>
        <pc:spChg chg="add mod">
          <ac:chgData name="Rana Alhalaseh" userId="77599387-2e60-4e13-a056-5c29cbf8c9b4" providerId="ADAL" clId="{92FDB622-B85B-46DD-AEF0-A659ADAC4486}" dt="2023-02-09T12:18:08.924" v="4918" actId="1076"/>
          <ac:spMkLst>
            <pc:docMk/>
            <pc:sldMk cId="1202151926" sldId="378"/>
            <ac:spMk id="7" creationId="{D7780E13-03B1-6C48-F223-0C2D7F1053B2}"/>
          </ac:spMkLst>
        </pc:spChg>
        <pc:graphicFrameChg chg="add mod">
          <ac:chgData name="Rana Alhalaseh" userId="77599387-2e60-4e13-a056-5c29cbf8c9b4" providerId="ADAL" clId="{92FDB622-B85B-46DD-AEF0-A659ADAC4486}" dt="2023-02-07T12:48:00.890" v="1613" actId="1076"/>
          <ac:graphicFrameMkLst>
            <pc:docMk/>
            <pc:sldMk cId="1202151926" sldId="378"/>
            <ac:graphicFrameMk id="5" creationId="{204DA60F-1A9E-E28C-980E-07E72B4CF4C0}"/>
          </ac:graphicFrameMkLst>
        </pc:graphicFrameChg>
      </pc:sldChg>
      <pc:sldChg chg="addSp delSp modSp new mod modCm">
        <pc:chgData name="Rana Alhalaseh" userId="77599387-2e60-4e13-a056-5c29cbf8c9b4" providerId="ADAL" clId="{92FDB622-B85B-46DD-AEF0-A659ADAC4486}" dt="2023-02-14T11:41:51.030" v="7621" actId="20577"/>
        <pc:sldMkLst>
          <pc:docMk/>
          <pc:sldMk cId="675043210" sldId="379"/>
        </pc:sldMkLst>
        <pc:spChg chg="mod">
          <ac:chgData name="Rana Alhalaseh" userId="77599387-2e60-4e13-a056-5c29cbf8c9b4" providerId="ADAL" clId="{92FDB622-B85B-46DD-AEF0-A659ADAC4486}" dt="2023-02-09T13:38:16.983" v="5925" actId="403"/>
          <ac:spMkLst>
            <pc:docMk/>
            <pc:sldMk cId="675043210" sldId="379"/>
            <ac:spMk id="2" creationId="{B751EA8C-A9D2-D86A-026A-0615825D2D18}"/>
          </ac:spMkLst>
        </pc:spChg>
        <pc:spChg chg="del mod">
          <ac:chgData name="Rana Alhalaseh" userId="77599387-2e60-4e13-a056-5c29cbf8c9b4" providerId="ADAL" clId="{92FDB622-B85B-46DD-AEF0-A659ADAC4486}" dt="2023-02-09T12:17:09.229" v="4907" actId="21"/>
          <ac:spMkLst>
            <pc:docMk/>
            <pc:sldMk cId="675043210" sldId="379"/>
            <ac:spMk id="3" creationId="{AC11F73D-5ABA-8D88-ED13-DD5723A4B1C7}"/>
          </ac:spMkLst>
        </pc:spChg>
        <pc:spChg chg="add mod">
          <ac:chgData name="Rana Alhalaseh" userId="77599387-2e60-4e13-a056-5c29cbf8c9b4" providerId="ADAL" clId="{92FDB622-B85B-46DD-AEF0-A659ADAC4486}" dt="2023-02-07T14:36:37.264" v="2378" actId="1076"/>
          <ac:spMkLst>
            <pc:docMk/>
            <pc:sldMk cId="675043210" sldId="379"/>
            <ac:spMk id="4" creationId="{662F25C7-B88A-ED13-A481-0F9338152A07}"/>
          </ac:spMkLst>
        </pc:spChg>
        <pc:spChg chg="add del mod">
          <ac:chgData name="Rana Alhalaseh" userId="77599387-2e60-4e13-a056-5c29cbf8c9b4" providerId="ADAL" clId="{92FDB622-B85B-46DD-AEF0-A659ADAC4486}" dt="2023-02-09T12:17:34.454" v="4909" actId="21"/>
          <ac:spMkLst>
            <pc:docMk/>
            <pc:sldMk cId="675043210" sldId="379"/>
            <ac:spMk id="6" creationId="{BF7C8538-A104-326E-638F-7A72C38DEB4F}"/>
          </ac:spMkLst>
        </pc:spChg>
        <pc:spChg chg="add del mod">
          <ac:chgData name="Rana Alhalaseh" userId="77599387-2e60-4e13-a056-5c29cbf8c9b4" providerId="ADAL" clId="{92FDB622-B85B-46DD-AEF0-A659ADAC4486}" dt="2023-02-09T12:17:38.909" v="4911" actId="21"/>
          <ac:spMkLst>
            <pc:docMk/>
            <pc:sldMk cId="675043210" sldId="379"/>
            <ac:spMk id="7" creationId="{12128FB6-1F81-B4D7-545F-54A67CB9509D}"/>
          </ac:spMkLst>
        </pc:spChg>
        <pc:spChg chg="add mod">
          <ac:chgData name="Rana Alhalaseh" userId="77599387-2e60-4e13-a056-5c29cbf8c9b4" providerId="ADAL" clId="{92FDB622-B85B-46DD-AEF0-A659ADAC4486}" dt="2023-02-09T13:05:24.491" v="5516" actId="14100"/>
          <ac:spMkLst>
            <pc:docMk/>
            <pc:sldMk cId="675043210" sldId="379"/>
            <ac:spMk id="9" creationId="{11C4608D-8B78-8E51-1531-084EC25A84F4}"/>
          </ac:spMkLst>
        </pc:spChg>
        <pc:spChg chg="add del mod">
          <ac:chgData name="Rana Alhalaseh" userId="77599387-2e60-4e13-a056-5c29cbf8c9b4" providerId="ADAL" clId="{92FDB622-B85B-46DD-AEF0-A659ADAC4486}" dt="2023-02-09T12:51:24.714" v="5287" actId="21"/>
          <ac:spMkLst>
            <pc:docMk/>
            <pc:sldMk cId="675043210" sldId="379"/>
            <ac:spMk id="10" creationId="{E96C2482-78B4-5DDD-7B3C-4938B2E6E58F}"/>
          </ac:spMkLst>
        </pc:spChg>
        <pc:spChg chg="add del mod">
          <ac:chgData name="Rana Alhalaseh" userId="77599387-2e60-4e13-a056-5c29cbf8c9b4" providerId="ADAL" clId="{92FDB622-B85B-46DD-AEF0-A659ADAC4486}" dt="2023-02-09T12:52:09.021" v="5291" actId="21"/>
          <ac:spMkLst>
            <pc:docMk/>
            <pc:sldMk cId="675043210" sldId="379"/>
            <ac:spMk id="11" creationId="{763AF7DF-2EAF-71E3-2C2F-50F1137373BB}"/>
          </ac:spMkLst>
        </pc:spChg>
        <pc:spChg chg="add mod">
          <ac:chgData name="Rana Alhalaseh" userId="77599387-2e60-4e13-a056-5c29cbf8c9b4" providerId="ADAL" clId="{92FDB622-B85B-46DD-AEF0-A659ADAC4486}" dt="2023-02-14T11:41:51.030" v="7621" actId="20577"/>
          <ac:spMkLst>
            <pc:docMk/>
            <pc:sldMk cId="675043210" sldId="379"/>
            <ac:spMk id="12" creationId="{80B12BB0-E291-26A9-04F2-0C79BA81F6D2}"/>
          </ac:spMkLst>
        </pc:spChg>
        <pc:graphicFrameChg chg="add del mod">
          <ac:chgData name="Rana Alhalaseh" userId="77599387-2e60-4e13-a056-5c29cbf8c9b4" providerId="ADAL" clId="{92FDB622-B85B-46DD-AEF0-A659ADAC4486}" dt="2023-02-09T12:51:20.778" v="5286" actId="21"/>
          <ac:graphicFrameMkLst>
            <pc:docMk/>
            <pc:sldMk cId="675043210" sldId="379"/>
            <ac:graphicFrameMk id="5" creationId="{3FA2CB81-9C9A-23DC-983E-3CF0D74738A9}"/>
          </ac:graphicFrameMkLst>
        </pc:graphicFrameChg>
        <pc:graphicFrameChg chg="add mod">
          <ac:chgData name="Rana Alhalaseh" userId="77599387-2e60-4e13-a056-5c29cbf8c9b4" providerId="ADAL" clId="{92FDB622-B85B-46DD-AEF0-A659ADAC4486}" dt="2023-02-14T11:38:40.710" v="7584" actId="14100"/>
          <ac:graphicFrameMkLst>
            <pc:docMk/>
            <pc:sldMk cId="675043210" sldId="379"/>
            <ac:graphicFrameMk id="8" creationId="{47926ACC-1D56-6552-5319-B473CD6461A5}"/>
          </ac:graphicFrameMkLst>
        </pc:graphicFrameChg>
      </pc:sldChg>
      <pc:sldChg chg="del">
        <pc:chgData name="Rana Alhalaseh" userId="77599387-2e60-4e13-a056-5c29cbf8c9b4" providerId="ADAL" clId="{92FDB622-B85B-46DD-AEF0-A659ADAC4486}" dt="2023-02-14T11:37:50.621" v="7582" actId="2696"/>
        <pc:sldMkLst>
          <pc:docMk/>
          <pc:sldMk cId="98445855" sldId="380"/>
        </pc:sldMkLst>
      </pc:sldChg>
      <pc:sldChg chg="new del">
        <pc:chgData name="Rana Alhalaseh" userId="77599387-2e60-4e13-a056-5c29cbf8c9b4" providerId="ADAL" clId="{92FDB622-B85B-46DD-AEF0-A659ADAC4486}" dt="2023-02-09T13:19:37.781" v="5921" actId="2696"/>
        <pc:sldMkLst>
          <pc:docMk/>
          <pc:sldMk cId="1490337816" sldId="380"/>
        </pc:sldMkLst>
      </pc:sldChg>
      <pc:sldChg chg="modSp new mod">
        <pc:chgData name="Rana Alhalaseh" userId="77599387-2e60-4e13-a056-5c29cbf8c9b4" providerId="ADAL" clId="{92FDB622-B85B-46DD-AEF0-A659ADAC4486}" dt="2023-02-14T13:12:34.850" v="8882" actId="113"/>
        <pc:sldMkLst>
          <pc:docMk/>
          <pc:sldMk cId="1703560529" sldId="380"/>
        </pc:sldMkLst>
        <pc:spChg chg="mod">
          <ac:chgData name="Rana Alhalaseh" userId="77599387-2e60-4e13-a056-5c29cbf8c9b4" providerId="ADAL" clId="{92FDB622-B85B-46DD-AEF0-A659ADAC4486}" dt="2023-02-14T11:42:26.630" v="7664" actId="20577"/>
          <ac:spMkLst>
            <pc:docMk/>
            <pc:sldMk cId="1703560529" sldId="380"/>
            <ac:spMk id="2" creationId="{6E1AF2A3-CB32-74D6-E827-445D9D6E989A}"/>
          </ac:spMkLst>
        </pc:spChg>
        <pc:spChg chg="mod">
          <ac:chgData name="Rana Alhalaseh" userId="77599387-2e60-4e13-a056-5c29cbf8c9b4" providerId="ADAL" clId="{92FDB622-B85B-46DD-AEF0-A659ADAC4486}" dt="2023-02-14T13:12:34.850" v="8882" actId="113"/>
          <ac:spMkLst>
            <pc:docMk/>
            <pc:sldMk cId="1703560529" sldId="380"/>
            <ac:spMk id="3" creationId="{DAB3A99D-D277-40AD-8A55-D94F0FF6BD16}"/>
          </ac:spMkLst>
        </pc:spChg>
      </pc:sldChg>
      <pc:sldChg chg="addSp delSp modSp new del">
        <pc:chgData name="Rana Alhalaseh" userId="77599387-2e60-4e13-a056-5c29cbf8c9b4" providerId="ADAL" clId="{92FDB622-B85B-46DD-AEF0-A659ADAC4486}" dt="2023-02-10T07:57:46.680" v="6007" actId="2696"/>
        <pc:sldMkLst>
          <pc:docMk/>
          <pc:sldMk cId="2339735836" sldId="380"/>
        </pc:sldMkLst>
        <pc:spChg chg="del">
          <ac:chgData name="Rana Alhalaseh" userId="77599387-2e60-4e13-a056-5c29cbf8c9b4" providerId="ADAL" clId="{92FDB622-B85B-46DD-AEF0-A659ADAC4486}" dt="2023-02-10T07:45:00.281" v="6004"/>
          <ac:spMkLst>
            <pc:docMk/>
            <pc:sldMk cId="2339735836" sldId="380"/>
            <ac:spMk id="2" creationId="{E4A97A6D-4C89-17A2-4145-8B02E86F91C6}"/>
          </ac:spMkLst>
        </pc:spChg>
        <pc:spChg chg="add mod">
          <ac:chgData name="Rana Alhalaseh" userId="77599387-2e60-4e13-a056-5c29cbf8c9b4" providerId="ADAL" clId="{92FDB622-B85B-46DD-AEF0-A659ADAC4486}" dt="2023-02-10T07:45:00.281" v="6004"/>
          <ac:spMkLst>
            <pc:docMk/>
            <pc:sldMk cId="2339735836" sldId="380"/>
            <ac:spMk id="4" creationId="{B88D3ECB-7CB3-7DC7-BF44-64CB4F40A79A}"/>
          </ac:spMkLst>
        </pc:spChg>
      </pc:sldChg>
      <pc:sldChg chg="addSp delSp modSp new del mod">
        <pc:chgData name="Rana Alhalaseh" userId="77599387-2e60-4e13-a056-5c29cbf8c9b4" providerId="ADAL" clId="{92FDB622-B85B-46DD-AEF0-A659ADAC4486}" dt="2023-02-14T11:37:47.850" v="7581" actId="2696"/>
        <pc:sldMkLst>
          <pc:docMk/>
          <pc:sldMk cId="4779750" sldId="381"/>
        </pc:sldMkLst>
        <pc:spChg chg="mod">
          <ac:chgData name="Rana Alhalaseh" userId="77599387-2e60-4e13-a056-5c29cbf8c9b4" providerId="ADAL" clId="{92FDB622-B85B-46DD-AEF0-A659ADAC4486}" dt="2023-02-10T14:34:24.051" v="6489" actId="20577"/>
          <ac:spMkLst>
            <pc:docMk/>
            <pc:sldMk cId="4779750" sldId="381"/>
            <ac:spMk id="2" creationId="{8C293494-8D15-FFEF-B1E6-2BCF11D72A1A}"/>
          </ac:spMkLst>
        </pc:spChg>
        <pc:spChg chg="add del mod">
          <ac:chgData name="Rana Alhalaseh" userId="77599387-2e60-4e13-a056-5c29cbf8c9b4" providerId="ADAL" clId="{92FDB622-B85B-46DD-AEF0-A659ADAC4486}" dt="2023-02-10T14:34:17.526" v="6481"/>
          <ac:spMkLst>
            <pc:docMk/>
            <pc:sldMk cId="4779750" sldId="381"/>
            <ac:spMk id="3" creationId="{D2A0EEDF-B50F-2FBD-AF12-E8A4D48236FF}"/>
          </ac:spMkLst>
        </pc:spChg>
        <pc:spChg chg="add del mod">
          <ac:chgData name="Rana Alhalaseh" userId="77599387-2e60-4e13-a056-5c29cbf8c9b4" providerId="ADAL" clId="{92FDB622-B85B-46DD-AEF0-A659ADAC4486}" dt="2023-02-10T14:33:45.036" v="6478"/>
          <ac:spMkLst>
            <pc:docMk/>
            <pc:sldMk cId="4779750" sldId="381"/>
            <ac:spMk id="5" creationId="{F91F5A82-5D55-D863-29C4-EB0AFB309F4B}"/>
          </ac:spMkLst>
        </pc:spChg>
        <pc:spChg chg="add del mod">
          <ac:chgData name="Rana Alhalaseh" userId="77599387-2e60-4e13-a056-5c29cbf8c9b4" providerId="ADAL" clId="{92FDB622-B85B-46DD-AEF0-A659ADAC4486}" dt="2023-02-10T14:33:43.136" v="6475" actId="21"/>
          <ac:spMkLst>
            <pc:docMk/>
            <pc:sldMk cId="4779750" sldId="381"/>
            <ac:spMk id="7" creationId="{A3CEFDC7-62ED-1021-D236-3FD3212191F0}"/>
          </ac:spMkLst>
        </pc:spChg>
        <pc:spChg chg="add del mod">
          <ac:chgData name="Rana Alhalaseh" userId="77599387-2e60-4e13-a056-5c29cbf8c9b4" providerId="ADAL" clId="{92FDB622-B85B-46DD-AEF0-A659ADAC4486}" dt="2023-02-10T14:33:58.446" v="6480"/>
          <ac:spMkLst>
            <pc:docMk/>
            <pc:sldMk cId="4779750" sldId="381"/>
            <ac:spMk id="8" creationId="{932E982A-983C-5B42-324E-636901CC43F5}"/>
          </ac:spMkLst>
        </pc:spChg>
        <pc:graphicFrameChg chg="add del mod">
          <ac:chgData name="Rana Alhalaseh" userId="77599387-2e60-4e13-a056-5c29cbf8c9b4" providerId="ADAL" clId="{92FDB622-B85B-46DD-AEF0-A659ADAC4486}" dt="2023-02-10T14:33:45.036" v="6478"/>
          <ac:graphicFrameMkLst>
            <pc:docMk/>
            <pc:sldMk cId="4779750" sldId="381"/>
            <ac:graphicFrameMk id="4" creationId="{15DC3627-BB5B-D540-0DFF-04AC5C990662}"/>
          </ac:graphicFrameMkLst>
        </pc:graphicFrameChg>
        <pc:picChg chg="add mod modCrop">
          <ac:chgData name="Rana Alhalaseh" userId="77599387-2e60-4e13-a056-5c29cbf8c9b4" providerId="ADAL" clId="{92FDB622-B85B-46DD-AEF0-A659ADAC4486}" dt="2023-02-10T14:36:41.296" v="6504" actId="1076"/>
          <ac:picMkLst>
            <pc:docMk/>
            <pc:sldMk cId="4779750" sldId="381"/>
            <ac:picMk id="10" creationId="{3ABF7700-A653-10BC-6EDE-DBF4C044C13C}"/>
          </ac:picMkLst>
        </pc:picChg>
      </pc:sldChg>
      <pc:sldChg chg="add del mod modShow">
        <pc:chgData name="Rana Alhalaseh" userId="77599387-2e60-4e13-a056-5c29cbf8c9b4" providerId="ADAL" clId="{92FDB622-B85B-46DD-AEF0-A659ADAC4486}" dt="2023-02-09T13:19:42.031" v="5922" actId="2696"/>
        <pc:sldMkLst>
          <pc:docMk/>
          <pc:sldMk cId="1432046840" sldId="381"/>
        </pc:sldMkLst>
      </pc:sldChg>
    </pc:docChg>
  </pc:docChgLst>
  <pc:docChgLst>
    <pc:chgData name="David Rothbaum" userId="dcb82c17-9b33-4529-8157-66abecc171e2" providerId="ADAL" clId="{0F399F84-18FF-4E73-9B42-F9B2DF2E20BB}"/>
    <pc:docChg chg="">
      <pc:chgData name="David Rothbaum" userId="dcb82c17-9b33-4529-8157-66abecc171e2" providerId="ADAL" clId="{0F399F84-18FF-4E73-9B42-F9B2DF2E20BB}" dt="2023-02-09T14:32:49.906" v="2"/>
      <pc:docMkLst>
        <pc:docMk/>
      </pc:docMkLst>
      <pc:sldChg chg="addCm">
        <pc:chgData name="David Rothbaum" userId="dcb82c17-9b33-4529-8157-66abecc171e2" providerId="ADAL" clId="{0F399F84-18FF-4E73-9B42-F9B2DF2E20BB}" dt="2023-02-09T14:29:51.393" v="1"/>
        <pc:sldMkLst>
          <pc:docMk/>
          <pc:sldMk cId="2091816527" sldId="373"/>
        </pc:sldMkLst>
      </pc:sldChg>
      <pc:sldChg chg="addCm">
        <pc:chgData name="David Rothbaum" userId="dcb82c17-9b33-4529-8157-66abecc171e2" providerId="ADAL" clId="{0F399F84-18FF-4E73-9B42-F9B2DF2E20BB}" dt="2023-02-09T14:32:49.906" v="2"/>
        <pc:sldMkLst>
          <pc:docMk/>
          <pc:sldMk cId="1367250945" sldId="375"/>
        </pc:sldMkLst>
      </pc:sldChg>
    </pc:docChg>
  </pc:docChgLst>
  <pc:docChgLst>
    <pc:chgData name="Jörgen Axell" userId="S::jorgen.axell@ericsson.com::bd66d977-e518-4fd4-9b40-143010c0d19a" providerId="AD" clId="Web-{A3BE7852-5522-9F6C-DE11-62A77E8F9C6F}"/>
    <pc:docChg chg="addSld modSld">
      <pc:chgData name="Jörgen Axell" userId="S::jorgen.axell@ericsson.com::bd66d977-e518-4fd4-9b40-143010c0d19a" providerId="AD" clId="Web-{A3BE7852-5522-9F6C-DE11-62A77E8F9C6F}" dt="2023-02-10T12:33:36.263" v="21" actId="20577"/>
      <pc:docMkLst>
        <pc:docMk/>
      </pc:docMkLst>
      <pc:sldChg chg="modSp new">
        <pc:chgData name="Jörgen Axell" userId="S::jorgen.axell@ericsson.com::bd66d977-e518-4fd4-9b40-143010c0d19a" providerId="AD" clId="Web-{A3BE7852-5522-9F6C-DE11-62A77E8F9C6F}" dt="2023-02-10T12:33:36.263" v="21" actId="20577"/>
        <pc:sldMkLst>
          <pc:docMk/>
          <pc:sldMk cId="98445855" sldId="380"/>
        </pc:sldMkLst>
        <pc:spChg chg="mod">
          <ac:chgData name="Jörgen Axell" userId="S::jorgen.axell@ericsson.com::bd66d977-e518-4fd4-9b40-143010c0d19a" providerId="AD" clId="Web-{A3BE7852-5522-9F6C-DE11-62A77E8F9C6F}" dt="2023-02-10T12:33:21.513" v="18" actId="20577"/>
          <ac:spMkLst>
            <pc:docMk/>
            <pc:sldMk cId="98445855" sldId="380"/>
            <ac:spMk id="2" creationId="{B1966E7F-92C2-0B71-A976-9107727C5242}"/>
          </ac:spMkLst>
        </pc:spChg>
        <pc:spChg chg="mod">
          <ac:chgData name="Jörgen Axell" userId="S::jorgen.axell@ericsson.com::bd66d977-e518-4fd4-9b40-143010c0d19a" providerId="AD" clId="Web-{A3BE7852-5522-9F6C-DE11-62A77E8F9C6F}" dt="2023-02-10T12:33:36.263" v="21" actId="20577"/>
          <ac:spMkLst>
            <pc:docMk/>
            <pc:sldMk cId="98445855" sldId="380"/>
            <ac:spMk id="3" creationId="{9A4D5336-11EF-A225-8DB8-A574A96C1DD3}"/>
          </ac:spMkLst>
        </pc:spChg>
      </pc:sldChg>
    </pc:docChg>
  </pc:docChgLst>
  <pc:docChgLst>
    <pc:chgData name="Jörgen Axell" userId="bd66d977-e518-4fd4-9b40-143010c0d19a" providerId="ADAL" clId="{83D634AA-A108-4C14-B1B7-682ADFE07B01}"/>
    <pc:docChg chg="undo custSel modSld">
      <pc:chgData name="Jörgen Axell" userId="bd66d977-e518-4fd4-9b40-143010c0d19a" providerId="ADAL" clId="{83D634AA-A108-4C14-B1B7-682ADFE07B01}" dt="2023-02-10T13:41:35.234" v="597" actId="20577"/>
      <pc:docMkLst>
        <pc:docMk/>
      </pc:docMkLst>
      <pc:sldChg chg="addCm">
        <pc:chgData name="Jörgen Axell" userId="bd66d977-e518-4fd4-9b40-143010c0d19a" providerId="ADAL" clId="{83D634AA-A108-4C14-B1B7-682ADFE07B01}" dt="2023-02-10T08:46:39.862" v="2"/>
        <pc:sldMkLst>
          <pc:docMk/>
          <pc:sldMk cId="1639440512" sldId="377"/>
        </pc:sldMkLst>
      </pc:sldChg>
      <pc:sldChg chg="addCm">
        <pc:chgData name="Jörgen Axell" userId="bd66d977-e518-4fd4-9b40-143010c0d19a" providerId="ADAL" clId="{83D634AA-A108-4C14-B1B7-682ADFE07B01}" dt="2023-02-10T08:48:32.654" v="3"/>
        <pc:sldMkLst>
          <pc:docMk/>
          <pc:sldMk cId="675043210" sldId="379"/>
        </pc:sldMkLst>
      </pc:sldChg>
      <pc:sldChg chg="modSp mod">
        <pc:chgData name="Jörgen Axell" userId="bd66d977-e518-4fd4-9b40-143010c0d19a" providerId="ADAL" clId="{83D634AA-A108-4C14-B1B7-682ADFE07B01}" dt="2023-02-10T13:41:35.234" v="597" actId="20577"/>
        <pc:sldMkLst>
          <pc:docMk/>
          <pc:sldMk cId="98445855" sldId="380"/>
        </pc:sldMkLst>
        <pc:spChg chg="mod">
          <ac:chgData name="Jörgen Axell" userId="bd66d977-e518-4fd4-9b40-143010c0d19a" providerId="ADAL" clId="{83D634AA-A108-4C14-B1B7-682ADFE07B01}" dt="2023-02-10T13:41:35.234" v="597" actId="20577"/>
          <ac:spMkLst>
            <pc:docMk/>
            <pc:sldMk cId="98445855" sldId="380"/>
            <ac:spMk id="3" creationId="{9A4D5336-11EF-A225-8DB8-A574A96C1DD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i="1" dirty="0">
                <a:effectLst/>
                <a:ea typeface="Times New Roman" panose="02020603050405020304" pitchFamily="18" charset="0"/>
              </a:rPr>
              <a:t>To identify users </a:t>
            </a:r>
            <a:r>
              <a:rPr lang="en-US" sz="1200" i="1" u="sng" dirty="0">
                <a:effectLst/>
                <a:ea typeface="Times New Roman" panose="02020603050405020304" pitchFamily="18" charset="0"/>
              </a:rPr>
              <a:t>behind</a:t>
            </a:r>
            <a:r>
              <a:rPr lang="en-US" sz="1200" i="1" dirty="0">
                <a:effectLst/>
                <a:ea typeface="Times New Roman" panose="02020603050405020304" pitchFamily="18" charset="0"/>
              </a:rPr>
              <a:t> MC GW UE we need them to have unique IMPU/IMPI, and each has a unique MC service ID.</a:t>
            </a:r>
          </a:p>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308323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What identities under 3GPP’s control in the case when non-3GPP devices cannot host a client?</a:t>
            </a:r>
          </a:p>
          <a:p>
            <a:pPr lvl="1"/>
            <a:r>
              <a:rPr lang="en-US" sz="2000" dirty="0"/>
              <a:t>3GPP has no authorities to identify identities or credentials of non-3gpp devices that cannot host a client. The communication between the initiated MC client at the MC gateway UE and the non-3gpp devices is out of scope of 3GPP.</a:t>
            </a:r>
          </a:p>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953636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74698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#53</a:t>
            </a:r>
          </a:p>
          <a:p>
            <a:pPr eaLnBrk="1" hangingPunct="1">
              <a:defRPr/>
            </a:pPr>
            <a:r>
              <a:rPr lang="en-GB" altLang="en-US" sz="1200" b="1" dirty="0">
                <a:latin typeface="Arial "/>
              </a:rPr>
              <a:t>Athens, Greece, 27</a:t>
            </a:r>
            <a:r>
              <a:rPr lang="en-GB" altLang="en-US" sz="1200" b="1" baseline="30000" dirty="0">
                <a:latin typeface="Arial "/>
              </a:rPr>
              <a:t>th </a:t>
            </a:r>
            <a:r>
              <a:rPr lang="en-GB" altLang="en-US" sz="1200" b="1" baseline="0" dirty="0">
                <a:latin typeface="Arial "/>
              </a:rPr>
              <a:t>February</a:t>
            </a:r>
            <a:r>
              <a:rPr lang="en-GB" altLang="en-US" sz="1200" b="1" dirty="0">
                <a:latin typeface="Arial "/>
              </a:rPr>
              <a:t>– 3</a:t>
            </a:r>
            <a:r>
              <a:rPr lang="en-GB" altLang="en-US" sz="1200" b="1" baseline="30000" dirty="0">
                <a:latin typeface="Arial "/>
              </a:rPr>
              <a:t>rd</a:t>
            </a:r>
            <a:r>
              <a:rPr lang="en-GB" altLang="en-US" sz="1200" b="1" dirty="0">
                <a:latin typeface="Arial "/>
              </a:rPr>
              <a:t> March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S6-230572</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Visio_Drawing1.vsd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2.vsdx"/><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package" Target="../embeddings/Microsoft_Visio_Drawing3.vsdx"/><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67976" y="2084084"/>
            <a:ext cx="9139405" cy="1989289"/>
          </a:xfrm>
        </p:spPr>
        <p:txBody>
          <a:bodyPr/>
          <a:lstStyle/>
          <a:p>
            <a:pPr eaLnBrk="1" hangingPunct="1"/>
            <a:r>
              <a:rPr lang="en-GB" altLang="en-US" dirty="0"/>
              <a:t>Identities behind MC GW UE </a:t>
            </a:r>
            <a:br>
              <a:rPr lang="en-GB" altLang="en-US" dirty="0"/>
            </a:br>
            <a:r>
              <a:rPr lang="en-GB" altLang="en-US" dirty="0"/>
              <a:t>cl.11.3 in TS 23.280</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667976" y="4488373"/>
            <a:ext cx="7886700" cy="1500187"/>
          </a:xfrm>
        </p:spPr>
        <p:txBody>
          <a:bodyPr/>
          <a:lstStyle/>
          <a:p>
            <a:pPr marL="0" indent="0" eaLnBrk="1" hangingPunct="1">
              <a:buFontTx/>
              <a:buNone/>
            </a:pPr>
            <a:r>
              <a:rPr lang="en-GB" altLang="en-US" dirty="0"/>
              <a:t>Rana Alhalaseh</a:t>
            </a:r>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AF2A3-CB32-74D6-E827-445D9D6E989A}"/>
              </a:ext>
            </a:extLst>
          </p:cNvPr>
          <p:cNvSpPr>
            <a:spLocks noGrp="1"/>
          </p:cNvSpPr>
          <p:nvPr>
            <p:ph type="title"/>
          </p:nvPr>
        </p:nvSpPr>
        <p:spPr/>
        <p:txBody>
          <a:bodyPr/>
          <a:lstStyle/>
          <a:p>
            <a:r>
              <a:rPr lang="en-US" dirty="0"/>
              <a:t>Proposal for way forward</a:t>
            </a:r>
          </a:p>
        </p:txBody>
      </p:sp>
      <p:sp>
        <p:nvSpPr>
          <p:cNvPr id="3" name="Content Placeholder 2">
            <a:extLst>
              <a:ext uri="{FF2B5EF4-FFF2-40B4-BE49-F238E27FC236}">
                <a16:creationId xmlns:a16="http://schemas.microsoft.com/office/drawing/2014/main" id="{DAB3A99D-D277-40AD-8A55-D94F0FF6BD16}"/>
              </a:ext>
            </a:extLst>
          </p:cNvPr>
          <p:cNvSpPr>
            <a:spLocks noGrp="1"/>
          </p:cNvSpPr>
          <p:nvPr>
            <p:ph idx="1"/>
          </p:nvPr>
        </p:nvSpPr>
        <p:spPr/>
        <p:txBody>
          <a:bodyPr/>
          <a:lstStyle/>
          <a:p>
            <a:r>
              <a:rPr lang="en-US" sz="1800" dirty="0"/>
              <a:t>Proposal 1: agree on the difference between “identities behind MC GW UE” vs “users behind MC GW UE”.</a:t>
            </a:r>
          </a:p>
          <a:p>
            <a:pPr lvl="1"/>
            <a:r>
              <a:rPr lang="en-US" sz="1400" dirty="0"/>
              <a:t>There is no identities behind the MC GW UE for the case when supporting non-3GPP devices which cannot host a client. There is no identities for 3GPP to control, there are users for MC GW UE to provide MC access for. </a:t>
            </a:r>
          </a:p>
          <a:p>
            <a:r>
              <a:rPr lang="en-US" sz="1800" dirty="0"/>
              <a:t>Proposal 2: relax the restriction in cl. 11.3.3: “</a:t>
            </a:r>
            <a:r>
              <a:rPr lang="en-US" sz="1800" dirty="0">
                <a:effectLst/>
                <a:highlight>
                  <a:srgbClr val="00FFFF"/>
                </a:highlight>
                <a:latin typeface="Times New Roman" panose="02020603050405020304" pitchFamily="18" charset="0"/>
                <a:ea typeface="Times New Roman" panose="02020603050405020304" pitchFamily="18" charset="0"/>
              </a:rPr>
              <a:t>the one-to-one correspondence between MC service ID and IMPUs enables routing of </a:t>
            </a:r>
            <a:r>
              <a:rPr lang="en-US" sz="1800" dirty="0" err="1">
                <a:effectLst/>
                <a:highlight>
                  <a:srgbClr val="00FFFF"/>
                </a:highlight>
                <a:latin typeface="Times New Roman" panose="02020603050405020304" pitchFamily="18" charset="0"/>
                <a:ea typeface="Times New Roman" panose="02020603050405020304" pitchFamily="18" charset="0"/>
              </a:rPr>
              <a:t>signalling</a:t>
            </a:r>
            <a:r>
              <a:rPr lang="en-US" sz="1800" dirty="0">
                <a:effectLst/>
                <a:highlight>
                  <a:srgbClr val="00FFFF"/>
                </a:highlight>
                <a:latin typeface="Times New Roman" panose="02020603050405020304" pitchFamily="18" charset="0"/>
                <a:ea typeface="Times New Roman" panose="02020603050405020304" pitchFamily="18" charset="0"/>
              </a:rPr>
              <a:t> traffic between the MC service server and the MC service client.”</a:t>
            </a:r>
            <a:endParaRPr lang="en-US" sz="1800" dirty="0">
              <a:effectLst/>
              <a:latin typeface="Times New Roman" panose="02020603050405020304" pitchFamily="18" charset="0"/>
              <a:ea typeface="Times New Roman" panose="02020603050405020304" pitchFamily="18" charset="0"/>
            </a:endParaRPr>
          </a:p>
          <a:p>
            <a:pPr lvl="1"/>
            <a:r>
              <a:rPr lang="en-US" sz="1400" dirty="0">
                <a:effectLst/>
                <a:ea typeface="Times New Roman" panose="02020603050405020304" pitchFamily="18" charset="0"/>
              </a:rPr>
              <a:t>This </a:t>
            </a:r>
            <a:r>
              <a:rPr lang="en-US" sz="1400" dirty="0">
                <a:ea typeface="Times New Roman" panose="02020603050405020304" pitchFamily="18" charset="0"/>
              </a:rPr>
              <a:t>restriction is valid in all cases except for the case of non-3GPP devices which cannot host a client, as they do not have IMS identities. </a:t>
            </a:r>
            <a:endParaRPr lang="en-US" sz="1400" dirty="0">
              <a:effectLst/>
              <a:ea typeface="Times New Roman" panose="02020603050405020304" pitchFamily="18" charset="0"/>
            </a:endParaRPr>
          </a:p>
          <a:p>
            <a:r>
              <a:rPr lang="en-US" sz="1800" dirty="0"/>
              <a:t>Proposal 3: combine cl 11.3.2 and 11.3.3, since</a:t>
            </a:r>
            <a:r>
              <a:rPr lang="en-US" sz="1800" dirty="0">
                <a:ea typeface="Times New Roman" panose="02020603050405020304" pitchFamily="18" charset="0"/>
              </a:rPr>
              <a:t> each </a:t>
            </a:r>
            <a:r>
              <a:rPr lang="en-US" sz="1800" b="1" dirty="0">
                <a:ea typeface="Times New Roman" panose="02020603050405020304" pitchFamily="18" charset="0"/>
              </a:rPr>
              <a:t>MC client</a:t>
            </a:r>
            <a:r>
              <a:rPr lang="en-US" sz="1800" dirty="0">
                <a:ea typeface="Times New Roman" panose="02020603050405020304" pitchFamily="18" charset="0"/>
              </a:rPr>
              <a:t> (</a:t>
            </a:r>
            <a:r>
              <a:rPr lang="en-US" sz="1800" dirty="0"/>
              <a:t>not instantiation clients for non-3GPP devices which cannot host one) </a:t>
            </a:r>
            <a:r>
              <a:rPr lang="en-US" sz="1800" dirty="0">
                <a:ea typeface="Times New Roman" panose="02020603050405020304" pitchFamily="18" charset="0"/>
              </a:rPr>
              <a:t>has its unique IMPU, and each mapped to a unique MC service ID (cl. 11.3.1) </a:t>
            </a:r>
            <a:r>
              <a:rPr lang="en-US" sz="1800" u="sng" dirty="0">
                <a:ea typeface="Times New Roman" panose="02020603050405020304" pitchFamily="18" charset="0"/>
              </a:rPr>
              <a:t>irrespective whether IMS subscription is separate or shared</a:t>
            </a:r>
            <a:r>
              <a:rPr lang="en-US" sz="1800" dirty="0">
                <a:ea typeface="Times New Roman" panose="02020603050405020304" pitchFamily="18" charset="0"/>
              </a:rPr>
              <a:t>. Furthermore, based on Frame route (cl. 11.4) signaling for each client, e.g., SIP registration can be done separately. </a:t>
            </a:r>
            <a:endParaRPr lang="en-US" sz="1800" dirty="0"/>
          </a:p>
        </p:txBody>
      </p:sp>
    </p:spTree>
    <p:extLst>
      <p:ext uri="{BB962C8B-B14F-4D97-AF65-F5344CB8AC3E}">
        <p14:creationId xmlns:p14="http://schemas.microsoft.com/office/powerpoint/2010/main" val="170356052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Highlight some concepts from 11.2 and 11.3 </a:t>
            </a:r>
          </a:p>
          <a:p>
            <a:r>
              <a:rPr lang="en-US" altLang="en-US" dirty="0"/>
              <a:t>Questions and discussion</a:t>
            </a:r>
          </a:p>
          <a:p>
            <a:r>
              <a:rPr lang="en-US" altLang="en-US" dirty="0"/>
              <a:t>Proposal for way forward</a:t>
            </a:r>
          </a:p>
          <a:p>
            <a:endParaRPr lang="en-US" altLang="en-US" dirty="0"/>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DC506-F2F9-DFFE-4D6E-A9D0B7B561C4}"/>
              </a:ext>
            </a:extLst>
          </p:cNvPr>
          <p:cNvSpPr>
            <a:spLocks noGrp="1"/>
          </p:cNvSpPr>
          <p:nvPr>
            <p:ph type="title"/>
          </p:nvPr>
        </p:nvSpPr>
        <p:spPr/>
        <p:txBody>
          <a:bodyPr/>
          <a:lstStyle/>
          <a:p>
            <a:r>
              <a:rPr lang="en-US" dirty="0"/>
              <a:t>MC GW UE functional model cl.11.2.0</a:t>
            </a:r>
            <a:endParaRPr lang="en-DE" dirty="0"/>
          </a:p>
        </p:txBody>
      </p:sp>
      <p:graphicFrame>
        <p:nvGraphicFramePr>
          <p:cNvPr id="4" name="Object 3">
            <a:extLst>
              <a:ext uri="{FF2B5EF4-FFF2-40B4-BE49-F238E27FC236}">
                <a16:creationId xmlns:a16="http://schemas.microsoft.com/office/drawing/2014/main" id="{0D6870DF-540E-E455-9F75-5737F664C7B6}"/>
              </a:ext>
            </a:extLst>
          </p:cNvPr>
          <p:cNvGraphicFramePr>
            <a:graphicFrameLocks noChangeAspect="1"/>
          </p:cNvGraphicFramePr>
          <p:nvPr>
            <p:extLst>
              <p:ext uri="{D42A27DB-BD31-4B8C-83A1-F6EECF244321}">
                <p14:modId xmlns:p14="http://schemas.microsoft.com/office/powerpoint/2010/main" val="924271261"/>
              </p:ext>
            </p:extLst>
          </p:nvPr>
        </p:nvGraphicFramePr>
        <p:xfrm>
          <a:off x="5795512" y="2190137"/>
          <a:ext cx="6114329" cy="3097162"/>
        </p:xfrm>
        <a:graphic>
          <a:graphicData uri="http://schemas.openxmlformats.org/presentationml/2006/ole">
            <mc:AlternateContent xmlns:mc="http://schemas.openxmlformats.org/markup-compatibility/2006">
              <mc:Choice xmlns:v="urn:schemas-microsoft-com:vml" Requires="v">
                <p:oleObj name="Visio" r:id="rId2" imgW="11182286" imgH="5781539" progId="Visio.Drawing.15">
                  <p:embed/>
                </p:oleObj>
              </mc:Choice>
              <mc:Fallback>
                <p:oleObj name="Visio" r:id="rId2" imgW="11182286" imgH="5781539" progId="Visio.Drawing.15">
                  <p:embed/>
                  <p:pic>
                    <p:nvPicPr>
                      <p:cNvPr id="4" name="Object 3">
                        <a:extLst>
                          <a:ext uri="{FF2B5EF4-FFF2-40B4-BE49-F238E27FC236}">
                            <a16:creationId xmlns:a16="http://schemas.microsoft.com/office/drawing/2014/main" id="{0D6870DF-540E-E455-9F75-5737F664C7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5512" y="2190137"/>
                        <a:ext cx="6114329" cy="3097162"/>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0F212040-56DF-CB47-34FF-1A4C11D51E08}"/>
              </a:ext>
            </a:extLst>
          </p:cNvPr>
          <p:cNvSpPr txBox="1"/>
          <p:nvPr/>
        </p:nvSpPr>
        <p:spPr>
          <a:xfrm>
            <a:off x="5795512" y="5786748"/>
            <a:ext cx="6114329" cy="338554"/>
          </a:xfrm>
          <a:prstGeom prst="rect">
            <a:avLst/>
          </a:prstGeom>
          <a:noFill/>
        </p:spPr>
        <p:txBody>
          <a:bodyPr wrap="square">
            <a:spAutoFit/>
          </a:bodyPr>
          <a:lstStyle/>
          <a:p>
            <a:pPr algn="ctr">
              <a:spcAft>
                <a:spcPts val="12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Figure 11.2.0-1: Functional architecture</a:t>
            </a:r>
            <a:endParaRPr lang="en-DE" sz="16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659500B2-5DAB-E447-CCF3-74B10F650207}"/>
              </a:ext>
            </a:extLst>
          </p:cNvPr>
          <p:cNvSpPr>
            <a:spLocks noGrp="1"/>
          </p:cNvSpPr>
          <p:nvPr>
            <p:ph idx="1"/>
          </p:nvPr>
        </p:nvSpPr>
        <p:spPr>
          <a:xfrm>
            <a:off x="838199" y="1825625"/>
            <a:ext cx="4707195" cy="4351338"/>
          </a:xfrm>
        </p:spPr>
        <p:txBody>
          <a:bodyPr/>
          <a:lstStyle/>
          <a:p>
            <a:r>
              <a:rPr lang="en-US" sz="2000" dirty="0">
                <a:effectLst/>
                <a:latin typeface="Times New Roman" panose="02020603050405020304" pitchFamily="18" charset="0"/>
                <a:ea typeface="Times New Roman" panose="02020603050405020304" pitchFamily="18" charset="0"/>
              </a:rPr>
              <a:t>For non-3GPP devices </a:t>
            </a:r>
            <a:r>
              <a:rPr lang="en-US" sz="2000" b="1" dirty="0">
                <a:effectLst/>
                <a:latin typeface="Times New Roman" panose="02020603050405020304" pitchFamily="18" charset="0"/>
                <a:ea typeface="Times New Roman" panose="02020603050405020304" pitchFamily="18" charset="0"/>
              </a:rPr>
              <a:t>which can host an MC client, the MC gateway UE enables connectivity to the MC server</a:t>
            </a:r>
            <a:r>
              <a:rPr lang="en-US" sz="2000" dirty="0">
                <a:effectLst/>
                <a:latin typeface="Times New Roman" panose="02020603050405020304" pitchFamily="18" charset="0"/>
                <a:ea typeface="Times New Roman" panose="02020603050405020304" pitchFamily="18" charset="0"/>
              </a:rPr>
              <a:t>. For non-3GPP devices </a:t>
            </a:r>
            <a:r>
              <a:rPr lang="en-US" sz="2000" b="1" dirty="0">
                <a:effectLst/>
                <a:latin typeface="Times New Roman" panose="02020603050405020304" pitchFamily="18" charset="0"/>
                <a:ea typeface="Times New Roman" panose="02020603050405020304" pitchFamily="18" charset="0"/>
              </a:rPr>
              <a:t>which cannot host the MC client, the MC gateway UE hosts the instantiation of the MC client for the non-3GPP device.</a:t>
            </a:r>
          </a:p>
          <a:p>
            <a:pPr lvl="1"/>
            <a:endParaRPr lang="en-US" sz="1600" b="1" dirty="0">
              <a:effectLst/>
              <a:latin typeface="Times New Roman" panose="02020603050405020304" pitchFamily="18" charset="0"/>
              <a:ea typeface="Times New Roman" panose="02020603050405020304" pitchFamily="18" charset="0"/>
            </a:endParaRPr>
          </a:p>
          <a:p>
            <a:pPr lvl="1"/>
            <a:r>
              <a:rPr lang="en-US" sz="1600" i="1" dirty="0"/>
              <a:t>Observation 1: Non-3GPP devices which can host a client need to have a SIP client with SIP credentials.</a:t>
            </a:r>
          </a:p>
          <a:p>
            <a:pPr lvl="1"/>
            <a:r>
              <a:rPr lang="en-US" sz="1600" i="1" dirty="0"/>
              <a:t>Observation 2: Non-3GPP devices which cannot host a client does not have SIP identities, therefore, they rely on the MC GW client</a:t>
            </a:r>
          </a:p>
        </p:txBody>
      </p:sp>
      <p:sp>
        <p:nvSpPr>
          <p:cNvPr id="8" name="TextBox 7">
            <a:extLst>
              <a:ext uri="{FF2B5EF4-FFF2-40B4-BE49-F238E27FC236}">
                <a16:creationId xmlns:a16="http://schemas.microsoft.com/office/drawing/2014/main" id="{A57F8806-FE72-544F-2B0B-55753453C062}"/>
              </a:ext>
            </a:extLst>
          </p:cNvPr>
          <p:cNvSpPr txBox="1"/>
          <p:nvPr/>
        </p:nvSpPr>
        <p:spPr>
          <a:xfrm>
            <a:off x="9881787" y="6392636"/>
            <a:ext cx="2310213" cy="465364"/>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100" b="0" i="0" u="none" strike="noStrike" kern="1000" cap="none" spc="-30" normalizeH="0" baseline="0" noProof="0" dirty="0">
                <a:ln>
                  <a:noFill/>
                </a:ln>
                <a:solidFill>
                  <a:schemeClr val="tx1"/>
                </a:solidFill>
                <a:effectLst/>
                <a:uLnTx/>
                <a:uFillTx/>
                <a:latin typeface="Ericsson Hilda"/>
                <a:ea typeface="+mn-ea"/>
                <a:cs typeface="+mn-cs"/>
              </a:rPr>
              <a:t>IMPU: IP Multimedia </a:t>
            </a:r>
            <a:r>
              <a:rPr kumimoji="0" lang="en-US" sz="1100" b="0" i="0" u="none" strike="noStrike" kern="1000" cap="none" spc="-30" normalizeH="0" baseline="0" noProof="0" dirty="0" err="1">
                <a:ln>
                  <a:noFill/>
                </a:ln>
                <a:solidFill>
                  <a:schemeClr val="tx1"/>
                </a:solidFill>
                <a:effectLst/>
                <a:uLnTx/>
                <a:uFillTx/>
                <a:latin typeface="Ericsson Hilda"/>
                <a:ea typeface="+mn-ea"/>
                <a:cs typeface="+mn-cs"/>
              </a:rPr>
              <a:t>PUblic</a:t>
            </a:r>
            <a:r>
              <a:rPr kumimoji="0" lang="en-US" sz="1100" b="0" i="0" u="none" strike="noStrike" kern="1000" cap="none" spc="-30" normalizeH="0" baseline="0" noProof="0" dirty="0">
                <a:ln>
                  <a:noFill/>
                </a:ln>
                <a:solidFill>
                  <a:schemeClr val="tx1"/>
                </a:solidFill>
                <a:effectLst/>
                <a:uLnTx/>
                <a:uFillTx/>
                <a:latin typeface="Ericsson Hilda"/>
                <a:ea typeface="+mn-ea"/>
                <a:cs typeface="+mn-cs"/>
              </a:rPr>
              <a:t> identity</a:t>
            </a:r>
          </a:p>
          <a:p>
            <a:pPr marR="0" algn="l" defTabSz="914400" rtl="0" eaLnBrk="1" fontAlgn="base" latinLnBrk="0" hangingPunct="1">
              <a:lnSpc>
                <a:spcPct val="100000"/>
              </a:lnSpc>
              <a:spcBef>
                <a:spcPts val="800"/>
              </a:spcBef>
              <a:spcAft>
                <a:spcPct val="0"/>
              </a:spcAft>
              <a:buClrTx/>
              <a:buSzTx/>
              <a:tabLst/>
            </a:pPr>
            <a:r>
              <a:rPr lang="en-US" sz="1100" kern="1000" spc="-30" dirty="0">
                <a:solidFill>
                  <a:schemeClr val="tx1"/>
                </a:solidFill>
                <a:latin typeface="Ericsson Hilda"/>
                <a:ea typeface="+mn-ea"/>
                <a:cs typeface="+mn-cs"/>
              </a:rPr>
              <a:t>IMPI: IP Multimedia Private Identity</a:t>
            </a:r>
            <a:endParaRPr kumimoji="0" lang="en-US" sz="1100" b="0" i="0" u="none" strike="noStrike" kern="1000" cap="none" spc="-30" normalizeH="0" baseline="0" noProof="0" dirty="0">
              <a:ln>
                <a:noFill/>
              </a:ln>
              <a:solidFill>
                <a:schemeClr val="tx1"/>
              </a:solidFill>
              <a:effectLst/>
              <a:uLnTx/>
              <a:uFillTx/>
              <a:latin typeface="Ericsson Hilda"/>
              <a:ea typeface="+mn-ea"/>
              <a:cs typeface="+mn-cs"/>
            </a:endParaRPr>
          </a:p>
        </p:txBody>
      </p:sp>
    </p:spTree>
    <p:extLst>
      <p:ext uri="{BB962C8B-B14F-4D97-AF65-F5344CB8AC3E}">
        <p14:creationId xmlns:p14="http://schemas.microsoft.com/office/powerpoint/2010/main" val="373380685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6BE144-A334-5DB2-F49E-89903E9EFD32}"/>
              </a:ext>
            </a:extLst>
          </p:cNvPr>
          <p:cNvSpPr>
            <a:spLocks noGrp="1"/>
          </p:cNvSpPr>
          <p:nvPr>
            <p:ph idx="1"/>
          </p:nvPr>
        </p:nvSpPr>
        <p:spPr/>
        <p:txBody>
          <a:bodyPr/>
          <a:lstStyle/>
          <a:p>
            <a:pPr marL="0" indent="0">
              <a:spcAft>
                <a:spcPts val="900"/>
              </a:spcAft>
              <a:buNone/>
            </a:pPr>
            <a:r>
              <a:rPr lang="en-US" sz="2000" dirty="0">
                <a:effectLst/>
                <a:latin typeface="Times New Roman" panose="02020603050405020304" pitchFamily="18" charset="0"/>
                <a:ea typeface="Calibri" panose="020F0502020204030204" pitchFamily="34" charset="0"/>
              </a:rPr>
              <a:t>The MC gateway UE provides MC service capabilities and 3GPP access capabilities using 3GPP network credentials for authorized access with an MC server.</a:t>
            </a:r>
            <a:endParaRPr lang="en-US" sz="2000" dirty="0">
              <a:effectLst/>
              <a:latin typeface="Times New Roman" panose="02020603050405020304" pitchFamily="18" charset="0"/>
              <a:ea typeface="Times New Roman" panose="02020603050405020304" pitchFamily="18" charset="0"/>
            </a:endParaRPr>
          </a:p>
          <a:p>
            <a:pPr marL="0" indent="0">
              <a:spcAft>
                <a:spcPts val="900"/>
              </a:spcAft>
              <a:buNone/>
            </a:pPr>
            <a:r>
              <a:rPr lang="en-US" sz="2000" b="1" dirty="0">
                <a:effectLst/>
                <a:latin typeface="Times New Roman" panose="02020603050405020304" pitchFamily="18" charset="0"/>
                <a:ea typeface="Calibri" panose="020F0502020204030204" pitchFamily="34" charset="0"/>
              </a:rPr>
              <a:t>For non-3GPP devices which cannot host MC clients, the MC gateway UE shall control the access and manage the communication between the non-3GPP devices and the MC server</a:t>
            </a:r>
            <a:r>
              <a:rPr lang="en-US" sz="2000" dirty="0">
                <a:effectLst/>
                <a:latin typeface="Times New Roman" panose="02020603050405020304" pitchFamily="18" charset="0"/>
                <a:ea typeface="Calibri" panose="020F0502020204030204" pitchFamily="34" charset="0"/>
              </a:rPr>
              <a:t>. Upon reception of connection authorization request from a non-3GPP device, </a:t>
            </a:r>
            <a:r>
              <a:rPr lang="en-US" sz="2000" b="1" dirty="0">
                <a:effectLst/>
                <a:latin typeface="Times New Roman" panose="02020603050405020304" pitchFamily="18" charset="0"/>
                <a:ea typeface="Calibri" panose="020F0502020204030204" pitchFamily="34" charset="0"/>
              </a:rPr>
              <a:t>the MC gateway UE instantiates an MC client, acting on behalf of the non-3GPP device,</a:t>
            </a:r>
            <a:r>
              <a:rPr lang="en-US" sz="2000" dirty="0">
                <a:effectLst/>
                <a:latin typeface="Times New Roman" panose="02020603050405020304" pitchFamily="18" charset="0"/>
                <a:ea typeface="Calibri" panose="020F0502020204030204" pitchFamily="34" charset="0"/>
              </a:rPr>
              <a:t> to provide the requested services (e.g. emergency call, group calls, short data messages services, etc.).</a:t>
            </a:r>
            <a:r>
              <a:rPr lang="en-US" sz="2000" b="1" dirty="0">
                <a:effectLst/>
                <a:latin typeface="Times New Roman" panose="02020603050405020304" pitchFamily="18" charset="0"/>
                <a:ea typeface="Calibri" panose="020F0502020204030204" pitchFamily="34" charset="0"/>
              </a:rPr>
              <a:t> </a:t>
            </a:r>
            <a:r>
              <a:rPr lang="en-US" sz="2000" b="1" dirty="0">
                <a:effectLst/>
                <a:highlight>
                  <a:srgbClr val="FFFF00"/>
                </a:highlight>
                <a:latin typeface="Times New Roman" panose="02020603050405020304" pitchFamily="18" charset="0"/>
                <a:ea typeface="Calibri" panose="020F0502020204030204" pitchFamily="34" charset="0"/>
              </a:rPr>
              <a:t>The communication interworking and the definition of associated procedures between the MC client (initiated at the MC gateway UE) and the non-3GPP devices is out of scope of this document.</a:t>
            </a:r>
            <a:endParaRPr lang="en-US" sz="2000" b="1" dirty="0">
              <a:effectLst/>
              <a:highlight>
                <a:srgbClr val="FFFF00"/>
              </a:highlight>
              <a:latin typeface="Times New Roman" panose="02020603050405020304" pitchFamily="18" charset="0"/>
              <a:ea typeface="Times New Roman" panose="02020603050405020304" pitchFamily="18" charset="0"/>
            </a:endParaRPr>
          </a:p>
          <a:p>
            <a:pPr marL="180340" indent="0">
              <a:spcAft>
                <a:spcPts val="900"/>
              </a:spcAft>
              <a:buNone/>
            </a:pPr>
            <a:r>
              <a:rPr lang="en-US" sz="2000" dirty="0">
                <a:effectLst/>
                <a:latin typeface="Times New Roman" panose="02020603050405020304" pitchFamily="18" charset="0"/>
                <a:ea typeface="Calibri" panose="020F0502020204030204" pitchFamily="34" charset="0"/>
              </a:rPr>
              <a:t>NOTE 1:	MC clients residing on a non-3GPP device cannot use UICC credentials to perform </a:t>
            </a:r>
            <a:r>
              <a:rPr lang="en-US" sz="2000">
                <a:effectLst/>
                <a:latin typeface="Times New Roman" panose="02020603050405020304" pitchFamily="18" charset="0"/>
                <a:ea typeface="Calibri" panose="020F0502020204030204" pitchFamily="34" charset="0"/>
              </a:rPr>
              <a:t>authorisation</a:t>
            </a:r>
            <a:r>
              <a:rPr lang="en-US" sz="2000" dirty="0">
                <a:effectLst/>
                <a:latin typeface="Times New Roman" panose="02020603050405020304" pitchFamily="18" charset="0"/>
                <a:ea typeface="Calibri" panose="020F0502020204030204" pitchFamily="34" charset="0"/>
              </a:rPr>
              <a:t> with the 3GPP transport system.</a:t>
            </a:r>
            <a:endParaRPr lang="en-US" sz="2000" dirty="0">
              <a:effectLst/>
              <a:latin typeface="Times New Roman" panose="02020603050405020304" pitchFamily="18" charset="0"/>
              <a:ea typeface="Times New Roman" panose="02020603050405020304" pitchFamily="18" charset="0"/>
            </a:endParaRPr>
          </a:p>
          <a:p>
            <a:pPr marL="0" indent="0">
              <a:spcAft>
                <a:spcPts val="900"/>
              </a:spcAft>
              <a:buNone/>
            </a:pPr>
            <a:r>
              <a:rPr lang="en-US" sz="2000" b="1" dirty="0">
                <a:effectLst/>
                <a:latin typeface="Times New Roman" panose="02020603050405020304" pitchFamily="18" charset="0"/>
                <a:ea typeface="Calibri" panose="020F0502020204030204" pitchFamily="34" charset="0"/>
              </a:rPr>
              <a:t>For MC clients getting MC service access via the MC gateway UE, the MC gateway UE forwards (unmodified) </a:t>
            </a:r>
            <a:r>
              <a:rPr lang="en-US" sz="2000" b="1" dirty="0" err="1">
                <a:effectLst/>
                <a:latin typeface="Times New Roman" panose="02020603050405020304" pitchFamily="18" charset="0"/>
                <a:ea typeface="Calibri" panose="020F0502020204030204" pitchFamily="34" charset="0"/>
              </a:rPr>
              <a:t>signalling</a:t>
            </a:r>
            <a:r>
              <a:rPr lang="en-US" sz="2000" b="1" dirty="0">
                <a:effectLst/>
                <a:latin typeface="Times New Roman" panose="02020603050405020304" pitchFamily="18" charset="0"/>
                <a:ea typeface="Calibri" panose="020F0502020204030204" pitchFamily="34" charset="0"/>
              </a:rPr>
              <a:t> and media from the individual MC clients to the MC server and vice versa</a:t>
            </a:r>
            <a:r>
              <a:rPr lang="en-US" sz="2000" dirty="0">
                <a:effectLst/>
                <a:latin typeface="Times New Roman" panose="02020603050405020304" pitchFamily="18" charset="0"/>
                <a:ea typeface="Calibri" panose="020F0502020204030204" pitchFamily="34" charset="0"/>
              </a:rPr>
              <a:t>.</a:t>
            </a:r>
            <a:endParaRPr lang="en-US" sz="2000" dirty="0">
              <a:effectLst/>
              <a:latin typeface="Times New Roman" panose="02020603050405020304" pitchFamily="18" charset="0"/>
              <a:ea typeface="Times New Roman" panose="02020603050405020304" pitchFamily="18" charset="0"/>
            </a:endParaRPr>
          </a:p>
          <a:p>
            <a:pPr marL="0" indent="0">
              <a:buNone/>
            </a:pPr>
            <a:endParaRPr lang="en-DE" sz="2000" dirty="0"/>
          </a:p>
        </p:txBody>
      </p:sp>
      <p:sp>
        <p:nvSpPr>
          <p:cNvPr id="4" name="Title 1">
            <a:extLst>
              <a:ext uri="{FF2B5EF4-FFF2-40B4-BE49-F238E27FC236}">
                <a16:creationId xmlns:a16="http://schemas.microsoft.com/office/drawing/2014/main" id="{E4F5C4F3-AACE-2430-C557-63134839D056}"/>
              </a:ext>
            </a:extLst>
          </p:cNvPr>
          <p:cNvSpPr>
            <a:spLocks noGrp="1"/>
          </p:cNvSpPr>
          <p:nvPr>
            <p:ph type="title"/>
          </p:nvPr>
        </p:nvSpPr>
        <p:spPr>
          <a:xfrm>
            <a:off x="838200" y="585788"/>
            <a:ext cx="10515600" cy="1104900"/>
          </a:xfrm>
        </p:spPr>
        <p:txBody>
          <a:bodyPr/>
          <a:lstStyle/>
          <a:p>
            <a:r>
              <a:rPr lang="en-US" dirty="0"/>
              <a:t>MC GW UE functional model cl.11.2.0</a:t>
            </a:r>
            <a:endParaRPr lang="en-DE" dirty="0"/>
          </a:p>
        </p:txBody>
      </p:sp>
    </p:spTree>
    <p:extLst>
      <p:ext uri="{BB962C8B-B14F-4D97-AF65-F5344CB8AC3E}">
        <p14:creationId xmlns:p14="http://schemas.microsoft.com/office/powerpoint/2010/main" val="37644601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D58B8-5E81-FE5B-C766-A7EC420B02B8}"/>
              </a:ext>
            </a:extLst>
          </p:cNvPr>
          <p:cNvSpPr>
            <a:spLocks noGrp="1"/>
          </p:cNvSpPr>
          <p:nvPr>
            <p:ph type="title"/>
          </p:nvPr>
        </p:nvSpPr>
        <p:spPr/>
        <p:txBody>
          <a:bodyPr/>
          <a:lstStyle/>
          <a:p>
            <a:r>
              <a:rPr lang="en-US" dirty="0"/>
              <a:t>Identities </a:t>
            </a:r>
            <a:r>
              <a:rPr lang="en-US" u="sng" dirty="0"/>
              <a:t>behind</a:t>
            </a:r>
            <a:r>
              <a:rPr lang="en-US" dirty="0"/>
              <a:t> the MC GW UE cl.11.3</a:t>
            </a:r>
            <a:endParaRPr lang="en-DE" dirty="0"/>
          </a:p>
        </p:txBody>
      </p:sp>
      <p:sp>
        <p:nvSpPr>
          <p:cNvPr id="3" name="Content Placeholder 2">
            <a:extLst>
              <a:ext uri="{FF2B5EF4-FFF2-40B4-BE49-F238E27FC236}">
                <a16:creationId xmlns:a16="http://schemas.microsoft.com/office/drawing/2014/main" id="{B889C4F3-1BF2-9C2E-6EDD-161958F8FEBF}"/>
              </a:ext>
            </a:extLst>
          </p:cNvPr>
          <p:cNvSpPr>
            <a:spLocks noGrp="1"/>
          </p:cNvSpPr>
          <p:nvPr>
            <p:ph idx="1"/>
          </p:nvPr>
        </p:nvSpPr>
        <p:spPr/>
        <p:txBody>
          <a:bodyPr/>
          <a:lstStyle/>
          <a:p>
            <a:pPr marL="0" indent="0">
              <a:spcBef>
                <a:spcPts val="600"/>
              </a:spcBef>
              <a:spcAft>
                <a:spcPts val="900"/>
              </a:spcAft>
              <a:buNone/>
            </a:pPr>
            <a:r>
              <a:rPr lang="en-US" sz="2000" b="1" dirty="0">
                <a:effectLst/>
                <a:latin typeface="Arial" panose="020B0604020202020204" pitchFamily="34" charset="0"/>
                <a:cs typeface="Times New Roman" panose="02020603050405020304" pitchFamily="18" charset="0"/>
              </a:rPr>
              <a:t>11.3.1	General</a:t>
            </a:r>
          </a:p>
          <a:p>
            <a:pPr marL="0" indent="0">
              <a:spcAft>
                <a:spcPts val="900"/>
              </a:spcAft>
              <a:buNone/>
            </a:pPr>
            <a:r>
              <a:rPr lang="en-US" sz="2000" dirty="0">
                <a:solidFill>
                  <a:srgbClr val="222222"/>
                </a:solidFill>
                <a:effectLst/>
                <a:latin typeface="Times New Roman" panose="02020603050405020304" pitchFamily="18" charset="0"/>
                <a:ea typeface="Times New Roman" panose="02020603050405020304" pitchFamily="18" charset="0"/>
              </a:rPr>
              <a:t>The MC gateway UE enables access to the MC system for MC service clients either hosted on the MC gateway UE or hosted on non-3GPP devices using non-3GPP connectivity with the MC gateway UE.</a:t>
            </a:r>
            <a:r>
              <a:rPr lang="en-US" sz="2000" dirty="0">
                <a:effectLst/>
                <a:latin typeface="Times New Roman" panose="02020603050405020304" pitchFamily="18" charset="0"/>
                <a:ea typeface="Times New Roman" panose="02020603050405020304" pitchFamily="18" charset="0"/>
              </a:rPr>
              <a:t> </a:t>
            </a:r>
            <a:r>
              <a:rPr lang="en-US" sz="2000" b="1" dirty="0">
                <a:effectLst/>
                <a:latin typeface="Times New Roman" panose="02020603050405020304" pitchFamily="18" charset="0"/>
                <a:ea typeface="Times New Roman" panose="02020603050405020304" pitchFamily="18" charset="0"/>
              </a:rPr>
              <a:t>Simultaneous</a:t>
            </a:r>
            <a:r>
              <a:rPr lang="en-US" sz="2000" dirty="0">
                <a:effectLst/>
                <a:latin typeface="Times New Roman" panose="02020603050405020304" pitchFamily="18" charset="0"/>
                <a:ea typeface="Times New Roman" panose="02020603050405020304" pitchFamily="18" charset="0"/>
              </a:rPr>
              <a:t> </a:t>
            </a:r>
            <a:r>
              <a:rPr lang="en-US" sz="2000" b="1" dirty="0">
                <a:effectLst/>
                <a:latin typeface="Times New Roman" panose="02020603050405020304" pitchFamily="18" charset="0"/>
                <a:ea typeface="Times New Roman" panose="02020603050405020304" pitchFamily="18" charset="0"/>
              </a:rPr>
              <a:t>sharing of an MC gateway UE by multiple MC service clients requires a unique relationship between the MC service identities </a:t>
            </a:r>
            <a:r>
              <a:rPr lang="en-US" sz="2000" dirty="0">
                <a:effectLst/>
                <a:latin typeface="Times New Roman" panose="02020603050405020304" pitchFamily="18" charset="0"/>
                <a:ea typeface="Times New Roman" panose="02020603050405020304" pitchFamily="18" charset="0"/>
              </a:rPr>
              <a:t>used by the MC service clients with corresponding media streams passing the MC gateway UE towards the MC system sharing 3GPP connectivity of the MC gateway UE.</a:t>
            </a:r>
          </a:p>
          <a:p>
            <a:pPr marL="0" indent="0">
              <a:spcAft>
                <a:spcPts val="900"/>
              </a:spcAft>
              <a:buNone/>
            </a:pPr>
            <a:r>
              <a:rPr lang="en-US" sz="2000" dirty="0">
                <a:effectLst/>
                <a:latin typeface="Times New Roman" panose="02020603050405020304" pitchFamily="18" charset="0"/>
                <a:ea typeface="Times New Roman" panose="02020603050405020304" pitchFamily="18" charset="0"/>
              </a:rPr>
              <a:t>A </a:t>
            </a:r>
            <a:r>
              <a:rPr lang="en-US" sz="2000" b="1" dirty="0">
                <a:effectLst/>
                <a:latin typeface="Times New Roman" panose="02020603050405020304" pitchFamily="18" charset="0"/>
                <a:ea typeface="Times New Roman" panose="02020603050405020304" pitchFamily="18" charset="0"/>
              </a:rPr>
              <a:t>MC service user </a:t>
            </a:r>
            <a:r>
              <a:rPr lang="en-US" sz="2000" b="1" u="sng" dirty="0">
                <a:effectLst/>
                <a:latin typeface="Times New Roman" panose="02020603050405020304" pitchFamily="18" charset="0"/>
                <a:ea typeface="Times New Roman" panose="02020603050405020304" pitchFamily="18" charset="0"/>
              </a:rPr>
              <a:t>behind</a:t>
            </a:r>
            <a:r>
              <a:rPr lang="en-US" sz="2000" b="1" dirty="0">
                <a:effectLst/>
                <a:latin typeface="Times New Roman" panose="02020603050405020304" pitchFamily="18" charset="0"/>
                <a:ea typeface="Times New Roman" panose="02020603050405020304" pitchFamily="18" charset="0"/>
              </a:rPr>
              <a:t> the MC gateway UE </a:t>
            </a:r>
            <a:r>
              <a:rPr lang="en-US" sz="2000" dirty="0">
                <a:effectLst/>
                <a:latin typeface="Times New Roman" panose="02020603050405020304" pitchFamily="18" charset="0"/>
                <a:ea typeface="Times New Roman" panose="02020603050405020304" pitchFamily="18" charset="0"/>
              </a:rPr>
              <a:t>has no 3GPP transport access credentials (i.e., no UICC), whereas the </a:t>
            </a:r>
            <a:r>
              <a:rPr lang="en-US" sz="2000" b="1" dirty="0">
                <a:effectLst/>
                <a:latin typeface="Times New Roman" panose="02020603050405020304" pitchFamily="18" charset="0"/>
                <a:ea typeface="Times New Roman" panose="02020603050405020304" pitchFamily="18" charset="0"/>
              </a:rPr>
              <a:t>MC system relies on private user identity associated with public user identities (i.e., IMPUs/IMPIs) needed for authentication purposes</a:t>
            </a:r>
            <a:r>
              <a:rPr lang="en-US" sz="2000" dirty="0">
                <a:effectLst/>
                <a:latin typeface="Times New Roman" panose="02020603050405020304" pitchFamily="18" charset="0"/>
                <a:ea typeface="Times New Roman" panose="02020603050405020304" pitchFamily="18" charset="0"/>
              </a:rPr>
              <a:t>. Moreover, </a:t>
            </a:r>
            <a:r>
              <a:rPr lang="en-US" sz="2000" b="1" dirty="0">
                <a:effectLst/>
                <a:highlight>
                  <a:srgbClr val="00FFFF"/>
                </a:highlight>
                <a:latin typeface="Times New Roman" panose="02020603050405020304" pitchFamily="18" charset="0"/>
                <a:ea typeface="Times New Roman" panose="02020603050405020304" pitchFamily="18" charset="0"/>
              </a:rPr>
              <a:t>the one-to-one correspondence between MC service ID and IMPUs enables routing of </a:t>
            </a:r>
            <a:r>
              <a:rPr lang="en-US" sz="2000" b="1" dirty="0" err="1">
                <a:effectLst/>
                <a:highlight>
                  <a:srgbClr val="00FFFF"/>
                </a:highlight>
                <a:latin typeface="Times New Roman" panose="02020603050405020304" pitchFamily="18" charset="0"/>
                <a:ea typeface="Times New Roman" panose="02020603050405020304" pitchFamily="18" charset="0"/>
              </a:rPr>
              <a:t>signalling</a:t>
            </a:r>
            <a:r>
              <a:rPr lang="en-US" sz="2000" b="1" dirty="0">
                <a:effectLst/>
                <a:highlight>
                  <a:srgbClr val="00FFFF"/>
                </a:highlight>
                <a:latin typeface="Times New Roman" panose="02020603050405020304" pitchFamily="18" charset="0"/>
                <a:ea typeface="Times New Roman" panose="02020603050405020304" pitchFamily="18" charset="0"/>
              </a:rPr>
              <a:t> traffic between the MC service server and the MC service client.</a:t>
            </a:r>
          </a:p>
          <a:p>
            <a:pPr marL="0" indent="0">
              <a:spcAft>
                <a:spcPts val="900"/>
              </a:spcAft>
              <a:buNone/>
            </a:pPr>
            <a:r>
              <a:rPr lang="en-US" sz="1800" i="1" dirty="0">
                <a:effectLst/>
                <a:ea typeface="Times New Roman" panose="02020603050405020304" pitchFamily="18" charset="0"/>
              </a:rPr>
              <a:t>Observation 3: this one-to-one restriction </a:t>
            </a:r>
            <a:r>
              <a:rPr lang="en-US" sz="1800" i="1" dirty="0">
                <a:ea typeface="Times New Roman" panose="02020603050405020304" pitchFamily="18" charset="0"/>
              </a:rPr>
              <a:t>needs to be revisited </a:t>
            </a:r>
            <a:r>
              <a:rPr lang="en-US" sz="1800" i="1" dirty="0">
                <a:effectLst/>
                <a:ea typeface="Times New Roman" panose="02020603050405020304" pitchFamily="18" charset="0"/>
              </a:rPr>
              <a:t>for the case when non-3GPP devices cannot host a client.</a:t>
            </a:r>
            <a:endParaRPr lang="en-US" dirty="0"/>
          </a:p>
        </p:txBody>
      </p:sp>
      <p:sp>
        <p:nvSpPr>
          <p:cNvPr id="4" name="TextBox 3">
            <a:extLst>
              <a:ext uri="{FF2B5EF4-FFF2-40B4-BE49-F238E27FC236}">
                <a16:creationId xmlns:a16="http://schemas.microsoft.com/office/drawing/2014/main" id="{908D1AB8-06A5-4A65-5DB5-3C5B61E60E56}"/>
              </a:ext>
            </a:extLst>
          </p:cNvPr>
          <p:cNvSpPr txBox="1"/>
          <p:nvPr/>
        </p:nvSpPr>
        <p:spPr>
          <a:xfrm>
            <a:off x="9881787" y="6392636"/>
            <a:ext cx="2310213" cy="465364"/>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100" b="0" i="0" u="none" strike="noStrike" kern="1000" cap="none" spc="-30" normalizeH="0" baseline="0" noProof="0" dirty="0">
                <a:ln>
                  <a:noFill/>
                </a:ln>
                <a:solidFill>
                  <a:schemeClr val="tx1"/>
                </a:solidFill>
                <a:effectLst/>
                <a:uLnTx/>
                <a:uFillTx/>
                <a:latin typeface="Ericsson Hilda"/>
                <a:ea typeface="+mn-ea"/>
                <a:cs typeface="+mn-cs"/>
              </a:rPr>
              <a:t>IMPU: IP Multimedia </a:t>
            </a:r>
            <a:r>
              <a:rPr kumimoji="0" lang="en-US" sz="1100" b="0" i="0" u="none" strike="noStrike" kern="1000" cap="none" spc="-30" normalizeH="0" baseline="0" noProof="0" dirty="0" err="1">
                <a:ln>
                  <a:noFill/>
                </a:ln>
                <a:solidFill>
                  <a:schemeClr val="tx1"/>
                </a:solidFill>
                <a:effectLst/>
                <a:uLnTx/>
                <a:uFillTx/>
                <a:latin typeface="Ericsson Hilda"/>
                <a:ea typeface="+mn-ea"/>
                <a:cs typeface="+mn-cs"/>
              </a:rPr>
              <a:t>PUblic</a:t>
            </a:r>
            <a:r>
              <a:rPr kumimoji="0" lang="en-US" sz="1100" b="0" i="0" u="none" strike="noStrike" kern="1000" cap="none" spc="-30" normalizeH="0" baseline="0" noProof="0" dirty="0">
                <a:ln>
                  <a:noFill/>
                </a:ln>
                <a:solidFill>
                  <a:schemeClr val="tx1"/>
                </a:solidFill>
                <a:effectLst/>
                <a:uLnTx/>
                <a:uFillTx/>
                <a:latin typeface="Ericsson Hilda"/>
                <a:ea typeface="+mn-ea"/>
                <a:cs typeface="+mn-cs"/>
              </a:rPr>
              <a:t> identity</a:t>
            </a:r>
          </a:p>
          <a:p>
            <a:pPr marR="0" algn="l" defTabSz="914400" rtl="0" eaLnBrk="1" fontAlgn="base" latinLnBrk="0" hangingPunct="1">
              <a:lnSpc>
                <a:spcPct val="100000"/>
              </a:lnSpc>
              <a:spcBef>
                <a:spcPts val="800"/>
              </a:spcBef>
              <a:spcAft>
                <a:spcPct val="0"/>
              </a:spcAft>
              <a:buClrTx/>
              <a:buSzTx/>
              <a:tabLst/>
            </a:pPr>
            <a:r>
              <a:rPr lang="en-US" sz="1100" kern="1000" spc="-30" dirty="0">
                <a:solidFill>
                  <a:schemeClr val="tx1"/>
                </a:solidFill>
                <a:latin typeface="Ericsson Hilda"/>
                <a:ea typeface="+mn-ea"/>
                <a:cs typeface="+mn-cs"/>
              </a:rPr>
              <a:t>IMPI: IP Multimedia Private Identity</a:t>
            </a:r>
            <a:endParaRPr kumimoji="0" lang="en-US" sz="1100" b="0" i="0" u="none" strike="noStrike" kern="1000" cap="none" spc="-30" normalizeH="0" baseline="0" noProof="0" dirty="0">
              <a:ln>
                <a:noFill/>
              </a:ln>
              <a:solidFill>
                <a:schemeClr val="tx1"/>
              </a:solidFill>
              <a:effectLst/>
              <a:uLnTx/>
              <a:uFillTx/>
              <a:latin typeface="Ericsson Hilda"/>
              <a:ea typeface="+mn-ea"/>
              <a:cs typeface="+mn-cs"/>
            </a:endParaRPr>
          </a:p>
        </p:txBody>
      </p:sp>
    </p:spTree>
    <p:extLst>
      <p:ext uri="{BB962C8B-B14F-4D97-AF65-F5344CB8AC3E}">
        <p14:creationId xmlns:p14="http://schemas.microsoft.com/office/powerpoint/2010/main" val="20918165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F6DCD-86FC-4A72-433D-B42A7469F119}"/>
              </a:ext>
            </a:extLst>
          </p:cNvPr>
          <p:cNvSpPr>
            <a:spLocks noGrp="1"/>
          </p:cNvSpPr>
          <p:nvPr>
            <p:ph type="title"/>
          </p:nvPr>
        </p:nvSpPr>
        <p:spPr/>
        <p:txBody>
          <a:bodyPr/>
          <a:lstStyle/>
          <a:p>
            <a:r>
              <a:rPr lang="en-US" dirty="0"/>
              <a:t>Identities </a:t>
            </a:r>
            <a:r>
              <a:rPr lang="en-US" u="sng" dirty="0"/>
              <a:t>behind</a:t>
            </a:r>
            <a:r>
              <a:rPr lang="en-US" dirty="0"/>
              <a:t> the MC GW UE cl.11.3</a:t>
            </a:r>
            <a:endParaRPr lang="en-DE" dirty="0"/>
          </a:p>
        </p:txBody>
      </p:sp>
      <p:sp>
        <p:nvSpPr>
          <p:cNvPr id="3" name="Content Placeholder 2">
            <a:extLst>
              <a:ext uri="{FF2B5EF4-FFF2-40B4-BE49-F238E27FC236}">
                <a16:creationId xmlns:a16="http://schemas.microsoft.com/office/drawing/2014/main" id="{30E37DAC-15D6-DCC5-68D1-5AD82AEC721C}"/>
              </a:ext>
            </a:extLst>
          </p:cNvPr>
          <p:cNvSpPr>
            <a:spLocks noGrp="1"/>
          </p:cNvSpPr>
          <p:nvPr>
            <p:ph idx="1"/>
          </p:nvPr>
        </p:nvSpPr>
        <p:spPr>
          <a:xfrm>
            <a:off x="838198" y="1825624"/>
            <a:ext cx="7659759" cy="4754079"/>
          </a:xfrm>
        </p:spPr>
        <p:txBody>
          <a:bodyPr/>
          <a:lstStyle/>
          <a:p>
            <a:pPr marL="0" indent="0">
              <a:spcBef>
                <a:spcPts val="600"/>
              </a:spcBef>
              <a:spcAft>
                <a:spcPts val="900"/>
              </a:spcAft>
              <a:buNone/>
            </a:pPr>
            <a:r>
              <a:rPr lang="en-US" sz="1800" b="1" dirty="0">
                <a:effectLst/>
                <a:latin typeface="Arial" panose="020B0604020202020204" pitchFamily="34" charset="0"/>
                <a:cs typeface="Times New Roman" panose="02020603050405020304" pitchFamily="18" charset="0"/>
              </a:rPr>
              <a:t>11.3.2	When using separate IMS subscriptions</a:t>
            </a:r>
          </a:p>
          <a:p>
            <a:pPr marL="0" indent="0">
              <a:spcAft>
                <a:spcPts val="900"/>
              </a:spcAft>
              <a:buNone/>
            </a:pPr>
            <a:r>
              <a:rPr lang="en-US" sz="1800" dirty="0">
                <a:effectLst/>
                <a:latin typeface="Times New Roman" panose="02020603050405020304" pitchFamily="18" charset="0"/>
                <a:ea typeface="Times New Roman" panose="02020603050405020304" pitchFamily="18" charset="0"/>
              </a:rPr>
              <a:t>If the </a:t>
            </a:r>
            <a:r>
              <a:rPr lang="en-US" sz="1800" b="1" dirty="0">
                <a:effectLst/>
                <a:latin typeface="Times New Roman" panose="02020603050405020304" pitchFamily="18" charset="0"/>
                <a:ea typeface="Times New Roman" panose="02020603050405020304" pitchFamily="18" charset="0"/>
              </a:rPr>
              <a:t>MC service clients are hosted by non-3GPP </a:t>
            </a:r>
            <a:r>
              <a:rPr lang="en-US" sz="1800" dirty="0">
                <a:effectLst/>
                <a:latin typeface="Times New Roman" panose="02020603050405020304" pitchFamily="18" charset="0"/>
                <a:ea typeface="Times New Roman" panose="02020603050405020304" pitchFamily="18" charset="0"/>
              </a:rPr>
              <a:t>devices or the MC service clients are hosted by the MC gateway UE, an MC service user corresponding to an </a:t>
            </a:r>
            <a:r>
              <a:rPr lang="en-US" sz="1800" b="1" dirty="0">
                <a:effectLst/>
                <a:latin typeface="Times New Roman" panose="02020603050405020304" pitchFamily="18" charset="0"/>
                <a:ea typeface="Times New Roman" panose="02020603050405020304" pitchFamily="18" charset="0"/>
              </a:rPr>
              <a:t>MC client uses a dedicated IMS/SIP subscription without any relation to the MC gateway UE subscription.</a:t>
            </a:r>
          </a:p>
          <a:p>
            <a:pPr marL="0" indent="0">
              <a:buNone/>
            </a:pPr>
            <a:r>
              <a:rPr lang="en-US" sz="1800" dirty="0">
                <a:effectLst/>
                <a:latin typeface="Times New Roman" panose="02020603050405020304" pitchFamily="18" charset="0"/>
                <a:ea typeface="Times New Roman" panose="02020603050405020304" pitchFamily="18" charset="0"/>
              </a:rPr>
              <a:t>Figure 11.3.2-1 depicts the use of </a:t>
            </a:r>
            <a:r>
              <a:rPr lang="en-US" sz="1800" b="1" dirty="0">
                <a:effectLst/>
                <a:latin typeface="Times New Roman" panose="02020603050405020304" pitchFamily="18" charset="0"/>
                <a:ea typeface="Times New Roman" panose="02020603050405020304" pitchFamily="18" charset="0"/>
              </a:rPr>
              <a:t>the IMS Credential (IMC) </a:t>
            </a:r>
            <a:r>
              <a:rPr lang="en-US" sz="1800" dirty="0">
                <a:effectLst/>
                <a:latin typeface="Times New Roman" panose="02020603050405020304" pitchFamily="18" charset="0"/>
                <a:ea typeface="Times New Roman" panose="02020603050405020304" pitchFamily="18" charset="0"/>
              </a:rPr>
              <a:t>application in accordance with 3GPP TS 23.228 [9].</a:t>
            </a:r>
          </a:p>
          <a:p>
            <a:pPr marL="0" indent="0">
              <a:buNone/>
            </a:pPr>
            <a:endParaRPr lang="en-US" sz="1800" dirty="0">
              <a:effectLst/>
              <a:latin typeface="Times New Roman" panose="02020603050405020304" pitchFamily="18" charset="0"/>
              <a:ea typeface="Times New Roman" panose="02020603050405020304" pitchFamily="18" charset="0"/>
            </a:endParaRPr>
          </a:p>
          <a:p>
            <a:pPr marL="0" indent="0">
              <a:buNone/>
            </a:pPr>
            <a:r>
              <a:rPr lang="en-US" sz="1600" i="1" dirty="0">
                <a:ea typeface="Times New Roman" panose="02020603050405020304" pitchFamily="18" charset="0"/>
              </a:rPr>
              <a:t>Observation 4: this is aligned with the fact that each </a:t>
            </a:r>
            <a:r>
              <a:rPr lang="en-US" sz="1600" b="1" i="1" dirty="0">
                <a:ea typeface="Times New Roman" panose="02020603050405020304" pitchFamily="18" charset="0"/>
              </a:rPr>
              <a:t>client</a:t>
            </a:r>
            <a:r>
              <a:rPr lang="en-US" sz="1600" i="1" dirty="0">
                <a:ea typeface="Times New Roman" panose="02020603050405020304" pitchFamily="18" charset="0"/>
              </a:rPr>
              <a:t> (</a:t>
            </a:r>
            <a:r>
              <a:rPr lang="en-US" sz="1600" dirty="0"/>
              <a:t>not instantiation clients for non-3GPP devices which cannot host one) </a:t>
            </a:r>
            <a:r>
              <a:rPr lang="en-US" sz="1600" i="1" dirty="0">
                <a:ea typeface="Times New Roman" panose="02020603050405020304" pitchFamily="18" charset="0"/>
              </a:rPr>
              <a:t>has its unique IMPU, and each mapped to a unique MC service ID (cl. 11.3.1) </a:t>
            </a:r>
            <a:r>
              <a:rPr lang="en-US" sz="1600" i="1" u="sng" dirty="0">
                <a:ea typeface="Times New Roman" panose="02020603050405020304" pitchFamily="18" charset="0"/>
              </a:rPr>
              <a:t>irrespective whether IMS subscription is separate or shared</a:t>
            </a:r>
            <a:r>
              <a:rPr lang="en-US" sz="1600" i="1" dirty="0">
                <a:ea typeface="Times New Roman" panose="02020603050405020304" pitchFamily="18" charset="0"/>
              </a:rPr>
              <a:t>. Furthermore, based on Frame route (cl. 11.4) signaling for each client, e.g., SIP registration can be done separately. </a:t>
            </a:r>
          </a:p>
          <a:p>
            <a:pPr marL="0" indent="0">
              <a:buNone/>
            </a:pPr>
            <a:r>
              <a:rPr lang="en-US" sz="1600" i="1" dirty="0">
                <a:ea typeface="Times New Roman" panose="02020603050405020304" pitchFamily="18" charset="0"/>
              </a:rPr>
              <a:t>Observation 5: Figure 11.3.2-1  implies that IMS subscription is considered all the time for the case when non-3GPP devices can host a client.</a:t>
            </a:r>
          </a:p>
          <a:p>
            <a:pPr marL="0" indent="0">
              <a:buNone/>
            </a:pPr>
            <a:endParaRPr lang="en-US" sz="1600" i="1" dirty="0">
              <a:effectLst/>
              <a:ea typeface="Times New Roman" panose="02020603050405020304" pitchFamily="18" charset="0"/>
            </a:endParaRPr>
          </a:p>
          <a:p>
            <a:pPr marL="0" indent="0">
              <a:buNone/>
            </a:pPr>
            <a:endParaRPr lang="en-US" dirty="0"/>
          </a:p>
        </p:txBody>
      </p:sp>
      <p:graphicFrame>
        <p:nvGraphicFramePr>
          <p:cNvPr id="4" name="Object 3">
            <a:extLst>
              <a:ext uri="{FF2B5EF4-FFF2-40B4-BE49-F238E27FC236}">
                <a16:creationId xmlns:a16="http://schemas.microsoft.com/office/drawing/2014/main" id="{1EC84DDC-CFD4-85DA-D9D4-FDE394327A0A}"/>
              </a:ext>
            </a:extLst>
          </p:cNvPr>
          <p:cNvGraphicFramePr>
            <a:graphicFrameLocks noChangeAspect="1"/>
          </p:cNvGraphicFramePr>
          <p:nvPr>
            <p:extLst>
              <p:ext uri="{D42A27DB-BD31-4B8C-83A1-F6EECF244321}">
                <p14:modId xmlns:p14="http://schemas.microsoft.com/office/powerpoint/2010/main" val="2629548244"/>
              </p:ext>
            </p:extLst>
          </p:nvPr>
        </p:nvGraphicFramePr>
        <p:xfrm>
          <a:off x="8438605" y="2087847"/>
          <a:ext cx="3672009" cy="3329756"/>
        </p:xfrm>
        <a:graphic>
          <a:graphicData uri="http://schemas.openxmlformats.org/presentationml/2006/ole">
            <mc:AlternateContent xmlns:mc="http://schemas.openxmlformats.org/markup-compatibility/2006">
              <mc:Choice xmlns:v="urn:schemas-microsoft-com:vml" Requires="v">
                <p:oleObj name="Visio" r:id="rId2" imgW="6143606" imgH="7219882" progId="Visio.Drawing.15">
                  <p:embed/>
                </p:oleObj>
              </mc:Choice>
              <mc:Fallback>
                <p:oleObj name="Visio" r:id="rId2" imgW="6143606" imgH="7219882" progId="Visio.Drawing.15">
                  <p:embed/>
                  <p:pic>
                    <p:nvPicPr>
                      <p:cNvPr id="4" name="Object 3">
                        <a:extLst>
                          <a:ext uri="{FF2B5EF4-FFF2-40B4-BE49-F238E27FC236}">
                            <a16:creationId xmlns:a16="http://schemas.microsoft.com/office/drawing/2014/main" id="{1EC84DDC-CFD4-85DA-D9D4-FDE394327A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2565"/>
                      <a:stretch>
                        <a:fillRect/>
                      </a:stretch>
                    </p:blipFill>
                    <p:spPr bwMode="auto">
                      <a:xfrm>
                        <a:off x="8438605" y="2087847"/>
                        <a:ext cx="3672009" cy="3329756"/>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96C23FC6-3ACC-B829-712A-5BE651A53516}"/>
              </a:ext>
            </a:extLst>
          </p:cNvPr>
          <p:cNvSpPr txBox="1"/>
          <p:nvPr/>
        </p:nvSpPr>
        <p:spPr>
          <a:xfrm>
            <a:off x="8709098" y="5326841"/>
            <a:ext cx="3451211" cy="584775"/>
          </a:xfrm>
          <a:prstGeom prst="rect">
            <a:avLst/>
          </a:prstGeom>
          <a:noFill/>
        </p:spPr>
        <p:txBody>
          <a:bodyPr wrap="square">
            <a:spAutoFit/>
          </a:bodyPr>
          <a:lstStyle/>
          <a:p>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Figure 11.3.2-1: Using separate IMS subscriptions</a:t>
            </a:r>
            <a:endParaRPr lang="en-DE" sz="1600" dirty="0"/>
          </a:p>
        </p:txBody>
      </p:sp>
    </p:spTree>
    <p:extLst>
      <p:ext uri="{BB962C8B-B14F-4D97-AF65-F5344CB8AC3E}">
        <p14:creationId xmlns:p14="http://schemas.microsoft.com/office/powerpoint/2010/main" val="346568097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19053-9A35-164F-03F4-1F230F467959}"/>
              </a:ext>
            </a:extLst>
          </p:cNvPr>
          <p:cNvSpPr>
            <a:spLocks noGrp="1"/>
          </p:cNvSpPr>
          <p:nvPr>
            <p:ph type="title"/>
          </p:nvPr>
        </p:nvSpPr>
        <p:spPr/>
        <p:txBody>
          <a:bodyPr/>
          <a:lstStyle/>
          <a:p>
            <a:r>
              <a:rPr lang="en-US" dirty="0"/>
              <a:t>Identities </a:t>
            </a:r>
            <a:r>
              <a:rPr lang="en-US" u="sng" dirty="0"/>
              <a:t>behind</a:t>
            </a:r>
            <a:r>
              <a:rPr lang="en-US" dirty="0"/>
              <a:t> the MC GW UE cl.11.3</a:t>
            </a:r>
            <a:endParaRPr lang="en-DE" dirty="0"/>
          </a:p>
        </p:txBody>
      </p:sp>
      <p:sp>
        <p:nvSpPr>
          <p:cNvPr id="3" name="Content Placeholder 2">
            <a:extLst>
              <a:ext uri="{FF2B5EF4-FFF2-40B4-BE49-F238E27FC236}">
                <a16:creationId xmlns:a16="http://schemas.microsoft.com/office/drawing/2014/main" id="{035A273F-0A05-4E86-A1E5-587870E73A98}"/>
              </a:ext>
            </a:extLst>
          </p:cNvPr>
          <p:cNvSpPr>
            <a:spLocks noGrp="1"/>
          </p:cNvSpPr>
          <p:nvPr>
            <p:ph idx="1"/>
          </p:nvPr>
        </p:nvSpPr>
        <p:spPr>
          <a:xfrm>
            <a:off x="838199" y="1825625"/>
            <a:ext cx="7898900" cy="4351338"/>
          </a:xfrm>
        </p:spPr>
        <p:txBody>
          <a:bodyPr/>
          <a:lstStyle/>
          <a:p>
            <a:pPr marL="0" indent="0">
              <a:spcBef>
                <a:spcPts val="600"/>
              </a:spcBef>
              <a:spcAft>
                <a:spcPts val="900"/>
              </a:spcAft>
              <a:buNone/>
            </a:pPr>
            <a:r>
              <a:rPr lang="en-US" sz="1800" b="1" dirty="0">
                <a:effectLst/>
                <a:latin typeface="Arial" panose="020B0604020202020204" pitchFamily="34" charset="0"/>
                <a:cs typeface="Times New Roman" panose="02020603050405020304" pitchFamily="18" charset="0"/>
              </a:rPr>
              <a:t>11.3.3	When sharing MC gateway UE's IMS subscription</a:t>
            </a:r>
          </a:p>
          <a:p>
            <a:pPr marL="0" indent="0">
              <a:spcAft>
                <a:spcPts val="900"/>
              </a:spcAft>
              <a:buNone/>
            </a:pPr>
            <a:r>
              <a:rPr lang="en-US" sz="1800" dirty="0">
                <a:effectLst/>
                <a:latin typeface="Times New Roman" panose="02020603050405020304" pitchFamily="18" charset="0"/>
                <a:ea typeface="Times New Roman" panose="02020603050405020304" pitchFamily="18" charset="0"/>
              </a:rPr>
              <a:t>The MC service clients rely on MC service IDs provided by the MC gateway UE. In this case, </a:t>
            </a:r>
            <a:r>
              <a:rPr lang="en-US" sz="1800" b="1" dirty="0">
                <a:effectLst/>
                <a:highlight>
                  <a:srgbClr val="00FF00"/>
                </a:highlight>
                <a:latin typeface="Times New Roman" panose="02020603050405020304" pitchFamily="18" charset="0"/>
                <a:ea typeface="Times New Roman" panose="02020603050405020304" pitchFamily="18" charset="0"/>
              </a:rPr>
              <a:t>the MC service clients </a:t>
            </a:r>
            <a:r>
              <a:rPr lang="en-US" sz="1800" b="1" u="sng" dirty="0">
                <a:effectLst/>
                <a:highlight>
                  <a:srgbClr val="00FF00"/>
                </a:highlight>
                <a:latin typeface="Times New Roman" panose="02020603050405020304" pitchFamily="18" charset="0"/>
                <a:ea typeface="Times New Roman" panose="02020603050405020304" pitchFamily="18" charset="0"/>
              </a:rPr>
              <a:t>behind</a:t>
            </a:r>
            <a:r>
              <a:rPr lang="en-US" sz="1800" b="1" dirty="0">
                <a:effectLst/>
                <a:highlight>
                  <a:srgbClr val="00FF00"/>
                </a:highlight>
                <a:latin typeface="Times New Roman" panose="02020603050405020304" pitchFamily="18" charset="0"/>
                <a:ea typeface="Times New Roman" panose="02020603050405020304" pitchFamily="18" charset="0"/>
              </a:rPr>
              <a:t> the MC gateway UE share the credentials from the IMS subscription of the MC gateway UE</a:t>
            </a:r>
            <a:r>
              <a:rPr lang="en-US" sz="1800" dirty="0">
                <a:effectLst/>
                <a:latin typeface="Times New Roman" panose="02020603050405020304" pitchFamily="18" charset="0"/>
                <a:ea typeface="Times New Roman" panose="02020603050405020304" pitchFamily="18" charset="0"/>
              </a:rPr>
              <a:t>, as shown in Figure 11.3.3-1. </a:t>
            </a:r>
            <a:r>
              <a:rPr lang="en-US" sz="1800" b="1" dirty="0">
                <a:effectLst/>
                <a:highlight>
                  <a:srgbClr val="00FF00"/>
                </a:highlight>
                <a:latin typeface="Times New Roman" panose="02020603050405020304" pitchFamily="18" charset="0"/>
                <a:ea typeface="Times New Roman" panose="02020603050405020304" pitchFamily="18" charset="0"/>
              </a:rPr>
              <a:t>The number of MC service clients </a:t>
            </a:r>
            <a:r>
              <a:rPr lang="en-US" sz="1800" b="1" u="sng" dirty="0">
                <a:effectLst/>
                <a:highlight>
                  <a:srgbClr val="00FF00"/>
                </a:highlight>
                <a:latin typeface="Times New Roman" panose="02020603050405020304" pitchFamily="18" charset="0"/>
                <a:ea typeface="Times New Roman" panose="02020603050405020304" pitchFamily="18" charset="0"/>
              </a:rPr>
              <a:t>behind</a:t>
            </a:r>
            <a:r>
              <a:rPr lang="en-US" sz="1800" b="1" dirty="0">
                <a:effectLst/>
                <a:highlight>
                  <a:srgbClr val="00FF00"/>
                </a:highlight>
                <a:latin typeface="Times New Roman" panose="02020603050405020304" pitchFamily="18" charset="0"/>
                <a:ea typeface="Times New Roman" panose="02020603050405020304" pitchFamily="18" charset="0"/>
              </a:rPr>
              <a:t> the MC gateway UE is determined by the number of subscribed MC service IDs that are associated with the IMS subscription of the MC gateway UE.</a:t>
            </a:r>
          </a:p>
          <a:p>
            <a:pPr marL="0" indent="0">
              <a:buNone/>
            </a:pPr>
            <a:r>
              <a:rPr lang="en-US" sz="1600" i="1" dirty="0">
                <a:effectLst/>
                <a:ea typeface="Times New Roman" panose="02020603050405020304" pitchFamily="18" charset="0"/>
              </a:rPr>
              <a:t>Observation 6: there is no MC service clients behind MC GW UE in Fig. 11.3.3-1. The client for non-3GPP device which cannot host a client is </a:t>
            </a:r>
            <a:r>
              <a:rPr lang="en-US" sz="1600" b="1" i="1" dirty="0">
                <a:effectLst/>
                <a:ea typeface="Times New Roman" panose="02020603050405020304" pitchFamily="18" charset="0"/>
              </a:rPr>
              <a:t>an instantiation </a:t>
            </a:r>
            <a:r>
              <a:rPr lang="en-US" sz="1600" i="1" dirty="0">
                <a:effectLst/>
                <a:ea typeface="Times New Roman" panose="02020603050405020304" pitchFamily="18" charset="0"/>
              </a:rPr>
              <a:t>within the MC GW UE. This is </a:t>
            </a:r>
            <a:r>
              <a:rPr lang="en-US" sz="1600" i="1" dirty="0">
                <a:ea typeface="Times New Roman" panose="02020603050405020304" pitchFamily="18" charset="0"/>
              </a:rPr>
              <a:t>not aligned with the highlighted text in green. </a:t>
            </a:r>
            <a:endParaRPr lang="en-US" sz="1600" i="1" dirty="0">
              <a:effectLst/>
              <a:ea typeface="Times New Roman" panose="02020603050405020304" pitchFamily="18" charset="0"/>
            </a:endParaRPr>
          </a:p>
          <a:p>
            <a:pPr marL="0" indent="0">
              <a:buNone/>
            </a:pPr>
            <a:r>
              <a:rPr lang="en-US" sz="1600" i="1" dirty="0">
                <a:ea typeface="Times New Roman" panose="02020603050405020304" pitchFamily="18" charset="0"/>
              </a:rPr>
              <a:t>Observation 7: There is no IMPI/IMPU for 3GPP devices which cannot host a client. 3GPP has no related information.</a:t>
            </a:r>
            <a:endParaRPr lang="en-US" sz="1600" i="1" dirty="0">
              <a:highlight>
                <a:srgbClr val="00FFFF"/>
              </a:highlight>
              <a:ea typeface="Times New Roman" panose="02020603050405020304" pitchFamily="18" charset="0"/>
            </a:endParaRPr>
          </a:p>
          <a:p>
            <a:pPr marL="0" indent="0">
              <a:buNone/>
            </a:pPr>
            <a:r>
              <a:rPr lang="en-US" sz="1600" i="1" dirty="0"/>
              <a:t>Observation 8: The green highlighted text in cl. 11.3.3 contradicts figure 11.3.3-1.</a:t>
            </a:r>
            <a:endParaRPr lang="en-US" sz="1600" i="1" dirty="0">
              <a:ea typeface="Times New Roman" panose="02020603050405020304" pitchFamily="18" charset="0"/>
            </a:endParaRPr>
          </a:p>
          <a:p>
            <a:pPr marL="0" indent="0">
              <a:buNone/>
            </a:pPr>
            <a:endParaRPr lang="en-US" sz="2000" dirty="0"/>
          </a:p>
        </p:txBody>
      </p:sp>
      <p:graphicFrame>
        <p:nvGraphicFramePr>
          <p:cNvPr id="4" name="Object 3">
            <a:extLst>
              <a:ext uri="{FF2B5EF4-FFF2-40B4-BE49-F238E27FC236}">
                <a16:creationId xmlns:a16="http://schemas.microsoft.com/office/drawing/2014/main" id="{384C45B6-63D0-9A6A-A031-ADE336C40A71}"/>
              </a:ext>
            </a:extLst>
          </p:cNvPr>
          <p:cNvGraphicFramePr>
            <a:graphicFrameLocks noChangeAspect="1"/>
          </p:cNvGraphicFramePr>
          <p:nvPr>
            <p:extLst>
              <p:ext uri="{D42A27DB-BD31-4B8C-83A1-F6EECF244321}">
                <p14:modId xmlns:p14="http://schemas.microsoft.com/office/powerpoint/2010/main" val="33387613"/>
              </p:ext>
            </p:extLst>
          </p:nvPr>
        </p:nvGraphicFramePr>
        <p:xfrm>
          <a:off x="8737099" y="1950631"/>
          <a:ext cx="3265714" cy="3798467"/>
        </p:xfrm>
        <a:graphic>
          <a:graphicData uri="http://schemas.openxmlformats.org/presentationml/2006/ole">
            <mc:AlternateContent xmlns:mc="http://schemas.openxmlformats.org/markup-compatibility/2006">
              <mc:Choice xmlns:v="urn:schemas-microsoft-com:vml" Requires="v">
                <p:oleObj name="Visio" r:id="rId2" imgW="5791320" imgH="6696227" progId="Visio.Drawing.15">
                  <p:embed/>
                </p:oleObj>
              </mc:Choice>
              <mc:Fallback>
                <p:oleObj name="Visio" r:id="rId2" imgW="5791320" imgH="6696227" progId="Visio.Drawing.15">
                  <p:embed/>
                  <p:pic>
                    <p:nvPicPr>
                      <p:cNvPr id="4" name="Object 3">
                        <a:extLst>
                          <a:ext uri="{FF2B5EF4-FFF2-40B4-BE49-F238E27FC236}">
                            <a16:creationId xmlns:a16="http://schemas.microsoft.com/office/drawing/2014/main" id="{384C45B6-63D0-9A6A-A031-ADE336C40A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7099" y="1950631"/>
                        <a:ext cx="3265714" cy="3798467"/>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2C650E3B-7246-037D-CEA9-0A867E5177E7}"/>
              </a:ext>
            </a:extLst>
          </p:cNvPr>
          <p:cNvSpPr txBox="1"/>
          <p:nvPr/>
        </p:nvSpPr>
        <p:spPr>
          <a:xfrm>
            <a:off x="8672052" y="5749098"/>
            <a:ext cx="3347119" cy="584775"/>
          </a:xfrm>
          <a:prstGeom prst="rect">
            <a:avLst/>
          </a:prstGeom>
          <a:noFill/>
        </p:spPr>
        <p:txBody>
          <a:bodyPr wrap="square">
            <a:spAutoFit/>
          </a:bodyPr>
          <a:lstStyle/>
          <a:p>
            <a:pPr algn="ctr">
              <a:spcAft>
                <a:spcPts val="1200"/>
              </a:spcAft>
            </a:pPr>
            <a:r>
              <a:rPr lang="en-US" sz="1600" b="1"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Figure 11.3.3-1: Sharing the MC gateway UE's IMS subscription</a:t>
            </a:r>
          </a:p>
        </p:txBody>
      </p:sp>
    </p:spTree>
    <p:extLst>
      <p:ext uri="{BB962C8B-B14F-4D97-AF65-F5344CB8AC3E}">
        <p14:creationId xmlns:p14="http://schemas.microsoft.com/office/powerpoint/2010/main" val="136725094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1163-9513-37C3-6091-AE455AE7C847}"/>
              </a:ext>
            </a:extLst>
          </p:cNvPr>
          <p:cNvSpPr>
            <a:spLocks noGrp="1"/>
          </p:cNvSpPr>
          <p:nvPr>
            <p:ph type="title"/>
          </p:nvPr>
        </p:nvSpPr>
        <p:spPr/>
        <p:txBody>
          <a:bodyPr/>
          <a:lstStyle/>
          <a:p>
            <a:r>
              <a:rPr lang="en-US" dirty="0"/>
              <a:t>Questions and discussion</a:t>
            </a:r>
            <a:endParaRPr lang="en-DE" dirty="0"/>
          </a:p>
        </p:txBody>
      </p:sp>
      <p:sp>
        <p:nvSpPr>
          <p:cNvPr id="3" name="Content Placeholder 2">
            <a:extLst>
              <a:ext uri="{FF2B5EF4-FFF2-40B4-BE49-F238E27FC236}">
                <a16:creationId xmlns:a16="http://schemas.microsoft.com/office/drawing/2014/main" id="{9D93CD51-632D-F861-5764-480348E88831}"/>
              </a:ext>
            </a:extLst>
          </p:cNvPr>
          <p:cNvSpPr>
            <a:spLocks noGrp="1"/>
          </p:cNvSpPr>
          <p:nvPr>
            <p:ph idx="1"/>
          </p:nvPr>
        </p:nvSpPr>
        <p:spPr>
          <a:xfrm>
            <a:off x="838201" y="1825625"/>
            <a:ext cx="7376651" cy="4351338"/>
          </a:xfrm>
        </p:spPr>
        <p:txBody>
          <a:bodyPr/>
          <a:lstStyle/>
          <a:p>
            <a:r>
              <a:rPr lang="en-US" sz="2400" dirty="0"/>
              <a:t>What identities can be provided to identify users behind MC GW UE in this case?</a:t>
            </a:r>
          </a:p>
          <a:p>
            <a:pPr lvl="1"/>
            <a:r>
              <a:rPr lang="en-US" sz="2000" dirty="0"/>
              <a:t>No IMPU/IMPI identities for users which cannot host a client</a:t>
            </a:r>
          </a:p>
          <a:p>
            <a:r>
              <a:rPr lang="en-US" sz="2400" dirty="0"/>
              <a:t>How to achieve one-to-one correspondence between MC service ID and IMPU for user resides on non-3GPP device which cannot host a client?</a:t>
            </a:r>
          </a:p>
          <a:p>
            <a:r>
              <a:rPr lang="en-US" sz="2400" dirty="0"/>
              <a:t>What binding/ mapping is present in MC server per user resides on non-3GPP devices which cannot host a client.</a:t>
            </a:r>
          </a:p>
          <a:p>
            <a:pPr marL="0" indent="0">
              <a:buNone/>
            </a:pPr>
            <a:endParaRPr lang="en-US" sz="2400" dirty="0"/>
          </a:p>
        </p:txBody>
      </p:sp>
      <p:graphicFrame>
        <p:nvGraphicFramePr>
          <p:cNvPr id="4" name="Object 3">
            <a:extLst>
              <a:ext uri="{FF2B5EF4-FFF2-40B4-BE49-F238E27FC236}">
                <a16:creationId xmlns:a16="http://schemas.microsoft.com/office/drawing/2014/main" id="{612BBF82-8104-F437-EA19-6F76A517E850}"/>
              </a:ext>
            </a:extLst>
          </p:cNvPr>
          <p:cNvGraphicFramePr>
            <a:graphicFrameLocks noChangeAspect="1"/>
          </p:cNvGraphicFramePr>
          <p:nvPr>
            <p:extLst>
              <p:ext uri="{D42A27DB-BD31-4B8C-83A1-F6EECF244321}">
                <p14:modId xmlns:p14="http://schemas.microsoft.com/office/powerpoint/2010/main" val="463616834"/>
              </p:ext>
            </p:extLst>
          </p:nvPr>
        </p:nvGraphicFramePr>
        <p:xfrm>
          <a:off x="8596990" y="1975829"/>
          <a:ext cx="3265714" cy="3798467"/>
        </p:xfrm>
        <a:graphic>
          <a:graphicData uri="http://schemas.openxmlformats.org/presentationml/2006/ole">
            <mc:AlternateContent xmlns:mc="http://schemas.openxmlformats.org/markup-compatibility/2006">
              <mc:Choice xmlns:v="urn:schemas-microsoft-com:vml" Requires="v">
                <p:oleObj name="Visio" r:id="rId3" imgW="5791320" imgH="6696227" progId="Visio.Drawing.15">
                  <p:embed/>
                </p:oleObj>
              </mc:Choice>
              <mc:Fallback>
                <p:oleObj name="Visio" r:id="rId3" imgW="5791320" imgH="6696227" progId="Visio.Drawing.15">
                  <p:embed/>
                  <p:pic>
                    <p:nvPicPr>
                      <p:cNvPr id="4" name="Object 3">
                        <a:extLst>
                          <a:ext uri="{FF2B5EF4-FFF2-40B4-BE49-F238E27FC236}">
                            <a16:creationId xmlns:a16="http://schemas.microsoft.com/office/drawing/2014/main" id="{612BBF82-8104-F437-EA19-6F76A517E8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6990" y="1975829"/>
                        <a:ext cx="3265714" cy="3798467"/>
                      </a:xfrm>
                      <a:prstGeom prst="rect">
                        <a:avLst/>
                      </a:prstGeom>
                      <a:noFill/>
                    </p:spPr>
                  </p:pic>
                </p:oleObj>
              </mc:Fallback>
            </mc:AlternateContent>
          </a:graphicData>
        </a:graphic>
      </p:graphicFrame>
    </p:spTree>
    <p:extLst>
      <p:ext uri="{BB962C8B-B14F-4D97-AF65-F5344CB8AC3E}">
        <p14:creationId xmlns:p14="http://schemas.microsoft.com/office/powerpoint/2010/main" val="16394405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1EA8C-A9D2-D86A-026A-0615825D2D18}"/>
              </a:ext>
            </a:extLst>
          </p:cNvPr>
          <p:cNvSpPr>
            <a:spLocks noGrp="1"/>
          </p:cNvSpPr>
          <p:nvPr>
            <p:ph type="title"/>
          </p:nvPr>
        </p:nvSpPr>
        <p:spPr/>
        <p:txBody>
          <a:bodyPr/>
          <a:lstStyle/>
          <a:p>
            <a:r>
              <a:rPr lang="en-US" dirty="0"/>
              <a:t>Questions and discussion</a:t>
            </a:r>
          </a:p>
        </p:txBody>
      </p:sp>
      <p:sp>
        <p:nvSpPr>
          <p:cNvPr id="4" name="Rectangle 2">
            <a:extLst>
              <a:ext uri="{FF2B5EF4-FFF2-40B4-BE49-F238E27FC236}">
                <a16:creationId xmlns:a16="http://schemas.microsoft.com/office/drawing/2014/main" id="{662F25C7-B88A-ED13-A481-0F9338152A07}"/>
              </a:ext>
            </a:extLst>
          </p:cNvPr>
          <p:cNvSpPr>
            <a:spLocks noChangeArrowheads="1"/>
          </p:cNvSpPr>
          <p:nvPr/>
        </p:nvSpPr>
        <p:spPr bwMode="auto">
          <a:xfrm>
            <a:off x="6248400" y="19716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47926ACC-1D56-6552-5319-B473CD6461A5}"/>
              </a:ext>
            </a:extLst>
          </p:cNvPr>
          <p:cNvGraphicFramePr>
            <a:graphicFrameLocks noChangeAspect="1"/>
          </p:cNvGraphicFramePr>
          <p:nvPr>
            <p:extLst>
              <p:ext uri="{D42A27DB-BD31-4B8C-83A1-F6EECF244321}">
                <p14:modId xmlns:p14="http://schemas.microsoft.com/office/powerpoint/2010/main" val="2780695632"/>
              </p:ext>
            </p:extLst>
          </p:nvPr>
        </p:nvGraphicFramePr>
        <p:xfrm>
          <a:off x="6489867" y="2252663"/>
          <a:ext cx="5471428" cy="2349154"/>
        </p:xfrm>
        <a:graphic>
          <a:graphicData uri="http://schemas.openxmlformats.org/presentationml/2006/ole">
            <mc:AlternateContent xmlns:mc="http://schemas.openxmlformats.org/markup-compatibility/2006">
              <mc:Choice xmlns:v="urn:schemas-microsoft-com:vml" Requires="v">
                <p:oleObj name="Visio" r:id="rId2" imgW="9857976" imgH="4219261" progId="Visio.Drawing.15">
                  <p:embed/>
                </p:oleObj>
              </mc:Choice>
              <mc:Fallback>
                <p:oleObj name="Visio" r:id="rId2" imgW="9857976" imgH="4219261" progId="Visio.Drawing.15">
                  <p:embed/>
                  <p:pic>
                    <p:nvPicPr>
                      <p:cNvPr id="8" name="Object 7">
                        <a:extLst>
                          <a:ext uri="{FF2B5EF4-FFF2-40B4-BE49-F238E27FC236}">
                            <a16:creationId xmlns:a16="http://schemas.microsoft.com/office/drawing/2014/main" id="{47926ACC-1D56-6552-5319-B473CD6461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9867" y="2252663"/>
                        <a:ext cx="5471428" cy="2349154"/>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11C4608D-8B78-8E51-1531-084EC25A84F4}"/>
              </a:ext>
            </a:extLst>
          </p:cNvPr>
          <p:cNvSpPr txBox="1"/>
          <p:nvPr/>
        </p:nvSpPr>
        <p:spPr>
          <a:xfrm>
            <a:off x="6940731" y="4563291"/>
            <a:ext cx="4798423" cy="479635"/>
          </a:xfrm>
          <a:prstGeom prst="rect">
            <a:avLst/>
          </a:prstGeom>
          <a:noFill/>
        </p:spPr>
        <p:txBody>
          <a:bodyPr wrap="square">
            <a:spAutoFit/>
          </a:bodyPr>
          <a:lstStyle/>
          <a:p>
            <a:pPr algn="ctr" hangingPunct="0">
              <a:spcAft>
                <a:spcPts val="1200"/>
              </a:spcAft>
            </a:pPr>
            <a:r>
              <a:rPr lang="x-none" sz="1400" b="1" dirty="0">
                <a:effectLst/>
                <a:latin typeface="Arial" panose="020B0604020202020204" pitchFamily="34" charset="0"/>
                <a:ea typeface="Times New Roman" panose="02020603050405020304" pitchFamily="18" charset="0"/>
                <a:cs typeface="Times New Roman" panose="02020603050405020304" pitchFamily="18" charset="0"/>
              </a:rPr>
              <a:t>Figure 5</a:t>
            </a:r>
            <a:r>
              <a:rPr lang="en-US" sz="1400" b="1" dirty="0">
                <a:effectLst/>
                <a:latin typeface="Arial" panose="020B0604020202020204" pitchFamily="34" charset="0"/>
                <a:ea typeface="Times New Roman" panose="02020603050405020304" pitchFamily="18" charset="0"/>
                <a:cs typeface="Times New Roman" panose="02020603050405020304" pitchFamily="18" charset="0"/>
              </a:rPr>
              <a:t>.1</a:t>
            </a:r>
            <a:r>
              <a:rPr lang="x-none" sz="1400" b="1" dirty="0">
                <a:effectLst/>
                <a:latin typeface="Arial" panose="020B0604020202020204" pitchFamily="34" charset="0"/>
                <a:ea typeface="Times New Roman" panose="02020603050405020304" pitchFamily="18" charset="0"/>
                <a:cs typeface="Times New Roman" panose="02020603050405020304" pitchFamily="18" charset="0"/>
              </a:rPr>
              <a:t>.1-1: MC</a:t>
            </a:r>
            <a:r>
              <a:rPr lang="en-US" sz="1400" b="1" dirty="0">
                <a:effectLst/>
                <a:latin typeface="Arial" panose="020B0604020202020204" pitchFamily="34" charset="0"/>
                <a:ea typeface="Times New Roman" panose="02020603050405020304" pitchFamily="18" charset="0"/>
                <a:cs typeface="Times New Roman" panose="02020603050405020304" pitchFamily="18" charset="0"/>
              </a:rPr>
              <a:t>X a</a:t>
            </a:r>
            <a:r>
              <a:rPr lang="x-none" sz="1400" b="1" dirty="0">
                <a:effectLst/>
                <a:latin typeface="Arial" panose="020B0604020202020204" pitchFamily="34" charset="0"/>
                <a:ea typeface="Times New Roman" panose="02020603050405020304" pitchFamily="18" charset="0"/>
                <a:cs typeface="Times New Roman" panose="02020603050405020304" pitchFamily="18" charset="0"/>
              </a:rPr>
              <a:t>uthentication</a:t>
            </a:r>
            <a:r>
              <a:rPr lang="en-US" sz="1400" b="1" dirty="0">
                <a:effectLst/>
                <a:latin typeface="Arial" panose="020B0604020202020204" pitchFamily="34" charset="0"/>
                <a:ea typeface="Times New Roman" panose="02020603050405020304" pitchFamily="18" charset="0"/>
                <a:cs typeface="Times New Roman" panose="02020603050405020304" pitchFamily="18" charset="0"/>
              </a:rPr>
              <a:t> and authorization </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 ref. TS 33.180</a:t>
            </a:r>
            <a:endParaRPr lang="en-DE" sz="14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Content Placeholder 2">
            <a:extLst>
              <a:ext uri="{FF2B5EF4-FFF2-40B4-BE49-F238E27FC236}">
                <a16:creationId xmlns:a16="http://schemas.microsoft.com/office/drawing/2014/main" id="{80B12BB0-E291-26A9-04F2-0C79BA81F6D2}"/>
              </a:ext>
            </a:extLst>
          </p:cNvPr>
          <p:cNvSpPr>
            <a:spLocks noGrp="1"/>
          </p:cNvSpPr>
          <p:nvPr>
            <p:ph idx="1"/>
          </p:nvPr>
        </p:nvSpPr>
        <p:spPr>
          <a:xfrm>
            <a:off x="838200" y="1825625"/>
            <a:ext cx="5741504" cy="4351338"/>
          </a:xfrm>
        </p:spPr>
        <p:txBody>
          <a:bodyPr/>
          <a:lstStyle/>
          <a:p>
            <a:r>
              <a:rPr lang="en-US" sz="2400" dirty="0"/>
              <a:t>How to perform SIP registration for users at non-3PP devices which cannot host a client?</a:t>
            </a:r>
          </a:p>
          <a:p>
            <a:r>
              <a:rPr lang="en-US" sz="2400" dirty="0"/>
              <a:t>B-1: SIP registration and authentication</a:t>
            </a:r>
          </a:p>
          <a:p>
            <a:pPr lvl="1"/>
            <a:r>
              <a:rPr lang="en-US" sz="2000" dirty="0"/>
              <a:t>Either via SIP REGISTER or SIP PUBLISH, cl. 7.3.2 and 7.3.3 in 3GPP Ts 24.379</a:t>
            </a:r>
          </a:p>
          <a:p>
            <a:pPr lvl="1"/>
            <a:r>
              <a:rPr lang="en-US" sz="2000" dirty="0"/>
              <a:t>The SIP registration is identified via IMPU</a:t>
            </a:r>
          </a:p>
          <a:p>
            <a:pPr lvl="1"/>
            <a:r>
              <a:rPr lang="en-US" sz="2000" dirty="0"/>
              <a:t>If service authorization is successful, the MC service server stores the binding of the MCPTT ID and MC service client ID to the IMPU, as per cl. 7.3.2 and 7.3.3 in 3GPP Ts 24.379</a:t>
            </a:r>
          </a:p>
        </p:txBody>
      </p:sp>
    </p:spTree>
    <p:extLst>
      <p:ext uri="{BB962C8B-B14F-4D97-AF65-F5344CB8AC3E}">
        <p14:creationId xmlns:p14="http://schemas.microsoft.com/office/powerpoint/2010/main" val="67504321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www.w3.org/XML/1998/namespace"/>
    <ds:schemaRef ds:uri="http://schemas.microsoft.com/office/infopath/2007/PartnerControls"/>
    <ds:schemaRef ds:uri="http://schemas.openxmlformats.org/package/2006/metadata/core-properties"/>
    <ds:schemaRef ds:uri="http://schemas.microsoft.com/office/2006/documentManagement/types"/>
    <ds:schemaRef ds:uri="http://purl.org/dc/terms/"/>
    <ds:schemaRef ds:uri="280d8efa-eff2-4910-88d2-79ca146720c4"/>
    <ds:schemaRef ds:uri="679a257e-872f-4c98-9e8a-0a9c104f72cd"/>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17544</TotalTime>
  <Words>1434</Words>
  <Application>Microsoft Office PowerPoint</Application>
  <PresentationFormat>Widescreen</PresentationFormat>
  <Paragraphs>65</Paragraphs>
  <Slides>10</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8" baseType="lpstr">
      <vt:lpstr>Arial</vt:lpstr>
      <vt:lpstr>Arial </vt:lpstr>
      <vt:lpstr>Calibri</vt:lpstr>
      <vt:lpstr>Calibri Light</vt:lpstr>
      <vt:lpstr>Ericsson Hilda</vt:lpstr>
      <vt:lpstr>Times New Roman</vt:lpstr>
      <vt:lpstr>Office Theme</vt:lpstr>
      <vt:lpstr>Visio</vt:lpstr>
      <vt:lpstr>Identities behind MC GW UE  cl.11.3 in TS 23.280</vt:lpstr>
      <vt:lpstr>Outline</vt:lpstr>
      <vt:lpstr>MC GW UE functional model cl.11.2.0</vt:lpstr>
      <vt:lpstr>MC GW UE functional model cl.11.2.0</vt:lpstr>
      <vt:lpstr>Identities behind the MC GW UE cl.11.3</vt:lpstr>
      <vt:lpstr>Identities behind the MC GW UE cl.11.3</vt:lpstr>
      <vt:lpstr>Identities behind the MC GW UE cl.11.3</vt:lpstr>
      <vt:lpstr>Questions and discussion</vt:lpstr>
      <vt:lpstr>Questions and discussion</vt:lpstr>
      <vt:lpstr>Proposal for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609</cp:revision>
  <dcterms:created xsi:type="dcterms:W3CDTF">2010-02-05T13:52:04Z</dcterms:created>
  <dcterms:modified xsi:type="dcterms:W3CDTF">2023-02-19T04:16:59Z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