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2"/>
  </p:notesMasterIdLst>
  <p:handoutMasterIdLst>
    <p:handoutMasterId r:id="rId13"/>
  </p:handoutMasterIdLst>
  <p:sldIdLst>
    <p:sldId id="341" r:id="rId5"/>
    <p:sldId id="363" r:id="rId6"/>
    <p:sldId id="364" r:id="rId7"/>
    <p:sldId id="366" r:id="rId8"/>
    <p:sldId id="367" r:id="rId9"/>
    <p:sldId id="370" r:id="rId10"/>
    <p:sldId id="365"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238FAD0-7168-4806-9E00-FD967C70889D}" v="49" dt="2023-01-25T13:58:06.76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7627" autoAdjust="0"/>
    <p:restoredTop sz="88298" autoAdjust="0"/>
  </p:normalViewPr>
  <p:slideViewPr>
    <p:cSldViewPr snapToGrid="0">
      <p:cViewPr varScale="1">
        <p:scale>
          <a:sx n="87" d="100"/>
          <a:sy n="87" d="100"/>
        </p:scale>
        <p:origin x="410" y="53"/>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2532"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ana Alhalaseh" userId="77599387-2e60-4e13-a056-5c29cbf8c9b4" providerId="ADAL" clId="{7238FAD0-7168-4806-9E00-FD967C70889D}"/>
    <pc:docChg chg="undo custSel addSld delSld modSld sldOrd modMainMaster">
      <pc:chgData name="Rana Alhalaseh" userId="77599387-2e60-4e13-a056-5c29cbf8c9b4" providerId="ADAL" clId="{7238FAD0-7168-4806-9E00-FD967C70889D}" dt="2023-02-03T09:07:46.642" v="5505" actId="20577"/>
      <pc:docMkLst>
        <pc:docMk/>
      </pc:docMkLst>
      <pc:sldChg chg="modSp mod">
        <pc:chgData name="Rana Alhalaseh" userId="77599387-2e60-4e13-a056-5c29cbf8c9b4" providerId="ADAL" clId="{7238FAD0-7168-4806-9E00-FD967C70889D}" dt="2023-02-02T14:42:49.414" v="5091" actId="20577"/>
        <pc:sldMkLst>
          <pc:docMk/>
          <pc:sldMk cId="0" sldId="341"/>
        </pc:sldMkLst>
        <pc:spChg chg="mod">
          <ac:chgData name="Rana Alhalaseh" userId="77599387-2e60-4e13-a056-5c29cbf8c9b4" providerId="ADAL" clId="{7238FAD0-7168-4806-9E00-FD967C70889D}" dt="2023-01-25T07:29:41.151" v="53" actId="20577"/>
          <ac:spMkLst>
            <pc:docMk/>
            <pc:sldMk cId="0" sldId="341"/>
            <ac:spMk id="5122" creationId="{6BFCA172-672F-4297-B767-9F7EDE373FA1}"/>
          </ac:spMkLst>
        </pc:spChg>
        <pc:spChg chg="mod">
          <ac:chgData name="Rana Alhalaseh" userId="77599387-2e60-4e13-a056-5c29cbf8c9b4" providerId="ADAL" clId="{7238FAD0-7168-4806-9E00-FD967C70889D}" dt="2023-02-02T14:42:49.414" v="5091" actId="20577"/>
          <ac:spMkLst>
            <pc:docMk/>
            <pc:sldMk cId="0" sldId="341"/>
            <ac:spMk id="5123" creationId="{9FAD3684-801E-4E1E-85EB-F5F3E5D37277}"/>
          </ac:spMkLst>
        </pc:spChg>
      </pc:sldChg>
      <pc:sldChg chg="modSp mod">
        <pc:chgData name="Rana Alhalaseh" userId="77599387-2e60-4e13-a056-5c29cbf8c9b4" providerId="ADAL" clId="{7238FAD0-7168-4806-9E00-FD967C70889D}" dt="2023-01-26T11:21:07.127" v="4300" actId="20577"/>
        <pc:sldMkLst>
          <pc:docMk/>
          <pc:sldMk cId="0" sldId="363"/>
        </pc:sldMkLst>
        <pc:spChg chg="mod">
          <ac:chgData name="Rana Alhalaseh" userId="77599387-2e60-4e13-a056-5c29cbf8c9b4" providerId="ADAL" clId="{7238FAD0-7168-4806-9E00-FD967C70889D}" dt="2023-01-26T11:21:07.127" v="4300" actId="20577"/>
          <ac:spMkLst>
            <pc:docMk/>
            <pc:sldMk cId="0" sldId="363"/>
            <ac:spMk id="6147" creationId="{33CFEE74-7B51-47B2-8BC9-945D38E983E7}"/>
          </ac:spMkLst>
        </pc:spChg>
      </pc:sldChg>
      <pc:sldChg chg="addSp delSp modSp mod modNotesTx">
        <pc:chgData name="Rana Alhalaseh" userId="77599387-2e60-4e13-a056-5c29cbf8c9b4" providerId="ADAL" clId="{7238FAD0-7168-4806-9E00-FD967C70889D}" dt="2023-01-26T11:23:10.075" v="4763" actId="20577"/>
        <pc:sldMkLst>
          <pc:docMk/>
          <pc:sldMk cId="0" sldId="364"/>
        </pc:sldMkLst>
        <pc:spChg chg="add del">
          <ac:chgData name="Rana Alhalaseh" userId="77599387-2e60-4e13-a056-5c29cbf8c9b4" providerId="ADAL" clId="{7238FAD0-7168-4806-9E00-FD967C70889D}" dt="2023-01-25T11:47:11.954" v="1894" actId="478"/>
          <ac:spMkLst>
            <pc:docMk/>
            <pc:sldMk cId="0" sldId="364"/>
            <ac:spMk id="6" creationId="{B4C1B292-9E78-453F-A33F-DCD863A2C333}"/>
          </ac:spMkLst>
        </pc:spChg>
        <pc:spChg chg="add mod">
          <ac:chgData name="Rana Alhalaseh" userId="77599387-2e60-4e13-a056-5c29cbf8c9b4" providerId="ADAL" clId="{7238FAD0-7168-4806-9E00-FD967C70889D}" dt="2023-01-25T11:49:30.392" v="1964" actId="1036"/>
          <ac:spMkLst>
            <pc:docMk/>
            <pc:sldMk cId="0" sldId="364"/>
            <ac:spMk id="7" creationId="{4F7E0404-C81C-4159-AEB5-D8C71C8EF5FE}"/>
          </ac:spMkLst>
        </pc:spChg>
        <pc:spChg chg="add mod">
          <ac:chgData name="Rana Alhalaseh" userId="77599387-2e60-4e13-a056-5c29cbf8c9b4" providerId="ADAL" clId="{7238FAD0-7168-4806-9E00-FD967C70889D}" dt="2023-01-25T11:49:26.067" v="1958" actId="1035"/>
          <ac:spMkLst>
            <pc:docMk/>
            <pc:sldMk cId="0" sldId="364"/>
            <ac:spMk id="10" creationId="{D5074321-072B-4E0F-82D3-BB343FD63FDA}"/>
          </ac:spMkLst>
        </pc:spChg>
        <pc:spChg chg="mod">
          <ac:chgData name="Rana Alhalaseh" userId="77599387-2e60-4e13-a056-5c29cbf8c9b4" providerId="ADAL" clId="{7238FAD0-7168-4806-9E00-FD967C70889D}" dt="2023-01-25T07:36:50.243" v="153" actId="20577"/>
          <ac:spMkLst>
            <pc:docMk/>
            <pc:sldMk cId="0" sldId="364"/>
            <ac:spMk id="7170" creationId="{3794A7AC-F975-4B82-9FCA-9C67ECE03726}"/>
          </ac:spMkLst>
        </pc:spChg>
        <pc:spChg chg="del mod">
          <ac:chgData name="Rana Alhalaseh" userId="77599387-2e60-4e13-a056-5c29cbf8c9b4" providerId="ADAL" clId="{7238FAD0-7168-4806-9E00-FD967C70889D}" dt="2023-01-25T08:03:01.965" v="156" actId="478"/>
          <ac:spMkLst>
            <pc:docMk/>
            <pc:sldMk cId="0" sldId="364"/>
            <ac:spMk id="7171" creationId="{8B215120-9330-4C24-86C0-93DB3C460B0D}"/>
          </ac:spMkLst>
        </pc:spChg>
        <pc:picChg chg="add mod">
          <ac:chgData name="Rana Alhalaseh" userId="77599387-2e60-4e13-a056-5c29cbf8c9b4" providerId="ADAL" clId="{7238FAD0-7168-4806-9E00-FD967C70889D}" dt="2023-01-25T08:08:03.753" v="299" actId="1035"/>
          <ac:picMkLst>
            <pc:docMk/>
            <pc:sldMk cId="0" sldId="364"/>
            <ac:picMk id="3" creationId="{6C8BA71E-2377-41E1-AA81-5BD944A3A3FC}"/>
          </ac:picMkLst>
        </pc:picChg>
        <pc:picChg chg="add mod">
          <ac:chgData name="Rana Alhalaseh" userId="77599387-2e60-4e13-a056-5c29cbf8c9b4" providerId="ADAL" clId="{7238FAD0-7168-4806-9E00-FD967C70889D}" dt="2023-01-25T08:06:50.046" v="296" actId="1038"/>
          <ac:picMkLst>
            <pc:docMk/>
            <pc:sldMk cId="0" sldId="364"/>
            <ac:picMk id="5" creationId="{DA725BE5-BCAF-4E79-97FB-3973B10D3038}"/>
          </ac:picMkLst>
        </pc:picChg>
      </pc:sldChg>
      <pc:sldChg chg="addSp delSp modSp add del mod ord">
        <pc:chgData name="Rana Alhalaseh" userId="77599387-2e60-4e13-a056-5c29cbf8c9b4" providerId="ADAL" clId="{7238FAD0-7168-4806-9E00-FD967C70889D}" dt="2023-02-02T14:09:08.400" v="5085" actId="20577"/>
        <pc:sldMkLst>
          <pc:docMk/>
          <pc:sldMk cId="0" sldId="365"/>
        </pc:sldMkLst>
        <pc:spChg chg="add del mod">
          <ac:chgData name="Rana Alhalaseh" userId="77599387-2e60-4e13-a056-5c29cbf8c9b4" providerId="ADAL" clId="{7238FAD0-7168-4806-9E00-FD967C70889D}" dt="2023-01-25T13:12:57.549" v="3438" actId="478"/>
          <ac:spMkLst>
            <pc:docMk/>
            <pc:sldMk cId="0" sldId="365"/>
            <ac:spMk id="2" creationId="{FFC03438-C5C1-4668-8CF3-1D1174A1DEBC}"/>
          </ac:spMkLst>
        </pc:spChg>
        <pc:spChg chg="add del">
          <ac:chgData name="Rana Alhalaseh" userId="77599387-2e60-4e13-a056-5c29cbf8c9b4" providerId="ADAL" clId="{7238FAD0-7168-4806-9E00-FD967C70889D}" dt="2023-01-25T13:16:09.091" v="3446"/>
          <ac:spMkLst>
            <pc:docMk/>
            <pc:sldMk cId="0" sldId="365"/>
            <ac:spMk id="5" creationId="{708C051B-53C4-4AD2-8DEA-2CF516F715A3}"/>
          </ac:spMkLst>
        </pc:spChg>
        <pc:spChg chg="add mod">
          <ac:chgData name="Rana Alhalaseh" userId="77599387-2e60-4e13-a056-5c29cbf8c9b4" providerId="ADAL" clId="{7238FAD0-7168-4806-9E00-FD967C70889D}" dt="2023-01-25T13:42:26.032" v="3771" actId="207"/>
          <ac:spMkLst>
            <pc:docMk/>
            <pc:sldMk cId="0" sldId="365"/>
            <ac:spMk id="6" creationId="{905201DC-13A4-4C3B-AF71-37D7B118408A}"/>
          </ac:spMkLst>
        </pc:spChg>
        <pc:spChg chg="add mod">
          <ac:chgData name="Rana Alhalaseh" userId="77599387-2e60-4e13-a056-5c29cbf8c9b4" providerId="ADAL" clId="{7238FAD0-7168-4806-9E00-FD967C70889D}" dt="2023-01-25T13:43:28.362" v="3776" actId="208"/>
          <ac:spMkLst>
            <pc:docMk/>
            <pc:sldMk cId="0" sldId="365"/>
            <ac:spMk id="7" creationId="{A3D0545C-9DE8-4DE3-B126-5AB79C11FF11}"/>
          </ac:spMkLst>
        </pc:spChg>
        <pc:spChg chg="add mod">
          <ac:chgData name="Rana Alhalaseh" userId="77599387-2e60-4e13-a056-5c29cbf8c9b4" providerId="ADAL" clId="{7238FAD0-7168-4806-9E00-FD967C70889D}" dt="2023-02-02T14:09:08.400" v="5085" actId="20577"/>
          <ac:spMkLst>
            <pc:docMk/>
            <pc:sldMk cId="0" sldId="365"/>
            <ac:spMk id="8" creationId="{742A33EE-7454-457F-B591-FB632A827C5A}"/>
          </ac:spMkLst>
        </pc:spChg>
        <pc:spChg chg="add del">
          <ac:chgData name="Rana Alhalaseh" userId="77599387-2e60-4e13-a056-5c29cbf8c9b4" providerId="ADAL" clId="{7238FAD0-7168-4806-9E00-FD967C70889D}" dt="2023-01-25T13:30:41.242" v="3682"/>
          <ac:spMkLst>
            <pc:docMk/>
            <pc:sldMk cId="0" sldId="365"/>
            <ac:spMk id="9" creationId="{7F88A3AE-9891-4D7B-BF38-FE456756B659}"/>
          </ac:spMkLst>
        </pc:spChg>
        <pc:spChg chg="add mod">
          <ac:chgData name="Rana Alhalaseh" userId="77599387-2e60-4e13-a056-5c29cbf8c9b4" providerId="ADAL" clId="{7238FAD0-7168-4806-9E00-FD967C70889D}" dt="2023-01-25T13:25:10.924" v="3495" actId="1038"/>
          <ac:spMkLst>
            <pc:docMk/>
            <pc:sldMk cId="0" sldId="365"/>
            <ac:spMk id="10" creationId="{2B031F5E-E178-45D2-9F11-C440C210C2AE}"/>
          </ac:spMkLst>
        </pc:spChg>
        <pc:spChg chg="add mod">
          <ac:chgData name="Rana Alhalaseh" userId="77599387-2e60-4e13-a056-5c29cbf8c9b4" providerId="ADAL" clId="{7238FAD0-7168-4806-9E00-FD967C70889D}" dt="2023-01-25T13:29:21.941" v="3678" actId="1036"/>
          <ac:spMkLst>
            <pc:docMk/>
            <pc:sldMk cId="0" sldId="365"/>
            <ac:spMk id="11" creationId="{79F133EC-221E-46F2-8CEF-13A8F28AF7DD}"/>
          </ac:spMkLst>
        </pc:spChg>
        <pc:spChg chg="mod">
          <ac:chgData name="Rana Alhalaseh" userId="77599387-2e60-4e13-a056-5c29cbf8c9b4" providerId="ADAL" clId="{7238FAD0-7168-4806-9E00-FD967C70889D}" dt="2023-01-25T13:08:29.345" v="3436" actId="20577"/>
          <ac:spMkLst>
            <pc:docMk/>
            <pc:sldMk cId="0" sldId="365"/>
            <ac:spMk id="8194" creationId="{3AFF4909-1900-46CD-87F7-AE296C59418F}"/>
          </ac:spMkLst>
        </pc:spChg>
        <pc:spChg chg="del mod">
          <ac:chgData name="Rana Alhalaseh" userId="77599387-2e60-4e13-a056-5c29cbf8c9b4" providerId="ADAL" clId="{7238FAD0-7168-4806-9E00-FD967C70889D}" dt="2023-01-25T13:12:55.867" v="3437" actId="478"/>
          <ac:spMkLst>
            <pc:docMk/>
            <pc:sldMk cId="0" sldId="365"/>
            <ac:spMk id="8195" creationId="{A955EC6E-B2A1-4AA5-9F6A-E317D7FE324C}"/>
          </ac:spMkLst>
        </pc:spChg>
        <pc:picChg chg="add mod">
          <ac:chgData name="Rana Alhalaseh" userId="77599387-2e60-4e13-a056-5c29cbf8c9b4" providerId="ADAL" clId="{7238FAD0-7168-4806-9E00-FD967C70889D}" dt="2023-01-25T13:29:16.307" v="3673" actId="1036"/>
          <ac:picMkLst>
            <pc:docMk/>
            <pc:sldMk cId="0" sldId="365"/>
            <ac:picMk id="4" creationId="{3795BDBF-ADD9-487F-B0F7-AF729F8CDE4C}"/>
          </ac:picMkLst>
        </pc:picChg>
      </pc:sldChg>
      <pc:sldChg chg="addSp delSp modSp new mod modNotesTx">
        <pc:chgData name="Rana Alhalaseh" userId="77599387-2e60-4e13-a056-5c29cbf8c9b4" providerId="ADAL" clId="{7238FAD0-7168-4806-9E00-FD967C70889D}" dt="2023-02-02T09:39:59.832" v="4773" actId="20577"/>
        <pc:sldMkLst>
          <pc:docMk/>
          <pc:sldMk cId="2070539968" sldId="366"/>
        </pc:sldMkLst>
        <pc:spChg chg="mod">
          <ac:chgData name="Rana Alhalaseh" userId="77599387-2e60-4e13-a056-5c29cbf8c9b4" providerId="ADAL" clId="{7238FAD0-7168-4806-9E00-FD967C70889D}" dt="2023-01-25T08:15:13.096" v="316" actId="20577"/>
          <ac:spMkLst>
            <pc:docMk/>
            <pc:sldMk cId="2070539968" sldId="366"/>
            <ac:spMk id="2" creationId="{783979E0-9165-4A27-9824-47EA5C9F843A}"/>
          </ac:spMkLst>
        </pc:spChg>
        <pc:spChg chg="del">
          <ac:chgData name="Rana Alhalaseh" userId="77599387-2e60-4e13-a056-5c29cbf8c9b4" providerId="ADAL" clId="{7238FAD0-7168-4806-9E00-FD967C70889D}" dt="2023-01-25T08:15:16.584" v="317" actId="478"/>
          <ac:spMkLst>
            <pc:docMk/>
            <pc:sldMk cId="2070539968" sldId="366"/>
            <ac:spMk id="3" creationId="{77B505CD-6D44-4137-896D-0E7EA2A12DDB}"/>
          </ac:spMkLst>
        </pc:spChg>
        <pc:spChg chg="add mod">
          <ac:chgData name="Rana Alhalaseh" userId="77599387-2e60-4e13-a056-5c29cbf8c9b4" providerId="ADAL" clId="{7238FAD0-7168-4806-9E00-FD967C70889D}" dt="2023-02-02T09:39:59.832" v="4773" actId="20577"/>
          <ac:spMkLst>
            <pc:docMk/>
            <pc:sldMk cId="2070539968" sldId="366"/>
            <ac:spMk id="6" creationId="{D7DDDD74-CC0B-42C5-A746-C58ECAC374F3}"/>
          </ac:spMkLst>
        </pc:spChg>
        <pc:spChg chg="add mod topLvl">
          <ac:chgData name="Rana Alhalaseh" userId="77599387-2e60-4e13-a056-5c29cbf8c9b4" providerId="ADAL" clId="{7238FAD0-7168-4806-9E00-FD967C70889D}" dt="2023-01-25T09:18:53.752" v="605" actId="164"/>
          <ac:spMkLst>
            <pc:docMk/>
            <pc:sldMk cId="2070539968" sldId="366"/>
            <ac:spMk id="7" creationId="{378252FE-927C-4D07-9F35-380439E262E2}"/>
          </ac:spMkLst>
        </pc:spChg>
        <pc:spChg chg="add mod">
          <ac:chgData name="Rana Alhalaseh" userId="77599387-2e60-4e13-a056-5c29cbf8c9b4" providerId="ADAL" clId="{7238FAD0-7168-4806-9E00-FD967C70889D}" dt="2023-01-25T11:49:21.101" v="1956" actId="1035"/>
          <ac:spMkLst>
            <pc:docMk/>
            <pc:sldMk cId="2070539968" sldId="366"/>
            <ac:spMk id="10" creationId="{CADD237C-B423-424F-8928-4FB98DCA020E}"/>
          </ac:spMkLst>
        </pc:spChg>
        <pc:grpChg chg="add del mod">
          <ac:chgData name="Rana Alhalaseh" userId="77599387-2e60-4e13-a056-5c29cbf8c9b4" providerId="ADAL" clId="{7238FAD0-7168-4806-9E00-FD967C70889D}" dt="2023-01-25T09:18:35.622" v="603" actId="165"/>
          <ac:grpSpMkLst>
            <pc:docMk/>
            <pc:sldMk cId="2070539968" sldId="366"/>
            <ac:grpSpMk id="8" creationId="{504A8840-25E9-4FF4-ACDC-D520049FE79B}"/>
          </ac:grpSpMkLst>
        </pc:grpChg>
        <pc:grpChg chg="add mod">
          <ac:chgData name="Rana Alhalaseh" userId="77599387-2e60-4e13-a056-5c29cbf8c9b4" providerId="ADAL" clId="{7238FAD0-7168-4806-9E00-FD967C70889D}" dt="2023-01-25T09:18:53.752" v="605" actId="164"/>
          <ac:grpSpMkLst>
            <pc:docMk/>
            <pc:sldMk cId="2070539968" sldId="366"/>
            <ac:grpSpMk id="9" creationId="{0E58950B-BA2B-4561-8780-A8D1583EA992}"/>
          </ac:grpSpMkLst>
        </pc:grpChg>
        <pc:picChg chg="add mod topLvl">
          <ac:chgData name="Rana Alhalaseh" userId="77599387-2e60-4e13-a056-5c29cbf8c9b4" providerId="ADAL" clId="{7238FAD0-7168-4806-9E00-FD967C70889D}" dt="2023-01-25T09:18:53.752" v="605" actId="164"/>
          <ac:picMkLst>
            <pc:docMk/>
            <pc:sldMk cId="2070539968" sldId="366"/>
            <ac:picMk id="5" creationId="{EE7E9D18-FA68-4B8C-AF98-C0E4C852F3F5}"/>
          </ac:picMkLst>
        </pc:picChg>
      </pc:sldChg>
      <pc:sldChg chg="addSp delSp modSp new add del mod modNotesTx">
        <pc:chgData name="Rana Alhalaseh" userId="77599387-2e60-4e13-a056-5c29cbf8c9b4" providerId="ADAL" clId="{7238FAD0-7168-4806-9E00-FD967C70889D}" dt="2023-02-02T13:32:44.080" v="5082" actId="20577"/>
        <pc:sldMkLst>
          <pc:docMk/>
          <pc:sldMk cId="1966144507" sldId="367"/>
        </pc:sldMkLst>
        <pc:spChg chg="mod">
          <ac:chgData name="Rana Alhalaseh" userId="77599387-2e60-4e13-a056-5c29cbf8c9b4" providerId="ADAL" clId="{7238FAD0-7168-4806-9E00-FD967C70889D}" dt="2023-01-25T12:16:29.174" v="2624" actId="20577"/>
          <ac:spMkLst>
            <pc:docMk/>
            <pc:sldMk cId="1966144507" sldId="367"/>
            <ac:spMk id="2" creationId="{6336B9AF-B5A4-4D05-BCED-0E30299D8339}"/>
          </ac:spMkLst>
        </pc:spChg>
        <pc:spChg chg="mod">
          <ac:chgData name="Rana Alhalaseh" userId="77599387-2e60-4e13-a056-5c29cbf8c9b4" providerId="ADAL" clId="{7238FAD0-7168-4806-9E00-FD967C70889D}" dt="2023-02-02T13:32:44.080" v="5082" actId="20577"/>
          <ac:spMkLst>
            <pc:docMk/>
            <pc:sldMk cId="1966144507" sldId="367"/>
            <ac:spMk id="3" creationId="{56821B42-5801-41B8-AAFD-A7B805412EE5}"/>
          </ac:spMkLst>
        </pc:spChg>
        <pc:spChg chg="add del mod">
          <ac:chgData name="Rana Alhalaseh" userId="77599387-2e60-4e13-a056-5c29cbf8c9b4" providerId="ADAL" clId="{7238FAD0-7168-4806-9E00-FD967C70889D}" dt="2023-01-25T13:25:58.132" v="3549"/>
          <ac:spMkLst>
            <pc:docMk/>
            <pc:sldMk cId="1966144507" sldId="367"/>
            <ac:spMk id="4" creationId="{4427EA6B-F993-4BFC-A5E7-CDD693114123}"/>
          </ac:spMkLst>
        </pc:spChg>
      </pc:sldChg>
      <pc:sldChg chg="addSp delSp modSp new del mod modShow modNotesTx">
        <pc:chgData name="Rana Alhalaseh" userId="77599387-2e60-4e13-a056-5c29cbf8c9b4" providerId="ADAL" clId="{7238FAD0-7168-4806-9E00-FD967C70889D}" dt="2023-02-02T15:01:52.081" v="5117" actId="2696"/>
        <pc:sldMkLst>
          <pc:docMk/>
          <pc:sldMk cId="4119528229" sldId="368"/>
        </pc:sldMkLst>
        <pc:spChg chg="mod">
          <ac:chgData name="Rana Alhalaseh" userId="77599387-2e60-4e13-a056-5c29cbf8c9b4" providerId="ADAL" clId="{7238FAD0-7168-4806-9E00-FD967C70889D}" dt="2023-01-25T12:17:39.839" v="2650" actId="20577"/>
          <ac:spMkLst>
            <pc:docMk/>
            <pc:sldMk cId="4119528229" sldId="368"/>
            <ac:spMk id="2" creationId="{CBD8BB7D-8291-4706-8F4D-518833F2F9DB}"/>
          </ac:spMkLst>
        </pc:spChg>
        <pc:spChg chg="del">
          <ac:chgData name="Rana Alhalaseh" userId="77599387-2e60-4e13-a056-5c29cbf8c9b4" providerId="ADAL" clId="{7238FAD0-7168-4806-9E00-FD967C70889D}" dt="2023-01-25T12:17:43.152" v="2651" actId="478"/>
          <ac:spMkLst>
            <pc:docMk/>
            <pc:sldMk cId="4119528229" sldId="368"/>
            <ac:spMk id="3" creationId="{D64D1BE8-56E7-4B85-B0EE-3C19F622593B}"/>
          </ac:spMkLst>
        </pc:spChg>
        <pc:spChg chg="add mod">
          <ac:chgData name="Rana Alhalaseh" userId="77599387-2e60-4e13-a056-5c29cbf8c9b4" providerId="ADAL" clId="{7238FAD0-7168-4806-9E00-FD967C70889D}" dt="2023-01-25T12:31:42.524" v="2888" actId="1076"/>
          <ac:spMkLst>
            <pc:docMk/>
            <pc:sldMk cId="4119528229" sldId="368"/>
            <ac:spMk id="6" creationId="{D23119B9-2F59-47F3-9DBA-F425A28DFD04}"/>
          </ac:spMkLst>
        </pc:spChg>
        <pc:spChg chg="add mod">
          <ac:chgData name="Rana Alhalaseh" userId="77599387-2e60-4e13-a056-5c29cbf8c9b4" providerId="ADAL" clId="{7238FAD0-7168-4806-9E00-FD967C70889D}" dt="2023-01-25T12:25:12.795" v="2885" actId="1076"/>
          <ac:spMkLst>
            <pc:docMk/>
            <pc:sldMk cId="4119528229" sldId="368"/>
            <ac:spMk id="7" creationId="{C91D2A0F-870F-4960-B094-F51AAA767890}"/>
          </ac:spMkLst>
        </pc:spChg>
        <pc:spChg chg="del mod topLvl">
          <ac:chgData name="Rana Alhalaseh" userId="77599387-2e60-4e13-a056-5c29cbf8c9b4" providerId="ADAL" clId="{7238FAD0-7168-4806-9E00-FD967C70889D}" dt="2023-01-25T12:28:14.119" v="2887" actId="478"/>
          <ac:spMkLst>
            <pc:docMk/>
            <pc:sldMk cId="4119528229" sldId="368"/>
            <ac:spMk id="10" creationId="{4AF32616-92A0-408F-92B6-B3747C15D61C}"/>
          </ac:spMkLst>
        </pc:spChg>
        <pc:spChg chg="add mod">
          <ac:chgData name="Rana Alhalaseh" userId="77599387-2e60-4e13-a056-5c29cbf8c9b4" providerId="ADAL" clId="{7238FAD0-7168-4806-9E00-FD967C70889D}" dt="2023-01-25T12:32:03.229" v="2909" actId="20577"/>
          <ac:spMkLst>
            <pc:docMk/>
            <pc:sldMk cId="4119528229" sldId="368"/>
            <ac:spMk id="11" creationId="{71534E2C-409A-415B-8458-8938BCFBA777}"/>
          </ac:spMkLst>
        </pc:spChg>
        <pc:grpChg chg="add del mod">
          <ac:chgData name="Rana Alhalaseh" userId="77599387-2e60-4e13-a056-5c29cbf8c9b4" providerId="ADAL" clId="{7238FAD0-7168-4806-9E00-FD967C70889D}" dt="2023-01-25T12:28:08.090" v="2886" actId="165"/>
          <ac:grpSpMkLst>
            <pc:docMk/>
            <pc:sldMk cId="4119528229" sldId="368"/>
            <ac:grpSpMk id="8" creationId="{1578E0C5-47A3-43F6-A2BC-DEA870CEB1E2}"/>
          </ac:grpSpMkLst>
        </pc:grpChg>
        <pc:picChg chg="add mod">
          <ac:chgData name="Rana Alhalaseh" userId="77599387-2e60-4e13-a056-5c29cbf8c9b4" providerId="ADAL" clId="{7238FAD0-7168-4806-9E00-FD967C70889D}" dt="2023-01-25T12:24:40.163" v="2881" actId="1076"/>
          <ac:picMkLst>
            <pc:docMk/>
            <pc:sldMk cId="4119528229" sldId="368"/>
            <ac:picMk id="5" creationId="{0A3E9B01-3CA6-4717-B087-43385CDD95A5}"/>
          </ac:picMkLst>
        </pc:picChg>
        <pc:picChg chg="mod topLvl">
          <ac:chgData name="Rana Alhalaseh" userId="77599387-2e60-4e13-a056-5c29cbf8c9b4" providerId="ADAL" clId="{7238FAD0-7168-4806-9E00-FD967C70889D}" dt="2023-01-25T12:31:48.722" v="2901" actId="1036"/>
          <ac:picMkLst>
            <pc:docMk/>
            <pc:sldMk cId="4119528229" sldId="368"/>
            <ac:picMk id="9" creationId="{305F0C3F-5EEF-4168-8136-579B5C14B938}"/>
          </ac:picMkLst>
        </pc:picChg>
      </pc:sldChg>
      <pc:sldChg chg="addSp delSp modSp new del mod">
        <pc:chgData name="Rana Alhalaseh" userId="77599387-2e60-4e13-a056-5c29cbf8c9b4" providerId="ADAL" clId="{7238FAD0-7168-4806-9E00-FD967C70889D}" dt="2023-01-25T13:43:53.532" v="3779" actId="2696"/>
        <pc:sldMkLst>
          <pc:docMk/>
          <pc:sldMk cId="261096188" sldId="369"/>
        </pc:sldMkLst>
        <pc:spChg chg="add del mod">
          <ac:chgData name="Rana Alhalaseh" userId="77599387-2e60-4e13-a056-5c29cbf8c9b4" providerId="ADAL" clId="{7238FAD0-7168-4806-9E00-FD967C70889D}" dt="2023-01-25T13:22:30.143" v="3453"/>
          <ac:spMkLst>
            <pc:docMk/>
            <pc:sldMk cId="261096188" sldId="369"/>
            <ac:spMk id="3" creationId="{8A41EE39-4BB1-471D-A6F0-3AFAD2C9A04E}"/>
          </ac:spMkLst>
        </pc:spChg>
        <pc:spChg chg="add del mod">
          <ac:chgData name="Rana Alhalaseh" userId="77599387-2e60-4e13-a056-5c29cbf8c9b4" providerId="ADAL" clId="{7238FAD0-7168-4806-9E00-FD967C70889D}" dt="2023-01-25T13:16:21.907" v="3449"/>
          <ac:spMkLst>
            <pc:docMk/>
            <pc:sldMk cId="261096188" sldId="369"/>
            <ac:spMk id="4" creationId="{2FAC6223-C16D-41A3-A849-B7A953746651}"/>
          </ac:spMkLst>
        </pc:spChg>
        <pc:spChg chg="add del mod">
          <ac:chgData name="Rana Alhalaseh" userId="77599387-2e60-4e13-a056-5c29cbf8c9b4" providerId="ADAL" clId="{7238FAD0-7168-4806-9E00-FD967C70889D}" dt="2023-01-25T13:22:20.023" v="3451"/>
          <ac:spMkLst>
            <pc:docMk/>
            <pc:sldMk cId="261096188" sldId="369"/>
            <ac:spMk id="5" creationId="{0E053C87-44D7-459C-9F14-14110696DAC7}"/>
          </ac:spMkLst>
        </pc:spChg>
      </pc:sldChg>
      <pc:sldChg chg="new del">
        <pc:chgData name="Rana Alhalaseh" userId="77599387-2e60-4e13-a056-5c29cbf8c9b4" providerId="ADAL" clId="{7238FAD0-7168-4806-9E00-FD967C70889D}" dt="2023-01-25T12:24:25.997" v="2877" actId="47"/>
        <pc:sldMkLst>
          <pc:docMk/>
          <pc:sldMk cId="2751797748" sldId="369"/>
        </pc:sldMkLst>
      </pc:sldChg>
      <pc:sldChg chg="modSp add mod">
        <pc:chgData name="Rana Alhalaseh" userId="77599387-2e60-4e13-a056-5c29cbf8c9b4" providerId="ADAL" clId="{7238FAD0-7168-4806-9E00-FD967C70889D}" dt="2023-02-03T09:07:46.642" v="5505" actId="20577"/>
        <pc:sldMkLst>
          <pc:docMk/>
          <pc:sldMk cId="567982678" sldId="370"/>
        </pc:sldMkLst>
        <pc:spChg chg="mod">
          <ac:chgData name="Rana Alhalaseh" userId="77599387-2e60-4e13-a056-5c29cbf8c9b4" providerId="ADAL" clId="{7238FAD0-7168-4806-9E00-FD967C70889D}" dt="2023-02-03T09:07:46.642" v="5505" actId="20577"/>
          <ac:spMkLst>
            <pc:docMk/>
            <pc:sldMk cId="567982678" sldId="370"/>
            <ac:spMk id="3" creationId="{56821B42-5801-41B8-AAFD-A7B805412EE5}"/>
          </ac:spMkLst>
        </pc:spChg>
      </pc:sldChg>
      <pc:sldMasterChg chg="modSp mod">
        <pc:chgData name="Rana Alhalaseh" userId="77599387-2e60-4e13-a056-5c29cbf8c9b4" providerId="ADAL" clId="{7238FAD0-7168-4806-9E00-FD967C70889D}" dt="2023-02-02T10:26:41.561" v="5074" actId="20577"/>
        <pc:sldMasterMkLst>
          <pc:docMk/>
          <pc:sldMasterMk cId="0" sldId="2147485146"/>
        </pc:sldMasterMkLst>
        <pc:spChg chg="mod">
          <ac:chgData name="Rana Alhalaseh" userId="77599387-2e60-4e13-a056-5c29cbf8c9b4" providerId="ADAL" clId="{7238FAD0-7168-4806-9E00-FD967C70889D}" dt="2023-02-02T10:26:41.561" v="5074" actId="20577"/>
          <ac:spMkLst>
            <pc:docMk/>
            <pc:sldMasterMk cId="0" sldId="2147485146"/>
            <ac:spMk id="14" creationId="{04953B71-6776-413E-AC69-E69762C9C33E}"/>
          </ac:spMkLst>
        </pc:spChg>
        <pc:spChg chg="mod">
          <ac:chgData name="Rana Alhalaseh" userId="77599387-2e60-4e13-a056-5c29cbf8c9b4" providerId="ADAL" clId="{7238FAD0-7168-4806-9E00-FD967C70889D}" dt="2023-01-25T08:29:51.089" v="598" actId="13926"/>
          <ac:spMkLst>
            <pc:docMk/>
            <pc:sldMasterMk cId="0" sldId="2147485146"/>
            <ac:spMk id="15" creationId="{897F339D-C9FE-4694-B4EA-980A7508C12C}"/>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partner Mc system needs to be aware of the migration status of migrated users; whether they are available at that system or not</a:t>
            </a:r>
          </a:p>
          <a:p>
            <a:r>
              <a:rPr lang="en-US" dirty="0"/>
              <a:t>The primary MC system is always aware via migration service authorization procedure which partner MC system the migrated user is at</a:t>
            </a:r>
            <a:endParaRPr lang="en-DE"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21534637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Allow proper routing of communication via the redirection towards the partner or primary system</a:t>
            </a:r>
            <a:endParaRPr lang="en-DE"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18137699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36007355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746988"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#53</a:t>
            </a:r>
          </a:p>
          <a:p>
            <a:pPr eaLnBrk="1" hangingPunct="1">
              <a:defRPr/>
            </a:pPr>
            <a:r>
              <a:rPr lang="en-GB" altLang="en-US" sz="1200" b="1" dirty="0">
                <a:latin typeface="Arial "/>
              </a:rPr>
              <a:t>Athens, Greece, 27</a:t>
            </a:r>
            <a:r>
              <a:rPr lang="en-GB" altLang="en-US" sz="1200" b="1" baseline="30000" dirty="0">
                <a:latin typeface="Arial "/>
              </a:rPr>
              <a:t>th </a:t>
            </a:r>
            <a:r>
              <a:rPr lang="en-GB" altLang="en-US" sz="1200" b="1" baseline="0" dirty="0">
                <a:latin typeface="Arial "/>
              </a:rPr>
              <a:t>February</a:t>
            </a:r>
            <a:r>
              <a:rPr lang="en-GB" altLang="en-US" sz="1200" b="1" dirty="0">
                <a:latin typeface="Arial "/>
              </a:rPr>
              <a:t>– 3</a:t>
            </a:r>
            <a:r>
              <a:rPr lang="en-GB" altLang="en-US" sz="1200" b="1" baseline="30000" dirty="0">
                <a:latin typeface="Arial "/>
              </a:rPr>
              <a:t>rd</a:t>
            </a:r>
            <a:r>
              <a:rPr lang="en-GB" altLang="en-US" sz="1200" b="1" dirty="0">
                <a:latin typeface="Arial "/>
              </a:rPr>
              <a:t> March 2023</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S6-230569</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a:t>Addressing EN in cl.10.6.3.3 in TS 23.280</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Rana Alhalaseh</a:t>
            </a:r>
          </a:p>
          <a:p>
            <a:pPr marL="0" indent="0" eaLnBrk="1" hangingPunct="1">
              <a:buFontTx/>
              <a:buNone/>
            </a:pPr>
            <a:r>
              <a:rPr lang="en-GB" altLang="en-US" dirty="0"/>
              <a:t>Ericsson, </a:t>
            </a:r>
            <a:r>
              <a:rPr lang="en-US" dirty="0">
                <a:effectLst/>
                <a:ea typeface="Calibri" panose="020F0502020204030204" pitchFamily="34" charset="0"/>
              </a:rPr>
              <a:t>Nokia, Nokia Shanghai Bell, AT&amp;T</a:t>
            </a:r>
            <a:endParaRPr lang="en-GB" altLang="en-US" dirty="0"/>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dirty="0"/>
              <a:t>Problem statement</a:t>
            </a:r>
          </a:p>
          <a:p>
            <a:r>
              <a:rPr lang="en-US" altLang="en-US" dirty="0"/>
              <a:t>Observations to consider</a:t>
            </a:r>
          </a:p>
          <a:p>
            <a:r>
              <a:rPr lang="en-US" altLang="en-US" dirty="0"/>
              <a:t>Way forward</a:t>
            </a:r>
          </a:p>
          <a:p>
            <a:endParaRPr lang="en-US" altLang="en-US" dirty="0"/>
          </a:p>
          <a:p>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Problem statement</a:t>
            </a:r>
          </a:p>
        </p:txBody>
      </p:sp>
      <p:pic>
        <p:nvPicPr>
          <p:cNvPr id="3" name="Picture 2">
            <a:extLst>
              <a:ext uri="{FF2B5EF4-FFF2-40B4-BE49-F238E27FC236}">
                <a16:creationId xmlns:a16="http://schemas.microsoft.com/office/drawing/2014/main" id="{6C8BA71E-2377-41E1-AA81-5BD944A3A3FC}"/>
              </a:ext>
            </a:extLst>
          </p:cNvPr>
          <p:cNvPicPr>
            <a:picLocks noChangeAspect="1"/>
          </p:cNvPicPr>
          <p:nvPr/>
        </p:nvPicPr>
        <p:blipFill>
          <a:blip r:embed="rId3"/>
          <a:stretch>
            <a:fillRect/>
          </a:stretch>
        </p:blipFill>
        <p:spPr>
          <a:xfrm>
            <a:off x="201149" y="1750251"/>
            <a:ext cx="5464363" cy="4660480"/>
          </a:xfrm>
          <a:prstGeom prst="rect">
            <a:avLst/>
          </a:prstGeom>
        </p:spPr>
      </p:pic>
      <p:pic>
        <p:nvPicPr>
          <p:cNvPr id="5" name="Picture 4">
            <a:extLst>
              <a:ext uri="{FF2B5EF4-FFF2-40B4-BE49-F238E27FC236}">
                <a16:creationId xmlns:a16="http://schemas.microsoft.com/office/drawing/2014/main" id="{DA725BE5-BCAF-4E79-97FB-3973B10D3038}"/>
              </a:ext>
            </a:extLst>
          </p:cNvPr>
          <p:cNvPicPr>
            <a:picLocks noChangeAspect="1"/>
          </p:cNvPicPr>
          <p:nvPr/>
        </p:nvPicPr>
        <p:blipFill>
          <a:blip r:embed="rId4"/>
          <a:stretch>
            <a:fillRect/>
          </a:stretch>
        </p:blipFill>
        <p:spPr>
          <a:xfrm>
            <a:off x="5665512" y="2464479"/>
            <a:ext cx="6370917" cy="2974542"/>
          </a:xfrm>
          <a:prstGeom prst="rect">
            <a:avLst/>
          </a:prstGeom>
        </p:spPr>
      </p:pic>
      <p:sp>
        <p:nvSpPr>
          <p:cNvPr id="7" name="TextBox 6">
            <a:extLst>
              <a:ext uri="{FF2B5EF4-FFF2-40B4-BE49-F238E27FC236}">
                <a16:creationId xmlns:a16="http://schemas.microsoft.com/office/drawing/2014/main" id="{4F7E0404-C81C-4159-AEB5-D8C71C8EF5FE}"/>
              </a:ext>
            </a:extLst>
          </p:cNvPr>
          <p:cNvSpPr txBox="1"/>
          <p:nvPr/>
        </p:nvSpPr>
        <p:spPr>
          <a:xfrm>
            <a:off x="10282335" y="2423576"/>
            <a:ext cx="1170991" cy="276999"/>
          </a:xfrm>
          <a:prstGeom prst="rect">
            <a:avLst/>
          </a:prstGeom>
          <a:noFill/>
        </p:spPr>
        <p:txBody>
          <a:bodyPr wrap="square" rtlCol="0">
            <a:spAutoFit/>
          </a:bodyPr>
          <a:lstStyle/>
          <a:p>
            <a:r>
              <a:rPr lang="en-US" sz="1200" dirty="0">
                <a:latin typeface="+mn-lt"/>
              </a:rPr>
              <a:t>- Ref. TS 23.280</a:t>
            </a:r>
            <a:endParaRPr lang="en-DE" sz="1200" dirty="0">
              <a:latin typeface="+mn-lt"/>
            </a:endParaRPr>
          </a:p>
        </p:txBody>
      </p:sp>
      <p:sp>
        <p:nvSpPr>
          <p:cNvPr id="10" name="TextBox 9">
            <a:extLst>
              <a:ext uri="{FF2B5EF4-FFF2-40B4-BE49-F238E27FC236}">
                <a16:creationId xmlns:a16="http://schemas.microsoft.com/office/drawing/2014/main" id="{D5074321-072B-4E0F-82D3-BB343FD63FDA}"/>
              </a:ext>
            </a:extLst>
          </p:cNvPr>
          <p:cNvSpPr txBox="1"/>
          <p:nvPr/>
        </p:nvSpPr>
        <p:spPr>
          <a:xfrm>
            <a:off x="5665512" y="6144110"/>
            <a:ext cx="1170991" cy="276999"/>
          </a:xfrm>
          <a:prstGeom prst="rect">
            <a:avLst/>
          </a:prstGeom>
          <a:noFill/>
        </p:spPr>
        <p:txBody>
          <a:bodyPr wrap="square" rtlCol="0">
            <a:spAutoFit/>
          </a:bodyPr>
          <a:lstStyle/>
          <a:p>
            <a:r>
              <a:rPr lang="en-US" sz="1200" dirty="0">
                <a:latin typeface="+mn-lt"/>
              </a:rPr>
              <a:t>- Ref. TS 23.280</a:t>
            </a:r>
            <a:endParaRPr lang="en-DE" sz="1200" dirty="0">
              <a:latin typeface="+mn-lt"/>
            </a:endParaRP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3979E0-9165-4A27-9824-47EA5C9F843A}"/>
              </a:ext>
            </a:extLst>
          </p:cNvPr>
          <p:cNvSpPr>
            <a:spLocks noGrp="1"/>
          </p:cNvSpPr>
          <p:nvPr>
            <p:ph type="title"/>
          </p:nvPr>
        </p:nvSpPr>
        <p:spPr/>
        <p:txBody>
          <a:bodyPr/>
          <a:lstStyle/>
          <a:p>
            <a:r>
              <a:rPr lang="en-US" dirty="0"/>
              <a:t>Problem statement</a:t>
            </a:r>
            <a:endParaRPr lang="en-DE" dirty="0"/>
          </a:p>
        </p:txBody>
      </p:sp>
      <p:sp>
        <p:nvSpPr>
          <p:cNvPr id="6" name="Content Placeholder 2">
            <a:extLst>
              <a:ext uri="{FF2B5EF4-FFF2-40B4-BE49-F238E27FC236}">
                <a16:creationId xmlns:a16="http://schemas.microsoft.com/office/drawing/2014/main" id="{D7DDDD74-CC0B-42C5-A746-C58ECAC374F3}"/>
              </a:ext>
            </a:extLst>
          </p:cNvPr>
          <p:cNvSpPr>
            <a:spLocks noGrp="1"/>
          </p:cNvSpPr>
          <p:nvPr>
            <p:ph idx="1"/>
          </p:nvPr>
        </p:nvSpPr>
        <p:spPr>
          <a:xfrm>
            <a:off x="7702419" y="1828801"/>
            <a:ext cx="3802225" cy="4348162"/>
          </a:xfrm>
        </p:spPr>
        <p:txBody>
          <a:bodyPr/>
          <a:lstStyle/>
          <a:p>
            <a:pPr marL="360680" indent="-180340">
              <a:spcAft>
                <a:spcPts val="900"/>
              </a:spcAft>
            </a:pPr>
            <a:r>
              <a:rPr lang="en-GB" sz="1600" dirty="0">
                <a:effectLst/>
                <a:latin typeface="Times New Roman" panose="02020603050405020304" pitchFamily="18" charset="0"/>
                <a:ea typeface="Times New Roman" panose="02020603050405020304" pitchFamily="18" charset="0"/>
              </a:rPr>
              <a:t>Step 11: The partner MC service server </a:t>
            </a:r>
            <a:r>
              <a:rPr lang="en-GB" sz="1600" dirty="0">
                <a:solidFill>
                  <a:srgbClr val="C00000"/>
                </a:solidFill>
                <a:effectLst/>
                <a:latin typeface="Times New Roman" panose="02020603050405020304" pitchFamily="18" charset="0"/>
                <a:ea typeface="Times New Roman" panose="02020603050405020304" pitchFamily="18" charset="0"/>
              </a:rPr>
              <a:t>stores the necessary information related to the migrated MC service user</a:t>
            </a:r>
            <a:r>
              <a:rPr lang="en-GB" sz="1600" dirty="0">
                <a:effectLst/>
                <a:latin typeface="Times New Roman" panose="02020603050405020304" pitchFamily="18" charset="0"/>
                <a:ea typeface="Times New Roman" panose="02020603050405020304" pitchFamily="18" charset="0"/>
              </a:rPr>
              <a:t> (e.g., MC service ID of the migrated MC service user provided by the primary MC system mapped to the MC service ID of the migrated MC service user provided by partner MC system). </a:t>
            </a:r>
            <a:r>
              <a:rPr lang="en-GB" sz="1600" dirty="0">
                <a:solidFill>
                  <a:srgbClr val="C00000"/>
                </a:solidFill>
                <a:effectLst/>
                <a:latin typeface="Times New Roman" panose="02020603050405020304" pitchFamily="18" charset="0"/>
                <a:ea typeface="Times New Roman" panose="02020603050405020304" pitchFamily="18" charset="0"/>
              </a:rPr>
              <a:t>The migration status of the MC service user allows proper communication redirection back to the primary MC system once the migrated MC service user is no longer migrated on this partner MC system.</a:t>
            </a:r>
            <a:endParaRPr lang="en-DE" sz="1600" dirty="0">
              <a:solidFill>
                <a:srgbClr val="C00000"/>
              </a:solidFill>
              <a:effectLst/>
              <a:latin typeface="Times New Roman" panose="02020603050405020304" pitchFamily="18" charset="0"/>
              <a:ea typeface="Times New Roman" panose="02020603050405020304" pitchFamily="18" charset="0"/>
            </a:endParaRPr>
          </a:p>
          <a:p>
            <a:pPr marL="720725" indent="-540385">
              <a:spcAft>
                <a:spcPts val="900"/>
              </a:spcAft>
            </a:pPr>
            <a:r>
              <a:rPr lang="en-GB" sz="1600" dirty="0">
                <a:solidFill>
                  <a:srgbClr val="FF0000"/>
                </a:solidFill>
                <a:effectLst/>
                <a:latin typeface="Times New Roman" panose="02020603050405020304" pitchFamily="18" charset="0"/>
                <a:ea typeface="Times New Roman" panose="02020603050405020304" pitchFamily="18" charset="0"/>
              </a:rPr>
              <a:t>Editor's note:	How the partner MC system gets informed that the MC service client no longer receives MC services from that partner MC system is FFS.</a:t>
            </a:r>
            <a:endParaRPr lang="en-DE" sz="1600" dirty="0">
              <a:solidFill>
                <a:srgbClr val="FF0000"/>
              </a:solidFill>
              <a:effectLst/>
              <a:latin typeface="Times New Roman" panose="02020603050405020304" pitchFamily="18" charset="0"/>
              <a:ea typeface="Times New Roman" panose="02020603050405020304" pitchFamily="18" charset="0"/>
            </a:endParaRPr>
          </a:p>
          <a:p>
            <a:endParaRPr lang="en-DE" sz="1600" dirty="0"/>
          </a:p>
        </p:txBody>
      </p:sp>
      <p:grpSp>
        <p:nvGrpSpPr>
          <p:cNvPr id="9" name="Group 8">
            <a:extLst>
              <a:ext uri="{FF2B5EF4-FFF2-40B4-BE49-F238E27FC236}">
                <a16:creationId xmlns:a16="http://schemas.microsoft.com/office/drawing/2014/main" id="{0E58950B-BA2B-4561-8780-A8D1583EA992}"/>
              </a:ext>
            </a:extLst>
          </p:cNvPr>
          <p:cNvGrpSpPr/>
          <p:nvPr/>
        </p:nvGrpSpPr>
        <p:grpSpPr>
          <a:xfrm>
            <a:off x="405898" y="1788024"/>
            <a:ext cx="7106379" cy="4579442"/>
            <a:chOff x="405898" y="1788024"/>
            <a:chExt cx="7106379" cy="4579442"/>
          </a:xfrm>
        </p:grpSpPr>
        <p:pic>
          <p:nvPicPr>
            <p:cNvPr id="5" name="Picture 4">
              <a:extLst>
                <a:ext uri="{FF2B5EF4-FFF2-40B4-BE49-F238E27FC236}">
                  <a16:creationId xmlns:a16="http://schemas.microsoft.com/office/drawing/2014/main" id="{EE7E9D18-FA68-4B8C-AF98-C0E4C852F3F5}"/>
                </a:ext>
              </a:extLst>
            </p:cNvPr>
            <p:cNvPicPr>
              <a:picLocks noChangeAspect="1"/>
            </p:cNvPicPr>
            <p:nvPr/>
          </p:nvPicPr>
          <p:blipFill>
            <a:blip r:embed="rId3"/>
            <a:stretch>
              <a:fillRect/>
            </a:stretch>
          </p:blipFill>
          <p:spPr>
            <a:xfrm>
              <a:off x="405898" y="1788024"/>
              <a:ext cx="7106379" cy="4579442"/>
            </a:xfrm>
            <a:prstGeom prst="rect">
              <a:avLst/>
            </a:prstGeom>
          </p:spPr>
        </p:pic>
        <p:sp>
          <p:nvSpPr>
            <p:cNvPr id="7" name="Rectangle 6">
              <a:extLst>
                <a:ext uri="{FF2B5EF4-FFF2-40B4-BE49-F238E27FC236}">
                  <a16:creationId xmlns:a16="http://schemas.microsoft.com/office/drawing/2014/main" id="{378252FE-927C-4D07-9F35-380439E262E2}"/>
                </a:ext>
              </a:extLst>
            </p:cNvPr>
            <p:cNvSpPr/>
            <p:nvPr/>
          </p:nvSpPr>
          <p:spPr>
            <a:xfrm>
              <a:off x="1399595" y="5173825"/>
              <a:ext cx="1978090" cy="345232"/>
            </a:xfrm>
            <a:prstGeom prst="rect">
              <a:avLst/>
            </a:prstGeom>
            <a:no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grpSp>
      <p:sp>
        <p:nvSpPr>
          <p:cNvPr id="10" name="TextBox 9">
            <a:extLst>
              <a:ext uri="{FF2B5EF4-FFF2-40B4-BE49-F238E27FC236}">
                <a16:creationId xmlns:a16="http://schemas.microsoft.com/office/drawing/2014/main" id="{CADD237C-B423-424F-8928-4FB98DCA020E}"/>
              </a:ext>
            </a:extLst>
          </p:cNvPr>
          <p:cNvSpPr txBox="1"/>
          <p:nvPr/>
        </p:nvSpPr>
        <p:spPr>
          <a:xfrm>
            <a:off x="6792686" y="6115069"/>
            <a:ext cx="1170991" cy="276999"/>
          </a:xfrm>
          <a:prstGeom prst="rect">
            <a:avLst/>
          </a:prstGeom>
          <a:noFill/>
        </p:spPr>
        <p:txBody>
          <a:bodyPr wrap="square" rtlCol="0">
            <a:spAutoFit/>
          </a:bodyPr>
          <a:lstStyle/>
          <a:p>
            <a:r>
              <a:rPr lang="en-US" sz="1200" dirty="0">
                <a:latin typeface="+mn-lt"/>
              </a:rPr>
              <a:t>- Ref. TS 23.280</a:t>
            </a:r>
            <a:endParaRPr lang="en-DE" sz="1200" dirty="0">
              <a:latin typeface="+mn-lt"/>
            </a:endParaRPr>
          </a:p>
        </p:txBody>
      </p:sp>
    </p:spTree>
    <p:extLst>
      <p:ext uri="{BB962C8B-B14F-4D97-AF65-F5344CB8AC3E}">
        <p14:creationId xmlns:p14="http://schemas.microsoft.com/office/powerpoint/2010/main" val="2070539968"/>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36B9AF-B5A4-4D05-BCED-0E30299D8339}"/>
              </a:ext>
            </a:extLst>
          </p:cNvPr>
          <p:cNvSpPr>
            <a:spLocks noGrp="1"/>
          </p:cNvSpPr>
          <p:nvPr>
            <p:ph type="title"/>
          </p:nvPr>
        </p:nvSpPr>
        <p:spPr/>
        <p:txBody>
          <a:bodyPr/>
          <a:lstStyle/>
          <a:p>
            <a:r>
              <a:rPr lang="en-US" dirty="0"/>
              <a:t>Observations to consider</a:t>
            </a:r>
            <a:endParaRPr lang="en-DE" dirty="0"/>
          </a:p>
        </p:txBody>
      </p:sp>
      <p:sp>
        <p:nvSpPr>
          <p:cNvPr id="3" name="Content Placeholder 2">
            <a:extLst>
              <a:ext uri="{FF2B5EF4-FFF2-40B4-BE49-F238E27FC236}">
                <a16:creationId xmlns:a16="http://schemas.microsoft.com/office/drawing/2014/main" id="{56821B42-5801-41B8-AAFD-A7B805412EE5}"/>
              </a:ext>
            </a:extLst>
          </p:cNvPr>
          <p:cNvSpPr>
            <a:spLocks noGrp="1"/>
          </p:cNvSpPr>
          <p:nvPr>
            <p:ph idx="1"/>
          </p:nvPr>
        </p:nvSpPr>
        <p:spPr>
          <a:xfrm>
            <a:off x="838200" y="1825625"/>
            <a:ext cx="10515600" cy="4162702"/>
          </a:xfrm>
        </p:spPr>
        <p:txBody>
          <a:bodyPr/>
          <a:lstStyle/>
          <a:p>
            <a:pPr marL="180340" indent="0">
              <a:spcAft>
                <a:spcPts val="900"/>
              </a:spcAft>
              <a:buNone/>
            </a:pPr>
            <a:r>
              <a:rPr lang="en-GB" sz="1400" dirty="0">
                <a:solidFill>
                  <a:srgbClr val="FF0000"/>
                </a:solidFill>
                <a:effectLst/>
                <a:latin typeface="Times New Roman" panose="02020603050405020304" pitchFamily="18" charset="0"/>
                <a:ea typeface="Times New Roman" panose="02020603050405020304" pitchFamily="18" charset="0"/>
              </a:rPr>
              <a:t>Editor's note: How the partner MC system gets informed that the MC service client no longer receives MC services from that partner MC system is FFS.</a:t>
            </a:r>
          </a:p>
          <a:p>
            <a:pPr marL="720725" indent="-540385">
              <a:spcAft>
                <a:spcPts val="900"/>
              </a:spcAft>
            </a:pPr>
            <a:r>
              <a:rPr lang="en-GB" sz="1800" dirty="0">
                <a:effectLst/>
                <a:ea typeface="Times New Roman" panose="02020603050405020304" pitchFamily="18" charset="0"/>
              </a:rPr>
              <a:t>It i</a:t>
            </a:r>
            <a:r>
              <a:rPr lang="en-GB" sz="1800" dirty="0">
                <a:ea typeface="Times New Roman" panose="02020603050405020304" pitchFamily="18" charset="0"/>
              </a:rPr>
              <a:t>s </a:t>
            </a:r>
            <a:r>
              <a:rPr lang="en-GB" sz="1800" b="1" dirty="0">
                <a:ea typeface="Times New Roman" panose="02020603050405020304" pitchFamily="18" charset="0"/>
              </a:rPr>
              <a:t>irrelevant to the partner MC system </a:t>
            </a:r>
            <a:r>
              <a:rPr lang="en-GB" sz="1800" dirty="0">
                <a:ea typeface="Times New Roman" panose="02020603050405020304" pitchFamily="18" charset="0"/>
              </a:rPr>
              <a:t>whether the migrated user is heading (i.e., migrating) to another third partner MC system or is returning back to its primary MC system – </a:t>
            </a:r>
            <a:r>
              <a:rPr lang="en-GB" sz="1800" b="1" dirty="0">
                <a:ea typeface="Times New Roman" panose="02020603050405020304" pitchFamily="18" charset="0"/>
              </a:rPr>
              <a:t>transparent solution to the user`s direction is needed</a:t>
            </a:r>
            <a:endParaRPr lang="en-GB" sz="1800" dirty="0">
              <a:ea typeface="Times New Roman" panose="02020603050405020304" pitchFamily="18" charset="0"/>
            </a:endParaRPr>
          </a:p>
          <a:p>
            <a:pPr marL="720725" indent="-540385">
              <a:spcAft>
                <a:spcPts val="900"/>
              </a:spcAft>
            </a:pPr>
            <a:r>
              <a:rPr lang="en-GB" sz="1800" dirty="0">
                <a:ea typeface="Times New Roman" panose="02020603050405020304" pitchFamily="18" charset="0"/>
              </a:rPr>
              <a:t>The migrated user </a:t>
            </a:r>
            <a:r>
              <a:rPr lang="en-GB" sz="1800" b="1" dirty="0">
                <a:ea typeface="Times New Roman" panose="02020603050405020304" pitchFamily="18" charset="0"/>
              </a:rPr>
              <a:t>does not request (no request/response)</a:t>
            </a:r>
            <a:r>
              <a:rPr lang="en-GB" sz="1800" dirty="0">
                <a:ea typeface="Times New Roman" panose="02020603050405020304" pitchFamily="18" charset="0"/>
              </a:rPr>
              <a:t> to migrate out from the partner MC system. This is under the control of the primary MC system</a:t>
            </a:r>
          </a:p>
          <a:p>
            <a:pPr marL="720725" indent="-540385">
              <a:spcAft>
                <a:spcPts val="900"/>
              </a:spcAft>
            </a:pPr>
            <a:r>
              <a:rPr lang="en-GB" sz="1800" dirty="0">
                <a:ea typeface="Times New Roman" panose="02020603050405020304" pitchFamily="18" charset="0"/>
              </a:rPr>
              <a:t>The partner MC system just needs to be </a:t>
            </a:r>
            <a:r>
              <a:rPr lang="en-GB" sz="1800" b="1" dirty="0">
                <a:ea typeface="Times New Roman" panose="02020603050405020304" pitchFamily="18" charset="0"/>
              </a:rPr>
              <a:t>informed or notified that the migrated user is no longer present </a:t>
            </a:r>
          </a:p>
          <a:p>
            <a:pPr marL="720725" indent="-540385">
              <a:spcAft>
                <a:spcPts val="900"/>
              </a:spcAft>
            </a:pPr>
            <a:r>
              <a:rPr lang="en-GB" sz="1800" dirty="0">
                <a:ea typeface="Times New Roman" panose="02020603050405020304" pitchFamily="18" charset="0"/>
              </a:rPr>
              <a:t>This information </a:t>
            </a:r>
            <a:r>
              <a:rPr lang="en-GB" sz="1800" b="1" dirty="0">
                <a:ea typeface="Times New Roman" panose="02020603050405020304" pitchFamily="18" charset="0"/>
              </a:rPr>
              <a:t>should</a:t>
            </a:r>
            <a:r>
              <a:rPr lang="en-GB" sz="1800" dirty="0">
                <a:ea typeface="Times New Roman" panose="02020603050405020304" pitchFamily="18" charset="0"/>
              </a:rPr>
              <a:t> </a:t>
            </a:r>
            <a:r>
              <a:rPr lang="en-GB" sz="1800" b="1" dirty="0">
                <a:ea typeface="Times New Roman" panose="02020603050405020304" pitchFamily="18" charset="0"/>
              </a:rPr>
              <a:t>not</a:t>
            </a:r>
            <a:r>
              <a:rPr lang="en-GB" sz="1800" dirty="0">
                <a:ea typeface="Times New Roman" panose="02020603050405020304" pitchFamily="18" charset="0"/>
              </a:rPr>
              <a:t> be provided as part of a request/response procedure, if it fails there is an issue in subsequent steps and potential failure in migrating to another partner system or returning back to a primary system</a:t>
            </a:r>
          </a:p>
          <a:p>
            <a:pPr marL="180340" indent="0">
              <a:spcAft>
                <a:spcPts val="900"/>
              </a:spcAft>
              <a:buNone/>
            </a:pPr>
            <a:endParaRPr lang="en-DE" sz="1600" dirty="0">
              <a:effectLst/>
              <a:ea typeface="Times New Roman" panose="02020603050405020304" pitchFamily="18" charset="0"/>
            </a:endParaRPr>
          </a:p>
          <a:p>
            <a:endParaRPr lang="en-DE" dirty="0"/>
          </a:p>
        </p:txBody>
      </p:sp>
    </p:spTree>
    <p:extLst>
      <p:ext uri="{BB962C8B-B14F-4D97-AF65-F5344CB8AC3E}">
        <p14:creationId xmlns:p14="http://schemas.microsoft.com/office/powerpoint/2010/main" val="196614450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36B9AF-B5A4-4D05-BCED-0E30299D8339}"/>
              </a:ext>
            </a:extLst>
          </p:cNvPr>
          <p:cNvSpPr>
            <a:spLocks noGrp="1"/>
          </p:cNvSpPr>
          <p:nvPr>
            <p:ph type="title"/>
          </p:nvPr>
        </p:nvSpPr>
        <p:spPr/>
        <p:txBody>
          <a:bodyPr/>
          <a:lstStyle/>
          <a:p>
            <a:r>
              <a:rPr lang="en-US" dirty="0"/>
              <a:t>Observations to consider</a:t>
            </a:r>
            <a:endParaRPr lang="en-DE" dirty="0"/>
          </a:p>
        </p:txBody>
      </p:sp>
      <p:sp>
        <p:nvSpPr>
          <p:cNvPr id="3" name="Content Placeholder 2">
            <a:extLst>
              <a:ext uri="{FF2B5EF4-FFF2-40B4-BE49-F238E27FC236}">
                <a16:creationId xmlns:a16="http://schemas.microsoft.com/office/drawing/2014/main" id="{56821B42-5801-41B8-AAFD-A7B805412EE5}"/>
              </a:ext>
            </a:extLst>
          </p:cNvPr>
          <p:cNvSpPr>
            <a:spLocks noGrp="1"/>
          </p:cNvSpPr>
          <p:nvPr>
            <p:ph idx="1"/>
          </p:nvPr>
        </p:nvSpPr>
        <p:spPr>
          <a:xfrm>
            <a:off x="838200" y="1825625"/>
            <a:ext cx="10515600" cy="4227306"/>
          </a:xfrm>
        </p:spPr>
        <p:txBody>
          <a:bodyPr/>
          <a:lstStyle/>
          <a:p>
            <a:pPr marL="180340" indent="0">
              <a:spcAft>
                <a:spcPts val="900"/>
              </a:spcAft>
              <a:buNone/>
            </a:pPr>
            <a:r>
              <a:rPr lang="en-GB" sz="1400" dirty="0">
                <a:solidFill>
                  <a:srgbClr val="FF0000"/>
                </a:solidFill>
                <a:effectLst/>
                <a:latin typeface="Times New Roman" panose="02020603050405020304" pitchFamily="18" charset="0"/>
                <a:ea typeface="Times New Roman" panose="02020603050405020304" pitchFamily="18" charset="0"/>
              </a:rPr>
              <a:t>Editor's note: How the partner MC system gets informed that the MC service client no longer receives MC services from that partner MC system is FFS.</a:t>
            </a:r>
          </a:p>
          <a:p>
            <a:pPr marL="720725" indent="-540385">
              <a:spcAft>
                <a:spcPts val="900"/>
              </a:spcAft>
            </a:pPr>
            <a:r>
              <a:rPr lang="en-GB" sz="1800" dirty="0">
                <a:ea typeface="Times New Roman" panose="02020603050405020304" pitchFamily="18" charset="0"/>
              </a:rPr>
              <a:t>This </a:t>
            </a:r>
            <a:r>
              <a:rPr lang="en-GB" sz="1800" b="1" dirty="0">
                <a:ea typeface="Times New Roman" panose="02020603050405020304" pitchFamily="18" charset="0"/>
              </a:rPr>
              <a:t>notification should be sent by the primary MC system</a:t>
            </a:r>
            <a:r>
              <a:rPr lang="en-GB" sz="1800" dirty="0">
                <a:ea typeface="Times New Roman" panose="02020603050405020304" pitchFamily="18" charset="0"/>
              </a:rPr>
              <a:t>, since it is the only entity to be aware and to control which MC system its user is present in – MC user returns back to the primary MC system or migrates to a third partner MC system: all happen via the primary MC system</a:t>
            </a:r>
          </a:p>
          <a:p>
            <a:pPr marL="720725" indent="-540385">
              <a:spcAft>
                <a:spcPts val="900"/>
              </a:spcAft>
            </a:pPr>
            <a:r>
              <a:rPr lang="en-GB" sz="1800" dirty="0">
                <a:ea typeface="Times New Roman" panose="02020603050405020304" pitchFamily="18" charset="0"/>
              </a:rPr>
              <a:t>The </a:t>
            </a:r>
            <a:r>
              <a:rPr lang="en-GB" sz="1800" b="1" dirty="0">
                <a:ea typeface="Times New Roman" panose="02020603050405020304" pitchFamily="18" charset="0"/>
              </a:rPr>
              <a:t>migration status </a:t>
            </a:r>
            <a:r>
              <a:rPr lang="en-GB" sz="1800" dirty="0">
                <a:ea typeface="Times New Roman" panose="02020603050405020304" pitchFamily="18" charset="0"/>
              </a:rPr>
              <a:t>of an MC user at the partner MC system is binary information (receives or does not receive MC services from that partner MC system). The MC service IDs mapping information is stored but </a:t>
            </a:r>
            <a:r>
              <a:rPr lang="en-GB" sz="1800" b="1" dirty="0">
                <a:ea typeface="Times New Roman" panose="02020603050405020304" pitchFamily="18" charset="0"/>
              </a:rPr>
              <a:t>not cleared</a:t>
            </a:r>
            <a:r>
              <a:rPr lang="en-GB" sz="1800" dirty="0">
                <a:ea typeface="Times New Roman" panose="02020603050405020304" pitchFamily="18" charset="0"/>
              </a:rPr>
              <a:t>. The period how long to keep the mapping information is left to implementation. </a:t>
            </a:r>
          </a:p>
          <a:p>
            <a:pPr marL="720725" indent="-540385">
              <a:spcAft>
                <a:spcPts val="900"/>
              </a:spcAft>
            </a:pPr>
            <a:r>
              <a:rPr lang="en-GB" sz="1800" dirty="0">
                <a:ea typeface="Times New Roman" panose="02020603050405020304" pitchFamily="18" charset="0"/>
              </a:rPr>
              <a:t>While </a:t>
            </a:r>
            <a:r>
              <a:rPr lang="en-GB" sz="1800" b="1" dirty="0">
                <a:ea typeface="Times New Roman" panose="02020603050405020304" pitchFamily="18" charset="0"/>
              </a:rPr>
              <a:t>migrating out from a partner MC system </a:t>
            </a:r>
            <a:r>
              <a:rPr lang="en-GB" sz="1800" dirty="0">
                <a:ea typeface="Times New Roman" panose="02020603050405020304" pitchFamily="18" charset="0"/>
              </a:rPr>
              <a:t>into (another partner/its primary) MC system, </a:t>
            </a:r>
            <a:r>
              <a:rPr lang="en-GB" sz="1800" b="1" dirty="0">
                <a:ea typeface="Times New Roman" panose="02020603050405020304" pitchFamily="18" charset="0"/>
              </a:rPr>
              <a:t>there is no guarantee that the (was-migrated) MC user still has access to that partner system from which the MC service user is migrating out, nor is able to receive communication</a:t>
            </a:r>
            <a:r>
              <a:rPr lang="en-GB" sz="1800" dirty="0">
                <a:ea typeface="Times New Roman" panose="02020603050405020304" pitchFamily="18" charset="0"/>
              </a:rPr>
              <a:t> via its MC service ID provided by that </a:t>
            </a:r>
            <a:r>
              <a:rPr lang="en-GB" sz="1800">
                <a:ea typeface="Times New Roman" panose="02020603050405020304" pitchFamily="18" charset="0"/>
              </a:rPr>
              <a:t>MC system</a:t>
            </a:r>
            <a:endParaRPr lang="en-DE" sz="1400" dirty="0">
              <a:effectLst/>
              <a:latin typeface="Calibri" panose="020F0502020204030204" pitchFamily="34" charset="0"/>
              <a:ea typeface="Calibri" panose="020F0502020204030204" pitchFamily="34" charset="0"/>
            </a:endParaRPr>
          </a:p>
          <a:p>
            <a:pPr marL="720725" indent="-540385">
              <a:spcAft>
                <a:spcPts val="900"/>
              </a:spcAft>
            </a:pPr>
            <a:endParaRPr lang="en-GB" sz="1800" dirty="0">
              <a:ea typeface="Times New Roman" panose="02020603050405020304" pitchFamily="18" charset="0"/>
            </a:endParaRPr>
          </a:p>
          <a:p>
            <a:pPr marL="180340" indent="0">
              <a:spcAft>
                <a:spcPts val="900"/>
              </a:spcAft>
              <a:buNone/>
            </a:pPr>
            <a:endParaRPr lang="en-DE" sz="1600" dirty="0">
              <a:effectLst/>
              <a:ea typeface="Times New Roman" panose="02020603050405020304" pitchFamily="18" charset="0"/>
            </a:endParaRPr>
          </a:p>
          <a:p>
            <a:endParaRPr lang="en-DE" dirty="0"/>
          </a:p>
        </p:txBody>
      </p:sp>
    </p:spTree>
    <p:extLst>
      <p:ext uri="{BB962C8B-B14F-4D97-AF65-F5344CB8AC3E}">
        <p14:creationId xmlns:p14="http://schemas.microsoft.com/office/powerpoint/2010/main" val="567982678"/>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Way forward</a:t>
            </a:r>
          </a:p>
        </p:txBody>
      </p:sp>
      <p:pic>
        <p:nvPicPr>
          <p:cNvPr id="4" name="Picture 3">
            <a:extLst>
              <a:ext uri="{FF2B5EF4-FFF2-40B4-BE49-F238E27FC236}">
                <a16:creationId xmlns:a16="http://schemas.microsoft.com/office/drawing/2014/main" id="{3795BDBF-ADD9-487F-B0F7-AF729F8CDE4C}"/>
              </a:ext>
            </a:extLst>
          </p:cNvPr>
          <p:cNvPicPr>
            <a:picLocks noChangeAspect="1"/>
          </p:cNvPicPr>
          <p:nvPr/>
        </p:nvPicPr>
        <p:blipFill>
          <a:blip r:embed="rId2"/>
          <a:stretch>
            <a:fillRect/>
          </a:stretch>
        </p:blipFill>
        <p:spPr>
          <a:xfrm>
            <a:off x="377686" y="1501636"/>
            <a:ext cx="5938631" cy="5296729"/>
          </a:xfrm>
          <a:prstGeom prst="rect">
            <a:avLst/>
          </a:prstGeom>
        </p:spPr>
      </p:pic>
      <p:sp>
        <p:nvSpPr>
          <p:cNvPr id="8" name="Content Placeholder 2">
            <a:extLst>
              <a:ext uri="{FF2B5EF4-FFF2-40B4-BE49-F238E27FC236}">
                <a16:creationId xmlns:a16="http://schemas.microsoft.com/office/drawing/2014/main" id="{742A33EE-7454-457F-B591-FB632A827C5A}"/>
              </a:ext>
            </a:extLst>
          </p:cNvPr>
          <p:cNvSpPr>
            <a:spLocks noGrp="1"/>
          </p:cNvSpPr>
          <p:nvPr>
            <p:ph idx="1"/>
          </p:nvPr>
        </p:nvSpPr>
        <p:spPr>
          <a:xfrm>
            <a:off x="6380921" y="1769164"/>
            <a:ext cx="5108713" cy="4755875"/>
          </a:xfrm>
        </p:spPr>
        <p:txBody>
          <a:bodyPr/>
          <a:lstStyle/>
          <a:p>
            <a:r>
              <a:rPr lang="en-US" sz="1400" b="1" dirty="0">
                <a:solidFill>
                  <a:schemeClr val="accent2"/>
                </a:solidFill>
              </a:rPr>
              <a:t>Step 13-15:</a:t>
            </a:r>
            <a:r>
              <a:rPr lang="en-US" sz="1400" b="1" dirty="0"/>
              <a:t> </a:t>
            </a:r>
            <a:r>
              <a:rPr lang="en-US" sz="1400" dirty="0"/>
              <a:t>As the MC service user has been migrated at the partner MC system B earlier, the primary MC service server A sends a migration service de-authorization notification to the partner MC server B via their gateway servers.</a:t>
            </a:r>
          </a:p>
          <a:p>
            <a:endParaRPr lang="en-US" sz="1400" dirty="0"/>
          </a:p>
          <a:p>
            <a:r>
              <a:rPr lang="en-US" sz="1400" dirty="0"/>
              <a:t>Note 4:	The MC service server A is able to send migrated service de-authorization notification as well towards the MC service server B via their respective gateway servers in the scenario once the MC service clients migrates out of MC system B and returns back to the primary MC system A. This can happen after the MC service client has finalized the User Authentication and Authorization procedures defined in 3GPP TS 33.180.</a:t>
            </a:r>
          </a:p>
          <a:p>
            <a:pPr marL="0" indent="0">
              <a:buNone/>
            </a:pPr>
            <a:endParaRPr lang="en-US" sz="1400" dirty="0"/>
          </a:p>
          <a:p>
            <a:r>
              <a:rPr lang="en-US" sz="1400" b="1" dirty="0">
                <a:solidFill>
                  <a:schemeClr val="accent4"/>
                </a:solidFill>
              </a:rPr>
              <a:t>Step 15: </a:t>
            </a:r>
            <a:r>
              <a:rPr lang="en-US" sz="1400" dirty="0"/>
              <a:t>The MC system B updates the MC service user’s migration status accordingly and keeps the mapping of its assigned MC service ID by partner MC system B with the MC service user`s MC service ID assigned by its primary MC system A to allow proper redirection of services via the primary MC service server A, as described in clause 10.16.5. </a:t>
            </a:r>
          </a:p>
          <a:p>
            <a:endParaRPr lang="en-DE" sz="1600" dirty="0"/>
          </a:p>
        </p:txBody>
      </p:sp>
      <p:sp>
        <p:nvSpPr>
          <p:cNvPr id="6" name="Rectangle 5">
            <a:extLst>
              <a:ext uri="{FF2B5EF4-FFF2-40B4-BE49-F238E27FC236}">
                <a16:creationId xmlns:a16="http://schemas.microsoft.com/office/drawing/2014/main" id="{905201DC-13A4-4C3B-AF71-37D7B118408A}"/>
              </a:ext>
            </a:extLst>
          </p:cNvPr>
          <p:cNvSpPr/>
          <p:nvPr/>
        </p:nvSpPr>
        <p:spPr>
          <a:xfrm>
            <a:off x="4904961" y="5297557"/>
            <a:ext cx="1063487" cy="457200"/>
          </a:xfrm>
          <a:prstGeom prst="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solidFill>
                <a:schemeClr val="accent2"/>
              </a:solidFill>
            </a:endParaRPr>
          </a:p>
        </p:txBody>
      </p:sp>
      <p:sp>
        <p:nvSpPr>
          <p:cNvPr id="10" name="Rectangle 9">
            <a:extLst>
              <a:ext uri="{FF2B5EF4-FFF2-40B4-BE49-F238E27FC236}">
                <a16:creationId xmlns:a16="http://schemas.microsoft.com/office/drawing/2014/main" id="{2B031F5E-E178-45D2-9F11-C440C210C2AE}"/>
              </a:ext>
            </a:extLst>
          </p:cNvPr>
          <p:cNvSpPr/>
          <p:nvPr/>
        </p:nvSpPr>
        <p:spPr>
          <a:xfrm>
            <a:off x="2038350" y="5645426"/>
            <a:ext cx="2419350" cy="213691"/>
          </a:xfrm>
          <a:prstGeom prst="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11" name="Rectangle 10">
            <a:extLst>
              <a:ext uri="{FF2B5EF4-FFF2-40B4-BE49-F238E27FC236}">
                <a16:creationId xmlns:a16="http://schemas.microsoft.com/office/drawing/2014/main" id="{79F133EC-221E-46F2-8CEF-13A8F28AF7DD}"/>
              </a:ext>
            </a:extLst>
          </p:cNvPr>
          <p:cNvSpPr/>
          <p:nvPr/>
        </p:nvSpPr>
        <p:spPr>
          <a:xfrm>
            <a:off x="799263" y="5381214"/>
            <a:ext cx="791826" cy="561561"/>
          </a:xfrm>
          <a:prstGeom prst="rect">
            <a:avLst/>
          </a:prstGeom>
          <a:no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
        <p:nvSpPr>
          <p:cNvPr id="7" name="Oval 6">
            <a:extLst>
              <a:ext uri="{FF2B5EF4-FFF2-40B4-BE49-F238E27FC236}">
                <a16:creationId xmlns:a16="http://schemas.microsoft.com/office/drawing/2014/main" id="{A3D0545C-9DE8-4DE3-B126-5AB79C11FF11}"/>
              </a:ext>
            </a:extLst>
          </p:cNvPr>
          <p:cNvSpPr/>
          <p:nvPr/>
        </p:nvSpPr>
        <p:spPr>
          <a:xfrm>
            <a:off x="467136" y="5963479"/>
            <a:ext cx="939247" cy="561561"/>
          </a:xfrm>
          <a:prstGeom prst="ellipse">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DE"/>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purl.org/dc/elements/1.1/"/>
    <ds:schemaRef ds:uri="http://schemas.microsoft.com/office/2006/documentManagement/types"/>
    <ds:schemaRef ds:uri="http://purl.org/dc/terms/"/>
    <ds:schemaRef ds:uri="http://schemas.openxmlformats.org/package/2006/metadata/core-properties"/>
    <ds:schemaRef ds:uri="http://www.w3.org/XML/1998/namespace"/>
    <ds:schemaRef ds:uri="679a257e-872f-4c98-9e8a-0a9c104f72cd"/>
    <ds:schemaRef ds:uri="http://purl.org/dc/dcmitype/"/>
    <ds:schemaRef ds:uri="http://schemas.microsoft.com/office/infopath/2007/PartnerControls"/>
    <ds:schemaRef ds:uri="280d8efa-eff2-4910-88d2-79ca146720c4"/>
    <ds:schemaRef ds:uri="http://schemas.microsoft.com/office/2006/metadata/propertie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7159</TotalTime>
  <Words>794</Words>
  <Application>Microsoft Office PowerPoint</Application>
  <PresentationFormat>Widescreen</PresentationFormat>
  <Paragraphs>38</Paragraphs>
  <Slides>7</Slides>
  <Notes>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vt:lpstr>
      <vt:lpstr>Arial </vt:lpstr>
      <vt:lpstr>Calibri</vt:lpstr>
      <vt:lpstr>Calibri Light</vt:lpstr>
      <vt:lpstr>Times New Roman</vt:lpstr>
      <vt:lpstr>Office Theme</vt:lpstr>
      <vt:lpstr>Addressing EN in cl.10.6.3.3 in TS 23.280</vt:lpstr>
      <vt:lpstr>Outline</vt:lpstr>
      <vt:lpstr>Problem statement</vt:lpstr>
      <vt:lpstr>Problem statement</vt:lpstr>
      <vt:lpstr>Observations to consider</vt:lpstr>
      <vt:lpstr>Observations to consider</vt:lpstr>
      <vt:lpstr>Way forward</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Ericsson</cp:lastModifiedBy>
  <cp:revision>607</cp:revision>
  <dcterms:created xsi:type="dcterms:W3CDTF">2010-02-05T13:52:04Z</dcterms:created>
  <dcterms:modified xsi:type="dcterms:W3CDTF">2023-02-19T04:11:50Z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