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8" r:id="rId8"/>
    <p:sldId id="555" r:id="rId9"/>
    <p:sldId id="557" r:id="rId10"/>
    <p:sldId id="559" r:id="rId11"/>
    <p:sldId id="556" r:id="rId12"/>
    <p:sldId id="537" r:id="rId13"/>
    <p:sldId id="54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6" d="100"/>
          <a:sy n="76" d="100"/>
        </p:scale>
        <p:origin x="54" y="45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SA6#51-e, 10 – 18 October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2022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S6-230501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663571"/>
              </p:ext>
            </p:extLst>
          </p:nvPr>
        </p:nvGraphicFramePr>
        <p:xfrm>
          <a:off x="185179" y="1593201"/>
          <a:ext cx="11664185" cy="173724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05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2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5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316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7903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9693"/>
              </p:ext>
            </p:extLst>
          </p:nvPr>
        </p:nvGraphicFramePr>
        <p:xfrm>
          <a:off x="185179" y="1593201"/>
          <a:ext cx="11204480" cy="32305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5G-enabled fused location service capability exposure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Mission Critical ad hoc group Communications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MC_AHGC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SA#98 (12/2022)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Personal IoT Network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06471806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 (Agreed)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SA#100 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87118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790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Pre-SA6#54 conference calls (Dates are TBD) – 1.5 hours in duration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PINAPP – ½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EDGEAPP_EXT – ½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EDGEAPP – 1 session (closer to the submission deadline)</a:t>
            </a:r>
          </a:p>
          <a:p>
            <a:pPr marL="767839" lvl="1" indent="-295323">
              <a:defRPr/>
            </a:pPr>
            <a:r>
              <a:rPr lang="en-GB" altLang="en-US" sz="1800" dirty="0"/>
              <a:t>5GMARCH – 1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MC – 1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NSCALE – ½ session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GB" altLang="en-US" sz="2400" dirty="0"/>
              <a:t>All pre-agreed/approved revisions MUST be in the inbox folder</a:t>
            </a:r>
          </a:p>
          <a:p>
            <a:pPr marL="354387" indent="-354387">
              <a:defRPr/>
            </a:pP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641640"/>
              </p:ext>
            </p:extLst>
          </p:nvPr>
        </p:nvGraphicFramePr>
        <p:xfrm>
          <a:off x="158285" y="1620093"/>
          <a:ext cx="11340608" cy="44497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4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82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734195"/>
              </p:ext>
            </p:extLst>
          </p:nvPr>
        </p:nvGraphicFramePr>
        <p:xfrm>
          <a:off x="216556" y="1629061"/>
          <a:ext cx="11182067" cy="37182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300568"/>
              </p:ext>
            </p:extLst>
          </p:nvPr>
        </p:nvGraphicFramePr>
        <p:xfrm>
          <a:off x="265862" y="1624577"/>
          <a:ext cx="11034150" cy="37182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9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009983"/>
              </p:ext>
            </p:extLst>
          </p:nvPr>
        </p:nvGraphicFramePr>
        <p:xfrm>
          <a:off x="185179" y="1593201"/>
          <a:ext cx="11204480" cy="463255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057808"/>
              </p:ext>
            </p:extLst>
          </p:nvPr>
        </p:nvGraphicFramePr>
        <p:xfrm>
          <a:off x="185179" y="1593201"/>
          <a:ext cx="11204480" cy="313920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345843"/>
              </p:ext>
            </p:extLst>
          </p:nvPr>
        </p:nvGraphicFramePr>
        <p:xfrm>
          <a:off x="185179" y="1593201"/>
          <a:ext cx="11204480" cy="25601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3494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374149"/>
              </p:ext>
            </p:extLst>
          </p:nvPr>
        </p:nvGraphicFramePr>
        <p:xfrm>
          <a:off x="185179" y="1593201"/>
          <a:ext cx="11204480" cy="231630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642979"/>
              </p:ext>
            </p:extLst>
          </p:nvPr>
        </p:nvGraphicFramePr>
        <p:xfrm>
          <a:off x="185179" y="1593201"/>
          <a:ext cx="11204480" cy="20724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Post SA6#52-Bis-e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75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27804</TotalTime>
  <Words>1104</Words>
  <Application>Microsoft Office PowerPoint</Application>
  <PresentationFormat>Widescreen</PresentationFormat>
  <Paragraphs>329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   SA6#53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2162</cp:revision>
  <dcterms:created xsi:type="dcterms:W3CDTF">2010-02-05T13:52:04Z</dcterms:created>
  <dcterms:modified xsi:type="dcterms:W3CDTF">2023-03-03T13:22:09Z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