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48" r:id="rId3"/>
    <p:sldId id="549" r:id="rId4"/>
    <p:sldId id="551" r:id="rId5"/>
    <p:sldId id="554" r:id="rId6"/>
    <p:sldId id="550" r:id="rId7"/>
    <p:sldId id="555" r:id="rId8"/>
    <p:sldId id="537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76" d="100"/>
          <a:sy n="76" d="100"/>
        </p:scale>
        <p:origin x="75" y="40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SA6#51-e, 10 – 18 October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S6-222616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SA6#51-e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480895"/>
              </p:ext>
            </p:extLst>
          </p:nvPr>
        </p:nvGraphicFramePr>
        <p:xfrm>
          <a:off x="158285" y="1620093"/>
          <a:ext cx="11340608" cy="41754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90%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886940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195517"/>
              </p:ext>
            </p:extLst>
          </p:nvPr>
        </p:nvGraphicFramePr>
        <p:xfrm>
          <a:off x="216556" y="1629061"/>
          <a:ext cx="11182067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71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910595"/>
              </p:ext>
            </p:extLst>
          </p:nvPr>
        </p:nvGraphicFramePr>
        <p:xfrm>
          <a:off x="265862" y="1624577"/>
          <a:ext cx="11034150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95%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60%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176898"/>
              </p:ext>
            </p:extLst>
          </p:nvPr>
        </p:nvGraphicFramePr>
        <p:xfrm>
          <a:off x="185179" y="1593201"/>
          <a:ext cx="11204480" cy="435823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SA#96</a:t>
                      </a:r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55446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021959"/>
              </p:ext>
            </p:extLst>
          </p:nvPr>
        </p:nvGraphicFramePr>
        <p:xfrm>
          <a:off x="185179" y="1593201"/>
          <a:ext cx="11204480" cy="451069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enablement aspects for subscriber-aware northbound API access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97371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Network Slice Capability Exposure for Application Layer Enablement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SA#96 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9339094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Architecture for enabling Edge Applications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49511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360593"/>
              </p:ext>
            </p:extLst>
          </p:nvPr>
        </p:nvGraphicFramePr>
        <p:xfrm>
          <a:off x="185179" y="1593201"/>
          <a:ext cx="11204480" cy="37791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SA#97-e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SA6#51-e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Architecture for UAS Applications,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SEAL data delivery enabler for vertical applications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516239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V2X services; Phase 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V2XAPP_Ph3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6989597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Data Analytics Enablement Service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ADAES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150265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44029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Pre-SA6#51-e conference calls (Dates are TBD) – 1.5 hours in duration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UASAPP/ADAES – 1</a:t>
            </a:r>
          </a:p>
          <a:p>
            <a:pPr marL="767839" lvl="1" indent="-295323">
              <a:defRPr/>
            </a:pPr>
            <a:r>
              <a:rPr lang="en-GB" altLang="en-US" sz="1800" dirty="0"/>
              <a:t>EDGEAPP – 1</a:t>
            </a:r>
          </a:p>
          <a:p>
            <a:pPr marL="767839" lvl="1" indent="-295323">
              <a:defRPr/>
            </a:pPr>
            <a:r>
              <a:rPr lang="en-GB" altLang="en-US" sz="1800" dirty="0"/>
              <a:t>SNAAPP – Joint call with SA1, SA3, SA6 (Not planned by SA6 Leadership)</a:t>
            </a:r>
          </a:p>
          <a:p>
            <a:pPr marL="767839" lvl="1" indent="-295323">
              <a:defRPr/>
            </a:pPr>
            <a:r>
              <a:rPr lang="en-GB" altLang="en-US" sz="1800" dirty="0"/>
              <a:t>MCShAC/enh4MCPTT – 1</a:t>
            </a:r>
          </a:p>
          <a:p>
            <a:pPr marL="767839" lvl="1" indent="-295323">
              <a:defRPr/>
            </a:pPr>
            <a:r>
              <a:rPr lang="en-GB" altLang="en-US" sz="1800" dirty="0"/>
              <a:t>SEAL/SEALDD – 1</a:t>
            </a:r>
          </a:p>
          <a:p>
            <a:pPr marL="767839" lvl="1" indent="-295323">
              <a:defRPr/>
            </a:pPr>
            <a:r>
              <a:rPr lang="en-GB" altLang="en-US" sz="1800" dirty="0"/>
              <a:t>PINAPP/FFAPP – 1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GB" altLang="en-US" sz="2400" dirty="0"/>
              <a:t>All pre-agreed/approved revisions MUST be in the inbox folder</a:t>
            </a:r>
          </a:p>
          <a:p>
            <a:pPr marL="354387" indent="-354387">
              <a:defRPr/>
            </a:pPr>
            <a:r>
              <a:rPr lang="en-GB" altLang="en-US" sz="2400" dirty="0"/>
              <a:t>SA6#52 Meeting Procedures – Requested a conference call to review these with all SA WG participants</a:t>
            </a: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27432</TotalTime>
  <Words>968</Words>
  <Application>Microsoft Office PowerPoint</Application>
  <PresentationFormat>Widescreen</PresentationFormat>
  <Paragraphs>272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   SA6#51-e Work Plan Review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Overview: Rel-18 Work-Items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2132</cp:revision>
  <dcterms:created xsi:type="dcterms:W3CDTF">2010-02-05T13:52:04Z</dcterms:created>
  <dcterms:modified xsi:type="dcterms:W3CDTF">2022-10-19T16:35:55Z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