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4037" r:id="rId2"/>
  </p:sldMasterIdLst>
  <p:notesMasterIdLst>
    <p:notesMasterId r:id="rId11"/>
  </p:notesMasterIdLst>
  <p:handoutMasterIdLst>
    <p:handoutMasterId r:id="rId12"/>
  </p:handoutMasterIdLst>
  <p:sldIdLst>
    <p:sldId id="3848" r:id="rId3"/>
    <p:sldId id="3846" r:id="rId4"/>
    <p:sldId id="3855" r:id="rId5"/>
    <p:sldId id="3854" r:id="rId6"/>
    <p:sldId id="3851" r:id="rId7"/>
    <p:sldId id="3852" r:id="rId8"/>
    <p:sldId id="3853" r:id="rId9"/>
    <p:sldId id="3829" r:id="rId10"/>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
      <p:font typeface="Poppins" panose="00000500000000000000" pitchFamily="2" charset="0"/>
      <p:regular r:id="rId19"/>
      <p:bold r:id="rId20"/>
      <p:italic r:id="rId21"/>
      <p:boldItalic r:id="rId22"/>
    </p:embeddedFont>
    <p:embeddedFont>
      <p:font typeface="Poppins Medium" panose="00000600000000000000" pitchFamily="2" charset="0"/>
      <p:regular r:id="rId23"/>
      <p:italic r:id="rId24"/>
    </p:embeddedFont>
    <p:embeddedFont>
      <p:font typeface="Poppins SemiBold" panose="00000700000000000000" pitchFamily="2" charset="0"/>
      <p:regular r:id="rId25"/>
      <p:bold r:id="rId26"/>
      <p:italic r:id="rId27"/>
      <p:bold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1" id="{226FA086-DDF9-422C-93BC-8C558B5A0CB5}">
          <p14:sldIdLst>
            <p14:sldId id="3848"/>
            <p14:sldId id="3846"/>
            <p14:sldId id="3855"/>
            <p14:sldId id="3854"/>
            <p14:sldId id="3851"/>
            <p14:sldId id="3852"/>
            <p14:sldId id="3853"/>
            <p14:sldId id="3829"/>
          </p14:sldIdLst>
        </p14:section>
      </p14:sectionLst>
    </p:ext>
    <p:ext uri="{EFAFB233-063F-42B5-8137-9DF3F51BA10A}">
      <p15:sldGuideLst xmlns:p15="http://schemas.microsoft.com/office/powerpoint/2012/main">
        <p15:guide id="2" pos="3888" userDrawn="1">
          <p15:clr>
            <a:srgbClr val="A4A3A4"/>
          </p15:clr>
        </p15:guide>
        <p15:guide id="3" orient="horz" pos="213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64" autoAdjust="0"/>
    <p:restoredTop sz="94507" autoAdjust="0"/>
  </p:normalViewPr>
  <p:slideViewPr>
    <p:cSldViewPr snapToGrid="0" showGuides="1">
      <p:cViewPr varScale="1">
        <p:scale>
          <a:sx n="62" d="100"/>
          <a:sy n="62" d="100"/>
        </p:scale>
        <p:origin x="944" y="56"/>
      </p:cViewPr>
      <p:guideLst>
        <p:guide pos="3888"/>
        <p:guide orient="horz" pos="2136"/>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7402"/>
    </p:cViewPr>
  </p:sorterViewPr>
  <p:notesViewPr>
    <p:cSldViewPr snapToGrid="0">
      <p:cViewPr varScale="1">
        <p:scale>
          <a:sx n="93" d="100"/>
          <a:sy n="93" d="100"/>
        </p:scale>
        <p:origin x="3784"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1.xml"/><Relationship Id="rId21"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openxmlformats.org/officeDocument/2006/relationships/font" Target="fonts/font13.fntdata"/><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24" Type="http://schemas.openxmlformats.org/officeDocument/2006/relationships/font" Target="fonts/font12.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10" Type="http://schemas.openxmlformats.org/officeDocument/2006/relationships/slide" Target="slides/slide8.xml"/><Relationship Id="rId19" Type="http://schemas.openxmlformats.org/officeDocument/2006/relationships/font" Target="fonts/font7.fntdata"/><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tal Bonardi" userId="0eb37810-8df1-4b96-ac3e-7f78f51080a4" providerId="ADAL" clId="{A93A3E75-1802-4FAF-933E-6D9072F596B2}"/>
    <pc:docChg chg="modSld">
      <pc:chgData name="Chantal Bonardi" userId="0eb37810-8df1-4b96-ac3e-7f78f51080a4" providerId="ADAL" clId="{A93A3E75-1802-4FAF-933E-6D9072F596B2}" dt="2022-08-11T06:35:13.943" v="13" actId="20577"/>
      <pc:docMkLst>
        <pc:docMk/>
      </pc:docMkLst>
      <pc:sldChg chg="modSp mod">
        <pc:chgData name="Chantal Bonardi" userId="0eb37810-8df1-4b96-ac3e-7f78f51080a4" providerId="ADAL" clId="{A93A3E75-1802-4FAF-933E-6D9072F596B2}" dt="2022-08-11T06:35:13.943" v="13" actId="20577"/>
        <pc:sldMkLst>
          <pc:docMk/>
          <pc:sldMk cId="429651682" sldId="3848"/>
        </pc:sldMkLst>
        <pc:spChg chg="mod">
          <ac:chgData name="Chantal Bonardi" userId="0eb37810-8df1-4b96-ac3e-7f78f51080a4" providerId="ADAL" clId="{A93A3E75-1802-4FAF-933E-6D9072F596B2}" dt="2022-08-11T06:35:13.943" v="13" actId="20577"/>
          <ac:spMkLst>
            <pc:docMk/>
            <pc:sldMk cId="429651682" sldId="3848"/>
            <ac:spMk id="8" creationId="{6CECEB56-6780-45E5-8A49-3F3A33DE875E}"/>
          </ac:spMkLst>
        </pc:spChg>
      </pc:sldChg>
    </pc:docChg>
  </pc:docChgLst>
  <pc:docChgLst>
    <pc:chgData name="Sabella, Dario" userId="c13d9d34-0f79-42fb-bc0c-4dfe608f2109" providerId="ADAL" clId="{2FE15C85-0EC1-49D4-9BFC-7FE51228A40B}"/>
    <pc:docChg chg="modSld">
      <pc:chgData name="Sabella, Dario" userId="c13d9d34-0f79-42fb-bc0c-4dfe608f2109" providerId="ADAL" clId="{2FE15C85-0EC1-49D4-9BFC-7FE51228A40B}" dt="2022-07-27T12:21:59.683" v="7" actId="6549"/>
      <pc:docMkLst>
        <pc:docMk/>
      </pc:docMkLst>
      <pc:sldChg chg="modSp mod">
        <pc:chgData name="Sabella, Dario" userId="c13d9d34-0f79-42fb-bc0c-4dfe608f2109" providerId="ADAL" clId="{2FE15C85-0EC1-49D4-9BFC-7FE51228A40B}" dt="2022-07-27T12:21:59.683" v="7" actId="6549"/>
        <pc:sldMkLst>
          <pc:docMk/>
          <pc:sldMk cId="429651682" sldId="3848"/>
        </pc:sldMkLst>
        <pc:spChg chg="mod">
          <ac:chgData name="Sabella, Dario" userId="c13d9d34-0f79-42fb-bc0c-4dfe608f2109" providerId="ADAL" clId="{2FE15C85-0EC1-49D4-9BFC-7FE51228A40B}" dt="2022-07-27T12:21:59.683" v="7" actId="6549"/>
          <ac:spMkLst>
            <pc:docMk/>
            <pc:sldMk cId="429651682" sldId="3848"/>
            <ac:spMk id="8" creationId="{6CECEB56-6780-45E5-8A49-3F3A33DE875E}"/>
          </ac:spMkLst>
        </pc:spChg>
        <pc:spChg chg="mod">
          <ac:chgData name="Sabella, Dario" userId="c13d9d34-0f79-42fb-bc0c-4dfe608f2109" providerId="ADAL" clId="{2FE15C85-0EC1-49D4-9BFC-7FE51228A40B}" dt="2022-07-27T12:21:56.609" v="5" actId="20577"/>
          <ac:spMkLst>
            <pc:docMk/>
            <pc:sldMk cId="429651682" sldId="3848"/>
            <ac:spMk id="12" creationId="{82B7E163-F2BE-D743-9FDB-E48FC516DA47}"/>
          </ac:spMkLst>
        </pc:spChg>
        <pc:spChg chg="mod">
          <ac:chgData name="Sabella, Dario" userId="c13d9d34-0f79-42fb-bc0c-4dfe608f2109" providerId="ADAL" clId="{2FE15C85-0EC1-49D4-9BFC-7FE51228A40B}" dt="2022-07-27T12:21:53.521" v="3" actId="6549"/>
          <ac:spMkLst>
            <pc:docMk/>
            <pc:sldMk cId="429651682" sldId="3848"/>
            <ac:spMk id="13" creationId="{DE1B66D3-6FDE-B042-B09E-729ED66AD593}"/>
          </ac:spMkLst>
        </pc:spChg>
      </pc:sldChg>
      <pc:sldChg chg="modSp mod">
        <pc:chgData name="Sabella, Dario" userId="c13d9d34-0f79-42fb-bc0c-4dfe608f2109" providerId="ADAL" clId="{2FE15C85-0EC1-49D4-9BFC-7FE51228A40B}" dt="2022-07-27T12:21:49.977" v="1" actId="6549"/>
        <pc:sldMkLst>
          <pc:docMk/>
          <pc:sldMk cId="3303858518" sldId="3854"/>
        </pc:sldMkLst>
        <pc:spChg chg="mod">
          <ac:chgData name="Sabella, Dario" userId="c13d9d34-0f79-42fb-bc0c-4dfe608f2109" providerId="ADAL" clId="{2FE15C85-0EC1-49D4-9BFC-7FE51228A40B}" dt="2022-07-27T12:21:49.977" v="1" actId="6549"/>
          <ac:spMkLst>
            <pc:docMk/>
            <pc:sldMk cId="3303858518" sldId="3854"/>
            <ac:spMk id="7" creationId="{A847E291-9278-4307-8E16-95C63E5890F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30B635A-77AC-2846-B400-8355467F815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latin typeface="Poppins" pitchFamily="2" charset="77"/>
            </a:endParaRPr>
          </a:p>
        </p:txBody>
      </p:sp>
      <p:sp>
        <p:nvSpPr>
          <p:cNvPr id="3" name="Espace réservé de la date 2">
            <a:extLst>
              <a:ext uri="{FF2B5EF4-FFF2-40B4-BE49-F238E27FC236}">
                <a16:creationId xmlns:a16="http://schemas.microsoft.com/office/drawing/2014/main" id="{515CFB15-08CB-2641-883D-A867504B000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CCD18C-C4B9-A549-B7F5-BAC691202E45}" type="datetimeFigureOut">
              <a:rPr lang="fr-FR" smtClean="0">
                <a:latin typeface="Poppins" pitchFamily="2" charset="77"/>
              </a:rPr>
              <a:t>11/08/2022</a:t>
            </a:fld>
            <a:endParaRPr lang="fr-FR">
              <a:latin typeface="Poppins" pitchFamily="2" charset="77"/>
            </a:endParaRPr>
          </a:p>
        </p:txBody>
      </p:sp>
      <p:sp>
        <p:nvSpPr>
          <p:cNvPr id="4" name="Espace réservé du pied de page 3">
            <a:extLst>
              <a:ext uri="{FF2B5EF4-FFF2-40B4-BE49-F238E27FC236}">
                <a16:creationId xmlns:a16="http://schemas.microsoft.com/office/drawing/2014/main" id="{054535AC-C521-C642-858B-CD7181556E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latin typeface="Poppins" pitchFamily="2" charset="77"/>
            </a:endParaRPr>
          </a:p>
        </p:txBody>
      </p:sp>
      <p:sp>
        <p:nvSpPr>
          <p:cNvPr id="5" name="Espace réservé du numéro de diapositive 4">
            <a:extLst>
              <a:ext uri="{FF2B5EF4-FFF2-40B4-BE49-F238E27FC236}">
                <a16:creationId xmlns:a16="http://schemas.microsoft.com/office/drawing/2014/main" id="{229EFCA5-3A02-0445-B301-6FF6DB42E64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AF50BF-530F-C640-BAB0-437AA614B157}" type="slidenum">
              <a:rPr lang="fr-FR" smtClean="0">
                <a:latin typeface="Poppins" pitchFamily="2" charset="77"/>
              </a:rPr>
              <a:t>‹#›</a:t>
            </a:fld>
            <a:endParaRPr lang="fr-FR">
              <a:latin typeface="Poppins" pitchFamily="2" charset="77"/>
            </a:endParaRPr>
          </a:p>
        </p:txBody>
      </p:sp>
    </p:spTree>
    <p:extLst>
      <p:ext uri="{BB962C8B-B14F-4D97-AF65-F5344CB8AC3E}">
        <p14:creationId xmlns:p14="http://schemas.microsoft.com/office/powerpoint/2010/main" val="10716925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Poppins"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Poppins" pitchFamily="2" charset="77"/>
              </a:defRPr>
            </a:lvl1pPr>
          </a:lstStyle>
          <a:p>
            <a:fld id="{B2C8F33C-395D-49DE-BFCA-75C79E84CF48}" type="datetimeFigureOut">
              <a:rPr lang="en-US" smtClean="0"/>
              <a:pPr/>
              <a:t>8/11/2022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Poppins"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Poppins" pitchFamily="2" charset="77"/>
              </a:defRPr>
            </a:lvl1pPr>
          </a:lstStyle>
          <a:p>
            <a:fld id="{7341FE7A-8EF3-4502-8788-3F64DADF0B65}" type="slidenum">
              <a:rPr lang="en-US" smtClean="0"/>
              <a:pPr/>
              <a:t>‹#›</a:t>
            </a:fld>
            <a:endParaRPr lang="en-US"/>
          </a:p>
        </p:txBody>
      </p:sp>
    </p:spTree>
    <p:extLst>
      <p:ext uri="{BB962C8B-B14F-4D97-AF65-F5344CB8AC3E}">
        <p14:creationId xmlns:p14="http://schemas.microsoft.com/office/powerpoint/2010/main" val="2424652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oppins" pitchFamily="2" charset="77"/>
        <a:ea typeface="+mn-ea"/>
        <a:cs typeface="+mn-cs"/>
      </a:defRPr>
    </a:lvl1pPr>
    <a:lvl2pPr marL="457200" algn="l" defTabSz="914400" rtl="0" eaLnBrk="1" latinLnBrk="0" hangingPunct="1">
      <a:defRPr sz="1200" b="0" i="0" kern="1200">
        <a:solidFill>
          <a:schemeClr val="tx1"/>
        </a:solidFill>
        <a:latin typeface="Poppins" pitchFamily="2" charset="77"/>
        <a:ea typeface="+mn-ea"/>
        <a:cs typeface="+mn-cs"/>
      </a:defRPr>
    </a:lvl2pPr>
    <a:lvl3pPr marL="914400" algn="l" defTabSz="914400" rtl="0" eaLnBrk="1" latinLnBrk="0" hangingPunct="1">
      <a:defRPr sz="1200" b="0" i="0" kern="1200">
        <a:solidFill>
          <a:schemeClr val="tx1"/>
        </a:solidFill>
        <a:latin typeface="Poppins" pitchFamily="2" charset="77"/>
        <a:ea typeface="+mn-ea"/>
        <a:cs typeface="+mn-cs"/>
      </a:defRPr>
    </a:lvl3pPr>
    <a:lvl4pPr marL="1371600" algn="l" defTabSz="914400" rtl="0" eaLnBrk="1" latinLnBrk="0" hangingPunct="1">
      <a:defRPr sz="1200" b="0" i="0" kern="1200">
        <a:solidFill>
          <a:schemeClr val="tx1"/>
        </a:solidFill>
        <a:latin typeface="Poppins" pitchFamily="2" charset="77"/>
        <a:ea typeface="+mn-ea"/>
        <a:cs typeface="+mn-cs"/>
      </a:defRPr>
    </a:lvl4pPr>
    <a:lvl5pPr marL="1828800" algn="l" defTabSz="914400" rtl="0" eaLnBrk="1" latinLnBrk="0" hangingPunct="1">
      <a:defRPr sz="1200" b="0" i="0" kern="1200">
        <a:solidFill>
          <a:schemeClr val="tx1"/>
        </a:solidFill>
        <a:latin typeface="Poppins" pitchFamily="2"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7341FE7A-8EF3-4502-8788-3F64DADF0B65}" type="slidenum">
              <a:rPr lang="en-US" smtClean="0"/>
              <a:t>8</a:t>
            </a:fld>
            <a:endParaRPr lang="en-US"/>
          </a:p>
        </p:txBody>
      </p:sp>
    </p:spTree>
    <p:extLst>
      <p:ext uri="{BB962C8B-B14F-4D97-AF65-F5344CB8AC3E}">
        <p14:creationId xmlns:p14="http://schemas.microsoft.com/office/powerpoint/2010/main" val="25123354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Video">
    <p:spTree>
      <p:nvGrpSpPr>
        <p:cNvPr id="1" name=""/>
        <p:cNvGrpSpPr/>
        <p:nvPr/>
      </p:nvGrpSpPr>
      <p:grpSpPr>
        <a:xfrm>
          <a:off x="0" y="0"/>
          <a:ext cx="0" cy="0"/>
          <a:chOff x="0" y="0"/>
          <a:chExt cx="0" cy="0"/>
        </a:xfrm>
      </p:grpSpPr>
      <p:sp>
        <p:nvSpPr>
          <p:cNvPr id="44" name="Espace réservé de l'élément multimédia 43">
            <a:extLst>
              <a:ext uri="{FF2B5EF4-FFF2-40B4-BE49-F238E27FC236}">
                <a16:creationId xmlns:a16="http://schemas.microsoft.com/office/drawing/2014/main" id="{379DCAF1-FF24-284B-88C7-B081B54B09AD}"/>
              </a:ext>
            </a:extLst>
          </p:cNvPr>
          <p:cNvSpPr>
            <a:spLocks noGrp="1"/>
          </p:cNvSpPr>
          <p:nvPr>
            <p:ph type="media" sz="quarter" idx="14"/>
          </p:nvPr>
        </p:nvSpPr>
        <p:spPr>
          <a:xfrm>
            <a:off x="0" y="2"/>
            <a:ext cx="12192000" cy="6857998"/>
          </a:xfrm>
        </p:spPr>
        <p:txBody>
          <a:bodyPr/>
          <a:lstStyle/>
          <a:p>
            <a:r>
              <a:rPr lang="zh-CN" altLang="en-US"/>
              <a:t>单击图标添加媒体</a:t>
            </a:r>
            <a:endParaRPr lang="fr-FR" dirty="0"/>
          </a:p>
        </p:txBody>
      </p:sp>
      <p:sp>
        <p:nvSpPr>
          <p:cNvPr id="9" name="Rectangle 8">
            <a:extLst>
              <a:ext uri="{FF2B5EF4-FFF2-40B4-BE49-F238E27FC236}">
                <a16:creationId xmlns:a16="http://schemas.microsoft.com/office/drawing/2014/main" id="{77C972D2-7646-AA44-BB68-43BC3993D546}"/>
              </a:ext>
            </a:extLst>
          </p:cNvPr>
          <p:cNvSpPr/>
          <p:nvPr userDrawn="1"/>
        </p:nvSpPr>
        <p:spPr>
          <a:xfrm>
            <a:off x="282723" y="6366767"/>
            <a:ext cx="2159566" cy="246221"/>
          </a:xfrm>
          <a:prstGeom prst="rect">
            <a:avLst/>
          </a:prstGeom>
        </p:spPr>
        <p:txBody>
          <a:bodyPr wrap="none">
            <a:spAutoFit/>
          </a:bodyPr>
          <a:lstStyle/>
          <a:p>
            <a:r>
              <a:rPr lang="en-US" sz="1000" b="0" i="0">
                <a:latin typeface="Poppins" pitchFamily="2" charset="77"/>
                <a:cs typeface="Poppins" pitchFamily="2" charset="77"/>
              </a:rPr>
              <a:t>©ETSI 2022 – All rights reserved</a:t>
            </a:r>
          </a:p>
        </p:txBody>
      </p:sp>
      <p:sp>
        <p:nvSpPr>
          <p:cNvPr id="11" name="Espace réservé du texte 8">
            <a:extLst>
              <a:ext uri="{FF2B5EF4-FFF2-40B4-BE49-F238E27FC236}">
                <a16:creationId xmlns:a16="http://schemas.microsoft.com/office/drawing/2014/main" id="{95718065-9522-1C4A-B5B6-478D11692D52}"/>
              </a:ext>
            </a:extLst>
          </p:cNvPr>
          <p:cNvSpPr>
            <a:spLocks noGrp="1"/>
          </p:cNvSpPr>
          <p:nvPr>
            <p:ph type="body" sz="quarter" idx="16" hasCustomPrompt="1"/>
          </p:nvPr>
        </p:nvSpPr>
        <p:spPr>
          <a:xfrm>
            <a:off x="8275320" y="4594877"/>
            <a:ext cx="3735547" cy="400110"/>
          </a:xfrm>
        </p:spPr>
        <p:txBody>
          <a:bodyPr/>
          <a:lstStyle>
            <a:lvl1pPr marL="0" indent="0" algn="l">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Presented by:</a:t>
            </a:r>
          </a:p>
        </p:txBody>
      </p:sp>
      <p:sp>
        <p:nvSpPr>
          <p:cNvPr id="12" name="Espace réservé du texte 10">
            <a:extLst>
              <a:ext uri="{FF2B5EF4-FFF2-40B4-BE49-F238E27FC236}">
                <a16:creationId xmlns:a16="http://schemas.microsoft.com/office/drawing/2014/main" id="{34D85224-C764-E043-9FA4-4D08485577E1}"/>
              </a:ext>
            </a:extLst>
          </p:cNvPr>
          <p:cNvSpPr>
            <a:spLocks noGrp="1"/>
          </p:cNvSpPr>
          <p:nvPr>
            <p:ph type="body" sz="quarter" idx="17" hasCustomPrompt="1"/>
          </p:nvPr>
        </p:nvSpPr>
        <p:spPr>
          <a:xfrm>
            <a:off x="8430386" y="6315818"/>
            <a:ext cx="3592512" cy="369332"/>
          </a:xfrm>
        </p:spPr>
        <p:txBody>
          <a:bodyPr/>
          <a:lstStyle>
            <a:lvl1pPr marL="0" indent="0" algn="r">
              <a:buNone/>
              <a:defRPr sz="1800" b="0" i="0">
                <a:latin typeface="Poppins" pitchFamily="2" charset="77"/>
                <a:cs typeface="Poppins" pitchFamily="2" charset="77"/>
              </a:defRPr>
            </a:lvl1pPr>
          </a:lstStyle>
          <a:p>
            <a:r>
              <a:rPr lang="fr-FR" dirty="0">
                <a:solidFill>
                  <a:schemeClr val="accent3"/>
                </a:solidFill>
                <a:latin typeface="Calibri" panose="020F0502020204030204" pitchFamily="34" charset="0"/>
                <a:cs typeface="Calibri" panose="020F0502020204030204" pitchFamily="34" charset="0"/>
              </a:rPr>
              <a:t>DD/MM/YYYY</a:t>
            </a:r>
          </a:p>
        </p:txBody>
      </p:sp>
      <p:sp>
        <p:nvSpPr>
          <p:cNvPr id="13" name="Title Placeholder 1">
            <a:extLst>
              <a:ext uri="{FF2B5EF4-FFF2-40B4-BE49-F238E27FC236}">
                <a16:creationId xmlns:a16="http://schemas.microsoft.com/office/drawing/2014/main" id="{4B56C7E0-E79E-C44B-ABAC-CA661760938D}"/>
              </a:ext>
            </a:extLst>
          </p:cNvPr>
          <p:cNvSpPr>
            <a:spLocks noGrp="1"/>
          </p:cNvSpPr>
          <p:nvPr>
            <p:ph type="title" hasCustomPrompt="1"/>
          </p:nvPr>
        </p:nvSpPr>
        <p:spPr>
          <a:xfrm>
            <a:off x="8153400" y="2251660"/>
            <a:ext cx="3857467" cy="1812500"/>
          </a:xfrm>
          <a:prstGeom prst="rect">
            <a:avLst/>
          </a:prstGeom>
        </p:spPr>
        <p:txBody>
          <a:bodyPr vert="horz" lIns="91440" tIns="45720" rIns="91440" bIns="45720" rtlCol="0" anchor="t">
            <a:normAutofit/>
          </a:bodyPr>
          <a:lstStyle>
            <a:lvl1pPr algn="l">
              <a:defRPr b="0" i="0">
                <a:cs typeface="Poppins" pitchFamily="2" charset="77"/>
              </a:defRPr>
            </a:lvl1pPr>
          </a:lstStyle>
          <a:p>
            <a:r>
              <a:rPr lang="en-US" dirty="0"/>
              <a:t>Presentation title 1 or 2 lines</a:t>
            </a:r>
          </a:p>
        </p:txBody>
      </p:sp>
      <p:sp>
        <p:nvSpPr>
          <p:cNvPr id="10" name="Espace réservé du texte 8">
            <a:extLst>
              <a:ext uri="{FF2B5EF4-FFF2-40B4-BE49-F238E27FC236}">
                <a16:creationId xmlns:a16="http://schemas.microsoft.com/office/drawing/2014/main" id="{4B339A3C-F335-B241-BB25-FD45CA82BB87}"/>
              </a:ext>
            </a:extLst>
          </p:cNvPr>
          <p:cNvSpPr>
            <a:spLocks noGrp="1"/>
          </p:cNvSpPr>
          <p:nvPr>
            <p:ph type="body" sz="quarter" idx="18" hasCustomPrompt="1"/>
          </p:nvPr>
        </p:nvSpPr>
        <p:spPr>
          <a:xfrm>
            <a:off x="8275319" y="5125594"/>
            <a:ext cx="3735547" cy="400110"/>
          </a:xfrm>
        </p:spPr>
        <p:txBody>
          <a:bodyPr/>
          <a:lstStyle>
            <a:lvl1pPr marL="0" indent="0" algn="l">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For:</a:t>
            </a:r>
          </a:p>
        </p:txBody>
      </p:sp>
      <p:pic>
        <p:nvPicPr>
          <p:cNvPr id="15" name="Image 14">
            <a:extLst>
              <a:ext uri="{FF2B5EF4-FFF2-40B4-BE49-F238E27FC236}">
                <a16:creationId xmlns:a16="http://schemas.microsoft.com/office/drawing/2014/main" id="{2798227C-501C-434C-BF02-B2C4CD29B6F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90369" y="277192"/>
            <a:ext cx="3601631" cy="1812501"/>
          </a:xfrm>
          <a:prstGeom prst="rect">
            <a:avLst/>
          </a:prstGeom>
        </p:spPr>
      </p:pic>
    </p:spTree>
    <p:extLst>
      <p:ext uri="{BB962C8B-B14F-4D97-AF65-F5344CB8AC3E}">
        <p14:creationId xmlns:p14="http://schemas.microsoft.com/office/powerpoint/2010/main" val="413587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age 2">
    <p:spTree>
      <p:nvGrpSpPr>
        <p:cNvPr id="1" name=""/>
        <p:cNvGrpSpPr/>
        <p:nvPr/>
      </p:nvGrpSpPr>
      <p:grpSpPr>
        <a:xfrm>
          <a:off x="0" y="0"/>
          <a:ext cx="0" cy="0"/>
          <a:chOff x="0" y="0"/>
          <a:chExt cx="0" cy="0"/>
        </a:xfrm>
      </p:grpSpPr>
      <p:sp>
        <p:nvSpPr>
          <p:cNvPr id="213" name="Espace réservé pour une image  212">
            <a:extLst>
              <a:ext uri="{FF2B5EF4-FFF2-40B4-BE49-F238E27FC236}">
                <a16:creationId xmlns:a16="http://schemas.microsoft.com/office/drawing/2014/main" id="{A057584B-BDDE-FA4E-9A8D-E58DAD1C954F}"/>
              </a:ext>
            </a:extLst>
          </p:cNvPr>
          <p:cNvSpPr>
            <a:spLocks noGrp="1"/>
          </p:cNvSpPr>
          <p:nvPr>
            <p:ph type="pic" sz="quarter" idx="10"/>
          </p:nvPr>
        </p:nvSpPr>
        <p:spPr>
          <a:xfrm>
            <a:off x="6446293" y="2"/>
            <a:ext cx="5745708" cy="6858003"/>
          </a:xfrm>
          <a:custGeom>
            <a:avLst/>
            <a:gdLst>
              <a:gd name="connsiteX0" fmla="*/ 392327 w 5745708"/>
              <a:gd name="connsiteY0" fmla="*/ 5096358 h 6825345"/>
              <a:gd name="connsiteX1" fmla="*/ 627227 w 5745708"/>
              <a:gd name="connsiteY1" fmla="*/ 5598436 h 6825345"/>
              <a:gd name="connsiteX2" fmla="*/ 607858 w 5745708"/>
              <a:gd name="connsiteY2" fmla="*/ 5556609 h 6825345"/>
              <a:gd name="connsiteX3" fmla="*/ 595251 w 5745708"/>
              <a:gd name="connsiteY3" fmla="*/ 5527499 h 6825345"/>
              <a:gd name="connsiteX4" fmla="*/ 589787 w 5745708"/>
              <a:gd name="connsiteY4" fmla="*/ 5514123 h 6825345"/>
              <a:gd name="connsiteX5" fmla="*/ 598291 w 5745708"/>
              <a:gd name="connsiteY5" fmla="*/ 5528774 h 6825345"/>
              <a:gd name="connsiteX6" fmla="*/ 617957 w 5745708"/>
              <a:gd name="connsiteY6" fmla="*/ 5560438 h 6825345"/>
              <a:gd name="connsiteX7" fmla="*/ 647380 w 5745708"/>
              <a:gd name="connsiteY7" fmla="*/ 5606071 h 6825345"/>
              <a:gd name="connsiteX8" fmla="*/ 628460 w 5745708"/>
              <a:gd name="connsiteY8" fmla="*/ 5556015 h 6825345"/>
              <a:gd name="connsiteX9" fmla="*/ 610793 w 5745708"/>
              <a:gd name="connsiteY9" fmla="*/ 5505575 h 6825345"/>
              <a:gd name="connsiteX10" fmla="*/ 687369 w 5745708"/>
              <a:gd name="connsiteY10" fmla="*/ 5628889 h 6825345"/>
              <a:gd name="connsiteX11" fmla="*/ 725595 w 5745708"/>
              <a:gd name="connsiteY11" fmla="*/ 5686281 h 6825345"/>
              <a:gd name="connsiteX12" fmla="*/ 765244 w 5745708"/>
              <a:gd name="connsiteY12" fmla="*/ 5742463 h 6825345"/>
              <a:gd name="connsiteX13" fmla="*/ 729464 w 5745708"/>
              <a:gd name="connsiteY13" fmla="*/ 5684432 h 6825345"/>
              <a:gd name="connsiteX14" fmla="*/ 715646 w 5745708"/>
              <a:gd name="connsiteY14" fmla="*/ 5645857 h 6825345"/>
              <a:gd name="connsiteX15" fmla="*/ 734418 w 5745708"/>
              <a:gd name="connsiteY15" fmla="*/ 5656043 h 6825345"/>
              <a:gd name="connsiteX16" fmla="*/ 868417 w 5745708"/>
              <a:gd name="connsiteY16" fmla="*/ 5825800 h 6825345"/>
              <a:gd name="connsiteX17" fmla="*/ 836783 w 5745708"/>
              <a:gd name="connsiteY17" fmla="*/ 5757092 h 6825345"/>
              <a:gd name="connsiteX18" fmla="*/ 945165 w 5745708"/>
              <a:gd name="connsiteY18" fmla="*/ 5928274 h 6825345"/>
              <a:gd name="connsiteX19" fmla="*/ 1053589 w 5745708"/>
              <a:gd name="connsiteY19" fmla="*/ 6085973 h 6825345"/>
              <a:gd name="connsiteX20" fmla="*/ 1080888 w 5745708"/>
              <a:gd name="connsiteY20" fmla="*/ 6093606 h 6825345"/>
              <a:gd name="connsiteX21" fmla="*/ 1132571 w 5745708"/>
              <a:gd name="connsiteY21" fmla="*/ 6146597 h 6825345"/>
              <a:gd name="connsiteX22" fmla="*/ 1232873 w 5745708"/>
              <a:gd name="connsiteY22" fmla="*/ 6232146 h 6825345"/>
              <a:gd name="connsiteX23" fmla="*/ 1182701 w 5745708"/>
              <a:gd name="connsiteY23" fmla="*/ 6175325 h 6825345"/>
              <a:gd name="connsiteX24" fmla="*/ 1245523 w 5745708"/>
              <a:gd name="connsiteY24" fmla="*/ 6226085 h 6825345"/>
              <a:gd name="connsiteX25" fmla="*/ 1289765 w 5745708"/>
              <a:gd name="connsiteY25" fmla="*/ 6259514 h 6825345"/>
              <a:gd name="connsiteX26" fmla="*/ 1291530 w 5745708"/>
              <a:gd name="connsiteY26" fmla="*/ 6260896 h 6825345"/>
              <a:gd name="connsiteX27" fmla="*/ 565658 w 5745708"/>
              <a:gd name="connsiteY27" fmla="*/ 5311450 h 6825345"/>
              <a:gd name="connsiteX28" fmla="*/ 474304 w 5745708"/>
              <a:gd name="connsiteY28" fmla="*/ 5177801 h 6825345"/>
              <a:gd name="connsiteX29" fmla="*/ 503749 w 5745708"/>
              <a:gd name="connsiteY29" fmla="*/ 5264603 h 6825345"/>
              <a:gd name="connsiteX30" fmla="*/ 569973 w 5745708"/>
              <a:gd name="connsiteY30" fmla="*/ 5374690 h 6825345"/>
              <a:gd name="connsiteX31" fmla="*/ 614620 w 5745708"/>
              <a:gd name="connsiteY31" fmla="*/ 5411287 h 6825345"/>
              <a:gd name="connsiteX32" fmla="*/ 655969 w 5745708"/>
              <a:gd name="connsiteY32" fmla="*/ 5503872 h 6825345"/>
              <a:gd name="connsiteX33" fmla="*/ 709566 w 5745708"/>
              <a:gd name="connsiteY33" fmla="*/ 5578449 h 6825345"/>
              <a:gd name="connsiteX34" fmla="*/ 635157 w 5745708"/>
              <a:gd name="connsiteY34" fmla="*/ 5497707 h 6825345"/>
              <a:gd name="connsiteX35" fmla="*/ 550776 w 5745708"/>
              <a:gd name="connsiteY35" fmla="*/ 5371480 h 6825345"/>
              <a:gd name="connsiteX36" fmla="*/ 392327 w 5745708"/>
              <a:gd name="connsiteY36" fmla="*/ 5096358 h 6825345"/>
              <a:gd name="connsiteX37" fmla="*/ 142610 w 5745708"/>
              <a:gd name="connsiteY37" fmla="*/ 4032592 h 6825345"/>
              <a:gd name="connsiteX38" fmla="*/ 143696 w 5745708"/>
              <a:gd name="connsiteY38" fmla="*/ 4076568 h 6825345"/>
              <a:gd name="connsiteX39" fmla="*/ 150795 w 5745708"/>
              <a:gd name="connsiteY39" fmla="*/ 4087371 h 6825345"/>
              <a:gd name="connsiteX40" fmla="*/ 142610 w 5745708"/>
              <a:gd name="connsiteY40" fmla="*/ 4032592 h 6825345"/>
              <a:gd name="connsiteX41" fmla="*/ 2002178 w 5745708"/>
              <a:gd name="connsiteY41" fmla="*/ 0 h 6825345"/>
              <a:gd name="connsiteX42" fmla="*/ 2095742 w 5745708"/>
              <a:gd name="connsiteY42" fmla="*/ 0 h 6825345"/>
              <a:gd name="connsiteX43" fmla="*/ 2079755 w 5745708"/>
              <a:gd name="connsiteY43" fmla="*/ 10531 h 6825345"/>
              <a:gd name="connsiteX44" fmla="*/ 1955810 w 5745708"/>
              <a:gd name="connsiteY44" fmla="*/ 72433 h 6825345"/>
              <a:gd name="connsiteX45" fmla="*/ 1890225 w 5745708"/>
              <a:gd name="connsiteY45" fmla="*/ 87511 h 6825345"/>
              <a:gd name="connsiteX46" fmla="*/ 1798488 w 5745708"/>
              <a:gd name="connsiteY46" fmla="*/ 152111 h 6825345"/>
              <a:gd name="connsiteX47" fmla="*/ 1776336 w 5745708"/>
              <a:gd name="connsiteY47" fmla="*/ 191175 h 6825345"/>
              <a:gd name="connsiteX48" fmla="*/ 1846068 w 5745708"/>
              <a:gd name="connsiteY48" fmla="*/ 160023 h 6825345"/>
              <a:gd name="connsiteX49" fmla="*/ 1881975 w 5745708"/>
              <a:gd name="connsiteY49" fmla="*/ 155173 h 6825345"/>
              <a:gd name="connsiteX50" fmla="*/ 2066616 w 5745708"/>
              <a:gd name="connsiteY50" fmla="*/ 35987 h 6825345"/>
              <a:gd name="connsiteX51" fmla="*/ 1869942 w 5745708"/>
              <a:gd name="connsiteY51" fmla="*/ 164870 h 6825345"/>
              <a:gd name="connsiteX52" fmla="*/ 1808480 w 5745708"/>
              <a:gd name="connsiteY52" fmla="*/ 230876 h 6825345"/>
              <a:gd name="connsiteX53" fmla="*/ 1797148 w 5745708"/>
              <a:gd name="connsiteY53" fmla="*/ 269196 h 6825345"/>
              <a:gd name="connsiteX54" fmla="*/ 1822001 w 5745708"/>
              <a:gd name="connsiteY54" fmla="*/ 278870 h 6825345"/>
              <a:gd name="connsiteX55" fmla="*/ 1869136 w 5745708"/>
              <a:gd name="connsiteY55" fmla="*/ 247845 h 6825345"/>
              <a:gd name="connsiteX56" fmla="*/ 1906169 w 5745708"/>
              <a:gd name="connsiteY56" fmla="*/ 182818 h 6825345"/>
              <a:gd name="connsiteX57" fmla="*/ 2051585 w 5745708"/>
              <a:gd name="connsiteY57" fmla="*/ 68946 h 6825345"/>
              <a:gd name="connsiteX58" fmla="*/ 2140600 w 5745708"/>
              <a:gd name="connsiteY58" fmla="*/ 10511 h 6825345"/>
              <a:gd name="connsiteX59" fmla="*/ 2157277 w 5745708"/>
              <a:gd name="connsiteY59" fmla="*/ 0 h 6825345"/>
              <a:gd name="connsiteX60" fmla="*/ 5745708 w 5745708"/>
              <a:gd name="connsiteY60" fmla="*/ 0 h 6825345"/>
              <a:gd name="connsiteX61" fmla="*/ 5745708 w 5745708"/>
              <a:gd name="connsiteY61" fmla="*/ 6825345 h 6825345"/>
              <a:gd name="connsiteX62" fmla="*/ 5555148 w 5745708"/>
              <a:gd name="connsiteY62" fmla="*/ 6825345 h 6825345"/>
              <a:gd name="connsiteX63" fmla="*/ 2217305 w 5745708"/>
              <a:gd name="connsiteY63" fmla="*/ 6825345 h 6825345"/>
              <a:gd name="connsiteX64" fmla="*/ 1967292 w 5745708"/>
              <a:gd name="connsiteY64" fmla="*/ 6825345 h 6825345"/>
              <a:gd name="connsiteX65" fmla="*/ 1887077 w 5745708"/>
              <a:gd name="connsiteY65" fmla="*/ 6823856 h 6825345"/>
              <a:gd name="connsiteX66" fmla="*/ 1891947 w 5745708"/>
              <a:gd name="connsiteY66" fmla="*/ 6825345 h 6825345"/>
              <a:gd name="connsiteX67" fmla="*/ 1823192 w 5745708"/>
              <a:gd name="connsiteY67" fmla="*/ 6825345 h 6825345"/>
              <a:gd name="connsiteX68" fmla="*/ 1818749 w 5745708"/>
              <a:gd name="connsiteY68" fmla="*/ 6822346 h 6825345"/>
              <a:gd name="connsiteX69" fmla="*/ 1741597 w 5745708"/>
              <a:gd name="connsiteY69" fmla="*/ 6773203 h 6825345"/>
              <a:gd name="connsiteX70" fmla="*/ 1723356 w 5745708"/>
              <a:gd name="connsiteY70" fmla="*/ 6783454 h 6825345"/>
              <a:gd name="connsiteX71" fmla="*/ 1637298 w 5745708"/>
              <a:gd name="connsiteY71" fmla="*/ 6710068 h 6825345"/>
              <a:gd name="connsiteX72" fmla="*/ 1528639 w 5745708"/>
              <a:gd name="connsiteY72" fmla="*/ 6620820 h 6825345"/>
              <a:gd name="connsiteX73" fmla="*/ 1525174 w 5745708"/>
              <a:gd name="connsiteY73" fmla="*/ 6604257 h 6825345"/>
              <a:gd name="connsiteX74" fmla="*/ 1513373 w 5745708"/>
              <a:gd name="connsiteY74" fmla="*/ 6594984 h 6825345"/>
              <a:gd name="connsiteX75" fmla="*/ 1531020 w 5745708"/>
              <a:gd name="connsiteY75" fmla="*/ 6604362 h 6825345"/>
              <a:gd name="connsiteX76" fmla="*/ 1550941 w 5745708"/>
              <a:gd name="connsiteY76" fmla="*/ 6615079 h 6825345"/>
              <a:gd name="connsiteX77" fmla="*/ 1588528 w 5745708"/>
              <a:gd name="connsiteY77" fmla="*/ 6606446 h 6825345"/>
              <a:gd name="connsiteX78" fmla="*/ 1666379 w 5745708"/>
              <a:gd name="connsiteY78" fmla="*/ 6666668 h 6825345"/>
              <a:gd name="connsiteX79" fmla="*/ 1743893 w 5745708"/>
              <a:gd name="connsiteY79" fmla="*/ 6722445 h 6825345"/>
              <a:gd name="connsiteX80" fmla="*/ 1804059 w 5745708"/>
              <a:gd name="connsiteY80" fmla="*/ 6760446 h 6825345"/>
              <a:gd name="connsiteX81" fmla="*/ 1832334 w 5745708"/>
              <a:gd name="connsiteY81" fmla="*/ 6763633 h 6825345"/>
              <a:gd name="connsiteX82" fmla="*/ 1747230 w 5745708"/>
              <a:gd name="connsiteY82" fmla="*/ 6680064 h 6825345"/>
              <a:gd name="connsiteX83" fmla="*/ 1845154 w 5745708"/>
              <a:gd name="connsiteY83" fmla="*/ 6744240 h 6825345"/>
              <a:gd name="connsiteX84" fmla="*/ 1925855 w 5745708"/>
              <a:gd name="connsiteY84" fmla="*/ 6787110 h 6825345"/>
              <a:gd name="connsiteX85" fmla="*/ 1997671 w 5745708"/>
              <a:gd name="connsiteY85" fmla="*/ 6825323 h 6825345"/>
              <a:gd name="connsiteX86" fmla="*/ 2050671 w 5745708"/>
              <a:gd name="connsiteY86" fmla="*/ 6825323 h 6825345"/>
              <a:gd name="connsiteX87" fmla="*/ 1317636 w 5745708"/>
              <a:gd name="connsiteY87" fmla="*/ 6285242 h 6825345"/>
              <a:gd name="connsiteX88" fmla="*/ 1344870 w 5745708"/>
              <a:gd name="connsiteY88" fmla="*/ 6374832 h 6825345"/>
              <a:gd name="connsiteX89" fmla="*/ 1648458 w 5745708"/>
              <a:gd name="connsiteY89" fmla="*/ 6583735 h 6825345"/>
              <a:gd name="connsiteX90" fmla="*/ 1530808 w 5745708"/>
              <a:gd name="connsiteY90" fmla="*/ 6525130 h 6825345"/>
              <a:gd name="connsiteX91" fmla="*/ 1381054 w 5745708"/>
              <a:gd name="connsiteY91" fmla="*/ 6410748 h 6825345"/>
              <a:gd name="connsiteX92" fmla="*/ 1435393 w 5745708"/>
              <a:gd name="connsiteY92" fmla="*/ 6470968 h 6825345"/>
              <a:gd name="connsiteX93" fmla="*/ 1389643 w 5745708"/>
              <a:gd name="connsiteY93" fmla="*/ 6439816 h 6825345"/>
              <a:gd name="connsiteX94" fmla="*/ 1357881 w 5745708"/>
              <a:gd name="connsiteY94" fmla="*/ 6414447 h 6825345"/>
              <a:gd name="connsiteX95" fmla="*/ 1324098 w 5745708"/>
              <a:gd name="connsiteY95" fmla="*/ 6383762 h 6825345"/>
              <a:gd name="connsiteX96" fmla="*/ 1196604 w 5745708"/>
              <a:gd name="connsiteY96" fmla="*/ 6259129 h 6825345"/>
              <a:gd name="connsiteX97" fmla="*/ 1241250 w 5745708"/>
              <a:gd name="connsiteY97" fmla="*/ 6287923 h 6825345"/>
              <a:gd name="connsiteX98" fmla="*/ 1215930 w 5745708"/>
              <a:gd name="connsiteY98" fmla="*/ 6258024 h 6825345"/>
              <a:gd name="connsiteX99" fmla="*/ 1118518 w 5745708"/>
              <a:gd name="connsiteY99" fmla="*/ 6140028 h 6825345"/>
              <a:gd name="connsiteX100" fmla="*/ 1073787 w 5745708"/>
              <a:gd name="connsiteY100" fmla="*/ 6139771 h 6825345"/>
              <a:gd name="connsiteX101" fmla="*/ 1156360 w 5745708"/>
              <a:gd name="connsiteY101" fmla="*/ 6226787 h 6825345"/>
              <a:gd name="connsiteX102" fmla="*/ 1252517 w 5745708"/>
              <a:gd name="connsiteY102" fmla="*/ 6331579 h 6825345"/>
              <a:gd name="connsiteX103" fmla="*/ 1127000 w 5745708"/>
              <a:gd name="connsiteY103" fmla="*/ 6213880 h 6825345"/>
              <a:gd name="connsiteX104" fmla="*/ 1037602 w 5745708"/>
              <a:gd name="connsiteY104" fmla="*/ 6150531 h 6825345"/>
              <a:gd name="connsiteX105" fmla="*/ 956072 w 5745708"/>
              <a:gd name="connsiteY105" fmla="*/ 6088227 h 6825345"/>
              <a:gd name="connsiteX106" fmla="*/ 909364 w 5745708"/>
              <a:gd name="connsiteY106" fmla="*/ 6041126 h 6825345"/>
              <a:gd name="connsiteX107" fmla="*/ 857532 w 5745708"/>
              <a:gd name="connsiteY107" fmla="*/ 5971973 h 6825345"/>
              <a:gd name="connsiteX108" fmla="*/ 852600 w 5745708"/>
              <a:gd name="connsiteY108" fmla="*/ 5903818 h 6825345"/>
              <a:gd name="connsiteX109" fmla="*/ 819096 w 5745708"/>
              <a:gd name="connsiteY109" fmla="*/ 5864607 h 6825345"/>
              <a:gd name="connsiteX110" fmla="*/ 780997 w 5745708"/>
              <a:gd name="connsiteY110" fmla="*/ 5816188 h 6825345"/>
              <a:gd name="connsiteX111" fmla="*/ 713796 w 5745708"/>
              <a:gd name="connsiteY111" fmla="*/ 5733659 h 6825345"/>
              <a:gd name="connsiteX112" fmla="*/ 715177 w 5745708"/>
              <a:gd name="connsiteY112" fmla="*/ 5785121 h 6825345"/>
              <a:gd name="connsiteX113" fmla="*/ 626673 w 5745708"/>
              <a:gd name="connsiteY113" fmla="*/ 5624040 h 6825345"/>
              <a:gd name="connsiteX114" fmla="*/ 588916 w 5745708"/>
              <a:gd name="connsiteY114" fmla="*/ 5544596 h 6825345"/>
              <a:gd name="connsiteX115" fmla="*/ 525901 w 5745708"/>
              <a:gd name="connsiteY115" fmla="*/ 5450796 h 6825345"/>
              <a:gd name="connsiteX116" fmla="*/ 580072 w 5745708"/>
              <a:gd name="connsiteY116" fmla="*/ 5562607 h 6825345"/>
              <a:gd name="connsiteX117" fmla="*/ 451238 w 5745708"/>
              <a:gd name="connsiteY117" fmla="*/ 5311215 h 6825345"/>
              <a:gd name="connsiteX118" fmla="*/ 415118 w 5745708"/>
              <a:gd name="connsiteY118" fmla="*/ 5195323 h 6825345"/>
              <a:gd name="connsiteX119" fmla="*/ 374810 w 5745708"/>
              <a:gd name="connsiteY119" fmla="*/ 5059251 h 6825345"/>
              <a:gd name="connsiteX120" fmla="*/ 350212 w 5745708"/>
              <a:gd name="connsiteY120" fmla="*/ 5049659 h 6825345"/>
              <a:gd name="connsiteX121" fmla="*/ 303142 w 5745708"/>
              <a:gd name="connsiteY121" fmla="*/ 4998073 h 6825345"/>
              <a:gd name="connsiteX122" fmla="*/ 358653 w 5745708"/>
              <a:gd name="connsiteY122" fmla="*/ 5031436 h 6825345"/>
              <a:gd name="connsiteX123" fmla="*/ 266894 w 5745708"/>
              <a:gd name="connsiteY123" fmla="*/ 4832676 h 6825345"/>
              <a:gd name="connsiteX124" fmla="*/ 258263 w 5745708"/>
              <a:gd name="connsiteY124" fmla="*/ 4859213 h 6825345"/>
              <a:gd name="connsiteX125" fmla="*/ 205433 w 5745708"/>
              <a:gd name="connsiteY125" fmla="*/ 4760419 h 6825345"/>
              <a:gd name="connsiteX126" fmla="*/ 249228 w 5745708"/>
              <a:gd name="connsiteY126" fmla="*/ 4820576 h 6825345"/>
              <a:gd name="connsiteX127" fmla="*/ 198503 w 5745708"/>
              <a:gd name="connsiteY127" fmla="*/ 4657456 h 6825345"/>
              <a:gd name="connsiteX128" fmla="*/ 260008 w 5745708"/>
              <a:gd name="connsiteY128" fmla="*/ 4742151 h 6825345"/>
              <a:gd name="connsiteX129" fmla="*/ 302717 w 5745708"/>
              <a:gd name="connsiteY129" fmla="*/ 4826000 h 6825345"/>
              <a:gd name="connsiteX130" fmla="*/ 343707 w 5745708"/>
              <a:gd name="connsiteY130" fmla="*/ 4909527 h 6825345"/>
              <a:gd name="connsiteX131" fmla="*/ 318472 w 5745708"/>
              <a:gd name="connsiteY131" fmla="*/ 4837419 h 6825345"/>
              <a:gd name="connsiteX132" fmla="*/ 372641 w 5745708"/>
              <a:gd name="connsiteY132" fmla="*/ 4964560 h 6825345"/>
              <a:gd name="connsiteX133" fmla="*/ 373108 w 5745708"/>
              <a:gd name="connsiteY133" fmla="*/ 4899405 h 6825345"/>
              <a:gd name="connsiteX134" fmla="*/ 277780 w 5745708"/>
              <a:gd name="connsiteY134" fmla="*/ 4630427 h 6825345"/>
              <a:gd name="connsiteX135" fmla="*/ 231391 w 5745708"/>
              <a:gd name="connsiteY135" fmla="*/ 4550237 h 6825345"/>
              <a:gd name="connsiteX136" fmla="*/ 206750 w 5745708"/>
              <a:gd name="connsiteY136" fmla="*/ 4506965 h 6825345"/>
              <a:gd name="connsiteX137" fmla="*/ 224802 w 5745708"/>
              <a:gd name="connsiteY137" fmla="*/ 4555811 h 6825345"/>
              <a:gd name="connsiteX138" fmla="*/ 266131 w 5745708"/>
              <a:gd name="connsiteY138" fmla="*/ 4635998 h 6825345"/>
              <a:gd name="connsiteX139" fmla="*/ 301442 w 5745708"/>
              <a:gd name="connsiteY139" fmla="*/ 4758272 h 6825345"/>
              <a:gd name="connsiteX140" fmla="*/ 174245 w 5745708"/>
              <a:gd name="connsiteY140" fmla="*/ 4567335 h 6825345"/>
              <a:gd name="connsiteX141" fmla="*/ 186321 w 5745708"/>
              <a:gd name="connsiteY141" fmla="*/ 4607462 h 6825345"/>
              <a:gd name="connsiteX142" fmla="*/ 156940 w 5745708"/>
              <a:gd name="connsiteY142" fmla="*/ 4544030 h 6825345"/>
              <a:gd name="connsiteX143" fmla="*/ 167570 w 5745708"/>
              <a:gd name="connsiteY143" fmla="*/ 4511622 h 6825345"/>
              <a:gd name="connsiteX144" fmla="*/ 131578 w 5745708"/>
              <a:gd name="connsiteY144" fmla="*/ 4414974 h 6825345"/>
              <a:gd name="connsiteX145" fmla="*/ 97944 w 5745708"/>
              <a:gd name="connsiteY145" fmla="*/ 4317155 h 6825345"/>
              <a:gd name="connsiteX146" fmla="*/ 125136 w 5745708"/>
              <a:gd name="connsiteY146" fmla="*/ 4351328 h 6825345"/>
              <a:gd name="connsiteX147" fmla="*/ 164550 w 5745708"/>
              <a:gd name="connsiteY147" fmla="*/ 4429371 h 6825345"/>
              <a:gd name="connsiteX148" fmla="*/ 192890 w 5745708"/>
              <a:gd name="connsiteY148" fmla="*/ 4482128 h 6825345"/>
              <a:gd name="connsiteX149" fmla="*/ 205730 w 5745708"/>
              <a:gd name="connsiteY149" fmla="*/ 4504711 h 6825345"/>
              <a:gd name="connsiteX150" fmla="*/ 169824 w 5745708"/>
              <a:gd name="connsiteY150" fmla="*/ 4348118 h 6825345"/>
              <a:gd name="connsiteX151" fmla="*/ 159618 w 5745708"/>
              <a:gd name="connsiteY151" fmla="*/ 4211195 h 6825345"/>
              <a:gd name="connsiteX152" fmla="*/ 134171 w 5745708"/>
              <a:gd name="connsiteY152" fmla="*/ 4187613 h 6825345"/>
              <a:gd name="connsiteX153" fmla="*/ 117545 w 5745708"/>
              <a:gd name="connsiteY153" fmla="*/ 4039079 h 6825345"/>
              <a:gd name="connsiteX154" fmla="*/ 142079 w 5745708"/>
              <a:gd name="connsiteY154" fmla="*/ 4028553 h 6825345"/>
              <a:gd name="connsiteX155" fmla="*/ 138699 w 5745708"/>
              <a:gd name="connsiteY155" fmla="*/ 4004353 h 6825345"/>
              <a:gd name="connsiteX156" fmla="*/ 128727 w 5745708"/>
              <a:gd name="connsiteY156" fmla="*/ 3950128 h 6825345"/>
              <a:gd name="connsiteX157" fmla="*/ 117353 w 5745708"/>
              <a:gd name="connsiteY157" fmla="*/ 3889908 h 6825345"/>
              <a:gd name="connsiteX158" fmla="*/ 129579 w 5745708"/>
              <a:gd name="connsiteY158" fmla="*/ 3931840 h 6825345"/>
              <a:gd name="connsiteX159" fmla="*/ 103216 w 5745708"/>
              <a:gd name="connsiteY159" fmla="*/ 3481881 h 6825345"/>
              <a:gd name="connsiteX160" fmla="*/ 124859 w 5745708"/>
              <a:gd name="connsiteY160" fmla="*/ 3073238 h 6825345"/>
              <a:gd name="connsiteX161" fmla="*/ 106660 w 5745708"/>
              <a:gd name="connsiteY161" fmla="*/ 2993688 h 6825345"/>
              <a:gd name="connsiteX162" fmla="*/ 84296 w 5745708"/>
              <a:gd name="connsiteY162" fmla="*/ 3080192 h 6825345"/>
              <a:gd name="connsiteX163" fmla="*/ 69115 w 5745708"/>
              <a:gd name="connsiteY163" fmla="*/ 3063307 h 6825345"/>
              <a:gd name="connsiteX164" fmla="*/ 73241 w 5745708"/>
              <a:gd name="connsiteY164" fmla="*/ 3016461 h 6825345"/>
              <a:gd name="connsiteX165" fmla="*/ 54319 w 5745708"/>
              <a:gd name="connsiteY165" fmla="*/ 3048337 h 6825345"/>
              <a:gd name="connsiteX166" fmla="*/ 51471 w 5745708"/>
              <a:gd name="connsiteY166" fmla="*/ 3168589 h 6825345"/>
              <a:gd name="connsiteX167" fmla="*/ 51321 w 5745708"/>
              <a:gd name="connsiteY167" fmla="*/ 3280590 h 6825345"/>
              <a:gd name="connsiteX168" fmla="*/ 75303 w 5745708"/>
              <a:gd name="connsiteY168" fmla="*/ 3440692 h 6825345"/>
              <a:gd name="connsiteX169" fmla="*/ 74963 w 5745708"/>
              <a:gd name="connsiteY169" fmla="*/ 3302300 h 6825345"/>
              <a:gd name="connsiteX170" fmla="*/ 86634 w 5745708"/>
              <a:gd name="connsiteY170" fmla="*/ 3439182 h 6825345"/>
              <a:gd name="connsiteX171" fmla="*/ 90034 w 5745708"/>
              <a:gd name="connsiteY171" fmla="*/ 3615424 h 6825345"/>
              <a:gd name="connsiteX172" fmla="*/ 73750 w 5745708"/>
              <a:gd name="connsiteY172" fmla="*/ 3659570 h 6825345"/>
              <a:gd name="connsiteX173" fmla="*/ 76556 w 5745708"/>
              <a:gd name="connsiteY173" fmla="*/ 3680366 h 6825345"/>
              <a:gd name="connsiteX174" fmla="*/ 83232 w 5745708"/>
              <a:gd name="connsiteY174" fmla="*/ 3725957 h 6825345"/>
              <a:gd name="connsiteX175" fmla="*/ 92989 w 5745708"/>
              <a:gd name="connsiteY175" fmla="*/ 3792112 h 6825345"/>
              <a:gd name="connsiteX176" fmla="*/ 71666 w 5745708"/>
              <a:gd name="connsiteY176" fmla="*/ 3744053 h 6825345"/>
              <a:gd name="connsiteX177" fmla="*/ 60611 w 5745708"/>
              <a:gd name="connsiteY177" fmla="*/ 3708371 h 6825345"/>
              <a:gd name="connsiteX178" fmla="*/ 51471 w 5745708"/>
              <a:gd name="connsiteY178" fmla="*/ 3631732 h 6825345"/>
              <a:gd name="connsiteX179" fmla="*/ 65184 w 5745708"/>
              <a:gd name="connsiteY179" fmla="*/ 3857436 h 6825345"/>
              <a:gd name="connsiteX180" fmla="*/ 78959 w 5745708"/>
              <a:gd name="connsiteY180" fmla="*/ 3878232 h 6825345"/>
              <a:gd name="connsiteX181" fmla="*/ 93204 w 5745708"/>
              <a:gd name="connsiteY181" fmla="*/ 3898796 h 6825345"/>
              <a:gd name="connsiteX182" fmla="*/ 64992 w 5745708"/>
              <a:gd name="connsiteY182" fmla="*/ 3938752 h 6825345"/>
              <a:gd name="connsiteX183" fmla="*/ 57870 w 5745708"/>
              <a:gd name="connsiteY183" fmla="*/ 3905855 h 6825345"/>
              <a:gd name="connsiteX184" fmla="*/ 50577 w 5745708"/>
              <a:gd name="connsiteY184" fmla="*/ 3872087 h 6825345"/>
              <a:gd name="connsiteX185" fmla="*/ 43945 w 5745708"/>
              <a:gd name="connsiteY185" fmla="*/ 3833131 h 6825345"/>
              <a:gd name="connsiteX186" fmla="*/ 26341 w 5745708"/>
              <a:gd name="connsiteY186" fmla="*/ 3726723 h 6825345"/>
              <a:gd name="connsiteX187" fmla="*/ 15136 w 5745708"/>
              <a:gd name="connsiteY187" fmla="*/ 3787624 h 6825345"/>
              <a:gd name="connsiteX188" fmla="*/ 6016 w 5745708"/>
              <a:gd name="connsiteY188" fmla="*/ 3696697 h 6825345"/>
              <a:gd name="connsiteX189" fmla="*/ 1425 w 5745708"/>
              <a:gd name="connsiteY189" fmla="*/ 3634094 h 6825345"/>
              <a:gd name="connsiteX190" fmla="*/ 0 w 5745708"/>
              <a:gd name="connsiteY190" fmla="*/ 3605577 h 6825345"/>
              <a:gd name="connsiteX191" fmla="*/ 13097 w 5745708"/>
              <a:gd name="connsiteY191" fmla="*/ 3648106 h 6825345"/>
              <a:gd name="connsiteX192" fmla="*/ 31954 w 5745708"/>
              <a:gd name="connsiteY192" fmla="*/ 3268257 h 6825345"/>
              <a:gd name="connsiteX193" fmla="*/ 17625 w 5745708"/>
              <a:gd name="connsiteY193" fmla="*/ 3114322 h 6825345"/>
              <a:gd name="connsiteX194" fmla="*/ 42924 w 5745708"/>
              <a:gd name="connsiteY194" fmla="*/ 2896211 h 6825345"/>
              <a:gd name="connsiteX195" fmla="*/ 70732 w 5745708"/>
              <a:gd name="connsiteY195" fmla="*/ 2962895 h 6825345"/>
              <a:gd name="connsiteX196" fmla="*/ 86400 w 5745708"/>
              <a:gd name="connsiteY196" fmla="*/ 2715906 h 6825345"/>
              <a:gd name="connsiteX197" fmla="*/ 100133 w 5745708"/>
              <a:gd name="connsiteY197" fmla="*/ 2780084 h 6825345"/>
              <a:gd name="connsiteX198" fmla="*/ 157279 w 5745708"/>
              <a:gd name="connsiteY198" fmla="*/ 2622321 h 6825345"/>
              <a:gd name="connsiteX199" fmla="*/ 194420 w 5745708"/>
              <a:gd name="connsiteY199" fmla="*/ 2404486 h 6825345"/>
              <a:gd name="connsiteX200" fmla="*/ 203116 w 5745708"/>
              <a:gd name="connsiteY200" fmla="*/ 2261331 h 6825345"/>
              <a:gd name="connsiteX201" fmla="*/ 230031 w 5745708"/>
              <a:gd name="connsiteY201" fmla="*/ 2108694 h 6825345"/>
              <a:gd name="connsiteX202" fmla="*/ 267469 w 5745708"/>
              <a:gd name="connsiteY202" fmla="*/ 2003796 h 6825345"/>
              <a:gd name="connsiteX203" fmla="*/ 331801 w 5745708"/>
              <a:gd name="connsiteY203" fmla="*/ 1867937 h 6825345"/>
              <a:gd name="connsiteX204" fmla="*/ 336541 w 5745708"/>
              <a:gd name="connsiteY204" fmla="*/ 1888753 h 6825345"/>
              <a:gd name="connsiteX205" fmla="*/ 412991 w 5745708"/>
              <a:gd name="connsiteY205" fmla="*/ 1703943 h 6825345"/>
              <a:gd name="connsiteX206" fmla="*/ 492143 w 5745708"/>
              <a:gd name="connsiteY206" fmla="*/ 1548093 h 6825345"/>
              <a:gd name="connsiteX207" fmla="*/ 577267 w 5745708"/>
              <a:gd name="connsiteY207" fmla="*/ 1400136 h 6825345"/>
              <a:gd name="connsiteX208" fmla="*/ 623867 w 5745708"/>
              <a:gd name="connsiteY208" fmla="*/ 1322647 h 6825345"/>
              <a:gd name="connsiteX209" fmla="*/ 674167 w 5745708"/>
              <a:gd name="connsiteY209" fmla="*/ 1239162 h 6825345"/>
              <a:gd name="connsiteX210" fmla="*/ 696489 w 5745708"/>
              <a:gd name="connsiteY210" fmla="*/ 1213920 h 6825345"/>
              <a:gd name="connsiteX211" fmla="*/ 747960 w 5745708"/>
              <a:gd name="connsiteY211" fmla="*/ 1160397 h 6825345"/>
              <a:gd name="connsiteX212" fmla="*/ 822837 w 5745708"/>
              <a:gd name="connsiteY212" fmla="*/ 1083420 h 6825345"/>
              <a:gd name="connsiteX213" fmla="*/ 793095 w 5745708"/>
              <a:gd name="connsiteY213" fmla="*/ 1203350 h 6825345"/>
              <a:gd name="connsiteX214" fmla="*/ 684628 w 5745708"/>
              <a:gd name="connsiteY214" fmla="*/ 1320308 h 6825345"/>
              <a:gd name="connsiteX215" fmla="*/ 636475 w 5745708"/>
              <a:gd name="connsiteY215" fmla="*/ 1386376 h 6825345"/>
              <a:gd name="connsiteX216" fmla="*/ 587046 w 5745708"/>
              <a:gd name="connsiteY216" fmla="*/ 1453232 h 6825345"/>
              <a:gd name="connsiteX217" fmla="*/ 631031 w 5745708"/>
              <a:gd name="connsiteY217" fmla="*/ 1417231 h 6825345"/>
              <a:gd name="connsiteX218" fmla="*/ 529665 w 5745708"/>
              <a:gd name="connsiteY218" fmla="*/ 1576185 h 6825345"/>
              <a:gd name="connsiteX219" fmla="*/ 559705 w 5745708"/>
              <a:gd name="connsiteY219" fmla="*/ 1560748 h 6825345"/>
              <a:gd name="connsiteX220" fmla="*/ 547841 w 5745708"/>
              <a:gd name="connsiteY220" fmla="*/ 1575546 h 6825345"/>
              <a:gd name="connsiteX221" fmla="*/ 522884 w 5745708"/>
              <a:gd name="connsiteY221" fmla="*/ 1608827 h 6825345"/>
              <a:gd name="connsiteX222" fmla="*/ 486487 w 5745708"/>
              <a:gd name="connsiteY222" fmla="*/ 1657501 h 6825345"/>
              <a:gd name="connsiteX223" fmla="*/ 459125 w 5745708"/>
              <a:gd name="connsiteY223" fmla="*/ 1736520 h 6825345"/>
              <a:gd name="connsiteX224" fmla="*/ 456277 w 5745708"/>
              <a:gd name="connsiteY224" fmla="*/ 1779580 h 6825345"/>
              <a:gd name="connsiteX225" fmla="*/ 408803 w 5745708"/>
              <a:gd name="connsiteY225" fmla="*/ 1915250 h 6825345"/>
              <a:gd name="connsiteX226" fmla="*/ 438056 w 5745708"/>
              <a:gd name="connsiteY226" fmla="*/ 1731843 h 6825345"/>
              <a:gd name="connsiteX227" fmla="*/ 437462 w 5745708"/>
              <a:gd name="connsiteY227" fmla="*/ 1714491 h 6825345"/>
              <a:gd name="connsiteX228" fmla="*/ 434869 w 5745708"/>
              <a:gd name="connsiteY228" fmla="*/ 1689759 h 6825345"/>
              <a:gd name="connsiteX229" fmla="*/ 409909 w 5745708"/>
              <a:gd name="connsiteY229" fmla="*/ 1771246 h 6825345"/>
              <a:gd name="connsiteX230" fmla="*/ 380953 w 5745708"/>
              <a:gd name="connsiteY230" fmla="*/ 1841440 h 6825345"/>
              <a:gd name="connsiteX231" fmla="*/ 347810 w 5745708"/>
              <a:gd name="connsiteY231" fmla="*/ 1918163 h 6825345"/>
              <a:gd name="connsiteX232" fmla="*/ 314815 w 5745708"/>
              <a:gd name="connsiteY232" fmla="*/ 2020382 h 6825345"/>
              <a:gd name="connsiteX233" fmla="*/ 328868 w 5745708"/>
              <a:gd name="connsiteY233" fmla="*/ 1955589 h 6825345"/>
              <a:gd name="connsiteX234" fmla="*/ 279417 w 5745708"/>
              <a:gd name="connsiteY234" fmla="*/ 2065676 h 6825345"/>
              <a:gd name="connsiteX235" fmla="*/ 248272 w 5745708"/>
              <a:gd name="connsiteY235" fmla="*/ 2142633 h 6825345"/>
              <a:gd name="connsiteX236" fmla="*/ 234496 w 5745708"/>
              <a:gd name="connsiteY236" fmla="*/ 2177804 h 6825345"/>
              <a:gd name="connsiteX237" fmla="*/ 227330 w 5745708"/>
              <a:gd name="connsiteY237" fmla="*/ 2253718 h 6825345"/>
              <a:gd name="connsiteX238" fmla="*/ 220803 w 5745708"/>
              <a:gd name="connsiteY238" fmla="*/ 2358044 h 6825345"/>
              <a:gd name="connsiteX239" fmla="*/ 245613 w 5745708"/>
              <a:gd name="connsiteY239" fmla="*/ 2280512 h 6825345"/>
              <a:gd name="connsiteX240" fmla="*/ 265257 w 5745708"/>
              <a:gd name="connsiteY240" fmla="*/ 2225225 h 6825345"/>
              <a:gd name="connsiteX241" fmla="*/ 290919 w 5745708"/>
              <a:gd name="connsiteY241" fmla="*/ 2147758 h 6825345"/>
              <a:gd name="connsiteX242" fmla="*/ 384801 w 5745708"/>
              <a:gd name="connsiteY242" fmla="*/ 1918098 h 6825345"/>
              <a:gd name="connsiteX243" fmla="*/ 354762 w 5745708"/>
              <a:gd name="connsiteY243" fmla="*/ 2046707 h 6825345"/>
              <a:gd name="connsiteX244" fmla="*/ 347256 w 5745708"/>
              <a:gd name="connsiteY244" fmla="*/ 2107568 h 6825345"/>
              <a:gd name="connsiteX245" fmla="*/ 346789 w 5745708"/>
              <a:gd name="connsiteY245" fmla="*/ 2132914 h 6825345"/>
              <a:gd name="connsiteX246" fmla="*/ 748980 w 5745708"/>
              <a:gd name="connsiteY246" fmla="*/ 1348994 h 6825345"/>
              <a:gd name="connsiteX247" fmla="*/ 798941 w 5745708"/>
              <a:gd name="connsiteY247" fmla="*/ 1252962 h 6825345"/>
              <a:gd name="connsiteX248" fmla="*/ 855683 w 5745708"/>
              <a:gd name="connsiteY248" fmla="*/ 1151594 h 6825345"/>
              <a:gd name="connsiteX249" fmla="*/ 801514 w 5745708"/>
              <a:gd name="connsiteY249" fmla="*/ 1210923 h 6825345"/>
              <a:gd name="connsiteX250" fmla="*/ 865804 w 5745708"/>
              <a:gd name="connsiteY250" fmla="*/ 1121376 h 6825345"/>
              <a:gd name="connsiteX251" fmla="*/ 951799 w 5745708"/>
              <a:gd name="connsiteY251" fmla="*/ 1020517 h 6825345"/>
              <a:gd name="connsiteX252" fmla="*/ 993787 w 5745708"/>
              <a:gd name="connsiteY252" fmla="*/ 940562 h 6825345"/>
              <a:gd name="connsiteX253" fmla="*/ 884831 w 5745708"/>
              <a:gd name="connsiteY253" fmla="*/ 1066385 h 6825345"/>
              <a:gd name="connsiteX254" fmla="*/ 835869 w 5745708"/>
              <a:gd name="connsiteY254" fmla="*/ 1122993 h 6825345"/>
              <a:gd name="connsiteX255" fmla="*/ 815162 w 5745708"/>
              <a:gd name="connsiteY255" fmla="*/ 1119164 h 6825345"/>
              <a:gd name="connsiteX256" fmla="*/ 945207 w 5745708"/>
              <a:gd name="connsiteY256" fmla="*/ 968249 h 6825345"/>
              <a:gd name="connsiteX257" fmla="*/ 1026697 w 5745708"/>
              <a:gd name="connsiteY257" fmla="*/ 883339 h 6825345"/>
              <a:gd name="connsiteX258" fmla="*/ 1084418 w 5745708"/>
              <a:gd name="connsiteY258" fmla="*/ 797302 h 6825345"/>
              <a:gd name="connsiteX259" fmla="*/ 1083864 w 5745708"/>
              <a:gd name="connsiteY259" fmla="*/ 804597 h 6825345"/>
              <a:gd name="connsiteX260" fmla="*/ 1209296 w 5745708"/>
              <a:gd name="connsiteY260" fmla="*/ 659487 h 6825345"/>
              <a:gd name="connsiteX261" fmla="*/ 1272268 w 5745708"/>
              <a:gd name="connsiteY261" fmla="*/ 567113 h 6825345"/>
              <a:gd name="connsiteX262" fmla="*/ 1268844 w 5745708"/>
              <a:gd name="connsiteY262" fmla="*/ 569558 h 6825345"/>
              <a:gd name="connsiteX263" fmla="*/ 1278411 w 5745708"/>
              <a:gd name="connsiteY263" fmla="*/ 558289 h 6825345"/>
              <a:gd name="connsiteX264" fmla="*/ 1273097 w 5745708"/>
              <a:gd name="connsiteY264" fmla="*/ 566284 h 6825345"/>
              <a:gd name="connsiteX265" fmla="*/ 1366810 w 5745708"/>
              <a:gd name="connsiteY265" fmla="*/ 481352 h 6825345"/>
              <a:gd name="connsiteX266" fmla="*/ 1461032 w 5745708"/>
              <a:gd name="connsiteY266" fmla="*/ 388510 h 6825345"/>
              <a:gd name="connsiteX267" fmla="*/ 1466795 w 5745708"/>
              <a:gd name="connsiteY267" fmla="*/ 398421 h 6825345"/>
              <a:gd name="connsiteX268" fmla="*/ 1479804 w 5745708"/>
              <a:gd name="connsiteY268" fmla="*/ 386171 h 6825345"/>
              <a:gd name="connsiteX269" fmla="*/ 1509123 w 5745708"/>
              <a:gd name="connsiteY269" fmla="*/ 359996 h 6825345"/>
              <a:gd name="connsiteX270" fmla="*/ 1552556 w 5745708"/>
              <a:gd name="connsiteY270" fmla="*/ 322781 h 6825345"/>
              <a:gd name="connsiteX271" fmla="*/ 1479784 w 5745708"/>
              <a:gd name="connsiteY271" fmla="*/ 391190 h 6825345"/>
              <a:gd name="connsiteX272" fmla="*/ 1376207 w 5745708"/>
              <a:gd name="connsiteY272" fmla="*/ 473824 h 6825345"/>
              <a:gd name="connsiteX273" fmla="*/ 1399253 w 5745708"/>
              <a:gd name="connsiteY273" fmla="*/ 481437 h 6825345"/>
              <a:gd name="connsiteX274" fmla="*/ 1290806 w 5745708"/>
              <a:gd name="connsiteY274" fmla="*/ 580658 h 6825345"/>
              <a:gd name="connsiteX275" fmla="*/ 1221711 w 5745708"/>
              <a:gd name="connsiteY275" fmla="*/ 692254 h 6825345"/>
              <a:gd name="connsiteX276" fmla="*/ 1294527 w 5745708"/>
              <a:gd name="connsiteY276" fmla="*/ 610302 h 6825345"/>
              <a:gd name="connsiteX277" fmla="*/ 1380353 w 5745708"/>
              <a:gd name="connsiteY277" fmla="*/ 526391 h 6825345"/>
              <a:gd name="connsiteX278" fmla="*/ 1482143 w 5745708"/>
              <a:gd name="connsiteY278" fmla="*/ 403291 h 6825345"/>
              <a:gd name="connsiteX279" fmla="*/ 1493560 w 5745708"/>
              <a:gd name="connsiteY279" fmla="*/ 397782 h 6825345"/>
              <a:gd name="connsiteX280" fmla="*/ 1518987 w 5745708"/>
              <a:gd name="connsiteY280" fmla="*/ 386171 h 6825345"/>
              <a:gd name="connsiteX281" fmla="*/ 1556447 w 5745708"/>
              <a:gd name="connsiteY281" fmla="*/ 370095 h 6825345"/>
              <a:gd name="connsiteX282" fmla="*/ 1581193 w 5745708"/>
              <a:gd name="connsiteY282" fmla="*/ 340942 h 6825345"/>
              <a:gd name="connsiteX283" fmla="*/ 1520964 w 5745708"/>
              <a:gd name="connsiteY283" fmla="*/ 447479 h 6825345"/>
              <a:gd name="connsiteX284" fmla="*/ 1495432 w 5745708"/>
              <a:gd name="connsiteY284" fmla="*/ 453389 h 6825345"/>
              <a:gd name="connsiteX285" fmla="*/ 1441261 w 5745708"/>
              <a:gd name="connsiteY285" fmla="*/ 521032 h 6825345"/>
              <a:gd name="connsiteX286" fmla="*/ 1399997 w 5745708"/>
              <a:gd name="connsiteY286" fmla="*/ 563945 h 6825345"/>
              <a:gd name="connsiteX287" fmla="*/ 1341363 w 5745708"/>
              <a:gd name="connsiteY287" fmla="*/ 619657 h 6825345"/>
              <a:gd name="connsiteX288" fmla="*/ 1382415 w 5745708"/>
              <a:gd name="connsiteY288" fmla="*/ 565283 h 6825345"/>
              <a:gd name="connsiteX289" fmla="*/ 1300543 w 5745708"/>
              <a:gd name="connsiteY289" fmla="*/ 644305 h 6825345"/>
              <a:gd name="connsiteX290" fmla="*/ 1263722 w 5745708"/>
              <a:gd name="connsiteY290" fmla="*/ 681964 h 6825345"/>
              <a:gd name="connsiteX291" fmla="*/ 1231937 w 5745708"/>
              <a:gd name="connsiteY291" fmla="*/ 719006 h 6825345"/>
              <a:gd name="connsiteX292" fmla="*/ 1153425 w 5745708"/>
              <a:gd name="connsiteY292" fmla="*/ 832666 h 6825345"/>
              <a:gd name="connsiteX293" fmla="*/ 1133272 w 5745708"/>
              <a:gd name="connsiteY293" fmla="*/ 831029 h 6825345"/>
              <a:gd name="connsiteX294" fmla="*/ 1046873 w 5745708"/>
              <a:gd name="connsiteY294" fmla="*/ 870538 h 6825345"/>
              <a:gd name="connsiteX295" fmla="*/ 991873 w 5745708"/>
              <a:gd name="connsiteY295" fmla="*/ 1023964 h 6825345"/>
              <a:gd name="connsiteX296" fmla="*/ 1031437 w 5745708"/>
              <a:gd name="connsiteY296" fmla="*/ 977137 h 6825345"/>
              <a:gd name="connsiteX297" fmla="*/ 1032308 w 5745708"/>
              <a:gd name="connsiteY297" fmla="*/ 975096 h 6825345"/>
              <a:gd name="connsiteX298" fmla="*/ 1032905 w 5745708"/>
              <a:gd name="connsiteY298" fmla="*/ 975415 h 6825345"/>
              <a:gd name="connsiteX299" fmla="*/ 1159208 w 5745708"/>
              <a:gd name="connsiteY299" fmla="*/ 835707 h 6825345"/>
              <a:gd name="connsiteX300" fmla="*/ 1153745 w 5745708"/>
              <a:gd name="connsiteY300" fmla="*/ 832709 h 6825345"/>
              <a:gd name="connsiteX301" fmla="*/ 1640740 w 5745708"/>
              <a:gd name="connsiteY301" fmla="*/ 395189 h 6825345"/>
              <a:gd name="connsiteX302" fmla="*/ 1680050 w 5745708"/>
              <a:gd name="connsiteY302" fmla="*/ 288652 h 6825345"/>
              <a:gd name="connsiteX303" fmla="*/ 1706413 w 5745708"/>
              <a:gd name="connsiteY303" fmla="*/ 199277 h 6825345"/>
              <a:gd name="connsiteX304" fmla="*/ 1974794 w 5745708"/>
              <a:gd name="connsiteY304" fmla="*/ 14279 h 68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5745708" h="6825345">
                <a:moveTo>
                  <a:pt x="392327" y="5096358"/>
                </a:moveTo>
                <a:cubicBezTo>
                  <a:pt x="407103" y="5208911"/>
                  <a:pt x="513613" y="5424259"/>
                  <a:pt x="627227" y="5598436"/>
                </a:cubicBezTo>
                <a:cubicBezTo>
                  <a:pt x="627227" y="5598436"/>
                  <a:pt x="617532" y="5577513"/>
                  <a:pt x="607858" y="5556609"/>
                </a:cubicBezTo>
                <a:cubicBezTo>
                  <a:pt x="602841" y="5546254"/>
                  <a:pt x="598440" y="5535578"/>
                  <a:pt x="595251" y="5527499"/>
                </a:cubicBezTo>
                <a:cubicBezTo>
                  <a:pt x="591978" y="5519482"/>
                  <a:pt x="589787" y="5514123"/>
                  <a:pt x="589787" y="5514123"/>
                </a:cubicBezTo>
                <a:cubicBezTo>
                  <a:pt x="589787" y="5514123"/>
                  <a:pt x="593211" y="5519971"/>
                  <a:pt x="598291" y="5528774"/>
                </a:cubicBezTo>
                <a:cubicBezTo>
                  <a:pt x="603245" y="5537663"/>
                  <a:pt x="610536" y="5549082"/>
                  <a:pt x="617957" y="5560438"/>
                </a:cubicBezTo>
                <a:cubicBezTo>
                  <a:pt x="632668" y="5583233"/>
                  <a:pt x="647380" y="5606071"/>
                  <a:pt x="647380" y="5606071"/>
                </a:cubicBezTo>
                <a:cubicBezTo>
                  <a:pt x="647380" y="5606071"/>
                  <a:pt x="637920" y="5581042"/>
                  <a:pt x="628460" y="5556015"/>
                </a:cubicBezTo>
                <a:cubicBezTo>
                  <a:pt x="618638" y="5531325"/>
                  <a:pt x="610793" y="5505575"/>
                  <a:pt x="610793" y="5505575"/>
                </a:cubicBezTo>
                <a:cubicBezTo>
                  <a:pt x="634540" y="5550953"/>
                  <a:pt x="662114" y="5589953"/>
                  <a:pt x="687369" y="5628889"/>
                </a:cubicBezTo>
                <a:cubicBezTo>
                  <a:pt x="700233" y="5648196"/>
                  <a:pt x="712923" y="5667230"/>
                  <a:pt x="725595" y="5686281"/>
                </a:cubicBezTo>
                <a:cubicBezTo>
                  <a:pt x="738777" y="5704951"/>
                  <a:pt x="751936" y="5723601"/>
                  <a:pt x="765244" y="5742463"/>
                </a:cubicBezTo>
                <a:cubicBezTo>
                  <a:pt x="749577" y="5720433"/>
                  <a:pt x="737479" y="5700955"/>
                  <a:pt x="729464" y="5684432"/>
                </a:cubicBezTo>
                <a:cubicBezTo>
                  <a:pt x="721769" y="5667717"/>
                  <a:pt x="717326" y="5654533"/>
                  <a:pt x="715646" y="5645857"/>
                </a:cubicBezTo>
                <a:cubicBezTo>
                  <a:pt x="712286" y="5628527"/>
                  <a:pt x="719877" y="5629229"/>
                  <a:pt x="734418" y="5656043"/>
                </a:cubicBezTo>
                <a:cubicBezTo>
                  <a:pt x="785058" y="5766661"/>
                  <a:pt x="817054" y="5750672"/>
                  <a:pt x="868417" y="5825800"/>
                </a:cubicBezTo>
                <a:cubicBezTo>
                  <a:pt x="840439" y="5783311"/>
                  <a:pt x="802512" y="5729364"/>
                  <a:pt x="836783" y="5757092"/>
                </a:cubicBezTo>
                <a:cubicBezTo>
                  <a:pt x="877603" y="5838282"/>
                  <a:pt x="913553" y="5883042"/>
                  <a:pt x="945165" y="5928274"/>
                </a:cubicBezTo>
                <a:cubicBezTo>
                  <a:pt x="976607" y="5973800"/>
                  <a:pt x="1009752" y="6015075"/>
                  <a:pt x="1053589" y="6085973"/>
                </a:cubicBezTo>
                <a:cubicBezTo>
                  <a:pt x="1056757" y="6076403"/>
                  <a:pt x="1066898" y="6081146"/>
                  <a:pt x="1080888" y="6093606"/>
                </a:cubicBezTo>
                <a:cubicBezTo>
                  <a:pt x="1094771" y="6106237"/>
                  <a:pt x="1112650" y="6126375"/>
                  <a:pt x="1132571" y="6146597"/>
                </a:cubicBezTo>
                <a:cubicBezTo>
                  <a:pt x="1171751" y="6187660"/>
                  <a:pt x="1214378" y="6233271"/>
                  <a:pt x="1232873" y="6232146"/>
                </a:cubicBezTo>
                <a:lnTo>
                  <a:pt x="1182701" y="6175325"/>
                </a:lnTo>
                <a:cubicBezTo>
                  <a:pt x="1182701" y="6175325"/>
                  <a:pt x="1214101" y="6200717"/>
                  <a:pt x="1245523" y="6226085"/>
                </a:cubicBezTo>
                <a:cubicBezTo>
                  <a:pt x="1260914" y="6238950"/>
                  <a:pt x="1277689" y="6250411"/>
                  <a:pt x="1289765" y="6259514"/>
                </a:cubicBezTo>
                <a:cubicBezTo>
                  <a:pt x="1290424" y="6259981"/>
                  <a:pt x="1290933" y="6260365"/>
                  <a:pt x="1291530" y="6260896"/>
                </a:cubicBezTo>
                <a:cubicBezTo>
                  <a:pt x="1003055" y="5985241"/>
                  <a:pt x="757420" y="5665081"/>
                  <a:pt x="565658" y="5311450"/>
                </a:cubicBezTo>
                <a:cubicBezTo>
                  <a:pt x="541294" y="5279701"/>
                  <a:pt x="512700" y="5239064"/>
                  <a:pt x="474304" y="5177801"/>
                </a:cubicBezTo>
                <a:cubicBezTo>
                  <a:pt x="467821" y="5187880"/>
                  <a:pt x="482788" y="5224264"/>
                  <a:pt x="503749" y="5264603"/>
                </a:cubicBezTo>
                <a:cubicBezTo>
                  <a:pt x="525052" y="5304793"/>
                  <a:pt x="550712" y="5349705"/>
                  <a:pt x="569973" y="5374690"/>
                </a:cubicBezTo>
                <a:lnTo>
                  <a:pt x="614620" y="5411287"/>
                </a:lnTo>
                <a:cubicBezTo>
                  <a:pt x="613791" y="5441271"/>
                  <a:pt x="634199" y="5474038"/>
                  <a:pt x="655969" y="5503872"/>
                </a:cubicBezTo>
                <a:cubicBezTo>
                  <a:pt x="678760" y="5533155"/>
                  <a:pt x="703590" y="5559140"/>
                  <a:pt x="709566" y="5578449"/>
                </a:cubicBezTo>
                <a:cubicBezTo>
                  <a:pt x="688454" y="5561713"/>
                  <a:pt x="661625" y="5534111"/>
                  <a:pt x="635157" y="5497707"/>
                </a:cubicBezTo>
                <a:cubicBezTo>
                  <a:pt x="608752" y="5461237"/>
                  <a:pt x="580137" y="5417540"/>
                  <a:pt x="550776" y="5371480"/>
                </a:cubicBezTo>
                <a:cubicBezTo>
                  <a:pt x="494948" y="5277744"/>
                  <a:pt x="437759" y="5173783"/>
                  <a:pt x="392327" y="5096358"/>
                </a:cubicBezTo>
                <a:close/>
                <a:moveTo>
                  <a:pt x="142610" y="4032592"/>
                </a:moveTo>
                <a:cubicBezTo>
                  <a:pt x="138018" y="4038654"/>
                  <a:pt x="140144" y="4053134"/>
                  <a:pt x="143696" y="4076568"/>
                </a:cubicBezTo>
                <a:cubicBezTo>
                  <a:pt x="146267" y="4078717"/>
                  <a:pt x="148563" y="4082713"/>
                  <a:pt x="150795" y="4087371"/>
                </a:cubicBezTo>
                <a:cubicBezTo>
                  <a:pt x="147927" y="4069168"/>
                  <a:pt x="145246" y="4050880"/>
                  <a:pt x="142610" y="4032592"/>
                </a:cubicBezTo>
                <a:close/>
                <a:moveTo>
                  <a:pt x="2002178" y="0"/>
                </a:moveTo>
                <a:lnTo>
                  <a:pt x="2095742" y="0"/>
                </a:lnTo>
                <a:lnTo>
                  <a:pt x="2079755" y="10531"/>
                </a:lnTo>
                <a:cubicBezTo>
                  <a:pt x="2028157" y="45065"/>
                  <a:pt x="1980536" y="72475"/>
                  <a:pt x="1955810" y="72433"/>
                </a:cubicBezTo>
                <a:cubicBezTo>
                  <a:pt x="1918819" y="102055"/>
                  <a:pt x="2025267" y="2876"/>
                  <a:pt x="1890225" y="87511"/>
                </a:cubicBezTo>
                <a:cubicBezTo>
                  <a:pt x="1842411" y="111879"/>
                  <a:pt x="1814391" y="133910"/>
                  <a:pt x="1798488" y="152111"/>
                </a:cubicBezTo>
                <a:cubicBezTo>
                  <a:pt x="1782841" y="170761"/>
                  <a:pt x="1778420" y="184433"/>
                  <a:pt x="1776336" y="191175"/>
                </a:cubicBezTo>
                <a:cubicBezTo>
                  <a:pt x="1779077" y="196641"/>
                  <a:pt x="1814371" y="174524"/>
                  <a:pt x="1846068" y="160023"/>
                </a:cubicBezTo>
                <a:cubicBezTo>
                  <a:pt x="1877340" y="144840"/>
                  <a:pt x="1902725" y="133825"/>
                  <a:pt x="1881975" y="155173"/>
                </a:cubicBezTo>
                <a:cubicBezTo>
                  <a:pt x="1950326" y="110072"/>
                  <a:pt x="1969416" y="78176"/>
                  <a:pt x="2066616" y="35987"/>
                </a:cubicBezTo>
                <a:cubicBezTo>
                  <a:pt x="1995417" y="76239"/>
                  <a:pt x="1915926" y="156364"/>
                  <a:pt x="1869942" y="164870"/>
                </a:cubicBezTo>
                <a:cubicBezTo>
                  <a:pt x="1838689" y="190516"/>
                  <a:pt x="1819493" y="213142"/>
                  <a:pt x="1808480" y="230876"/>
                </a:cubicBezTo>
                <a:cubicBezTo>
                  <a:pt x="1797405" y="248504"/>
                  <a:pt x="1794427" y="261199"/>
                  <a:pt x="1797148" y="269196"/>
                </a:cubicBezTo>
                <a:cubicBezTo>
                  <a:pt x="1800041" y="277702"/>
                  <a:pt x="1809331" y="280762"/>
                  <a:pt x="1822001" y="278870"/>
                </a:cubicBezTo>
                <a:cubicBezTo>
                  <a:pt x="1837671" y="268472"/>
                  <a:pt x="1853296" y="258031"/>
                  <a:pt x="1869136" y="247845"/>
                </a:cubicBezTo>
                <a:cubicBezTo>
                  <a:pt x="1909846" y="207995"/>
                  <a:pt x="2061876" y="104585"/>
                  <a:pt x="1906169" y="182818"/>
                </a:cubicBezTo>
                <a:cubicBezTo>
                  <a:pt x="1940205" y="149178"/>
                  <a:pt x="1992122" y="106562"/>
                  <a:pt x="2051585" y="68946"/>
                </a:cubicBezTo>
                <a:cubicBezTo>
                  <a:pt x="2081053" y="49595"/>
                  <a:pt x="2111262" y="29754"/>
                  <a:pt x="2140600" y="10511"/>
                </a:cubicBezTo>
                <a:lnTo>
                  <a:pt x="2157277" y="0"/>
                </a:lnTo>
                <a:lnTo>
                  <a:pt x="5745708" y="0"/>
                </a:lnTo>
                <a:lnTo>
                  <a:pt x="5745708" y="6825345"/>
                </a:lnTo>
                <a:lnTo>
                  <a:pt x="5555148" y="6825345"/>
                </a:lnTo>
                <a:lnTo>
                  <a:pt x="2217305" y="6825345"/>
                </a:lnTo>
                <a:lnTo>
                  <a:pt x="1967292" y="6825345"/>
                </a:lnTo>
                <a:cubicBezTo>
                  <a:pt x="1879998" y="6785515"/>
                  <a:pt x="1803782" y="6753088"/>
                  <a:pt x="1887077" y="6823856"/>
                </a:cubicBezTo>
                <a:cubicBezTo>
                  <a:pt x="1887077" y="6823856"/>
                  <a:pt x="1888927" y="6824410"/>
                  <a:pt x="1891947" y="6825345"/>
                </a:cubicBezTo>
                <a:lnTo>
                  <a:pt x="1823192" y="6825345"/>
                </a:lnTo>
                <a:cubicBezTo>
                  <a:pt x="1821746" y="6824365"/>
                  <a:pt x="1820194" y="6823304"/>
                  <a:pt x="1818749" y="6822346"/>
                </a:cubicBezTo>
                <a:cubicBezTo>
                  <a:pt x="1786583" y="6801699"/>
                  <a:pt x="1759433" y="6782178"/>
                  <a:pt x="1741597" y="6773203"/>
                </a:cubicBezTo>
                <a:cubicBezTo>
                  <a:pt x="1723803" y="6764230"/>
                  <a:pt x="1715576" y="6765335"/>
                  <a:pt x="1723356" y="6783454"/>
                </a:cubicBezTo>
                <a:cubicBezTo>
                  <a:pt x="1695782" y="6763676"/>
                  <a:pt x="1668656" y="6737818"/>
                  <a:pt x="1637298" y="6710068"/>
                </a:cubicBezTo>
                <a:cubicBezTo>
                  <a:pt x="1605896" y="6682403"/>
                  <a:pt x="1572454" y="6650060"/>
                  <a:pt x="1528639" y="6620820"/>
                </a:cubicBezTo>
                <a:cubicBezTo>
                  <a:pt x="1523026" y="6610487"/>
                  <a:pt x="1522579" y="6605787"/>
                  <a:pt x="1525174" y="6604257"/>
                </a:cubicBezTo>
                <a:lnTo>
                  <a:pt x="1513373" y="6594984"/>
                </a:lnTo>
                <a:cubicBezTo>
                  <a:pt x="1519264" y="6598089"/>
                  <a:pt x="1524960" y="6601172"/>
                  <a:pt x="1531020" y="6604362"/>
                </a:cubicBezTo>
                <a:cubicBezTo>
                  <a:pt x="1535952" y="6606106"/>
                  <a:pt x="1542287" y="6609274"/>
                  <a:pt x="1550941" y="6615079"/>
                </a:cubicBezTo>
                <a:cubicBezTo>
                  <a:pt x="1602559" y="6643084"/>
                  <a:pt x="1643845" y="6663711"/>
                  <a:pt x="1588528" y="6606446"/>
                </a:cubicBezTo>
                <a:cubicBezTo>
                  <a:pt x="1613381" y="6624839"/>
                  <a:pt x="1639190" y="6647105"/>
                  <a:pt x="1666379" y="6666668"/>
                </a:cubicBezTo>
                <a:cubicBezTo>
                  <a:pt x="1693444" y="6686444"/>
                  <a:pt x="1720126" y="6705922"/>
                  <a:pt x="1743893" y="6722445"/>
                </a:cubicBezTo>
                <a:cubicBezTo>
                  <a:pt x="1767683" y="6738968"/>
                  <a:pt x="1788559" y="6752556"/>
                  <a:pt x="1804059" y="6760446"/>
                </a:cubicBezTo>
                <a:cubicBezTo>
                  <a:pt x="1819705" y="6768121"/>
                  <a:pt x="1830230" y="6769609"/>
                  <a:pt x="1832334" y="6763633"/>
                </a:cubicBezTo>
                <a:cubicBezTo>
                  <a:pt x="1812094" y="6742071"/>
                  <a:pt x="1789792" y="6713789"/>
                  <a:pt x="1747230" y="6680064"/>
                </a:cubicBezTo>
                <a:cubicBezTo>
                  <a:pt x="1784925" y="6706496"/>
                  <a:pt x="1815793" y="6728121"/>
                  <a:pt x="1845154" y="6744240"/>
                </a:cubicBezTo>
                <a:cubicBezTo>
                  <a:pt x="1874385" y="6760531"/>
                  <a:pt x="1900323" y="6773904"/>
                  <a:pt x="1925855" y="6787110"/>
                </a:cubicBezTo>
                <a:cubicBezTo>
                  <a:pt x="1949390" y="6799146"/>
                  <a:pt x="1972351" y="6811650"/>
                  <a:pt x="1997671" y="6825323"/>
                </a:cubicBezTo>
                <a:lnTo>
                  <a:pt x="2050671" y="6825323"/>
                </a:lnTo>
                <a:cubicBezTo>
                  <a:pt x="1784988" y="6674428"/>
                  <a:pt x="1538970" y="6492872"/>
                  <a:pt x="1317636" y="6285242"/>
                </a:cubicBezTo>
                <a:cubicBezTo>
                  <a:pt x="1384986" y="6384868"/>
                  <a:pt x="1199624" y="6209670"/>
                  <a:pt x="1344870" y="6374832"/>
                </a:cubicBezTo>
                <a:cubicBezTo>
                  <a:pt x="1498939" y="6517028"/>
                  <a:pt x="1518583" y="6485345"/>
                  <a:pt x="1648458" y="6583735"/>
                </a:cubicBezTo>
                <a:cubicBezTo>
                  <a:pt x="1621097" y="6575294"/>
                  <a:pt x="1579088" y="6554410"/>
                  <a:pt x="1530808" y="6525130"/>
                </a:cubicBezTo>
                <a:cubicBezTo>
                  <a:pt x="1483206" y="6495062"/>
                  <a:pt x="1431247" y="6454318"/>
                  <a:pt x="1381054" y="6410748"/>
                </a:cubicBezTo>
                <a:lnTo>
                  <a:pt x="1435393" y="6470968"/>
                </a:lnTo>
                <a:cubicBezTo>
                  <a:pt x="1425401" y="6466226"/>
                  <a:pt x="1409287" y="6454977"/>
                  <a:pt x="1389643" y="6439816"/>
                </a:cubicBezTo>
                <a:cubicBezTo>
                  <a:pt x="1379821" y="6432226"/>
                  <a:pt x="1369106" y="6423677"/>
                  <a:pt x="1357881" y="6414447"/>
                </a:cubicBezTo>
                <a:cubicBezTo>
                  <a:pt x="1346826" y="6405028"/>
                  <a:pt x="1335684" y="6394437"/>
                  <a:pt x="1324098" y="6383762"/>
                </a:cubicBezTo>
                <a:cubicBezTo>
                  <a:pt x="1278348" y="6340403"/>
                  <a:pt x="1227602" y="6293239"/>
                  <a:pt x="1196604" y="6259129"/>
                </a:cubicBezTo>
                <a:cubicBezTo>
                  <a:pt x="1226793" y="6282818"/>
                  <a:pt x="1240441" y="6289623"/>
                  <a:pt x="1241250" y="6287923"/>
                </a:cubicBezTo>
                <a:cubicBezTo>
                  <a:pt x="1242461" y="6285818"/>
                  <a:pt x="1230917" y="6275101"/>
                  <a:pt x="1215930" y="6258024"/>
                </a:cubicBezTo>
                <a:cubicBezTo>
                  <a:pt x="1185422" y="6224426"/>
                  <a:pt x="1135461" y="6171222"/>
                  <a:pt x="1118518" y="6140028"/>
                </a:cubicBezTo>
                <a:cubicBezTo>
                  <a:pt x="1095195" y="6144046"/>
                  <a:pt x="1164522" y="6213241"/>
                  <a:pt x="1073787" y="6139771"/>
                </a:cubicBezTo>
                <a:cubicBezTo>
                  <a:pt x="1111077" y="6179069"/>
                  <a:pt x="1132441" y="6201568"/>
                  <a:pt x="1156360" y="6226787"/>
                </a:cubicBezTo>
                <a:cubicBezTo>
                  <a:pt x="1180235" y="6252048"/>
                  <a:pt x="1204598" y="6281905"/>
                  <a:pt x="1252517" y="6331579"/>
                </a:cubicBezTo>
                <a:cubicBezTo>
                  <a:pt x="1199304" y="6279332"/>
                  <a:pt x="1161525" y="6240799"/>
                  <a:pt x="1127000" y="6213880"/>
                </a:cubicBezTo>
                <a:cubicBezTo>
                  <a:pt x="1093281" y="6186255"/>
                  <a:pt x="1063708" y="6169308"/>
                  <a:pt x="1037602" y="6150531"/>
                </a:cubicBezTo>
                <a:cubicBezTo>
                  <a:pt x="1010985" y="6132243"/>
                  <a:pt x="985198" y="6114594"/>
                  <a:pt x="956072" y="6088227"/>
                </a:cubicBezTo>
                <a:cubicBezTo>
                  <a:pt x="941531" y="6075063"/>
                  <a:pt x="926095" y="6059731"/>
                  <a:pt x="909364" y="6041126"/>
                </a:cubicBezTo>
                <a:cubicBezTo>
                  <a:pt x="893335" y="6021944"/>
                  <a:pt x="876327" y="5999126"/>
                  <a:pt x="857532" y="5971973"/>
                </a:cubicBezTo>
                <a:cubicBezTo>
                  <a:pt x="939574" y="6061772"/>
                  <a:pt x="853663" y="5920853"/>
                  <a:pt x="852600" y="5903818"/>
                </a:cubicBezTo>
                <a:cubicBezTo>
                  <a:pt x="843395" y="5893016"/>
                  <a:pt x="831808" y="5879428"/>
                  <a:pt x="819096" y="5864607"/>
                </a:cubicBezTo>
                <a:cubicBezTo>
                  <a:pt x="807040" y="5849274"/>
                  <a:pt x="793901" y="5832604"/>
                  <a:pt x="780997" y="5816188"/>
                </a:cubicBezTo>
                <a:cubicBezTo>
                  <a:pt x="755061" y="5783376"/>
                  <a:pt x="729549" y="5751628"/>
                  <a:pt x="713796" y="5733659"/>
                </a:cubicBezTo>
                <a:lnTo>
                  <a:pt x="715177" y="5785121"/>
                </a:lnTo>
                <a:cubicBezTo>
                  <a:pt x="664600" y="5726556"/>
                  <a:pt x="648019" y="5675054"/>
                  <a:pt x="626673" y="5624040"/>
                </a:cubicBezTo>
                <a:cubicBezTo>
                  <a:pt x="616235" y="5598352"/>
                  <a:pt x="604628" y="5572643"/>
                  <a:pt x="588916" y="5544596"/>
                </a:cubicBezTo>
                <a:cubicBezTo>
                  <a:pt x="573970" y="5516015"/>
                  <a:pt x="554348" y="5485480"/>
                  <a:pt x="525901" y="5450796"/>
                </a:cubicBezTo>
                <a:cubicBezTo>
                  <a:pt x="499583" y="5439335"/>
                  <a:pt x="598398" y="5588825"/>
                  <a:pt x="580072" y="5562607"/>
                </a:cubicBezTo>
                <a:cubicBezTo>
                  <a:pt x="511594" y="5462342"/>
                  <a:pt x="475197" y="5387576"/>
                  <a:pt x="451238" y="5311215"/>
                </a:cubicBezTo>
                <a:cubicBezTo>
                  <a:pt x="438695" y="5273344"/>
                  <a:pt x="427279" y="5236002"/>
                  <a:pt x="415118" y="5195323"/>
                </a:cubicBezTo>
                <a:cubicBezTo>
                  <a:pt x="404148" y="5154112"/>
                  <a:pt x="391733" y="5109839"/>
                  <a:pt x="374810" y="5059251"/>
                </a:cubicBezTo>
                <a:cubicBezTo>
                  <a:pt x="368390" y="5055487"/>
                  <a:pt x="361289" y="5056019"/>
                  <a:pt x="350212" y="5049659"/>
                </a:cubicBezTo>
                <a:cubicBezTo>
                  <a:pt x="339137" y="5043260"/>
                  <a:pt x="323616" y="5030266"/>
                  <a:pt x="303142" y="4998073"/>
                </a:cubicBezTo>
                <a:cubicBezTo>
                  <a:pt x="327995" y="5013191"/>
                  <a:pt x="314815" y="4958944"/>
                  <a:pt x="358653" y="5031436"/>
                </a:cubicBezTo>
                <a:cubicBezTo>
                  <a:pt x="337924" y="4963050"/>
                  <a:pt x="295893" y="4889197"/>
                  <a:pt x="266894" y="4832676"/>
                </a:cubicBezTo>
                <a:cubicBezTo>
                  <a:pt x="288730" y="4903828"/>
                  <a:pt x="277887" y="4891813"/>
                  <a:pt x="258263" y="4859213"/>
                </a:cubicBezTo>
                <a:cubicBezTo>
                  <a:pt x="239151" y="4826509"/>
                  <a:pt x="215000" y="4771753"/>
                  <a:pt x="205433" y="4760419"/>
                </a:cubicBezTo>
                <a:cubicBezTo>
                  <a:pt x="183365" y="4685970"/>
                  <a:pt x="229287" y="4777431"/>
                  <a:pt x="249228" y="4820576"/>
                </a:cubicBezTo>
                <a:cubicBezTo>
                  <a:pt x="233495" y="4760099"/>
                  <a:pt x="234239" y="4682972"/>
                  <a:pt x="198503" y="4657456"/>
                </a:cubicBezTo>
                <a:cubicBezTo>
                  <a:pt x="206773" y="4653607"/>
                  <a:pt x="231923" y="4691054"/>
                  <a:pt x="260008" y="4742151"/>
                </a:cubicBezTo>
                <a:cubicBezTo>
                  <a:pt x="274060" y="4767777"/>
                  <a:pt x="288899" y="4796780"/>
                  <a:pt x="302717" y="4826000"/>
                </a:cubicBezTo>
                <a:cubicBezTo>
                  <a:pt x="317898" y="4854748"/>
                  <a:pt x="332248" y="4883584"/>
                  <a:pt x="343707" y="4909527"/>
                </a:cubicBezTo>
                <a:lnTo>
                  <a:pt x="318472" y="4837419"/>
                </a:lnTo>
                <a:cubicBezTo>
                  <a:pt x="346385" y="4883117"/>
                  <a:pt x="347448" y="4893068"/>
                  <a:pt x="372641" y="4964560"/>
                </a:cubicBezTo>
                <a:cubicBezTo>
                  <a:pt x="364648" y="4922795"/>
                  <a:pt x="366603" y="4904997"/>
                  <a:pt x="373108" y="4899405"/>
                </a:cubicBezTo>
                <a:cubicBezTo>
                  <a:pt x="338136" y="4811304"/>
                  <a:pt x="306289" y="4721589"/>
                  <a:pt x="277780" y="4630427"/>
                </a:cubicBezTo>
                <a:cubicBezTo>
                  <a:pt x="260178" y="4601337"/>
                  <a:pt x="244465" y="4572546"/>
                  <a:pt x="231391" y="4550237"/>
                </a:cubicBezTo>
                <a:cubicBezTo>
                  <a:pt x="218359" y="4527357"/>
                  <a:pt x="209112" y="4511111"/>
                  <a:pt x="206750" y="4506965"/>
                </a:cubicBezTo>
                <a:cubicBezTo>
                  <a:pt x="212257" y="4522425"/>
                  <a:pt x="217573" y="4537800"/>
                  <a:pt x="224802" y="4555811"/>
                </a:cubicBezTo>
                <a:cubicBezTo>
                  <a:pt x="239279" y="4581966"/>
                  <a:pt x="253566" y="4605420"/>
                  <a:pt x="266131" y="4635998"/>
                </a:cubicBezTo>
                <a:cubicBezTo>
                  <a:pt x="280011" y="4666194"/>
                  <a:pt x="292194" y="4703451"/>
                  <a:pt x="301442" y="4758272"/>
                </a:cubicBezTo>
                <a:cubicBezTo>
                  <a:pt x="223184" y="4597830"/>
                  <a:pt x="232816" y="4662580"/>
                  <a:pt x="174245" y="4567335"/>
                </a:cubicBezTo>
                <a:lnTo>
                  <a:pt x="186321" y="4607462"/>
                </a:lnTo>
                <a:cubicBezTo>
                  <a:pt x="186787" y="4628258"/>
                  <a:pt x="162786" y="4558701"/>
                  <a:pt x="156940" y="4544030"/>
                </a:cubicBezTo>
                <a:cubicBezTo>
                  <a:pt x="180220" y="4582497"/>
                  <a:pt x="150263" y="4487953"/>
                  <a:pt x="167570" y="4511622"/>
                </a:cubicBezTo>
                <a:cubicBezTo>
                  <a:pt x="167570" y="4511622"/>
                  <a:pt x="147480" y="4464032"/>
                  <a:pt x="131578" y="4414974"/>
                </a:cubicBezTo>
                <a:cubicBezTo>
                  <a:pt x="114760" y="4366066"/>
                  <a:pt x="97944" y="4317155"/>
                  <a:pt x="97944" y="4317155"/>
                </a:cubicBezTo>
                <a:lnTo>
                  <a:pt x="125136" y="4351328"/>
                </a:lnTo>
                <a:cubicBezTo>
                  <a:pt x="125136" y="4351328"/>
                  <a:pt x="144842" y="4390329"/>
                  <a:pt x="164550" y="4429371"/>
                </a:cubicBezTo>
                <a:cubicBezTo>
                  <a:pt x="174033" y="4448849"/>
                  <a:pt x="184578" y="4467923"/>
                  <a:pt x="192890" y="4482128"/>
                </a:cubicBezTo>
                <a:cubicBezTo>
                  <a:pt x="199672" y="4494058"/>
                  <a:pt x="204349" y="4502265"/>
                  <a:pt x="205730" y="4504711"/>
                </a:cubicBezTo>
                <a:cubicBezTo>
                  <a:pt x="182090" y="4441491"/>
                  <a:pt x="175648" y="4392540"/>
                  <a:pt x="169824" y="4348118"/>
                </a:cubicBezTo>
                <a:cubicBezTo>
                  <a:pt x="164997" y="4303165"/>
                  <a:pt x="161830" y="4262314"/>
                  <a:pt x="159618" y="4211195"/>
                </a:cubicBezTo>
                <a:lnTo>
                  <a:pt x="134171" y="4187613"/>
                </a:lnTo>
                <a:cubicBezTo>
                  <a:pt x="125325" y="4129283"/>
                  <a:pt x="115865" y="4072719"/>
                  <a:pt x="117545" y="4039079"/>
                </a:cubicBezTo>
                <a:cubicBezTo>
                  <a:pt x="118481" y="4006459"/>
                  <a:pt x="125283" y="3996655"/>
                  <a:pt x="142079" y="4028553"/>
                </a:cubicBezTo>
                <a:cubicBezTo>
                  <a:pt x="140930" y="4020494"/>
                  <a:pt x="139782" y="4012435"/>
                  <a:pt x="138699" y="4004353"/>
                </a:cubicBezTo>
                <a:cubicBezTo>
                  <a:pt x="134915" y="3983769"/>
                  <a:pt x="131555" y="3965503"/>
                  <a:pt x="128727" y="3950128"/>
                </a:cubicBezTo>
                <a:cubicBezTo>
                  <a:pt x="122011" y="3914531"/>
                  <a:pt x="118034" y="3893480"/>
                  <a:pt x="117353" y="3889908"/>
                </a:cubicBezTo>
                <a:cubicBezTo>
                  <a:pt x="121903" y="3906494"/>
                  <a:pt x="125922" y="3920167"/>
                  <a:pt x="129579" y="3931840"/>
                </a:cubicBezTo>
                <a:cubicBezTo>
                  <a:pt x="112358" y="3784222"/>
                  <a:pt x="103216" y="3634114"/>
                  <a:pt x="103216" y="3481881"/>
                </a:cubicBezTo>
                <a:cubicBezTo>
                  <a:pt x="103216" y="3343830"/>
                  <a:pt x="110679" y="3207524"/>
                  <a:pt x="124859" y="3073238"/>
                </a:cubicBezTo>
                <a:cubicBezTo>
                  <a:pt x="117842" y="3044828"/>
                  <a:pt x="111103" y="3015058"/>
                  <a:pt x="106660" y="2993688"/>
                </a:cubicBezTo>
                <a:cubicBezTo>
                  <a:pt x="92757" y="3067625"/>
                  <a:pt x="89058" y="3082659"/>
                  <a:pt x="84296" y="3080192"/>
                </a:cubicBezTo>
                <a:cubicBezTo>
                  <a:pt x="79810" y="3077766"/>
                  <a:pt x="75982" y="3057906"/>
                  <a:pt x="69115" y="3063307"/>
                </a:cubicBezTo>
                <a:cubicBezTo>
                  <a:pt x="71221" y="3047827"/>
                  <a:pt x="75685" y="3020035"/>
                  <a:pt x="73241" y="3016461"/>
                </a:cubicBezTo>
                <a:cubicBezTo>
                  <a:pt x="70051" y="2994304"/>
                  <a:pt x="61717" y="3044765"/>
                  <a:pt x="54319" y="3048337"/>
                </a:cubicBezTo>
                <a:cubicBezTo>
                  <a:pt x="53363" y="3088676"/>
                  <a:pt x="52407" y="3129313"/>
                  <a:pt x="51471" y="3168589"/>
                </a:cubicBezTo>
                <a:cubicBezTo>
                  <a:pt x="51086" y="3207885"/>
                  <a:pt x="48728" y="3245632"/>
                  <a:pt x="51321" y="3280590"/>
                </a:cubicBezTo>
                <a:cubicBezTo>
                  <a:pt x="55000" y="3350359"/>
                  <a:pt x="61547" y="3408113"/>
                  <a:pt x="75303" y="3440692"/>
                </a:cubicBezTo>
                <a:cubicBezTo>
                  <a:pt x="89610" y="3391974"/>
                  <a:pt x="64757" y="3356973"/>
                  <a:pt x="74963" y="3302300"/>
                </a:cubicBezTo>
                <a:cubicBezTo>
                  <a:pt x="83699" y="3342215"/>
                  <a:pt x="86485" y="3387401"/>
                  <a:pt x="86634" y="3439182"/>
                </a:cubicBezTo>
                <a:cubicBezTo>
                  <a:pt x="87653" y="3490938"/>
                  <a:pt x="88759" y="3549396"/>
                  <a:pt x="90034" y="3615424"/>
                </a:cubicBezTo>
                <a:lnTo>
                  <a:pt x="73750" y="3659570"/>
                </a:lnTo>
                <a:cubicBezTo>
                  <a:pt x="73750" y="3659570"/>
                  <a:pt x="74644" y="3667926"/>
                  <a:pt x="76556" y="3680366"/>
                </a:cubicBezTo>
                <a:cubicBezTo>
                  <a:pt x="78363" y="3692783"/>
                  <a:pt x="80809" y="3709369"/>
                  <a:pt x="83232" y="3725957"/>
                </a:cubicBezTo>
                <a:cubicBezTo>
                  <a:pt x="88122" y="3759043"/>
                  <a:pt x="92989" y="3792112"/>
                  <a:pt x="92989" y="3792112"/>
                </a:cubicBezTo>
                <a:cubicBezTo>
                  <a:pt x="86273" y="3764744"/>
                  <a:pt x="79022" y="3759702"/>
                  <a:pt x="71666" y="3744053"/>
                </a:cubicBezTo>
                <a:cubicBezTo>
                  <a:pt x="67967" y="3736228"/>
                  <a:pt x="64268" y="3725722"/>
                  <a:pt x="60611" y="3708371"/>
                </a:cubicBezTo>
                <a:cubicBezTo>
                  <a:pt x="57082" y="3691061"/>
                  <a:pt x="52724" y="3666925"/>
                  <a:pt x="51471" y="3631732"/>
                </a:cubicBezTo>
                <a:cubicBezTo>
                  <a:pt x="33507" y="3650617"/>
                  <a:pt x="64525" y="3771059"/>
                  <a:pt x="65184" y="3857436"/>
                </a:cubicBezTo>
                <a:cubicBezTo>
                  <a:pt x="65184" y="3857436"/>
                  <a:pt x="71624" y="3867899"/>
                  <a:pt x="78959" y="3878232"/>
                </a:cubicBezTo>
                <a:cubicBezTo>
                  <a:pt x="86080" y="3888503"/>
                  <a:pt x="93204" y="3898796"/>
                  <a:pt x="93204" y="3898796"/>
                </a:cubicBezTo>
                <a:cubicBezTo>
                  <a:pt x="78193" y="3883187"/>
                  <a:pt x="98985" y="4066914"/>
                  <a:pt x="64992" y="3938752"/>
                </a:cubicBezTo>
                <a:cubicBezTo>
                  <a:pt x="64992" y="3938752"/>
                  <a:pt x="62143" y="3925588"/>
                  <a:pt x="57870" y="3905855"/>
                </a:cubicBezTo>
                <a:cubicBezTo>
                  <a:pt x="55721" y="3895966"/>
                  <a:pt x="53235" y="3884420"/>
                  <a:pt x="50577" y="3872087"/>
                </a:cubicBezTo>
                <a:cubicBezTo>
                  <a:pt x="48451" y="3859625"/>
                  <a:pt x="46197" y="3846379"/>
                  <a:pt x="43945" y="3833131"/>
                </a:cubicBezTo>
                <a:cubicBezTo>
                  <a:pt x="35142" y="3779927"/>
                  <a:pt x="26341" y="3726723"/>
                  <a:pt x="26341" y="3726723"/>
                </a:cubicBezTo>
                <a:lnTo>
                  <a:pt x="15136" y="3787624"/>
                </a:lnTo>
                <a:cubicBezTo>
                  <a:pt x="15136" y="3787624"/>
                  <a:pt x="10588" y="3742161"/>
                  <a:pt x="6016" y="3696697"/>
                </a:cubicBezTo>
                <a:cubicBezTo>
                  <a:pt x="3360" y="3673986"/>
                  <a:pt x="2147" y="3651191"/>
                  <a:pt x="1425" y="3634094"/>
                </a:cubicBezTo>
                <a:cubicBezTo>
                  <a:pt x="552" y="3616954"/>
                  <a:pt x="0" y="3605577"/>
                  <a:pt x="0" y="3605577"/>
                </a:cubicBezTo>
                <a:lnTo>
                  <a:pt x="13097" y="3648106"/>
                </a:lnTo>
                <a:cubicBezTo>
                  <a:pt x="-9312" y="3355548"/>
                  <a:pt x="52958" y="3561686"/>
                  <a:pt x="31954" y="3268257"/>
                </a:cubicBezTo>
                <a:cubicBezTo>
                  <a:pt x="19983" y="3221728"/>
                  <a:pt x="16796" y="3173458"/>
                  <a:pt x="17625" y="3114322"/>
                </a:cubicBezTo>
                <a:cubicBezTo>
                  <a:pt x="17370" y="3055098"/>
                  <a:pt x="28190" y="2985521"/>
                  <a:pt x="42924" y="2896211"/>
                </a:cubicBezTo>
                <a:cubicBezTo>
                  <a:pt x="32613" y="3026859"/>
                  <a:pt x="60781" y="2912158"/>
                  <a:pt x="70732" y="2962895"/>
                </a:cubicBezTo>
                <a:cubicBezTo>
                  <a:pt x="97582" y="2833053"/>
                  <a:pt x="85571" y="2786187"/>
                  <a:pt x="86400" y="2715906"/>
                </a:cubicBezTo>
                <a:cubicBezTo>
                  <a:pt x="106980" y="2685263"/>
                  <a:pt x="123009" y="2664127"/>
                  <a:pt x="100133" y="2780084"/>
                </a:cubicBezTo>
                <a:cubicBezTo>
                  <a:pt x="128388" y="2800157"/>
                  <a:pt x="121117" y="2625787"/>
                  <a:pt x="157279" y="2622321"/>
                </a:cubicBezTo>
                <a:cubicBezTo>
                  <a:pt x="178965" y="2527502"/>
                  <a:pt x="186937" y="2459307"/>
                  <a:pt x="194420" y="2404486"/>
                </a:cubicBezTo>
                <a:cubicBezTo>
                  <a:pt x="200693" y="2349368"/>
                  <a:pt x="200565" y="2306201"/>
                  <a:pt x="203116" y="2261331"/>
                </a:cubicBezTo>
                <a:cubicBezTo>
                  <a:pt x="207177" y="2216931"/>
                  <a:pt x="213215" y="2170576"/>
                  <a:pt x="230031" y="2108694"/>
                </a:cubicBezTo>
                <a:cubicBezTo>
                  <a:pt x="237811" y="2077542"/>
                  <a:pt x="250695" y="2043370"/>
                  <a:pt x="267469" y="2003796"/>
                </a:cubicBezTo>
                <a:cubicBezTo>
                  <a:pt x="284584" y="1964393"/>
                  <a:pt x="303845" y="1918779"/>
                  <a:pt x="331801" y="1867937"/>
                </a:cubicBezTo>
                <a:lnTo>
                  <a:pt x="336541" y="1888753"/>
                </a:lnTo>
                <a:cubicBezTo>
                  <a:pt x="363074" y="1820579"/>
                  <a:pt x="387544" y="1759700"/>
                  <a:pt x="412991" y="1703943"/>
                </a:cubicBezTo>
                <a:cubicBezTo>
                  <a:pt x="439971" y="1648910"/>
                  <a:pt x="466099" y="1598130"/>
                  <a:pt x="492143" y="1548093"/>
                </a:cubicBezTo>
                <a:cubicBezTo>
                  <a:pt x="520268" y="1499208"/>
                  <a:pt x="548056" y="1450914"/>
                  <a:pt x="577267" y="1400136"/>
                </a:cubicBezTo>
                <a:cubicBezTo>
                  <a:pt x="591319" y="1374405"/>
                  <a:pt x="607603" y="1349206"/>
                  <a:pt x="623867" y="1322647"/>
                </a:cubicBezTo>
                <a:cubicBezTo>
                  <a:pt x="639962" y="1295937"/>
                  <a:pt x="656650" y="1268230"/>
                  <a:pt x="674167" y="1239162"/>
                </a:cubicBezTo>
                <a:cubicBezTo>
                  <a:pt x="674167" y="1239162"/>
                  <a:pt x="683096" y="1229061"/>
                  <a:pt x="696489" y="1213920"/>
                </a:cubicBezTo>
                <a:cubicBezTo>
                  <a:pt x="710225" y="1199035"/>
                  <a:pt x="729272" y="1179811"/>
                  <a:pt x="747960" y="1160397"/>
                </a:cubicBezTo>
                <a:cubicBezTo>
                  <a:pt x="785377" y="1121907"/>
                  <a:pt x="822837" y="1083420"/>
                  <a:pt x="822837" y="1083420"/>
                </a:cubicBezTo>
                <a:cubicBezTo>
                  <a:pt x="799133" y="1125247"/>
                  <a:pt x="745898" y="1242522"/>
                  <a:pt x="793095" y="1203350"/>
                </a:cubicBezTo>
                <a:cubicBezTo>
                  <a:pt x="749150" y="1234909"/>
                  <a:pt x="716624" y="1276863"/>
                  <a:pt x="684628" y="1320308"/>
                </a:cubicBezTo>
                <a:cubicBezTo>
                  <a:pt x="668703" y="1342145"/>
                  <a:pt x="652654" y="1364177"/>
                  <a:pt x="636475" y="1386376"/>
                </a:cubicBezTo>
                <a:cubicBezTo>
                  <a:pt x="620360" y="1408620"/>
                  <a:pt x="604925" y="1431522"/>
                  <a:pt x="587046" y="1453232"/>
                </a:cubicBezTo>
                <a:cubicBezTo>
                  <a:pt x="588853" y="1467352"/>
                  <a:pt x="616724" y="1431437"/>
                  <a:pt x="631031" y="1417231"/>
                </a:cubicBezTo>
                <a:cubicBezTo>
                  <a:pt x="597824" y="1474860"/>
                  <a:pt x="567295" y="1496145"/>
                  <a:pt x="529665" y="1576185"/>
                </a:cubicBezTo>
                <a:cubicBezTo>
                  <a:pt x="536597" y="1574952"/>
                  <a:pt x="592338" y="1496272"/>
                  <a:pt x="559705" y="1560748"/>
                </a:cubicBezTo>
                <a:cubicBezTo>
                  <a:pt x="559705" y="1560748"/>
                  <a:pt x="554623" y="1566466"/>
                  <a:pt x="547841" y="1575546"/>
                </a:cubicBezTo>
                <a:cubicBezTo>
                  <a:pt x="541040" y="1584627"/>
                  <a:pt x="531939" y="1596727"/>
                  <a:pt x="522884" y="1608827"/>
                </a:cubicBezTo>
                <a:cubicBezTo>
                  <a:pt x="504663" y="1633175"/>
                  <a:pt x="486487" y="1657501"/>
                  <a:pt x="486487" y="1657501"/>
                </a:cubicBezTo>
                <a:cubicBezTo>
                  <a:pt x="470372" y="1694353"/>
                  <a:pt x="462847" y="1718509"/>
                  <a:pt x="459125" y="1736520"/>
                </a:cubicBezTo>
                <a:cubicBezTo>
                  <a:pt x="455935" y="1754786"/>
                  <a:pt x="456659" y="1766993"/>
                  <a:pt x="456277" y="1779580"/>
                </a:cubicBezTo>
                <a:cubicBezTo>
                  <a:pt x="455618" y="1804864"/>
                  <a:pt x="451450" y="1831978"/>
                  <a:pt x="408803" y="1915250"/>
                </a:cubicBezTo>
                <a:cubicBezTo>
                  <a:pt x="406252" y="1876570"/>
                  <a:pt x="411653" y="1800569"/>
                  <a:pt x="438056" y="1731843"/>
                </a:cubicBezTo>
                <a:cubicBezTo>
                  <a:pt x="418667" y="1770458"/>
                  <a:pt x="427299" y="1742708"/>
                  <a:pt x="437462" y="1714491"/>
                </a:cubicBezTo>
                <a:cubicBezTo>
                  <a:pt x="447731" y="1686379"/>
                  <a:pt x="457765" y="1656884"/>
                  <a:pt x="434869" y="1689759"/>
                </a:cubicBezTo>
                <a:cubicBezTo>
                  <a:pt x="426215" y="1720359"/>
                  <a:pt x="418690" y="1746898"/>
                  <a:pt x="409909" y="1771246"/>
                </a:cubicBezTo>
                <a:cubicBezTo>
                  <a:pt x="401150" y="1795594"/>
                  <a:pt x="391456" y="1817985"/>
                  <a:pt x="380953" y="1841440"/>
                </a:cubicBezTo>
                <a:cubicBezTo>
                  <a:pt x="370706" y="1865002"/>
                  <a:pt x="358481" y="1889115"/>
                  <a:pt x="347810" y="1918163"/>
                </a:cubicBezTo>
                <a:cubicBezTo>
                  <a:pt x="337157" y="1947211"/>
                  <a:pt x="326040" y="1980342"/>
                  <a:pt x="314815" y="2020382"/>
                </a:cubicBezTo>
                <a:cubicBezTo>
                  <a:pt x="318427" y="2000926"/>
                  <a:pt x="315389" y="1994205"/>
                  <a:pt x="328868" y="1955589"/>
                </a:cubicBezTo>
                <a:cubicBezTo>
                  <a:pt x="328868" y="1955589"/>
                  <a:pt x="304142" y="2010623"/>
                  <a:pt x="279417" y="2065676"/>
                </a:cubicBezTo>
                <a:cubicBezTo>
                  <a:pt x="266832" y="2093149"/>
                  <a:pt x="256883" y="2121665"/>
                  <a:pt x="248272" y="2142633"/>
                </a:cubicBezTo>
                <a:cubicBezTo>
                  <a:pt x="240022" y="2163727"/>
                  <a:pt x="234496" y="2177804"/>
                  <a:pt x="234496" y="2177804"/>
                </a:cubicBezTo>
                <a:cubicBezTo>
                  <a:pt x="251546" y="2152053"/>
                  <a:pt x="239618" y="2200684"/>
                  <a:pt x="227330" y="2253718"/>
                </a:cubicBezTo>
                <a:cubicBezTo>
                  <a:pt x="215701" y="2307009"/>
                  <a:pt x="206900" y="2365677"/>
                  <a:pt x="220803" y="2358044"/>
                </a:cubicBezTo>
                <a:cubicBezTo>
                  <a:pt x="230520" y="2327741"/>
                  <a:pt x="238642" y="2302309"/>
                  <a:pt x="245613" y="2280512"/>
                </a:cubicBezTo>
                <a:cubicBezTo>
                  <a:pt x="253311" y="2258930"/>
                  <a:pt x="259688" y="2240939"/>
                  <a:pt x="265257" y="2225225"/>
                </a:cubicBezTo>
                <a:cubicBezTo>
                  <a:pt x="276165" y="2193731"/>
                  <a:pt x="283328" y="2171255"/>
                  <a:pt x="290919" y="2147758"/>
                </a:cubicBezTo>
                <a:cubicBezTo>
                  <a:pt x="305078" y="2100422"/>
                  <a:pt x="325486" y="2050323"/>
                  <a:pt x="384801" y="1918098"/>
                </a:cubicBezTo>
                <a:cubicBezTo>
                  <a:pt x="372131" y="1957269"/>
                  <a:pt x="361651" y="2003647"/>
                  <a:pt x="354762" y="2046707"/>
                </a:cubicBezTo>
                <a:cubicBezTo>
                  <a:pt x="351297" y="2068249"/>
                  <a:pt x="348744" y="2088961"/>
                  <a:pt x="347256" y="2107568"/>
                </a:cubicBezTo>
                <a:cubicBezTo>
                  <a:pt x="346832" y="2116541"/>
                  <a:pt x="346705" y="2125005"/>
                  <a:pt x="346789" y="2132914"/>
                </a:cubicBezTo>
                <a:cubicBezTo>
                  <a:pt x="451026" y="1854900"/>
                  <a:pt x="586450" y="1592154"/>
                  <a:pt x="748980" y="1348994"/>
                </a:cubicBezTo>
                <a:cubicBezTo>
                  <a:pt x="759526" y="1319414"/>
                  <a:pt x="777979" y="1285517"/>
                  <a:pt x="798941" y="1252962"/>
                </a:cubicBezTo>
                <a:cubicBezTo>
                  <a:pt x="821774" y="1217727"/>
                  <a:pt x="844608" y="1182554"/>
                  <a:pt x="855683" y="1151594"/>
                </a:cubicBezTo>
                <a:lnTo>
                  <a:pt x="801514" y="1210923"/>
                </a:lnTo>
                <a:cubicBezTo>
                  <a:pt x="831574" y="1145893"/>
                  <a:pt x="847328" y="1134709"/>
                  <a:pt x="865804" y="1121376"/>
                </a:cubicBezTo>
                <a:cubicBezTo>
                  <a:pt x="883915" y="1107618"/>
                  <a:pt x="906579" y="1093137"/>
                  <a:pt x="951799" y="1020517"/>
                </a:cubicBezTo>
                <a:cubicBezTo>
                  <a:pt x="895417" y="1055882"/>
                  <a:pt x="959687" y="1007186"/>
                  <a:pt x="993787" y="940562"/>
                </a:cubicBezTo>
                <a:cubicBezTo>
                  <a:pt x="968870" y="958106"/>
                  <a:pt x="923906" y="1018774"/>
                  <a:pt x="884831" y="1066385"/>
                </a:cubicBezTo>
                <a:cubicBezTo>
                  <a:pt x="864888" y="1089927"/>
                  <a:pt x="848369" y="1111721"/>
                  <a:pt x="835869" y="1122993"/>
                </a:cubicBezTo>
                <a:cubicBezTo>
                  <a:pt x="823432" y="1134285"/>
                  <a:pt x="815482" y="1135390"/>
                  <a:pt x="815162" y="1119164"/>
                </a:cubicBezTo>
                <a:cubicBezTo>
                  <a:pt x="833276" y="1076828"/>
                  <a:pt x="889995" y="1024835"/>
                  <a:pt x="945207" y="968249"/>
                </a:cubicBezTo>
                <a:cubicBezTo>
                  <a:pt x="972336" y="939501"/>
                  <a:pt x="1001887" y="911813"/>
                  <a:pt x="1026697" y="883339"/>
                </a:cubicBezTo>
                <a:cubicBezTo>
                  <a:pt x="1051528" y="854888"/>
                  <a:pt x="1072130" y="826075"/>
                  <a:pt x="1084418" y="797302"/>
                </a:cubicBezTo>
                <a:lnTo>
                  <a:pt x="1083864" y="804597"/>
                </a:lnTo>
                <a:cubicBezTo>
                  <a:pt x="1144454" y="741866"/>
                  <a:pt x="1182933" y="697254"/>
                  <a:pt x="1209296" y="659487"/>
                </a:cubicBezTo>
                <a:cubicBezTo>
                  <a:pt x="1236063" y="622443"/>
                  <a:pt x="1253623" y="594970"/>
                  <a:pt x="1272268" y="567113"/>
                </a:cubicBezTo>
                <a:cubicBezTo>
                  <a:pt x="1271182" y="567879"/>
                  <a:pt x="1270291" y="568517"/>
                  <a:pt x="1268844" y="569558"/>
                </a:cubicBezTo>
                <a:lnTo>
                  <a:pt x="1278411" y="558289"/>
                </a:lnTo>
                <a:cubicBezTo>
                  <a:pt x="1276604" y="560990"/>
                  <a:pt x="1274797" y="563733"/>
                  <a:pt x="1273097" y="566284"/>
                </a:cubicBezTo>
                <a:cubicBezTo>
                  <a:pt x="1304624" y="545360"/>
                  <a:pt x="1334559" y="512845"/>
                  <a:pt x="1366810" y="481352"/>
                </a:cubicBezTo>
                <a:cubicBezTo>
                  <a:pt x="1398976" y="449433"/>
                  <a:pt x="1430738" y="415603"/>
                  <a:pt x="1461032" y="388510"/>
                </a:cubicBezTo>
                <a:lnTo>
                  <a:pt x="1466795" y="398421"/>
                </a:lnTo>
                <a:cubicBezTo>
                  <a:pt x="1466795" y="398421"/>
                  <a:pt x="1471982" y="393529"/>
                  <a:pt x="1479804" y="386171"/>
                </a:cubicBezTo>
                <a:cubicBezTo>
                  <a:pt x="1487480" y="378666"/>
                  <a:pt x="1498173" y="369161"/>
                  <a:pt x="1509123" y="359996"/>
                </a:cubicBezTo>
                <a:cubicBezTo>
                  <a:pt x="1530850" y="341389"/>
                  <a:pt x="1552556" y="322781"/>
                  <a:pt x="1552556" y="322781"/>
                </a:cubicBezTo>
                <a:cubicBezTo>
                  <a:pt x="1537802" y="347958"/>
                  <a:pt x="1510653" y="367459"/>
                  <a:pt x="1479784" y="391190"/>
                </a:cubicBezTo>
                <a:cubicBezTo>
                  <a:pt x="1448871" y="414837"/>
                  <a:pt x="1412305" y="440525"/>
                  <a:pt x="1376207" y="473824"/>
                </a:cubicBezTo>
                <a:lnTo>
                  <a:pt x="1399253" y="481437"/>
                </a:lnTo>
                <a:cubicBezTo>
                  <a:pt x="1347803" y="508358"/>
                  <a:pt x="1316827" y="544552"/>
                  <a:pt x="1290806" y="580658"/>
                </a:cubicBezTo>
                <a:cubicBezTo>
                  <a:pt x="1265444" y="617488"/>
                  <a:pt x="1244567" y="653979"/>
                  <a:pt x="1221711" y="692254"/>
                </a:cubicBezTo>
                <a:cubicBezTo>
                  <a:pt x="1239762" y="665780"/>
                  <a:pt x="1266507" y="638646"/>
                  <a:pt x="1294527" y="610302"/>
                </a:cubicBezTo>
                <a:cubicBezTo>
                  <a:pt x="1322738" y="582168"/>
                  <a:pt x="1352545" y="553120"/>
                  <a:pt x="1380353" y="526391"/>
                </a:cubicBezTo>
                <a:cubicBezTo>
                  <a:pt x="1437542" y="474633"/>
                  <a:pt x="1483888" y="428744"/>
                  <a:pt x="1482143" y="403291"/>
                </a:cubicBezTo>
                <a:cubicBezTo>
                  <a:pt x="1482143" y="403291"/>
                  <a:pt x="1486693" y="401079"/>
                  <a:pt x="1493560" y="397782"/>
                </a:cubicBezTo>
                <a:cubicBezTo>
                  <a:pt x="1500342" y="394423"/>
                  <a:pt x="1509505" y="390085"/>
                  <a:pt x="1518987" y="386171"/>
                </a:cubicBezTo>
                <a:cubicBezTo>
                  <a:pt x="1537717" y="378134"/>
                  <a:pt x="1556447" y="370095"/>
                  <a:pt x="1556447" y="370095"/>
                </a:cubicBezTo>
                <a:lnTo>
                  <a:pt x="1581193" y="340942"/>
                </a:lnTo>
                <a:cubicBezTo>
                  <a:pt x="1637171" y="317722"/>
                  <a:pt x="1604323" y="372925"/>
                  <a:pt x="1520964" y="447479"/>
                </a:cubicBezTo>
                <a:cubicBezTo>
                  <a:pt x="1502850" y="456175"/>
                  <a:pt x="1493772" y="460578"/>
                  <a:pt x="1495432" y="453389"/>
                </a:cubicBezTo>
                <a:cubicBezTo>
                  <a:pt x="1478699" y="474016"/>
                  <a:pt x="1463967" y="495197"/>
                  <a:pt x="1441261" y="521032"/>
                </a:cubicBezTo>
                <a:cubicBezTo>
                  <a:pt x="1429951" y="534004"/>
                  <a:pt x="1416388" y="547889"/>
                  <a:pt x="1399997" y="563945"/>
                </a:cubicBezTo>
                <a:cubicBezTo>
                  <a:pt x="1384052" y="580488"/>
                  <a:pt x="1364918" y="598861"/>
                  <a:pt x="1341363" y="619657"/>
                </a:cubicBezTo>
                <a:lnTo>
                  <a:pt x="1382415" y="565283"/>
                </a:lnTo>
                <a:cubicBezTo>
                  <a:pt x="1353756" y="592035"/>
                  <a:pt x="1326162" y="618636"/>
                  <a:pt x="1300543" y="644305"/>
                </a:cubicBezTo>
                <a:cubicBezTo>
                  <a:pt x="1287893" y="657254"/>
                  <a:pt x="1275585" y="669843"/>
                  <a:pt x="1263722" y="681964"/>
                </a:cubicBezTo>
                <a:cubicBezTo>
                  <a:pt x="1252305" y="694508"/>
                  <a:pt x="1241929" y="707120"/>
                  <a:pt x="1231937" y="719006"/>
                </a:cubicBezTo>
                <a:cubicBezTo>
                  <a:pt x="1192715" y="766449"/>
                  <a:pt x="1164438" y="806424"/>
                  <a:pt x="1153425" y="832666"/>
                </a:cubicBezTo>
                <a:cubicBezTo>
                  <a:pt x="1148026" y="830645"/>
                  <a:pt x="1141244" y="830093"/>
                  <a:pt x="1133272" y="831029"/>
                </a:cubicBezTo>
                <a:cubicBezTo>
                  <a:pt x="1111332" y="833815"/>
                  <a:pt x="1080546" y="847742"/>
                  <a:pt x="1046873" y="870538"/>
                </a:cubicBezTo>
                <a:cubicBezTo>
                  <a:pt x="966830" y="998552"/>
                  <a:pt x="1008796" y="951386"/>
                  <a:pt x="991873" y="1023964"/>
                </a:cubicBezTo>
                <a:cubicBezTo>
                  <a:pt x="1004947" y="1008249"/>
                  <a:pt x="1018128" y="992640"/>
                  <a:pt x="1031437" y="977137"/>
                </a:cubicBezTo>
                <a:cubicBezTo>
                  <a:pt x="1031714" y="976478"/>
                  <a:pt x="1032054" y="975712"/>
                  <a:pt x="1032308" y="975096"/>
                </a:cubicBezTo>
                <a:cubicBezTo>
                  <a:pt x="1032478" y="975268"/>
                  <a:pt x="1032735" y="975268"/>
                  <a:pt x="1032905" y="975415"/>
                </a:cubicBezTo>
                <a:cubicBezTo>
                  <a:pt x="1073872" y="927825"/>
                  <a:pt x="1115965" y="881235"/>
                  <a:pt x="1159208" y="835707"/>
                </a:cubicBezTo>
                <a:cubicBezTo>
                  <a:pt x="1157613" y="834474"/>
                  <a:pt x="1155786" y="833495"/>
                  <a:pt x="1153745" y="832709"/>
                </a:cubicBezTo>
                <a:cubicBezTo>
                  <a:pt x="1311448" y="672606"/>
                  <a:pt x="1475681" y="525520"/>
                  <a:pt x="1640740" y="395189"/>
                </a:cubicBezTo>
                <a:cubicBezTo>
                  <a:pt x="1650754" y="357570"/>
                  <a:pt x="1666210" y="321271"/>
                  <a:pt x="1680050" y="288652"/>
                </a:cubicBezTo>
                <a:cubicBezTo>
                  <a:pt x="1694230" y="256436"/>
                  <a:pt x="1705881" y="226580"/>
                  <a:pt x="1706413" y="199277"/>
                </a:cubicBezTo>
                <a:cubicBezTo>
                  <a:pt x="1781290" y="136328"/>
                  <a:pt x="1881376" y="67339"/>
                  <a:pt x="1974794" y="14279"/>
                </a:cubicBezTo>
                <a:close/>
              </a:path>
            </a:pathLst>
          </a:custGeom>
          <a:solidFill>
            <a:schemeClr val="bg1">
              <a:lumMod val="85000"/>
            </a:schemeClr>
          </a:solidFill>
        </p:spPr>
        <p:txBody>
          <a:bodyPr wrap="square">
            <a:noAutofit/>
          </a:bodyPr>
          <a:lstStyle/>
          <a:p>
            <a:r>
              <a:rPr lang="zh-CN" altLang="en-US"/>
              <a:t>单击图标添加图片</a:t>
            </a:r>
            <a:endParaRPr lang="fr-FR"/>
          </a:p>
        </p:txBody>
      </p:sp>
      <p:pic>
        <p:nvPicPr>
          <p:cNvPr id="6" name="Image 5">
            <a:extLst>
              <a:ext uri="{FF2B5EF4-FFF2-40B4-BE49-F238E27FC236}">
                <a16:creationId xmlns:a16="http://schemas.microsoft.com/office/drawing/2014/main" id="{DB658D0A-7A79-2B40-9B65-2C4C68C91A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0175" y="277192"/>
            <a:ext cx="3601631" cy="1812501"/>
          </a:xfrm>
          <a:prstGeom prst="rect">
            <a:avLst/>
          </a:prstGeom>
        </p:spPr>
      </p:pic>
      <p:sp>
        <p:nvSpPr>
          <p:cNvPr id="9" name="Espace réservé du texte 8">
            <a:extLst>
              <a:ext uri="{FF2B5EF4-FFF2-40B4-BE49-F238E27FC236}">
                <a16:creationId xmlns:a16="http://schemas.microsoft.com/office/drawing/2014/main" id="{1875596C-4998-B144-B01A-8C58055AA0CE}"/>
              </a:ext>
            </a:extLst>
          </p:cNvPr>
          <p:cNvSpPr>
            <a:spLocks noGrp="1"/>
          </p:cNvSpPr>
          <p:nvPr>
            <p:ph type="body" sz="quarter" idx="12" hasCustomPrompt="1"/>
          </p:nvPr>
        </p:nvSpPr>
        <p:spPr>
          <a:xfrm>
            <a:off x="620714" y="4957129"/>
            <a:ext cx="5322886" cy="400110"/>
          </a:xfrm>
        </p:spPr>
        <p:txBody>
          <a:bodyPr/>
          <a:lstStyle>
            <a:lvl1pPr marL="0" indent="0">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Presented by:</a:t>
            </a:r>
          </a:p>
        </p:txBody>
      </p:sp>
      <p:sp>
        <p:nvSpPr>
          <p:cNvPr id="11" name="Espace réservé du texte 10">
            <a:extLst>
              <a:ext uri="{FF2B5EF4-FFF2-40B4-BE49-F238E27FC236}">
                <a16:creationId xmlns:a16="http://schemas.microsoft.com/office/drawing/2014/main" id="{145D2B8A-99D4-BE4A-9E4D-126919EAD811}"/>
              </a:ext>
            </a:extLst>
          </p:cNvPr>
          <p:cNvSpPr>
            <a:spLocks noGrp="1"/>
          </p:cNvSpPr>
          <p:nvPr>
            <p:ph type="body" sz="quarter" idx="13" hasCustomPrompt="1"/>
          </p:nvPr>
        </p:nvSpPr>
        <p:spPr>
          <a:xfrm>
            <a:off x="620713" y="6211476"/>
            <a:ext cx="3592512" cy="369332"/>
          </a:xfrm>
        </p:spPr>
        <p:txBody>
          <a:bodyPr/>
          <a:lstStyle>
            <a:lvl1pPr marL="0" indent="0">
              <a:buNone/>
              <a:defRPr sz="1800" b="0" i="0">
                <a:latin typeface="Poppins" pitchFamily="2" charset="77"/>
                <a:cs typeface="Poppins" pitchFamily="2" charset="77"/>
              </a:defRPr>
            </a:lvl1pPr>
          </a:lstStyle>
          <a:p>
            <a:r>
              <a:rPr lang="fr-FR" dirty="0">
                <a:solidFill>
                  <a:schemeClr val="accent3"/>
                </a:solidFill>
                <a:latin typeface="Calibri" panose="020F0502020204030204" pitchFamily="34" charset="0"/>
                <a:cs typeface="Calibri" panose="020F0502020204030204" pitchFamily="34" charset="0"/>
              </a:rPr>
              <a:t>DD/MM/YYYY</a:t>
            </a:r>
          </a:p>
        </p:txBody>
      </p:sp>
      <p:sp>
        <p:nvSpPr>
          <p:cNvPr id="7" name="Title Placeholder 1">
            <a:extLst>
              <a:ext uri="{FF2B5EF4-FFF2-40B4-BE49-F238E27FC236}">
                <a16:creationId xmlns:a16="http://schemas.microsoft.com/office/drawing/2014/main" id="{369ED9D4-588C-014D-80A5-1108C2BF32D6}"/>
              </a:ext>
            </a:extLst>
          </p:cNvPr>
          <p:cNvSpPr>
            <a:spLocks noGrp="1"/>
          </p:cNvSpPr>
          <p:nvPr>
            <p:ph type="title" hasCustomPrompt="1"/>
          </p:nvPr>
        </p:nvSpPr>
        <p:spPr>
          <a:xfrm>
            <a:off x="620712" y="2619810"/>
            <a:ext cx="5124995" cy="1511136"/>
          </a:xfrm>
          <a:prstGeom prst="rect">
            <a:avLst/>
          </a:prstGeom>
        </p:spPr>
        <p:txBody>
          <a:bodyPr vert="horz" lIns="91440" tIns="45720" rIns="91440" bIns="45720" rtlCol="0" anchor="t">
            <a:normAutofit/>
          </a:bodyPr>
          <a:lstStyle>
            <a:lvl1pPr>
              <a:defRPr b="0" i="0">
                <a:cs typeface="Poppins" pitchFamily="2" charset="77"/>
              </a:defRPr>
            </a:lvl1pPr>
          </a:lstStyle>
          <a:p>
            <a:r>
              <a:rPr lang="en-US" dirty="0"/>
              <a:t>Presentation title 1 or 2 lines</a:t>
            </a:r>
          </a:p>
        </p:txBody>
      </p:sp>
      <p:sp>
        <p:nvSpPr>
          <p:cNvPr id="8" name="Espace réservé du texte 8">
            <a:extLst>
              <a:ext uri="{FF2B5EF4-FFF2-40B4-BE49-F238E27FC236}">
                <a16:creationId xmlns:a16="http://schemas.microsoft.com/office/drawing/2014/main" id="{6D6807D9-2F3B-2349-9CF7-CEA45317E50D}"/>
              </a:ext>
            </a:extLst>
          </p:cNvPr>
          <p:cNvSpPr>
            <a:spLocks noGrp="1"/>
          </p:cNvSpPr>
          <p:nvPr>
            <p:ph type="body" sz="quarter" idx="16" hasCustomPrompt="1"/>
          </p:nvPr>
        </p:nvSpPr>
        <p:spPr>
          <a:xfrm>
            <a:off x="620712" y="5384247"/>
            <a:ext cx="3735547" cy="400110"/>
          </a:xfrm>
        </p:spPr>
        <p:txBody>
          <a:bodyPr/>
          <a:lstStyle>
            <a:lvl1pPr marL="0" indent="0" algn="l">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For:</a:t>
            </a:r>
          </a:p>
        </p:txBody>
      </p:sp>
    </p:spTree>
    <p:extLst>
      <p:ext uri="{BB962C8B-B14F-4D97-AF65-F5344CB8AC3E}">
        <p14:creationId xmlns:p14="http://schemas.microsoft.com/office/powerpoint/2010/main" val="4011615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simple">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5B93558B-8435-3844-9D31-7101AE338FA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010043" y="1763538"/>
            <a:ext cx="7203115" cy="10188924"/>
          </a:xfrm>
          <a:prstGeom prst="rect">
            <a:avLst/>
          </a:prstGeom>
        </p:spPr>
      </p:pic>
      <p:sp>
        <p:nvSpPr>
          <p:cNvPr id="7" name="Rectangle 6">
            <a:extLst>
              <a:ext uri="{FF2B5EF4-FFF2-40B4-BE49-F238E27FC236}">
                <a16:creationId xmlns:a16="http://schemas.microsoft.com/office/drawing/2014/main" id="{4684A169-C34E-C147-965A-DE1E1838D5BD}"/>
              </a:ext>
            </a:extLst>
          </p:cNvPr>
          <p:cNvSpPr/>
          <p:nvPr userDrawn="1"/>
        </p:nvSpPr>
        <p:spPr>
          <a:xfrm>
            <a:off x="12138528" y="-143059"/>
            <a:ext cx="1960753" cy="7576457"/>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8" name="Rectangle 7">
            <a:extLst>
              <a:ext uri="{FF2B5EF4-FFF2-40B4-BE49-F238E27FC236}">
                <a16:creationId xmlns:a16="http://schemas.microsoft.com/office/drawing/2014/main" id="{78E735F0-F8E5-0146-9565-4AE194440418}"/>
              </a:ext>
            </a:extLst>
          </p:cNvPr>
          <p:cNvSpPr/>
          <p:nvPr userDrawn="1"/>
        </p:nvSpPr>
        <p:spPr>
          <a:xfrm>
            <a:off x="5917523" y="6862761"/>
            <a:ext cx="8334157" cy="1948005"/>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pic>
        <p:nvPicPr>
          <p:cNvPr id="9" name="Image 8">
            <a:extLst>
              <a:ext uri="{FF2B5EF4-FFF2-40B4-BE49-F238E27FC236}">
                <a16:creationId xmlns:a16="http://schemas.microsoft.com/office/drawing/2014/main" id="{839184E6-6DA7-A94C-ACFB-E32EEC28480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40175" y="277192"/>
            <a:ext cx="3601631" cy="1812501"/>
          </a:xfrm>
          <a:prstGeom prst="rect">
            <a:avLst/>
          </a:prstGeom>
        </p:spPr>
      </p:pic>
      <p:sp>
        <p:nvSpPr>
          <p:cNvPr id="15" name="Title Placeholder 1">
            <a:extLst>
              <a:ext uri="{FF2B5EF4-FFF2-40B4-BE49-F238E27FC236}">
                <a16:creationId xmlns:a16="http://schemas.microsoft.com/office/drawing/2014/main" id="{8DB26854-559C-CA45-B0E2-BB9D5EB671CE}"/>
              </a:ext>
            </a:extLst>
          </p:cNvPr>
          <p:cNvSpPr>
            <a:spLocks noGrp="1"/>
          </p:cNvSpPr>
          <p:nvPr>
            <p:ph type="title" hasCustomPrompt="1"/>
          </p:nvPr>
        </p:nvSpPr>
        <p:spPr>
          <a:xfrm>
            <a:off x="620712" y="2619810"/>
            <a:ext cx="5322886" cy="1511136"/>
          </a:xfrm>
          <a:prstGeom prst="rect">
            <a:avLst/>
          </a:prstGeom>
        </p:spPr>
        <p:txBody>
          <a:bodyPr vert="horz" lIns="91440" tIns="45720" rIns="91440" bIns="45720" rtlCol="0" anchor="t">
            <a:normAutofit/>
          </a:bodyPr>
          <a:lstStyle>
            <a:lvl1pPr>
              <a:defRPr b="0" i="0">
                <a:cs typeface="Poppins" pitchFamily="2" charset="77"/>
              </a:defRPr>
            </a:lvl1pPr>
          </a:lstStyle>
          <a:p>
            <a:r>
              <a:rPr lang="en-US" noProof="0" dirty="0"/>
              <a:t>Presentation title 1 or 2 lines</a:t>
            </a:r>
          </a:p>
        </p:txBody>
      </p:sp>
      <p:sp>
        <p:nvSpPr>
          <p:cNvPr id="10" name="Espace réservé du texte 8">
            <a:extLst>
              <a:ext uri="{FF2B5EF4-FFF2-40B4-BE49-F238E27FC236}">
                <a16:creationId xmlns:a16="http://schemas.microsoft.com/office/drawing/2014/main" id="{D896C775-A6B6-1B46-AB4D-1E5856D193B0}"/>
              </a:ext>
            </a:extLst>
          </p:cNvPr>
          <p:cNvSpPr>
            <a:spLocks noGrp="1"/>
          </p:cNvSpPr>
          <p:nvPr>
            <p:ph type="body" sz="quarter" idx="12" hasCustomPrompt="1"/>
          </p:nvPr>
        </p:nvSpPr>
        <p:spPr>
          <a:xfrm>
            <a:off x="620714" y="4957129"/>
            <a:ext cx="5322886" cy="400110"/>
          </a:xfrm>
        </p:spPr>
        <p:txBody>
          <a:bodyPr/>
          <a:lstStyle>
            <a:lvl1pPr marL="0" indent="0">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Presented by: </a:t>
            </a:r>
          </a:p>
        </p:txBody>
      </p:sp>
      <p:sp>
        <p:nvSpPr>
          <p:cNvPr id="11" name="Espace réservé du texte 10">
            <a:extLst>
              <a:ext uri="{FF2B5EF4-FFF2-40B4-BE49-F238E27FC236}">
                <a16:creationId xmlns:a16="http://schemas.microsoft.com/office/drawing/2014/main" id="{1A44373F-F219-1440-9999-C4F84CBC0D21}"/>
              </a:ext>
            </a:extLst>
          </p:cNvPr>
          <p:cNvSpPr>
            <a:spLocks noGrp="1"/>
          </p:cNvSpPr>
          <p:nvPr>
            <p:ph type="body" sz="quarter" idx="13" hasCustomPrompt="1"/>
          </p:nvPr>
        </p:nvSpPr>
        <p:spPr>
          <a:xfrm>
            <a:off x="620713" y="6211476"/>
            <a:ext cx="3592512" cy="369332"/>
          </a:xfrm>
        </p:spPr>
        <p:txBody>
          <a:bodyPr/>
          <a:lstStyle>
            <a:lvl1pPr marL="0" indent="0">
              <a:buNone/>
              <a:defRPr sz="1800" b="0" i="0">
                <a:latin typeface="Poppins" pitchFamily="2" charset="77"/>
                <a:cs typeface="Poppins" pitchFamily="2" charset="77"/>
              </a:defRPr>
            </a:lvl1pPr>
          </a:lstStyle>
          <a:p>
            <a:r>
              <a:rPr lang="fr-FR" dirty="0">
                <a:solidFill>
                  <a:schemeClr val="accent3"/>
                </a:solidFill>
                <a:latin typeface="Calibri" panose="020F0502020204030204" pitchFamily="34" charset="0"/>
                <a:cs typeface="Calibri" panose="020F0502020204030204" pitchFamily="34" charset="0"/>
              </a:rPr>
              <a:t>DD/MM/YYYY</a:t>
            </a:r>
          </a:p>
        </p:txBody>
      </p:sp>
      <p:sp>
        <p:nvSpPr>
          <p:cNvPr id="12" name="Espace réservé du texte 8">
            <a:extLst>
              <a:ext uri="{FF2B5EF4-FFF2-40B4-BE49-F238E27FC236}">
                <a16:creationId xmlns:a16="http://schemas.microsoft.com/office/drawing/2014/main" id="{A00BA71B-8662-5144-8BEA-BACC7E9D42EC}"/>
              </a:ext>
            </a:extLst>
          </p:cNvPr>
          <p:cNvSpPr>
            <a:spLocks noGrp="1"/>
          </p:cNvSpPr>
          <p:nvPr>
            <p:ph type="body" sz="quarter" idx="16" hasCustomPrompt="1"/>
          </p:nvPr>
        </p:nvSpPr>
        <p:spPr>
          <a:xfrm>
            <a:off x="620712" y="5384247"/>
            <a:ext cx="3735547" cy="400110"/>
          </a:xfrm>
        </p:spPr>
        <p:txBody>
          <a:bodyPr/>
          <a:lstStyle>
            <a:lvl1pPr marL="0" indent="0" algn="l">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For:</a:t>
            </a:r>
          </a:p>
        </p:txBody>
      </p:sp>
    </p:spTree>
    <p:extLst>
      <p:ext uri="{BB962C8B-B14F-4D97-AF65-F5344CB8AC3E}">
        <p14:creationId xmlns:p14="http://schemas.microsoft.com/office/powerpoint/2010/main" val="261685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mplate en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329E330-DFEB-455C-9775-E43DC8AF5A0D}"/>
              </a:ext>
            </a:extLst>
          </p:cNvPr>
          <p:cNvSpPr>
            <a:spLocks noGrp="1"/>
          </p:cNvSpPr>
          <p:nvPr>
            <p:ph type="pic" sz="quarter" idx="55" hasCustomPrompt="1"/>
          </p:nvPr>
        </p:nvSpPr>
        <p:spPr>
          <a:xfrm>
            <a:off x="0" y="2"/>
            <a:ext cx="12192000" cy="3428999"/>
          </a:xfrm>
          <a:custGeom>
            <a:avLst/>
            <a:gdLst>
              <a:gd name="connsiteX0" fmla="*/ 6931687 w 12192000"/>
              <a:gd name="connsiteY0" fmla="*/ 4243277 h 4251103"/>
              <a:gd name="connsiteX1" fmla="*/ 6962652 w 12192000"/>
              <a:gd name="connsiteY1" fmla="*/ 4251103 h 4251103"/>
              <a:gd name="connsiteX2" fmla="*/ 6926527 w 12192000"/>
              <a:gd name="connsiteY2" fmla="*/ 4251103 h 4251103"/>
              <a:gd name="connsiteX3" fmla="*/ 6921366 w 12192000"/>
              <a:gd name="connsiteY3" fmla="*/ 4251103 h 4251103"/>
              <a:gd name="connsiteX4" fmla="*/ 6931687 w 12192000"/>
              <a:gd name="connsiteY4" fmla="*/ 4243277 h 4251103"/>
              <a:gd name="connsiteX5" fmla="*/ 7061514 w 12192000"/>
              <a:gd name="connsiteY5" fmla="*/ 4216590 h 4251103"/>
              <a:gd name="connsiteX6" fmla="*/ 7050258 w 12192000"/>
              <a:gd name="connsiteY6" fmla="*/ 4218784 h 4251103"/>
              <a:gd name="connsiteX7" fmla="*/ 7055368 w 12192000"/>
              <a:gd name="connsiteY7" fmla="*/ 4235306 h 4251103"/>
              <a:gd name="connsiteX8" fmla="*/ 7063031 w 12192000"/>
              <a:gd name="connsiteY8" fmla="*/ 4231176 h 4251103"/>
              <a:gd name="connsiteX9" fmla="*/ 7070695 w 12192000"/>
              <a:gd name="connsiteY9" fmla="*/ 4235306 h 4251103"/>
              <a:gd name="connsiteX10" fmla="*/ 7080913 w 12192000"/>
              <a:gd name="connsiteY10" fmla="*/ 4227046 h 4251103"/>
              <a:gd name="connsiteX11" fmla="*/ 7061514 w 12192000"/>
              <a:gd name="connsiteY11" fmla="*/ 4216590 h 4251103"/>
              <a:gd name="connsiteX12" fmla="*/ 7097260 w 12192000"/>
              <a:gd name="connsiteY12" fmla="*/ 4210523 h 4251103"/>
              <a:gd name="connsiteX13" fmla="*/ 7112249 w 12192000"/>
              <a:gd name="connsiteY13" fmla="*/ 4235306 h 4251103"/>
              <a:gd name="connsiteX14" fmla="*/ 7097260 w 12192000"/>
              <a:gd name="connsiteY14" fmla="*/ 4210523 h 4251103"/>
              <a:gd name="connsiteX15" fmla="*/ 6977368 w 12192000"/>
              <a:gd name="connsiteY15" fmla="*/ 4202260 h 4251103"/>
              <a:gd name="connsiteX16" fmla="*/ 6971917 w 12192000"/>
              <a:gd name="connsiteY16" fmla="*/ 4210523 h 4251103"/>
              <a:gd name="connsiteX17" fmla="*/ 6993716 w 12192000"/>
              <a:gd name="connsiteY17" fmla="*/ 4218784 h 4251103"/>
              <a:gd name="connsiteX18" fmla="*/ 6977368 w 12192000"/>
              <a:gd name="connsiteY18" fmla="*/ 4227046 h 4251103"/>
              <a:gd name="connsiteX19" fmla="*/ 7004616 w 12192000"/>
              <a:gd name="connsiteY19" fmla="*/ 4218784 h 4251103"/>
              <a:gd name="connsiteX20" fmla="*/ 6977368 w 12192000"/>
              <a:gd name="connsiteY20" fmla="*/ 4202260 h 4251103"/>
              <a:gd name="connsiteX21" fmla="*/ 7448767 w 12192000"/>
              <a:gd name="connsiteY21" fmla="*/ 4181609 h 4251103"/>
              <a:gd name="connsiteX22" fmla="*/ 7416068 w 12192000"/>
              <a:gd name="connsiteY22" fmla="*/ 4189871 h 4251103"/>
              <a:gd name="connsiteX23" fmla="*/ 7448767 w 12192000"/>
              <a:gd name="connsiteY23" fmla="*/ 4181609 h 4251103"/>
              <a:gd name="connsiteX24" fmla="*/ 7431737 w 12192000"/>
              <a:gd name="connsiteY24" fmla="*/ 4165086 h 4251103"/>
              <a:gd name="connsiteX25" fmla="*/ 7426516 w 12192000"/>
              <a:gd name="connsiteY25" fmla="*/ 4173347 h 4251103"/>
              <a:gd name="connsiteX26" fmla="*/ 7478742 w 12192000"/>
              <a:gd name="connsiteY26" fmla="*/ 4181609 h 4251103"/>
              <a:gd name="connsiteX27" fmla="*/ 7478742 w 12192000"/>
              <a:gd name="connsiteY27" fmla="*/ 4173347 h 4251103"/>
              <a:gd name="connsiteX28" fmla="*/ 7431737 w 12192000"/>
              <a:gd name="connsiteY28" fmla="*/ 4165086 h 4251103"/>
              <a:gd name="connsiteX29" fmla="*/ 6965215 w 12192000"/>
              <a:gd name="connsiteY29" fmla="*/ 4154826 h 4251103"/>
              <a:gd name="connsiteX30" fmla="*/ 6962652 w 12192000"/>
              <a:gd name="connsiteY30" fmla="*/ 4157202 h 4251103"/>
              <a:gd name="connsiteX31" fmla="*/ 6921366 w 12192000"/>
              <a:gd name="connsiteY31" fmla="*/ 4157202 h 4251103"/>
              <a:gd name="connsiteX32" fmla="*/ 7580806 w 12192000"/>
              <a:gd name="connsiteY32" fmla="*/ 4150304 h 4251103"/>
              <a:gd name="connsiteX33" fmla="*/ 7673857 w 12192000"/>
              <a:gd name="connsiteY33" fmla="*/ 4150304 h 4251103"/>
              <a:gd name="connsiteX34" fmla="*/ 7575637 w 12192000"/>
              <a:gd name="connsiteY34" fmla="*/ 4165956 h 4251103"/>
              <a:gd name="connsiteX35" fmla="*/ 7580806 w 12192000"/>
              <a:gd name="connsiteY35" fmla="*/ 4150304 h 4251103"/>
              <a:gd name="connsiteX36" fmla="*/ 7473292 w 12192000"/>
              <a:gd name="connsiteY36" fmla="*/ 4140301 h 4251103"/>
              <a:gd name="connsiteX37" fmla="*/ 7421519 w 12192000"/>
              <a:gd name="connsiteY37" fmla="*/ 4156825 h 4251103"/>
              <a:gd name="connsiteX38" fmla="*/ 7473292 w 12192000"/>
              <a:gd name="connsiteY38" fmla="*/ 4140301 h 4251103"/>
              <a:gd name="connsiteX39" fmla="*/ 8026654 w 12192000"/>
              <a:gd name="connsiteY39" fmla="*/ 4134105 h 4251103"/>
              <a:gd name="connsiteX40" fmla="*/ 8009096 w 12192000"/>
              <a:gd name="connsiteY40" fmla="*/ 4134107 h 4251103"/>
              <a:gd name="connsiteX41" fmla="*/ 7993491 w 12192000"/>
              <a:gd name="connsiteY41" fmla="*/ 4140301 h 4251103"/>
              <a:gd name="connsiteX42" fmla="*/ 8045510 w 12192000"/>
              <a:gd name="connsiteY42" fmla="*/ 4140301 h 4251103"/>
              <a:gd name="connsiteX43" fmla="*/ 8040310 w 12192000"/>
              <a:gd name="connsiteY43" fmla="*/ 4134107 h 4251103"/>
              <a:gd name="connsiteX44" fmla="*/ 8026654 w 12192000"/>
              <a:gd name="connsiteY44" fmla="*/ 4134105 h 4251103"/>
              <a:gd name="connsiteX45" fmla="*/ 7224393 w 12192000"/>
              <a:gd name="connsiteY45" fmla="*/ 4117825 h 4251103"/>
              <a:gd name="connsiteX46" fmla="*/ 7214430 w 12192000"/>
              <a:gd name="connsiteY46" fmla="*/ 4133073 h 4251103"/>
              <a:gd name="connsiteX47" fmla="*/ 7225330 w 12192000"/>
              <a:gd name="connsiteY47" fmla="*/ 4133073 h 4251103"/>
              <a:gd name="connsiteX48" fmla="*/ 7241678 w 12192000"/>
              <a:gd name="connsiteY48" fmla="*/ 4133073 h 4251103"/>
              <a:gd name="connsiteX49" fmla="*/ 7236229 w 12192000"/>
              <a:gd name="connsiteY49" fmla="*/ 4118614 h 4251103"/>
              <a:gd name="connsiteX50" fmla="*/ 7224393 w 12192000"/>
              <a:gd name="connsiteY50" fmla="*/ 4117825 h 4251103"/>
              <a:gd name="connsiteX51" fmla="*/ 7617368 w 12192000"/>
              <a:gd name="connsiteY51" fmla="*/ 4111386 h 4251103"/>
              <a:gd name="connsiteX52" fmla="*/ 7653132 w 12192000"/>
              <a:gd name="connsiteY52" fmla="*/ 4119647 h 4251103"/>
              <a:gd name="connsiteX53" fmla="*/ 7617368 w 12192000"/>
              <a:gd name="connsiteY53" fmla="*/ 4111386 h 4251103"/>
              <a:gd name="connsiteX54" fmla="*/ 7293450 w 12192000"/>
              <a:gd name="connsiteY54" fmla="*/ 4111386 h 4251103"/>
              <a:gd name="connsiteX55" fmla="*/ 7328873 w 12192000"/>
              <a:gd name="connsiteY55" fmla="*/ 4111386 h 4251103"/>
              <a:gd name="connsiteX56" fmla="*/ 7293450 w 12192000"/>
              <a:gd name="connsiteY56" fmla="*/ 4111386 h 4251103"/>
              <a:gd name="connsiteX57" fmla="*/ 7189905 w 12192000"/>
              <a:gd name="connsiteY57" fmla="*/ 4111386 h 4251103"/>
              <a:gd name="connsiteX58" fmla="*/ 7162658 w 12192000"/>
              <a:gd name="connsiteY58" fmla="*/ 4119647 h 4251103"/>
              <a:gd name="connsiteX59" fmla="*/ 7162658 w 12192000"/>
              <a:gd name="connsiteY59" fmla="*/ 4127907 h 4251103"/>
              <a:gd name="connsiteX60" fmla="*/ 7189905 w 12192000"/>
              <a:gd name="connsiteY60" fmla="*/ 4111386 h 4251103"/>
              <a:gd name="connsiteX61" fmla="*/ 6993411 w 12192000"/>
              <a:gd name="connsiteY61" fmla="*/ 4110878 h 4251103"/>
              <a:gd name="connsiteX62" fmla="*/ 6988455 w 12192000"/>
              <a:gd name="connsiteY62" fmla="*/ 4125901 h 4251103"/>
              <a:gd name="connsiteX63" fmla="*/ 6992325 w 12192000"/>
              <a:gd name="connsiteY63" fmla="*/ 4111231 h 4251103"/>
              <a:gd name="connsiteX64" fmla="*/ 6993617 w 12192000"/>
              <a:gd name="connsiteY64" fmla="*/ 4110250 h 4251103"/>
              <a:gd name="connsiteX65" fmla="*/ 6994740 w 12192000"/>
              <a:gd name="connsiteY65" fmla="*/ 4110446 h 4251103"/>
              <a:gd name="connsiteX66" fmla="*/ 6993411 w 12192000"/>
              <a:gd name="connsiteY66" fmla="*/ 4110878 h 4251103"/>
              <a:gd name="connsiteX67" fmla="*/ 7203054 w 12192000"/>
              <a:gd name="connsiteY67" fmla="*/ 4108321 h 4251103"/>
              <a:gd name="connsiteX68" fmla="*/ 7193994 w 12192000"/>
              <a:gd name="connsiteY68" fmla="*/ 4110353 h 4251103"/>
              <a:gd name="connsiteX69" fmla="*/ 7199171 w 12192000"/>
              <a:gd name="connsiteY69" fmla="*/ 4124811 h 4251103"/>
              <a:gd name="connsiteX70" fmla="*/ 7168106 w 12192000"/>
              <a:gd name="connsiteY70" fmla="*/ 4132040 h 4251103"/>
              <a:gd name="connsiteX71" fmla="*/ 7204347 w 12192000"/>
              <a:gd name="connsiteY71" fmla="*/ 4132040 h 4251103"/>
              <a:gd name="connsiteX72" fmla="*/ 7214703 w 12192000"/>
              <a:gd name="connsiteY72" fmla="*/ 4110353 h 4251103"/>
              <a:gd name="connsiteX73" fmla="*/ 7203054 w 12192000"/>
              <a:gd name="connsiteY73" fmla="*/ 4108321 h 4251103"/>
              <a:gd name="connsiteX74" fmla="*/ 7111442 w 12192000"/>
              <a:gd name="connsiteY74" fmla="*/ 4103511 h 4251103"/>
              <a:gd name="connsiteX75" fmla="*/ 7091811 w 12192000"/>
              <a:gd name="connsiteY75" fmla="*/ 4111386 h 4251103"/>
              <a:gd name="connsiteX76" fmla="*/ 7122329 w 12192000"/>
              <a:gd name="connsiteY76" fmla="*/ 4111386 h 4251103"/>
              <a:gd name="connsiteX77" fmla="*/ 7112157 w 12192000"/>
              <a:gd name="connsiteY77" fmla="*/ 4127907 h 4251103"/>
              <a:gd name="connsiteX78" fmla="*/ 7111442 w 12192000"/>
              <a:gd name="connsiteY78" fmla="*/ 4103511 h 4251103"/>
              <a:gd name="connsiteX79" fmla="*/ 7391544 w 12192000"/>
              <a:gd name="connsiteY79" fmla="*/ 4103124 h 4251103"/>
              <a:gd name="connsiteX80" fmla="*/ 7416068 w 12192000"/>
              <a:gd name="connsiteY80" fmla="*/ 4111386 h 4251103"/>
              <a:gd name="connsiteX81" fmla="*/ 7391544 w 12192000"/>
              <a:gd name="connsiteY81" fmla="*/ 4103124 h 4251103"/>
              <a:gd name="connsiteX82" fmla="*/ 7473291 w 12192000"/>
              <a:gd name="connsiteY82" fmla="*/ 4094863 h 4251103"/>
              <a:gd name="connsiteX83" fmla="*/ 7519614 w 12192000"/>
              <a:gd name="connsiteY83" fmla="*/ 4094863 h 4251103"/>
              <a:gd name="connsiteX84" fmla="*/ 7473291 w 12192000"/>
              <a:gd name="connsiteY84" fmla="*/ 4094863 h 4251103"/>
              <a:gd name="connsiteX85" fmla="*/ 7431269 w 12192000"/>
              <a:gd name="connsiteY85" fmla="*/ 4076145 h 4251103"/>
              <a:gd name="connsiteX86" fmla="*/ 7416068 w 12192000"/>
              <a:gd name="connsiteY86" fmla="*/ 4078340 h 4251103"/>
              <a:gd name="connsiteX87" fmla="*/ 7436658 w 12192000"/>
              <a:gd name="connsiteY87" fmla="*/ 4094863 h 4251103"/>
              <a:gd name="connsiteX88" fmla="*/ 7462393 w 12192000"/>
              <a:gd name="connsiteY88" fmla="*/ 4086601 h 4251103"/>
              <a:gd name="connsiteX89" fmla="*/ 7431269 w 12192000"/>
              <a:gd name="connsiteY89" fmla="*/ 4076145 h 4251103"/>
              <a:gd name="connsiteX90" fmla="*/ 8587754 w 12192000"/>
              <a:gd name="connsiteY90" fmla="*/ 4061817 h 4251103"/>
              <a:gd name="connsiteX91" fmla="*/ 8516909 w 12192000"/>
              <a:gd name="connsiteY91" fmla="*/ 4078340 h 4251103"/>
              <a:gd name="connsiteX92" fmla="*/ 8587754 w 12192000"/>
              <a:gd name="connsiteY92" fmla="*/ 4061817 h 4251103"/>
              <a:gd name="connsiteX93" fmla="*/ 7509881 w 12192000"/>
              <a:gd name="connsiteY93" fmla="*/ 4049427 h 4251103"/>
              <a:gd name="connsiteX94" fmla="*/ 7510636 w 12192000"/>
              <a:gd name="connsiteY94" fmla="*/ 4051278 h 4251103"/>
              <a:gd name="connsiteX95" fmla="*/ 7500393 w 12192000"/>
              <a:gd name="connsiteY95" fmla="*/ 4053301 h 4251103"/>
              <a:gd name="connsiteX96" fmla="*/ 7499762 w 12192000"/>
              <a:gd name="connsiteY96" fmla="*/ 4061820 h 4251103"/>
              <a:gd name="connsiteX97" fmla="*/ 7512413 w 12192000"/>
              <a:gd name="connsiteY97" fmla="*/ 4055624 h 4251103"/>
              <a:gd name="connsiteX98" fmla="*/ 7510636 w 12192000"/>
              <a:gd name="connsiteY98" fmla="*/ 4051278 h 4251103"/>
              <a:gd name="connsiteX99" fmla="*/ 7520003 w 12192000"/>
              <a:gd name="connsiteY99" fmla="*/ 4049427 h 4251103"/>
              <a:gd name="connsiteX100" fmla="*/ 7509881 w 12192000"/>
              <a:gd name="connsiteY100" fmla="*/ 4049427 h 4251103"/>
              <a:gd name="connsiteX101" fmla="*/ 8489498 w 12192000"/>
              <a:gd name="connsiteY101" fmla="*/ 4047792 h 4251103"/>
              <a:gd name="connsiteX102" fmla="*/ 8485300 w 12192000"/>
              <a:gd name="connsiteY102" fmla="*/ 4048740 h 4251103"/>
              <a:gd name="connsiteX103" fmla="*/ 8474765 w 12192000"/>
              <a:gd name="connsiteY103" fmla="*/ 4063885 h 4251103"/>
              <a:gd name="connsiteX104" fmla="*/ 8437887 w 12192000"/>
              <a:gd name="connsiteY104" fmla="*/ 4071456 h 4251103"/>
              <a:gd name="connsiteX105" fmla="*/ 8469496 w 12192000"/>
              <a:gd name="connsiteY105" fmla="*/ 4079032 h 4251103"/>
              <a:gd name="connsiteX106" fmla="*/ 8501105 w 12192000"/>
              <a:gd name="connsiteY106" fmla="*/ 4079032 h 4251103"/>
              <a:gd name="connsiteX107" fmla="*/ 8485300 w 12192000"/>
              <a:gd name="connsiteY107" fmla="*/ 4063885 h 4251103"/>
              <a:gd name="connsiteX108" fmla="*/ 8516909 w 12192000"/>
              <a:gd name="connsiteY108" fmla="*/ 4056311 h 4251103"/>
              <a:gd name="connsiteX109" fmla="*/ 8489498 w 12192000"/>
              <a:gd name="connsiteY109" fmla="*/ 4047792 h 4251103"/>
              <a:gd name="connsiteX110" fmla="*/ 8211257 w 12192000"/>
              <a:gd name="connsiteY110" fmla="*/ 4046962 h 4251103"/>
              <a:gd name="connsiteX111" fmla="*/ 8138154 w 12192000"/>
              <a:gd name="connsiteY111" fmla="*/ 4062647 h 4251103"/>
              <a:gd name="connsiteX112" fmla="*/ 8215357 w 12192000"/>
              <a:gd name="connsiteY112" fmla="*/ 4055211 h 4251103"/>
              <a:gd name="connsiteX113" fmla="*/ 8199918 w 12192000"/>
              <a:gd name="connsiteY113" fmla="*/ 4062647 h 4251103"/>
              <a:gd name="connsiteX114" fmla="*/ 8230799 w 12192000"/>
              <a:gd name="connsiteY114" fmla="*/ 4055211 h 4251103"/>
              <a:gd name="connsiteX115" fmla="*/ 8211257 w 12192000"/>
              <a:gd name="connsiteY115" fmla="*/ 4046962 h 4251103"/>
              <a:gd name="connsiteX116" fmla="*/ 8715567 w 12192000"/>
              <a:gd name="connsiteY116" fmla="*/ 4045040 h 4251103"/>
              <a:gd name="connsiteX117" fmla="*/ 8696409 w 12192000"/>
              <a:gd name="connsiteY117" fmla="*/ 4047363 h 4251103"/>
              <a:gd name="connsiteX118" fmla="*/ 8727065 w 12192000"/>
              <a:gd name="connsiteY118" fmla="*/ 4047363 h 4251103"/>
              <a:gd name="connsiteX119" fmla="*/ 8715567 w 12192000"/>
              <a:gd name="connsiteY119" fmla="*/ 4045040 h 4251103"/>
              <a:gd name="connsiteX120" fmla="*/ 7171088 w 12192000"/>
              <a:gd name="connsiteY120" fmla="*/ 4045040 h 4251103"/>
              <a:gd name="connsiteX121" fmla="*/ 7154483 w 12192000"/>
              <a:gd name="connsiteY121" fmla="*/ 4047363 h 4251103"/>
              <a:gd name="connsiteX122" fmla="*/ 7154483 w 12192000"/>
              <a:gd name="connsiteY122" fmla="*/ 4053559 h 4251103"/>
              <a:gd name="connsiteX123" fmla="*/ 7195357 w 12192000"/>
              <a:gd name="connsiteY123" fmla="*/ 4047363 h 4251103"/>
              <a:gd name="connsiteX124" fmla="*/ 7171088 w 12192000"/>
              <a:gd name="connsiteY124" fmla="*/ 4045040 h 4251103"/>
              <a:gd name="connsiteX125" fmla="*/ 8582305 w 12192000"/>
              <a:gd name="connsiteY125" fmla="*/ 4041165 h 4251103"/>
              <a:gd name="connsiteX126" fmla="*/ 8532350 w 12192000"/>
              <a:gd name="connsiteY126" fmla="*/ 4047363 h 4251103"/>
              <a:gd name="connsiteX127" fmla="*/ 8522358 w 12192000"/>
              <a:gd name="connsiteY127" fmla="*/ 4047363 h 4251103"/>
              <a:gd name="connsiteX128" fmla="*/ 8522358 w 12192000"/>
              <a:gd name="connsiteY128" fmla="*/ 4053559 h 4251103"/>
              <a:gd name="connsiteX129" fmla="*/ 8562324 w 12192000"/>
              <a:gd name="connsiteY129" fmla="*/ 4047363 h 4251103"/>
              <a:gd name="connsiteX130" fmla="*/ 8552333 w 12192000"/>
              <a:gd name="connsiteY130" fmla="*/ 4053559 h 4251103"/>
              <a:gd name="connsiteX131" fmla="*/ 8562324 w 12192000"/>
              <a:gd name="connsiteY131" fmla="*/ 4053559 h 4251103"/>
              <a:gd name="connsiteX132" fmla="*/ 8567318 w 12192000"/>
              <a:gd name="connsiteY132" fmla="*/ 4053559 h 4251103"/>
              <a:gd name="connsiteX133" fmla="*/ 8582305 w 12192000"/>
              <a:gd name="connsiteY133" fmla="*/ 4041165 h 4251103"/>
              <a:gd name="connsiteX134" fmla="*/ 8768585 w 12192000"/>
              <a:gd name="connsiteY134" fmla="*/ 4038927 h 4251103"/>
              <a:gd name="connsiteX135" fmla="*/ 8732172 w 12192000"/>
              <a:gd name="connsiteY135" fmla="*/ 4046673 h 4251103"/>
              <a:gd name="connsiteX136" fmla="*/ 8789394 w 12192000"/>
              <a:gd name="connsiteY136" fmla="*/ 4046673 h 4251103"/>
              <a:gd name="connsiteX137" fmla="*/ 8768585 w 12192000"/>
              <a:gd name="connsiteY137" fmla="*/ 4038927 h 4251103"/>
              <a:gd name="connsiteX138" fmla="*/ 8364298 w 12192000"/>
              <a:gd name="connsiteY138" fmla="*/ 4038652 h 4251103"/>
              <a:gd name="connsiteX139" fmla="*/ 8351051 w 12192000"/>
              <a:gd name="connsiteY139" fmla="*/ 4040731 h 4251103"/>
              <a:gd name="connsiteX140" fmla="*/ 8333520 w 12192000"/>
              <a:gd name="connsiteY140" fmla="*/ 4054001 h 4251103"/>
              <a:gd name="connsiteX141" fmla="*/ 8323047 w 12192000"/>
              <a:gd name="connsiteY141" fmla="*/ 4056049 h 4251103"/>
              <a:gd name="connsiteX142" fmla="*/ 8287726 w 12192000"/>
              <a:gd name="connsiteY142" fmla="*/ 4054427 h 4251103"/>
              <a:gd name="connsiteX143" fmla="*/ 8237325 w 12192000"/>
              <a:gd name="connsiteY143" fmla="*/ 4064211 h 4251103"/>
              <a:gd name="connsiteX144" fmla="*/ 8258002 w 12192000"/>
              <a:gd name="connsiteY144" fmla="*/ 4064211 h 4251103"/>
              <a:gd name="connsiteX145" fmla="*/ 8268341 w 12192000"/>
              <a:gd name="connsiteY145" fmla="*/ 4064211 h 4251103"/>
              <a:gd name="connsiteX146" fmla="*/ 8195968 w 12192000"/>
              <a:gd name="connsiteY146" fmla="*/ 4095516 h 4251103"/>
              <a:gd name="connsiteX147" fmla="*/ 8144275 w 12192000"/>
              <a:gd name="connsiteY147" fmla="*/ 4087690 h 4251103"/>
              <a:gd name="connsiteX148" fmla="*/ 8087410 w 12192000"/>
              <a:gd name="connsiteY148" fmla="*/ 4111170 h 4251103"/>
              <a:gd name="connsiteX149" fmla="*/ 8082241 w 12192000"/>
              <a:gd name="connsiteY149" fmla="*/ 4103344 h 4251103"/>
              <a:gd name="connsiteX150" fmla="*/ 8025376 w 12192000"/>
              <a:gd name="connsiteY150" fmla="*/ 4118997 h 4251103"/>
              <a:gd name="connsiteX151" fmla="*/ 8020209 w 12192000"/>
              <a:gd name="connsiteY151" fmla="*/ 4111170 h 4251103"/>
              <a:gd name="connsiteX152" fmla="*/ 8102919 w 12192000"/>
              <a:gd name="connsiteY152" fmla="*/ 4095516 h 4251103"/>
              <a:gd name="connsiteX153" fmla="*/ 8206308 w 12192000"/>
              <a:gd name="connsiteY153" fmla="*/ 4072038 h 4251103"/>
              <a:gd name="connsiteX154" fmla="*/ 8206308 w 12192000"/>
              <a:gd name="connsiteY154" fmla="*/ 4064211 h 4251103"/>
              <a:gd name="connsiteX155" fmla="*/ 8139105 w 12192000"/>
              <a:gd name="connsiteY155" fmla="*/ 4072038 h 4251103"/>
              <a:gd name="connsiteX156" fmla="*/ 8104858 w 12192000"/>
              <a:gd name="connsiteY156" fmla="*/ 4084756 h 4251103"/>
              <a:gd name="connsiteX157" fmla="*/ 8068470 w 12192000"/>
              <a:gd name="connsiteY157" fmla="*/ 4080085 h 4251103"/>
              <a:gd name="connsiteX158" fmla="*/ 8068672 w 12192000"/>
              <a:gd name="connsiteY158" fmla="*/ 4079863 h 4251103"/>
              <a:gd name="connsiteX159" fmla="*/ 8068714 w 12192000"/>
              <a:gd name="connsiteY159" fmla="*/ 4079760 h 4251103"/>
              <a:gd name="connsiteX160" fmla="*/ 8085472 w 12192000"/>
              <a:gd name="connsiteY160" fmla="*/ 4078884 h 4251103"/>
              <a:gd name="connsiteX161" fmla="*/ 8092581 w 12192000"/>
              <a:gd name="connsiteY161" fmla="*/ 4072038 h 4251103"/>
              <a:gd name="connsiteX162" fmla="*/ 8057041 w 12192000"/>
              <a:gd name="connsiteY162" fmla="*/ 4067146 h 4251103"/>
              <a:gd name="connsiteX163" fmla="*/ 8025376 w 12192000"/>
              <a:gd name="connsiteY163" fmla="*/ 4079861 h 4251103"/>
              <a:gd name="connsiteX164" fmla="*/ 8071902 w 12192000"/>
              <a:gd name="connsiteY164" fmla="*/ 4072038 h 4251103"/>
              <a:gd name="connsiteX165" fmla="*/ 8068714 w 12192000"/>
              <a:gd name="connsiteY165" fmla="*/ 4079760 h 4251103"/>
              <a:gd name="connsiteX166" fmla="*/ 8066732 w 12192000"/>
              <a:gd name="connsiteY166" fmla="*/ 4079861 h 4251103"/>
              <a:gd name="connsiteX167" fmla="*/ 8068470 w 12192000"/>
              <a:gd name="connsiteY167" fmla="*/ 4080085 h 4251103"/>
              <a:gd name="connsiteX168" fmla="*/ 8061563 w 12192000"/>
              <a:gd name="connsiteY168" fmla="*/ 4087690 h 4251103"/>
              <a:gd name="connsiteX169" fmla="*/ 8020209 w 12192000"/>
              <a:gd name="connsiteY169" fmla="*/ 4087690 h 4251103"/>
              <a:gd name="connsiteX170" fmla="*/ 7994361 w 12192000"/>
              <a:gd name="connsiteY170" fmla="*/ 4079861 h 4251103"/>
              <a:gd name="connsiteX171" fmla="*/ 7984023 w 12192000"/>
              <a:gd name="connsiteY171" fmla="*/ 4095516 h 4251103"/>
              <a:gd name="connsiteX172" fmla="*/ 7927158 w 12192000"/>
              <a:gd name="connsiteY172" fmla="*/ 4095516 h 4251103"/>
              <a:gd name="connsiteX173" fmla="*/ 7953005 w 12192000"/>
              <a:gd name="connsiteY173" fmla="*/ 4079861 h 4251103"/>
              <a:gd name="connsiteX174" fmla="*/ 7921989 w 12192000"/>
              <a:gd name="connsiteY174" fmla="*/ 4095516 h 4251103"/>
              <a:gd name="connsiteX175" fmla="*/ 7896143 w 12192000"/>
              <a:gd name="connsiteY175" fmla="*/ 4087690 h 4251103"/>
              <a:gd name="connsiteX176" fmla="*/ 7808261 w 12192000"/>
              <a:gd name="connsiteY176" fmla="*/ 4118997 h 4251103"/>
              <a:gd name="connsiteX177" fmla="*/ 7772075 w 12192000"/>
              <a:gd name="connsiteY177" fmla="*/ 4111170 h 4251103"/>
              <a:gd name="connsiteX178" fmla="*/ 7792753 w 12192000"/>
              <a:gd name="connsiteY178" fmla="*/ 4103344 h 4251103"/>
              <a:gd name="connsiteX179" fmla="*/ 7720380 w 12192000"/>
              <a:gd name="connsiteY179" fmla="*/ 4126823 h 4251103"/>
              <a:gd name="connsiteX180" fmla="*/ 7692595 w 12192000"/>
              <a:gd name="connsiteY180" fmla="*/ 4126823 h 4251103"/>
              <a:gd name="connsiteX181" fmla="*/ 7679026 w 12192000"/>
              <a:gd name="connsiteY181" fmla="*/ 4126823 h 4251103"/>
              <a:gd name="connsiteX182" fmla="*/ 7658348 w 12192000"/>
              <a:gd name="connsiteY182" fmla="*/ 4134651 h 4251103"/>
              <a:gd name="connsiteX183" fmla="*/ 7585977 w 12192000"/>
              <a:gd name="connsiteY183" fmla="*/ 4134651 h 4251103"/>
              <a:gd name="connsiteX184" fmla="*/ 7565298 w 12192000"/>
              <a:gd name="connsiteY184" fmla="*/ 4150304 h 4251103"/>
              <a:gd name="connsiteX185" fmla="*/ 7580806 w 12192000"/>
              <a:gd name="connsiteY185" fmla="*/ 4150304 h 4251103"/>
              <a:gd name="connsiteX186" fmla="*/ 7503263 w 12192000"/>
              <a:gd name="connsiteY186" fmla="*/ 4173782 h 4251103"/>
              <a:gd name="connsiteX187" fmla="*/ 7565298 w 12192000"/>
              <a:gd name="connsiteY187" fmla="*/ 4181609 h 4251103"/>
              <a:gd name="connsiteX188" fmla="*/ 7591144 w 12192000"/>
              <a:gd name="connsiteY188" fmla="*/ 4181609 h 4251103"/>
              <a:gd name="connsiteX189" fmla="*/ 7663516 w 12192000"/>
              <a:gd name="connsiteY189" fmla="*/ 4158127 h 4251103"/>
              <a:gd name="connsiteX190" fmla="*/ 7699703 w 12192000"/>
              <a:gd name="connsiteY190" fmla="*/ 4158127 h 4251103"/>
              <a:gd name="connsiteX191" fmla="*/ 7730720 w 12192000"/>
              <a:gd name="connsiteY191" fmla="*/ 4173782 h 4251103"/>
              <a:gd name="connsiteX192" fmla="*/ 7844447 w 12192000"/>
              <a:gd name="connsiteY192" fmla="*/ 4158127 h 4251103"/>
              <a:gd name="connsiteX193" fmla="*/ 7854786 w 12192000"/>
              <a:gd name="connsiteY193" fmla="*/ 4150304 h 4251103"/>
              <a:gd name="connsiteX194" fmla="*/ 7890973 w 12192000"/>
              <a:gd name="connsiteY194" fmla="*/ 4158127 h 4251103"/>
              <a:gd name="connsiteX195" fmla="*/ 7870295 w 12192000"/>
              <a:gd name="connsiteY195" fmla="*/ 4150304 h 4251103"/>
              <a:gd name="connsiteX196" fmla="*/ 7916818 w 12192000"/>
              <a:gd name="connsiteY196" fmla="*/ 4150304 h 4251103"/>
              <a:gd name="connsiteX197" fmla="*/ 7932329 w 12192000"/>
              <a:gd name="connsiteY197" fmla="*/ 4134651 h 4251103"/>
              <a:gd name="connsiteX198" fmla="*/ 7963344 w 12192000"/>
              <a:gd name="connsiteY198" fmla="*/ 4142476 h 4251103"/>
              <a:gd name="connsiteX199" fmla="*/ 7979499 w 12192000"/>
              <a:gd name="connsiteY199" fmla="*/ 4142476 h 4251103"/>
              <a:gd name="connsiteX200" fmla="*/ 7984023 w 12192000"/>
              <a:gd name="connsiteY200" fmla="*/ 4142476 h 4251103"/>
              <a:gd name="connsiteX201" fmla="*/ 8082241 w 12192000"/>
              <a:gd name="connsiteY201" fmla="*/ 4134651 h 4251103"/>
              <a:gd name="connsiteX202" fmla="*/ 8113258 w 12192000"/>
              <a:gd name="connsiteY202" fmla="*/ 4118997 h 4251103"/>
              <a:gd name="connsiteX203" fmla="*/ 8154613 w 12192000"/>
              <a:gd name="connsiteY203" fmla="*/ 4126823 h 4251103"/>
              <a:gd name="connsiteX204" fmla="*/ 8216647 w 12192000"/>
              <a:gd name="connsiteY204" fmla="*/ 4118997 h 4251103"/>
              <a:gd name="connsiteX205" fmla="*/ 8211477 w 12192000"/>
              <a:gd name="connsiteY205" fmla="*/ 4103344 h 4251103"/>
              <a:gd name="connsiteX206" fmla="*/ 8247663 w 12192000"/>
              <a:gd name="connsiteY206" fmla="*/ 4103344 h 4251103"/>
              <a:gd name="connsiteX207" fmla="*/ 8237325 w 12192000"/>
              <a:gd name="connsiteY207" fmla="*/ 4118997 h 4251103"/>
              <a:gd name="connsiteX208" fmla="*/ 8294188 w 12192000"/>
              <a:gd name="connsiteY208" fmla="*/ 4111170 h 4251103"/>
              <a:gd name="connsiteX209" fmla="*/ 8294188 w 12192000"/>
              <a:gd name="connsiteY209" fmla="*/ 4095516 h 4251103"/>
              <a:gd name="connsiteX210" fmla="*/ 8325205 w 12192000"/>
              <a:gd name="connsiteY210" fmla="*/ 4079861 h 4251103"/>
              <a:gd name="connsiteX211" fmla="*/ 8345883 w 12192000"/>
              <a:gd name="connsiteY211" fmla="*/ 4079861 h 4251103"/>
              <a:gd name="connsiteX212" fmla="*/ 8314865 w 12192000"/>
              <a:gd name="connsiteY212" fmla="*/ 4095516 h 4251103"/>
              <a:gd name="connsiteX213" fmla="*/ 8361391 w 12192000"/>
              <a:gd name="connsiteY213" fmla="*/ 4087690 h 4251103"/>
              <a:gd name="connsiteX214" fmla="*/ 8361391 w 12192000"/>
              <a:gd name="connsiteY214" fmla="*/ 4079861 h 4251103"/>
              <a:gd name="connsiteX215" fmla="*/ 8407915 w 12192000"/>
              <a:gd name="connsiteY215" fmla="*/ 4079861 h 4251103"/>
              <a:gd name="connsiteX216" fmla="*/ 8407915 w 12192000"/>
              <a:gd name="connsiteY216" fmla="*/ 4064211 h 4251103"/>
              <a:gd name="connsiteX217" fmla="*/ 8356221 w 12192000"/>
              <a:gd name="connsiteY217" fmla="*/ 4072038 h 4251103"/>
              <a:gd name="connsiteX218" fmla="*/ 8345883 w 12192000"/>
              <a:gd name="connsiteY218" fmla="*/ 4064211 h 4251103"/>
              <a:gd name="connsiteX219" fmla="*/ 8289019 w 12192000"/>
              <a:gd name="connsiteY219" fmla="*/ 4064211 h 4251103"/>
              <a:gd name="connsiteX220" fmla="*/ 8321327 w 12192000"/>
              <a:gd name="connsiteY220" fmla="*/ 4056385 h 4251103"/>
              <a:gd name="connsiteX221" fmla="*/ 8323047 w 12192000"/>
              <a:gd name="connsiteY221" fmla="*/ 4056049 h 4251103"/>
              <a:gd name="connsiteX222" fmla="*/ 8330375 w 12192000"/>
              <a:gd name="connsiteY222" fmla="*/ 4056385 h 4251103"/>
              <a:gd name="connsiteX223" fmla="*/ 8333520 w 12192000"/>
              <a:gd name="connsiteY223" fmla="*/ 4054001 h 4251103"/>
              <a:gd name="connsiteX224" fmla="*/ 8361391 w 12192000"/>
              <a:gd name="connsiteY224" fmla="*/ 4048557 h 4251103"/>
              <a:gd name="connsiteX225" fmla="*/ 8364298 w 12192000"/>
              <a:gd name="connsiteY225" fmla="*/ 4038652 h 4251103"/>
              <a:gd name="connsiteX226" fmla="*/ 8437889 w 12192000"/>
              <a:gd name="connsiteY226" fmla="*/ 4032904 h 4251103"/>
              <a:gd name="connsiteX227" fmla="*/ 8423670 w 12192000"/>
              <a:gd name="connsiteY227" fmla="*/ 4039473 h 4251103"/>
              <a:gd name="connsiteX228" fmla="*/ 8420646 w 12192000"/>
              <a:gd name="connsiteY228" fmla="*/ 4040131 h 4251103"/>
              <a:gd name="connsiteX229" fmla="*/ 8421382 w 12192000"/>
              <a:gd name="connsiteY229" fmla="*/ 4040530 h 4251103"/>
              <a:gd name="connsiteX230" fmla="*/ 8402126 w 12192000"/>
              <a:gd name="connsiteY230" fmla="*/ 4049427 h 4251103"/>
              <a:gd name="connsiteX231" fmla="*/ 8422561 w 12192000"/>
              <a:gd name="connsiteY231" fmla="*/ 4041165 h 4251103"/>
              <a:gd name="connsiteX232" fmla="*/ 8421382 w 12192000"/>
              <a:gd name="connsiteY232" fmla="*/ 4040530 h 4251103"/>
              <a:gd name="connsiteX233" fmla="*/ 8423670 w 12192000"/>
              <a:gd name="connsiteY233" fmla="*/ 4039473 h 4251103"/>
              <a:gd name="connsiteX234" fmla="*/ 8431902 w 12192000"/>
              <a:gd name="connsiteY234" fmla="*/ 4037681 h 4251103"/>
              <a:gd name="connsiteX235" fmla="*/ 8437889 w 12192000"/>
              <a:gd name="connsiteY235" fmla="*/ 4032904 h 4251103"/>
              <a:gd name="connsiteX236" fmla="*/ 7138117 w 12192000"/>
              <a:gd name="connsiteY236" fmla="*/ 4032001 h 4251103"/>
              <a:gd name="connsiteX237" fmla="*/ 7215527 w 12192000"/>
              <a:gd name="connsiteY237" fmla="*/ 4039826 h 4251103"/>
              <a:gd name="connsiteX238" fmla="*/ 7210367 w 12192000"/>
              <a:gd name="connsiteY238" fmla="*/ 4055476 h 4251103"/>
              <a:gd name="connsiteX239" fmla="*/ 7101991 w 12192000"/>
              <a:gd name="connsiteY239" fmla="*/ 4071127 h 4251103"/>
              <a:gd name="connsiteX240" fmla="*/ 7127796 w 12192000"/>
              <a:gd name="connsiteY240" fmla="*/ 4055476 h 4251103"/>
              <a:gd name="connsiteX241" fmla="*/ 7127796 w 12192000"/>
              <a:gd name="connsiteY241" fmla="*/ 4039826 h 4251103"/>
              <a:gd name="connsiteX242" fmla="*/ 7138117 w 12192000"/>
              <a:gd name="connsiteY242" fmla="*/ 4032001 h 4251103"/>
              <a:gd name="connsiteX243" fmla="*/ 8909287 w 12192000"/>
              <a:gd name="connsiteY243" fmla="*/ 4024642 h 4251103"/>
              <a:gd name="connsiteX244" fmla="*/ 8794843 w 12192000"/>
              <a:gd name="connsiteY244" fmla="*/ 4041165 h 4251103"/>
              <a:gd name="connsiteX245" fmla="*/ 8820854 w 12192000"/>
              <a:gd name="connsiteY245" fmla="*/ 4041165 h 4251103"/>
              <a:gd name="connsiteX246" fmla="*/ 8831258 w 12192000"/>
              <a:gd name="connsiteY246" fmla="*/ 4049427 h 4251103"/>
              <a:gd name="connsiteX247" fmla="*/ 8909287 w 12192000"/>
              <a:gd name="connsiteY247" fmla="*/ 4024642 h 4251103"/>
              <a:gd name="connsiteX248" fmla="*/ 8639528 w 12192000"/>
              <a:gd name="connsiteY248" fmla="*/ 4024642 h 4251103"/>
              <a:gd name="connsiteX249" fmla="*/ 8593205 w 12192000"/>
              <a:gd name="connsiteY249" fmla="*/ 4032904 h 4251103"/>
              <a:gd name="connsiteX250" fmla="*/ 8608646 w 12192000"/>
              <a:gd name="connsiteY250" fmla="*/ 4041165 h 4251103"/>
              <a:gd name="connsiteX251" fmla="*/ 8639528 w 12192000"/>
              <a:gd name="connsiteY251" fmla="*/ 4024642 h 4251103"/>
              <a:gd name="connsiteX252" fmla="*/ 8212145 w 12192000"/>
              <a:gd name="connsiteY252" fmla="*/ 4024642 h 4251103"/>
              <a:gd name="connsiteX253" fmla="*/ 8154504 w 12192000"/>
              <a:gd name="connsiteY253" fmla="*/ 4032904 h 4251103"/>
              <a:gd name="connsiteX254" fmla="*/ 8212145 w 12192000"/>
              <a:gd name="connsiteY254" fmla="*/ 4024642 h 4251103"/>
              <a:gd name="connsiteX255" fmla="*/ 7443318 w 12192000"/>
              <a:gd name="connsiteY255" fmla="*/ 4024642 h 4251103"/>
              <a:gd name="connsiteX256" fmla="*/ 7407554 w 12192000"/>
              <a:gd name="connsiteY256" fmla="*/ 4041165 h 4251103"/>
              <a:gd name="connsiteX257" fmla="*/ 7443318 w 12192000"/>
              <a:gd name="connsiteY257" fmla="*/ 4024642 h 4251103"/>
              <a:gd name="connsiteX258" fmla="*/ 8587754 w 12192000"/>
              <a:gd name="connsiteY258" fmla="*/ 4016381 h 4251103"/>
              <a:gd name="connsiteX259" fmla="*/ 8535981 w 12192000"/>
              <a:gd name="connsiteY259" fmla="*/ 4032904 h 4251103"/>
              <a:gd name="connsiteX260" fmla="*/ 8587754 w 12192000"/>
              <a:gd name="connsiteY260" fmla="*/ 4016381 h 4251103"/>
              <a:gd name="connsiteX261" fmla="*/ 8165403 w 12192000"/>
              <a:gd name="connsiteY261" fmla="*/ 3991598 h 4251103"/>
              <a:gd name="connsiteX262" fmla="*/ 8132703 w 12192000"/>
              <a:gd name="connsiteY262" fmla="*/ 3999858 h 4251103"/>
              <a:gd name="connsiteX263" fmla="*/ 8176303 w 12192000"/>
              <a:gd name="connsiteY263" fmla="*/ 3999858 h 4251103"/>
              <a:gd name="connsiteX264" fmla="*/ 8165403 w 12192000"/>
              <a:gd name="connsiteY264" fmla="*/ 3991598 h 4251103"/>
              <a:gd name="connsiteX265" fmla="*/ 8912013 w 12192000"/>
              <a:gd name="connsiteY265" fmla="*/ 3983335 h 4251103"/>
              <a:gd name="connsiteX266" fmla="*/ 8887489 w 12192000"/>
              <a:gd name="connsiteY266" fmla="*/ 3991598 h 4251103"/>
              <a:gd name="connsiteX267" fmla="*/ 8912013 w 12192000"/>
              <a:gd name="connsiteY267" fmla="*/ 3991598 h 4251103"/>
              <a:gd name="connsiteX268" fmla="*/ 8912013 w 12192000"/>
              <a:gd name="connsiteY268" fmla="*/ 3983335 h 4251103"/>
              <a:gd name="connsiteX269" fmla="*/ 8685849 w 12192000"/>
              <a:gd name="connsiteY269" fmla="*/ 3983335 h 4251103"/>
              <a:gd name="connsiteX270" fmla="*/ 8628626 w 12192000"/>
              <a:gd name="connsiteY270" fmla="*/ 3999858 h 4251103"/>
              <a:gd name="connsiteX271" fmla="*/ 8633829 w 12192000"/>
              <a:gd name="connsiteY271" fmla="*/ 4008119 h 4251103"/>
              <a:gd name="connsiteX272" fmla="*/ 8685849 w 12192000"/>
              <a:gd name="connsiteY272" fmla="*/ 3983335 h 4251103"/>
              <a:gd name="connsiteX273" fmla="*/ 8092105 w 12192000"/>
              <a:gd name="connsiteY273" fmla="*/ 3979204 h 4251103"/>
              <a:gd name="connsiteX274" fmla="*/ 8061040 w 12192000"/>
              <a:gd name="connsiteY274" fmla="*/ 3993662 h 4251103"/>
              <a:gd name="connsiteX275" fmla="*/ 8092105 w 12192000"/>
              <a:gd name="connsiteY275" fmla="*/ 3979204 h 4251103"/>
              <a:gd name="connsiteX276" fmla="*/ 9113652 w 12192000"/>
              <a:gd name="connsiteY276" fmla="*/ 3970942 h 4251103"/>
              <a:gd name="connsiteX277" fmla="*/ 9113505 w 12192000"/>
              <a:gd name="connsiteY277" fmla="*/ 3971169 h 4251103"/>
              <a:gd name="connsiteX278" fmla="*/ 9112857 w 12192000"/>
              <a:gd name="connsiteY278" fmla="*/ 3971152 h 4251103"/>
              <a:gd name="connsiteX279" fmla="*/ 7255301 w 12192000"/>
              <a:gd name="connsiteY279" fmla="*/ 3962680 h 4251103"/>
              <a:gd name="connsiteX280" fmla="*/ 7189905 w 12192000"/>
              <a:gd name="connsiteY280" fmla="*/ 3983335 h 4251103"/>
              <a:gd name="connsiteX281" fmla="*/ 7255301 w 12192000"/>
              <a:gd name="connsiteY281" fmla="*/ 3962680 h 4251103"/>
              <a:gd name="connsiteX282" fmla="*/ 9098324 w 12192000"/>
              <a:gd name="connsiteY282" fmla="*/ 3954419 h 4251103"/>
              <a:gd name="connsiteX283" fmla="*/ 9072779 w 12192000"/>
              <a:gd name="connsiteY283" fmla="*/ 3962680 h 4251103"/>
              <a:gd name="connsiteX284" fmla="*/ 9098324 w 12192000"/>
              <a:gd name="connsiteY284" fmla="*/ 3954419 h 4251103"/>
              <a:gd name="connsiteX285" fmla="*/ 8174875 w 12192000"/>
              <a:gd name="connsiteY285" fmla="*/ 3954419 h 4251103"/>
              <a:gd name="connsiteX286" fmla="*/ 8091832 w 12192000"/>
              <a:gd name="connsiteY286" fmla="*/ 3970942 h 4251103"/>
              <a:gd name="connsiteX287" fmla="*/ 8174875 w 12192000"/>
              <a:gd name="connsiteY287" fmla="*/ 3954419 h 4251103"/>
              <a:gd name="connsiteX288" fmla="*/ 9213054 w 12192000"/>
              <a:gd name="connsiteY288" fmla="*/ 3937896 h 4251103"/>
              <a:gd name="connsiteX289" fmla="*/ 9120845 w 12192000"/>
              <a:gd name="connsiteY289" fmla="*/ 3962680 h 4251103"/>
              <a:gd name="connsiteX290" fmla="*/ 9105476 w 12192000"/>
              <a:gd name="connsiteY290" fmla="*/ 3970942 h 4251103"/>
              <a:gd name="connsiteX291" fmla="*/ 9112857 w 12192000"/>
              <a:gd name="connsiteY291" fmla="*/ 3971152 h 4251103"/>
              <a:gd name="connsiteX292" fmla="*/ 9087468 w 12192000"/>
              <a:gd name="connsiteY292" fmla="*/ 3977827 h 4251103"/>
              <a:gd name="connsiteX293" fmla="*/ 9072779 w 12192000"/>
              <a:gd name="connsiteY293" fmla="*/ 3984711 h 4251103"/>
              <a:gd name="connsiteX294" fmla="*/ 9107266 w 12192000"/>
              <a:gd name="connsiteY294" fmla="*/ 3980839 h 4251103"/>
              <a:gd name="connsiteX295" fmla="*/ 9113505 w 12192000"/>
              <a:gd name="connsiteY295" fmla="*/ 3971169 h 4251103"/>
              <a:gd name="connsiteX296" fmla="*/ 9137414 w 12192000"/>
              <a:gd name="connsiteY296" fmla="*/ 3971847 h 4251103"/>
              <a:gd name="connsiteX297" fmla="*/ 9213054 w 12192000"/>
              <a:gd name="connsiteY297" fmla="*/ 3954419 h 4251103"/>
              <a:gd name="connsiteX298" fmla="*/ 9213054 w 12192000"/>
              <a:gd name="connsiteY298" fmla="*/ 3937896 h 4251103"/>
              <a:gd name="connsiteX299" fmla="*/ 7276869 w 12192000"/>
              <a:gd name="connsiteY299" fmla="*/ 3915566 h 4251103"/>
              <a:gd name="connsiteX300" fmla="*/ 7263649 w 12192000"/>
              <a:gd name="connsiteY300" fmla="*/ 3918276 h 4251103"/>
              <a:gd name="connsiteX301" fmla="*/ 7298900 w 12192000"/>
              <a:gd name="connsiteY301" fmla="*/ 3921373 h 4251103"/>
              <a:gd name="connsiteX302" fmla="*/ 7276869 w 12192000"/>
              <a:gd name="connsiteY302" fmla="*/ 3915566 h 4251103"/>
              <a:gd name="connsiteX303" fmla="*/ 7988591 w 12192000"/>
              <a:gd name="connsiteY303" fmla="*/ 3904851 h 4251103"/>
              <a:gd name="connsiteX304" fmla="*/ 7962855 w 12192000"/>
              <a:gd name="connsiteY304" fmla="*/ 3913112 h 4251103"/>
              <a:gd name="connsiteX305" fmla="*/ 7947414 w 12192000"/>
              <a:gd name="connsiteY305" fmla="*/ 3929635 h 4251103"/>
              <a:gd name="connsiteX306" fmla="*/ 7978297 w 12192000"/>
              <a:gd name="connsiteY306" fmla="*/ 3929635 h 4251103"/>
              <a:gd name="connsiteX307" fmla="*/ 7973150 w 12192000"/>
              <a:gd name="connsiteY307" fmla="*/ 3913112 h 4251103"/>
              <a:gd name="connsiteX308" fmla="*/ 7988591 w 12192000"/>
              <a:gd name="connsiteY308" fmla="*/ 3904851 h 4251103"/>
              <a:gd name="connsiteX309" fmla="*/ 7865668 w 12192000"/>
              <a:gd name="connsiteY309" fmla="*/ 3904851 h 4251103"/>
              <a:gd name="connsiteX310" fmla="*/ 7890647 w 12192000"/>
              <a:gd name="connsiteY310" fmla="*/ 3913112 h 4251103"/>
              <a:gd name="connsiteX311" fmla="*/ 7880657 w 12192000"/>
              <a:gd name="connsiteY311" fmla="*/ 3904851 h 4251103"/>
              <a:gd name="connsiteX312" fmla="*/ 7865668 w 12192000"/>
              <a:gd name="connsiteY312" fmla="*/ 3904851 h 4251103"/>
              <a:gd name="connsiteX313" fmla="*/ 7398740 w 12192000"/>
              <a:gd name="connsiteY313" fmla="*/ 3873743 h 4251103"/>
              <a:gd name="connsiteX314" fmla="*/ 7391544 w 12192000"/>
              <a:gd name="connsiteY314" fmla="*/ 3875937 h 4251103"/>
              <a:gd name="connsiteX315" fmla="*/ 7396607 w 12192000"/>
              <a:gd name="connsiteY315" fmla="*/ 3884199 h 4251103"/>
              <a:gd name="connsiteX316" fmla="*/ 7398740 w 12192000"/>
              <a:gd name="connsiteY316" fmla="*/ 3873743 h 4251103"/>
              <a:gd name="connsiteX317" fmla="*/ 7582529 w 12192000"/>
              <a:gd name="connsiteY317" fmla="*/ 3872908 h 4251103"/>
              <a:gd name="connsiteX318" fmla="*/ 7584637 w 12192000"/>
              <a:gd name="connsiteY318" fmla="*/ 3874827 h 4251103"/>
              <a:gd name="connsiteX319" fmla="*/ 7576778 w 12192000"/>
              <a:gd name="connsiteY319" fmla="*/ 3875500 h 4251103"/>
              <a:gd name="connsiteX320" fmla="*/ 7610967 w 12192000"/>
              <a:gd name="connsiteY320" fmla="*/ 3872566 h 4251103"/>
              <a:gd name="connsiteX321" fmla="*/ 7649027 w 12192000"/>
              <a:gd name="connsiteY321" fmla="*/ 3875500 h 4251103"/>
              <a:gd name="connsiteX322" fmla="*/ 7628384 w 12192000"/>
              <a:gd name="connsiteY322" fmla="*/ 3891152 h 4251103"/>
              <a:gd name="connsiteX323" fmla="*/ 7592905 w 12192000"/>
              <a:gd name="connsiteY323" fmla="*/ 3882346 h 4251103"/>
              <a:gd name="connsiteX324" fmla="*/ 7584637 w 12192000"/>
              <a:gd name="connsiteY324" fmla="*/ 3874827 h 4251103"/>
              <a:gd name="connsiteX325" fmla="*/ 9506030 w 12192000"/>
              <a:gd name="connsiteY325" fmla="*/ 3867676 h 4251103"/>
              <a:gd name="connsiteX326" fmla="*/ 9475668 w 12192000"/>
              <a:gd name="connsiteY326" fmla="*/ 3884199 h 4251103"/>
              <a:gd name="connsiteX327" fmla="*/ 9506030 w 12192000"/>
              <a:gd name="connsiteY327" fmla="*/ 3867676 h 4251103"/>
              <a:gd name="connsiteX328" fmla="*/ 9274418 w 12192000"/>
              <a:gd name="connsiteY328" fmla="*/ 3867676 h 4251103"/>
              <a:gd name="connsiteX329" fmla="*/ 9259431 w 12192000"/>
              <a:gd name="connsiteY329" fmla="*/ 3884199 h 4251103"/>
              <a:gd name="connsiteX330" fmla="*/ 9274418 w 12192000"/>
              <a:gd name="connsiteY330" fmla="*/ 3867676 h 4251103"/>
              <a:gd name="connsiteX331" fmla="*/ 8298921 w 12192000"/>
              <a:gd name="connsiteY331" fmla="*/ 3867676 h 4251103"/>
              <a:gd name="connsiteX332" fmla="*/ 8307145 w 12192000"/>
              <a:gd name="connsiteY332" fmla="*/ 3873871 h 4251103"/>
              <a:gd name="connsiteX333" fmla="*/ 8307380 w 12192000"/>
              <a:gd name="connsiteY333" fmla="*/ 3873752 h 4251103"/>
              <a:gd name="connsiteX334" fmla="*/ 8314736 w 12192000"/>
              <a:gd name="connsiteY334" fmla="*/ 3879036 h 4251103"/>
              <a:gd name="connsiteX335" fmla="*/ 8334345 w 12192000"/>
              <a:gd name="connsiteY335" fmla="*/ 3884199 h 4251103"/>
              <a:gd name="connsiteX336" fmla="*/ 8319164 w 12192000"/>
              <a:gd name="connsiteY336" fmla="*/ 3867676 h 4251103"/>
              <a:gd name="connsiteX337" fmla="*/ 8307380 w 12192000"/>
              <a:gd name="connsiteY337" fmla="*/ 3873752 h 4251103"/>
              <a:gd name="connsiteX338" fmla="*/ 8557781 w 12192000"/>
              <a:gd name="connsiteY338" fmla="*/ 3859414 h 4251103"/>
              <a:gd name="connsiteX339" fmla="*/ 8531668 w 12192000"/>
              <a:gd name="connsiteY339" fmla="*/ 3867676 h 4251103"/>
              <a:gd name="connsiteX340" fmla="*/ 8495110 w 12192000"/>
              <a:gd name="connsiteY340" fmla="*/ 3884199 h 4251103"/>
              <a:gd name="connsiteX341" fmla="*/ 8557781 w 12192000"/>
              <a:gd name="connsiteY341" fmla="*/ 3859414 h 4251103"/>
              <a:gd name="connsiteX342" fmla="*/ 8022105 w 12192000"/>
              <a:gd name="connsiteY342" fmla="*/ 3857349 h 4251103"/>
              <a:gd name="connsiteX343" fmla="*/ 8010087 w 12192000"/>
              <a:gd name="connsiteY343" fmla="*/ 3867676 h 4251103"/>
              <a:gd name="connsiteX344" fmla="*/ 8035391 w 12192000"/>
              <a:gd name="connsiteY344" fmla="*/ 3867676 h 4251103"/>
              <a:gd name="connsiteX345" fmla="*/ 8045510 w 12192000"/>
              <a:gd name="connsiteY345" fmla="*/ 3859414 h 4251103"/>
              <a:gd name="connsiteX346" fmla="*/ 8022105 w 12192000"/>
              <a:gd name="connsiteY346" fmla="*/ 3857349 h 4251103"/>
              <a:gd name="connsiteX347" fmla="*/ 9213746 w 12192000"/>
              <a:gd name="connsiteY347" fmla="*/ 3856318 h 4251103"/>
              <a:gd name="connsiteX348" fmla="*/ 9202889 w 12192000"/>
              <a:gd name="connsiteY348" fmla="*/ 3859414 h 4251103"/>
              <a:gd name="connsiteX349" fmla="*/ 9167126 w 12192000"/>
              <a:gd name="connsiteY349" fmla="*/ 3900721 h 4251103"/>
              <a:gd name="connsiteX350" fmla="*/ 9228436 w 12192000"/>
              <a:gd name="connsiteY350" fmla="*/ 3859414 h 4251103"/>
              <a:gd name="connsiteX351" fmla="*/ 9213746 w 12192000"/>
              <a:gd name="connsiteY351" fmla="*/ 3856318 h 4251103"/>
              <a:gd name="connsiteX352" fmla="*/ 9673379 w 12192000"/>
              <a:gd name="connsiteY352" fmla="*/ 3852443 h 4251103"/>
              <a:gd name="connsiteX353" fmla="*/ 9662709 w 12192000"/>
              <a:gd name="connsiteY353" fmla="*/ 3853219 h 4251103"/>
              <a:gd name="connsiteX354" fmla="*/ 9635994 w 12192000"/>
              <a:gd name="connsiteY354" fmla="*/ 3859414 h 4251103"/>
              <a:gd name="connsiteX355" fmla="*/ 9557802 w 12192000"/>
              <a:gd name="connsiteY355" fmla="*/ 3875937 h 4251103"/>
              <a:gd name="connsiteX356" fmla="*/ 9589078 w 12192000"/>
              <a:gd name="connsiteY356" fmla="*/ 3873871 h 4251103"/>
              <a:gd name="connsiteX357" fmla="*/ 9592445 w 12192000"/>
              <a:gd name="connsiteY357" fmla="*/ 3876095 h 4251103"/>
              <a:gd name="connsiteX358" fmla="*/ 9604717 w 12192000"/>
              <a:gd name="connsiteY358" fmla="*/ 3884199 h 4251103"/>
              <a:gd name="connsiteX359" fmla="*/ 9677696 w 12192000"/>
              <a:gd name="connsiteY359" fmla="*/ 3859414 h 4251103"/>
              <a:gd name="connsiteX360" fmla="*/ 9673379 w 12192000"/>
              <a:gd name="connsiteY360" fmla="*/ 3852443 h 4251103"/>
              <a:gd name="connsiteX361" fmla="*/ 9356163 w 12192000"/>
              <a:gd name="connsiteY361" fmla="*/ 3834630 h 4251103"/>
              <a:gd name="connsiteX362" fmla="*/ 9326188 w 12192000"/>
              <a:gd name="connsiteY362" fmla="*/ 3842892 h 4251103"/>
              <a:gd name="connsiteX363" fmla="*/ 9336180 w 12192000"/>
              <a:gd name="connsiteY363" fmla="*/ 3851153 h 4251103"/>
              <a:gd name="connsiteX364" fmla="*/ 9356163 w 12192000"/>
              <a:gd name="connsiteY364" fmla="*/ 3834630 h 4251103"/>
              <a:gd name="connsiteX365" fmla="*/ 8293861 w 12192000"/>
              <a:gd name="connsiteY365" fmla="*/ 3834630 h 4251103"/>
              <a:gd name="connsiteX366" fmla="*/ 8268558 w 12192000"/>
              <a:gd name="connsiteY366" fmla="*/ 3842892 h 4251103"/>
              <a:gd name="connsiteX367" fmla="*/ 8293861 w 12192000"/>
              <a:gd name="connsiteY367" fmla="*/ 3842892 h 4251103"/>
              <a:gd name="connsiteX368" fmla="*/ 8293861 w 12192000"/>
              <a:gd name="connsiteY368" fmla="*/ 3834630 h 4251103"/>
              <a:gd name="connsiteX369" fmla="*/ 9380006 w 12192000"/>
              <a:gd name="connsiteY369" fmla="*/ 3834372 h 4251103"/>
              <a:gd name="connsiteX370" fmla="*/ 9361613 w 12192000"/>
              <a:gd name="connsiteY370" fmla="*/ 3836697 h 4251103"/>
              <a:gd name="connsiteX371" fmla="*/ 9394311 w 12192000"/>
              <a:gd name="connsiteY371" fmla="*/ 3836697 h 4251103"/>
              <a:gd name="connsiteX372" fmla="*/ 9380006 w 12192000"/>
              <a:gd name="connsiteY372" fmla="*/ 3834372 h 4251103"/>
              <a:gd name="connsiteX373" fmla="*/ 9764219 w 12192000"/>
              <a:gd name="connsiteY373" fmla="*/ 3831996 h 4251103"/>
              <a:gd name="connsiteX374" fmla="*/ 9748796 w 12192000"/>
              <a:gd name="connsiteY374" fmla="*/ 3835249 h 4251103"/>
              <a:gd name="connsiteX375" fmla="*/ 9707668 w 12192000"/>
              <a:gd name="connsiteY375" fmla="*/ 3844544 h 4251103"/>
              <a:gd name="connsiteX376" fmla="*/ 9770340 w 12192000"/>
              <a:gd name="connsiteY376" fmla="*/ 3837107 h 4251103"/>
              <a:gd name="connsiteX377" fmla="*/ 9764219 w 12192000"/>
              <a:gd name="connsiteY377" fmla="*/ 3831996 h 4251103"/>
              <a:gd name="connsiteX378" fmla="*/ 8604408 w 12192000"/>
              <a:gd name="connsiteY378" fmla="*/ 3830498 h 4251103"/>
              <a:gd name="connsiteX379" fmla="*/ 8563230 w 12192000"/>
              <a:gd name="connsiteY379" fmla="*/ 3834630 h 4251103"/>
              <a:gd name="connsiteX380" fmla="*/ 8604408 w 12192000"/>
              <a:gd name="connsiteY380" fmla="*/ 3830498 h 4251103"/>
              <a:gd name="connsiteX381" fmla="*/ 7975038 w 12192000"/>
              <a:gd name="connsiteY381" fmla="*/ 3823852 h 4251103"/>
              <a:gd name="connsiteX382" fmla="*/ 7956186 w 12192000"/>
              <a:gd name="connsiteY382" fmla="*/ 3827917 h 4251103"/>
              <a:gd name="connsiteX383" fmla="*/ 7940800 w 12192000"/>
              <a:gd name="connsiteY383" fmla="*/ 3835222 h 4251103"/>
              <a:gd name="connsiteX384" fmla="*/ 7933338 w 12192000"/>
              <a:gd name="connsiteY384" fmla="*/ 3836282 h 4251103"/>
              <a:gd name="connsiteX385" fmla="*/ 7936323 w 12192000"/>
              <a:gd name="connsiteY385" fmla="*/ 3837343 h 4251103"/>
              <a:gd name="connsiteX386" fmla="*/ 7922891 w 12192000"/>
              <a:gd name="connsiteY386" fmla="*/ 3843718 h 4251103"/>
              <a:gd name="connsiteX387" fmla="*/ 7954229 w 12192000"/>
              <a:gd name="connsiteY387" fmla="*/ 3843718 h 4251103"/>
              <a:gd name="connsiteX388" fmla="*/ 7943783 w 12192000"/>
              <a:gd name="connsiteY388" fmla="*/ 3840001 h 4251103"/>
              <a:gd name="connsiteX389" fmla="*/ 7936323 w 12192000"/>
              <a:gd name="connsiteY389" fmla="*/ 3837343 h 4251103"/>
              <a:gd name="connsiteX390" fmla="*/ 7940800 w 12192000"/>
              <a:gd name="connsiteY390" fmla="*/ 3835222 h 4251103"/>
              <a:gd name="connsiteX391" fmla="*/ 7959449 w 12192000"/>
              <a:gd name="connsiteY391" fmla="*/ 3832564 h 4251103"/>
              <a:gd name="connsiteX392" fmla="*/ 7985564 w 12192000"/>
              <a:gd name="connsiteY392" fmla="*/ 3828846 h 4251103"/>
              <a:gd name="connsiteX393" fmla="*/ 7975038 w 12192000"/>
              <a:gd name="connsiteY393" fmla="*/ 3823852 h 4251103"/>
              <a:gd name="connsiteX394" fmla="*/ 9646813 w 12192000"/>
              <a:gd name="connsiteY394" fmla="*/ 3822236 h 4251103"/>
              <a:gd name="connsiteX395" fmla="*/ 9651809 w 12192000"/>
              <a:gd name="connsiteY395" fmla="*/ 3830498 h 4251103"/>
              <a:gd name="connsiteX396" fmla="*/ 9656804 w 12192000"/>
              <a:gd name="connsiteY396" fmla="*/ 3822236 h 4251103"/>
              <a:gd name="connsiteX397" fmla="*/ 7830247 w 12192000"/>
              <a:gd name="connsiteY397" fmla="*/ 3822236 h 4251103"/>
              <a:gd name="connsiteX398" fmla="*/ 7844553 w 12192000"/>
              <a:gd name="connsiteY398" fmla="*/ 3828436 h 4251103"/>
              <a:gd name="connsiteX399" fmla="*/ 7844553 w 12192000"/>
              <a:gd name="connsiteY399" fmla="*/ 3822236 h 4251103"/>
              <a:gd name="connsiteX400" fmla="*/ 8003817 w 12192000"/>
              <a:gd name="connsiteY400" fmla="*/ 3816428 h 4251103"/>
              <a:gd name="connsiteX401" fmla="*/ 7993738 w 12192000"/>
              <a:gd name="connsiteY401" fmla="*/ 3822236 h 4251103"/>
              <a:gd name="connsiteX402" fmla="*/ 8009344 w 12192000"/>
              <a:gd name="connsiteY402" fmla="*/ 3830498 h 4251103"/>
              <a:gd name="connsiteX403" fmla="*/ 8030152 w 12192000"/>
              <a:gd name="connsiteY403" fmla="*/ 3822236 h 4251103"/>
              <a:gd name="connsiteX404" fmla="*/ 8011945 w 12192000"/>
              <a:gd name="connsiteY404" fmla="*/ 3819139 h 4251103"/>
              <a:gd name="connsiteX405" fmla="*/ 8003817 w 12192000"/>
              <a:gd name="connsiteY405" fmla="*/ 3816428 h 4251103"/>
              <a:gd name="connsiteX406" fmla="*/ 9827961 w 12192000"/>
              <a:gd name="connsiteY406" fmla="*/ 3804080 h 4251103"/>
              <a:gd name="connsiteX407" fmla="*/ 9811032 w 12192000"/>
              <a:gd name="connsiteY407" fmla="*/ 3805026 h 4251103"/>
              <a:gd name="connsiteX408" fmla="*/ 9826292 w 12192000"/>
              <a:gd name="connsiteY408" fmla="*/ 3820173 h 4251103"/>
              <a:gd name="connsiteX409" fmla="*/ 9790686 w 12192000"/>
              <a:gd name="connsiteY409" fmla="*/ 3820173 h 4251103"/>
              <a:gd name="connsiteX410" fmla="*/ 9785599 w 12192000"/>
              <a:gd name="connsiteY410" fmla="*/ 3835320 h 4251103"/>
              <a:gd name="connsiteX411" fmla="*/ 9831377 w 12192000"/>
              <a:gd name="connsiteY411" fmla="*/ 3827746 h 4251103"/>
              <a:gd name="connsiteX412" fmla="*/ 9841551 w 12192000"/>
              <a:gd name="connsiteY412" fmla="*/ 3812597 h 4251103"/>
              <a:gd name="connsiteX413" fmla="*/ 9827961 w 12192000"/>
              <a:gd name="connsiteY413" fmla="*/ 3804080 h 4251103"/>
              <a:gd name="connsiteX414" fmla="*/ 9898738 w 12192000"/>
              <a:gd name="connsiteY414" fmla="*/ 3803519 h 4251103"/>
              <a:gd name="connsiteX415" fmla="*/ 9893455 w 12192000"/>
              <a:gd name="connsiteY415" fmla="*/ 3805713 h 4251103"/>
              <a:gd name="connsiteX416" fmla="*/ 9846636 w 12192000"/>
              <a:gd name="connsiteY416" fmla="*/ 3822236 h 4251103"/>
              <a:gd name="connsiteX417" fmla="*/ 9871346 w 12192000"/>
              <a:gd name="connsiteY417" fmla="*/ 3819139 h 4251103"/>
              <a:gd name="connsiteX418" fmla="*/ 9886831 w 12192000"/>
              <a:gd name="connsiteY418" fmla="*/ 3821978 h 4251103"/>
              <a:gd name="connsiteX419" fmla="*/ 9886953 w 12192000"/>
              <a:gd name="connsiteY419" fmla="*/ 3822236 h 4251103"/>
              <a:gd name="connsiteX420" fmla="*/ 9886686 w 12192000"/>
              <a:gd name="connsiteY420" fmla="*/ 3822350 h 4251103"/>
              <a:gd name="connsiteX421" fmla="*/ 9873947 w 12192000"/>
              <a:gd name="connsiteY421" fmla="*/ 3823269 h 4251103"/>
              <a:gd name="connsiteX422" fmla="*/ 9867445 w 12192000"/>
              <a:gd name="connsiteY422" fmla="*/ 3830498 h 4251103"/>
              <a:gd name="connsiteX423" fmla="*/ 9886686 w 12192000"/>
              <a:gd name="connsiteY423" fmla="*/ 3822350 h 4251103"/>
              <a:gd name="connsiteX424" fmla="*/ 9888253 w 12192000"/>
              <a:gd name="connsiteY424" fmla="*/ 3822236 h 4251103"/>
              <a:gd name="connsiteX425" fmla="*/ 9886831 w 12192000"/>
              <a:gd name="connsiteY425" fmla="*/ 3821978 h 4251103"/>
              <a:gd name="connsiteX426" fmla="*/ 9883051 w 12192000"/>
              <a:gd name="connsiteY426" fmla="*/ 3813976 h 4251103"/>
              <a:gd name="connsiteX427" fmla="*/ 9903859 w 12192000"/>
              <a:gd name="connsiteY427" fmla="*/ 3813976 h 4251103"/>
              <a:gd name="connsiteX428" fmla="*/ 9898738 w 12192000"/>
              <a:gd name="connsiteY428" fmla="*/ 3803519 h 4251103"/>
              <a:gd name="connsiteX429" fmla="*/ 9517384 w 12192000"/>
              <a:gd name="connsiteY429" fmla="*/ 3797452 h 4251103"/>
              <a:gd name="connsiteX430" fmla="*/ 9492406 w 12192000"/>
              <a:gd name="connsiteY430" fmla="*/ 3813976 h 4251103"/>
              <a:gd name="connsiteX431" fmla="*/ 9517384 w 12192000"/>
              <a:gd name="connsiteY431" fmla="*/ 3797452 h 4251103"/>
              <a:gd name="connsiteX432" fmla="*/ 8061858 w 12192000"/>
              <a:gd name="connsiteY432" fmla="*/ 3797452 h 4251103"/>
              <a:gd name="connsiteX433" fmla="*/ 8061858 w 12192000"/>
              <a:gd name="connsiteY433" fmla="*/ 3805713 h 4251103"/>
              <a:gd name="connsiteX434" fmla="*/ 8066854 w 12192000"/>
              <a:gd name="connsiteY434" fmla="*/ 3805713 h 4251103"/>
              <a:gd name="connsiteX435" fmla="*/ 8086837 w 12192000"/>
              <a:gd name="connsiteY435" fmla="*/ 3797452 h 4251103"/>
              <a:gd name="connsiteX436" fmla="*/ 8061858 w 12192000"/>
              <a:gd name="connsiteY436" fmla="*/ 3797452 h 4251103"/>
              <a:gd name="connsiteX437" fmla="*/ 9941262 w 12192000"/>
              <a:gd name="connsiteY437" fmla="*/ 3780930 h 4251103"/>
              <a:gd name="connsiteX438" fmla="*/ 9982878 w 12192000"/>
              <a:gd name="connsiteY438" fmla="*/ 3789190 h 4251103"/>
              <a:gd name="connsiteX439" fmla="*/ 9941262 w 12192000"/>
              <a:gd name="connsiteY439" fmla="*/ 3780930 h 4251103"/>
              <a:gd name="connsiteX440" fmla="*/ 6637974 w 12192000"/>
              <a:gd name="connsiteY440" fmla="*/ 3780930 h 4251103"/>
              <a:gd name="connsiteX441" fmla="*/ 6612237 w 12192000"/>
              <a:gd name="connsiteY441" fmla="*/ 3789190 h 4251103"/>
              <a:gd name="connsiteX442" fmla="*/ 6632826 w 12192000"/>
              <a:gd name="connsiteY442" fmla="*/ 3789190 h 4251103"/>
              <a:gd name="connsiteX443" fmla="*/ 6658560 w 12192000"/>
              <a:gd name="connsiteY443" fmla="*/ 3789190 h 4251103"/>
              <a:gd name="connsiteX444" fmla="*/ 6637974 w 12192000"/>
              <a:gd name="connsiteY444" fmla="*/ 3780930 h 4251103"/>
              <a:gd name="connsiteX445" fmla="*/ 8617727 w 12192000"/>
              <a:gd name="connsiteY445" fmla="*/ 3772669 h 4251103"/>
              <a:gd name="connsiteX446" fmla="*/ 8557780 w 12192000"/>
              <a:gd name="connsiteY446" fmla="*/ 3780930 h 4251103"/>
              <a:gd name="connsiteX447" fmla="*/ 8617727 w 12192000"/>
              <a:gd name="connsiteY447" fmla="*/ 3780930 h 4251103"/>
              <a:gd name="connsiteX448" fmla="*/ 8617727 w 12192000"/>
              <a:gd name="connsiteY448" fmla="*/ 3772669 h 4251103"/>
              <a:gd name="connsiteX449" fmla="*/ 6441077 w 12192000"/>
              <a:gd name="connsiteY449" fmla="*/ 3772669 h 4251103"/>
              <a:gd name="connsiteX450" fmla="*/ 6383349 w 12192000"/>
              <a:gd name="connsiteY450" fmla="*/ 3780930 h 4251103"/>
              <a:gd name="connsiteX451" fmla="*/ 6525042 w 12192000"/>
              <a:gd name="connsiteY451" fmla="*/ 3789190 h 4251103"/>
              <a:gd name="connsiteX452" fmla="*/ 6441077 w 12192000"/>
              <a:gd name="connsiteY452" fmla="*/ 3772669 h 4251103"/>
              <a:gd name="connsiteX453" fmla="*/ 6317953 w 12192000"/>
              <a:gd name="connsiteY453" fmla="*/ 3772669 h 4251103"/>
              <a:gd name="connsiteX454" fmla="*/ 6285256 w 12192000"/>
              <a:gd name="connsiteY454" fmla="*/ 3780930 h 4251103"/>
              <a:gd name="connsiteX455" fmla="*/ 6323403 w 12192000"/>
              <a:gd name="connsiteY455" fmla="*/ 3780930 h 4251103"/>
              <a:gd name="connsiteX456" fmla="*/ 6317953 w 12192000"/>
              <a:gd name="connsiteY456" fmla="*/ 3772669 h 4251103"/>
              <a:gd name="connsiteX457" fmla="*/ 6282532 w 12192000"/>
              <a:gd name="connsiteY457" fmla="*/ 3772669 h 4251103"/>
              <a:gd name="connsiteX458" fmla="*/ 6249833 w 12192000"/>
              <a:gd name="connsiteY458" fmla="*/ 3780930 h 4251103"/>
              <a:gd name="connsiteX459" fmla="*/ 6282532 w 12192000"/>
              <a:gd name="connsiteY459" fmla="*/ 3772669 h 4251103"/>
              <a:gd name="connsiteX460" fmla="*/ 6341116 w 12192000"/>
              <a:gd name="connsiteY460" fmla="*/ 3771635 h 4251103"/>
              <a:gd name="connsiteX461" fmla="*/ 6328852 w 12192000"/>
              <a:gd name="connsiteY461" fmla="*/ 3780930 h 4251103"/>
              <a:gd name="connsiteX462" fmla="*/ 6353376 w 12192000"/>
              <a:gd name="connsiteY462" fmla="*/ 3780930 h 4251103"/>
              <a:gd name="connsiteX463" fmla="*/ 6341116 w 12192000"/>
              <a:gd name="connsiteY463" fmla="*/ 3771635 h 4251103"/>
              <a:gd name="connsiteX464" fmla="*/ 6158095 w 12192000"/>
              <a:gd name="connsiteY464" fmla="*/ 3764406 h 4251103"/>
              <a:gd name="connsiteX465" fmla="*/ 6132664 w 12192000"/>
              <a:gd name="connsiteY465" fmla="*/ 3780930 h 4251103"/>
              <a:gd name="connsiteX466" fmla="*/ 6208962 w 12192000"/>
              <a:gd name="connsiteY466" fmla="*/ 3780930 h 4251103"/>
              <a:gd name="connsiteX467" fmla="*/ 6158095 w 12192000"/>
              <a:gd name="connsiteY467" fmla="*/ 3764406 h 4251103"/>
              <a:gd name="connsiteX468" fmla="*/ 6048017 w 12192000"/>
              <a:gd name="connsiteY468" fmla="*/ 3761310 h 4251103"/>
              <a:gd name="connsiteX469" fmla="*/ 6042745 w 12192000"/>
              <a:gd name="connsiteY469" fmla="*/ 3764406 h 4251103"/>
              <a:gd name="connsiteX470" fmla="*/ 6053283 w 12192000"/>
              <a:gd name="connsiteY470" fmla="*/ 3772669 h 4251103"/>
              <a:gd name="connsiteX471" fmla="*/ 6084891 w 12192000"/>
              <a:gd name="connsiteY471" fmla="*/ 3764406 h 4251103"/>
              <a:gd name="connsiteX472" fmla="*/ 6100696 w 12192000"/>
              <a:gd name="connsiteY472" fmla="*/ 3780930 h 4251103"/>
              <a:gd name="connsiteX473" fmla="*/ 6121766 w 12192000"/>
              <a:gd name="connsiteY473" fmla="*/ 3772669 h 4251103"/>
              <a:gd name="connsiteX474" fmla="*/ 6105963 w 12192000"/>
              <a:gd name="connsiteY474" fmla="*/ 3764406 h 4251103"/>
              <a:gd name="connsiteX475" fmla="*/ 6100696 w 12192000"/>
              <a:gd name="connsiteY475" fmla="*/ 3772669 h 4251103"/>
              <a:gd name="connsiteX476" fmla="*/ 6095426 w 12192000"/>
              <a:gd name="connsiteY476" fmla="*/ 3764406 h 4251103"/>
              <a:gd name="connsiteX477" fmla="*/ 6084891 w 12192000"/>
              <a:gd name="connsiteY477" fmla="*/ 3764406 h 4251103"/>
              <a:gd name="connsiteX478" fmla="*/ 6070405 w 12192000"/>
              <a:gd name="connsiteY478" fmla="*/ 3764406 h 4251103"/>
              <a:gd name="connsiteX479" fmla="*/ 6053283 w 12192000"/>
              <a:gd name="connsiteY479" fmla="*/ 3764406 h 4251103"/>
              <a:gd name="connsiteX480" fmla="*/ 6048017 w 12192000"/>
              <a:gd name="connsiteY480" fmla="*/ 3761310 h 4251103"/>
              <a:gd name="connsiteX481" fmla="*/ 8402465 w 12192000"/>
              <a:gd name="connsiteY481" fmla="*/ 3758214 h 4251103"/>
              <a:gd name="connsiteX482" fmla="*/ 8407915 w 12192000"/>
              <a:gd name="connsiteY482" fmla="*/ 3764410 h 4251103"/>
              <a:gd name="connsiteX483" fmla="*/ 8424264 w 12192000"/>
              <a:gd name="connsiteY483" fmla="*/ 3764410 h 4251103"/>
              <a:gd name="connsiteX484" fmla="*/ 8402465 w 12192000"/>
              <a:gd name="connsiteY484" fmla="*/ 3758214 h 4251103"/>
              <a:gd name="connsiteX485" fmla="*/ 6611094 w 12192000"/>
              <a:gd name="connsiteY485" fmla="*/ 3757073 h 4251103"/>
              <a:gd name="connsiteX486" fmla="*/ 6607395 w 12192000"/>
              <a:gd name="connsiteY486" fmla="*/ 3758901 h 4251103"/>
              <a:gd name="connsiteX487" fmla="*/ 6602247 w 12192000"/>
              <a:gd name="connsiteY487" fmla="*/ 3765785 h 4251103"/>
              <a:gd name="connsiteX488" fmla="*/ 6591954 w 12192000"/>
              <a:gd name="connsiteY488" fmla="*/ 3758901 h 4251103"/>
              <a:gd name="connsiteX489" fmla="*/ 6612542 w 12192000"/>
              <a:gd name="connsiteY489" fmla="*/ 3765785 h 4251103"/>
              <a:gd name="connsiteX490" fmla="*/ 6611094 w 12192000"/>
              <a:gd name="connsiteY490" fmla="*/ 3757073 h 4251103"/>
              <a:gd name="connsiteX491" fmla="*/ 8441379 w 12192000"/>
              <a:gd name="connsiteY491" fmla="*/ 3757072 h 4251103"/>
              <a:gd name="connsiteX492" fmla="*/ 8426987 w 12192000"/>
              <a:gd name="connsiteY492" fmla="*/ 3758901 h 4251103"/>
              <a:gd name="connsiteX493" fmla="*/ 8465135 w 12192000"/>
              <a:gd name="connsiteY493" fmla="*/ 3765785 h 4251103"/>
              <a:gd name="connsiteX494" fmla="*/ 8441379 w 12192000"/>
              <a:gd name="connsiteY494" fmla="*/ 3757072 h 4251103"/>
              <a:gd name="connsiteX495" fmla="*/ 5889192 w 12192000"/>
              <a:gd name="connsiteY495" fmla="*/ 3756145 h 4251103"/>
              <a:gd name="connsiteX496" fmla="*/ 5884064 w 12192000"/>
              <a:gd name="connsiteY496" fmla="*/ 3764406 h 4251103"/>
              <a:gd name="connsiteX497" fmla="*/ 5919966 w 12192000"/>
              <a:gd name="connsiteY497" fmla="*/ 3772669 h 4251103"/>
              <a:gd name="connsiteX498" fmla="*/ 5961001 w 12192000"/>
              <a:gd name="connsiteY498" fmla="*/ 3764406 h 4251103"/>
              <a:gd name="connsiteX499" fmla="*/ 5945614 w 12192000"/>
              <a:gd name="connsiteY499" fmla="*/ 3756145 h 4251103"/>
              <a:gd name="connsiteX500" fmla="*/ 5919966 w 12192000"/>
              <a:gd name="connsiteY500" fmla="*/ 3764406 h 4251103"/>
              <a:gd name="connsiteX501" fmla="*/ 5889192 w 12192000"/>
              <a:gd name="connsiteY501" fmla="*/ 3756145 h 4251103"/>
              <a:gd name="connsiteX502" fmla="*/ 9734916 w 12192000"/>
              <a:gd name="connsiteY502" fmla="*/ 3752017 h 4251103"/>
              <a:gd name="connsiteX503" fmla="*/ 9696769 w 12192000"/>
              <a:gd name="connsiteY503" fmla="*/ 3764410 h 4251103"/>
              <a:gd name="connsiteX504" fmla="*/ 9734916 w 12192000"/>
              <a:gd name="connsiteY504" fmla="*/ 3752017 h 4251103"/>
              <a:gd name="connsiteX505" fmla="*/ 8205936 w 12192000"/>
              <a:gd name="connsiteY505" fmla="*/ 3752017 h 4251103"/>
              <a:gd name="connsiteX506" fmla="*/ 8241701 w 12192000"/>
              <a:gd name="connsiteY506" fmla="*/ 3758214 h 4251103"/>
              <a:gd name="connsiteX507" fmla="*/ 8205936 w 12192000"/>
              <a:gd name="connsiteY507" fmla="*/ 3752017 h 4251103"/>
              <a:gd name="connsiteX508" fmla="*/ 8154410 w 12192000"/>
              <a:gd name="connsiteY508" fmla="*/ 3752017 h 4251103"/>
              <a:gd name="connsiteX509" fmla="*/ 8133739 w 12192000"/>
              <a:gd name="connsiteY509" fmla="*/ 3767162 h 4251103"/>
              <a:gd name="connsiteX510" fmla="*/ 8149242 w 12192000"/>
              <a:gd name="connsiteY510" fmla="*/ 3774736 h 4251103"/>
              <a:gd name="connsiteX511" fmla="*/ 8133739 w 12192000"/>
              <a:gd name="connsiteY511" fmla="*/ 3782309 h 4251103"/>
              <a:gd name="connsiteX512" fmla="*/ 8107899 w 12192000"/>
              <a:gd name="connsiteY512" fmla="*/ 3767162 h 4251103"/>
              <a:gd name="connsiteX513" fmla="*/ 8107899 w 12192000"/>
              <a:gd name="connsiteY513" fmla="*/ 3782309 h 4251103"/>
              <a:gd name="connsiteX514" fmla="*/ 8125340 w 12192000"/>
              <a:gd name="connsiteY514" fmla="*/ 3782309 h 4251103"/>
              <a:gd name="connsiteX515" fmla="*/ 8133739 w 12192000"/>
              <a:gd name="connsiteY515" fmla="*/ 3782309 h 4251103"/>
              <a:gd name="connsiteX516" fmla="*/ 8138907 w 12192000"/>
              <a:gd name="connsiteY516" fmla="*/ 3782309 h 4251103"/>
              <a:gd name="connsiteX517" fmla="*/ 8123403 w 12192000"/>
              <a:gd name="connsiteY517" fmla="*/ 3789884 h 4251103"/>
              <a:gd name="connsiteX518" fmla="*/ 8123403 w 12192000"/>
              <a:gd name="connsiteY518" fmla="*/ 3797455 h 4251103"/>
              <a:gd name="connsiteX519" fmla="*/ 8180249 w 12192000"/>
              <a:gd name="connsiteY519" fmla="*/ 3797455 h 4251103"/>
              <a:gd name="connsiteX520" fmla="*/ 8133739 w 12192000"/>
              <a:gd name="connsiteY520" fmla="*/ 3789884 h 4251103"/>
              <a:gd name="connsiteX521" fmla="*/ 8216425 w 12192000"/>
              <a:gd name="connsiteY521" fmla="*/ 3774736 h 4251103"/>
              <a:gd name="connsiteX522" fmla="*/ 8190585 w 12192000"/>
              <a:gd name="connsiteY522" fmla="*/ 3782309 h 4251103"/>
              <a:gd name="connsiteX523" fmla="*/ 8252600 w 12192000"/>
              <a:gd name="connsiteY523" fmla="*/ 3767162 h 4251103"/>
              <a:gd name="connsiteX524" fmla="*/ 8180249 w 12192000"/>
              <a:gd name="connsiteY524" fmla="*/ 3759590 h 4251103"/>
              <a:gd name="connsiteX525" fmla="*/ 8175082 w 12192000"/>
              <a:gd name="connsiteY525" fmla="*/ 3767162 h 4251103"/>
              <a:gd name="connsiteX526" fmla="*/ 8149242 w 12192000"/>
              <a:gd name="connsiteY526" fmla="*/ 3759590 h 4251103"/>
              <a:gd name="connsiteX527" fmla="*/ 8154410 w 12192000"/>
              <a:gd name="connsiteY527" fmla="*/ 3752017 h 4251103"/>
              <a:gd name="connsiteX528" fmla="*/ 6653111 w 12192000"/>
              <a:gd name="connsiteY528" fmla="*/ 3752017 h 4251103"/>
              <a:gd name="connsiteX529" fmla="*/ 6617687 w 12192000"/>
              <a:gd name="connsiteY529" fmla="*/ 3764410 h 4251103"/>
              <a:gd name="connsiteX530" fmla="*/ 6653111 w 12192000"/>
              <a:gd name="connsiteY530" fmla="*/ 3752017 h 4251103"/>
              <a:gd name="connsiteX531" fmla="*/ 6503243 w 12192000"/>
              <a:gd name="connsiteY531" fmla="*/ 3752017 h 4251103"/>
              <a:gd name="connsiteX532" fmla="*/ 6503243 w 12192000"/>
              <a:gd name="connsiteY532" fmla="*/ 3758214 h 4251103"/>
              <a:gd name="connsiteX533" fmla="*/ 6508353 w 12192000"/>
              <a:gd name="connsiteY533" fmla="*/ 3758214 h 4251103"/>
              <a:gd name="connsiteX534" fmla="*/ 6533899 w 12192000"/>
              <a:gd name="connsiteY534" fmla="*/ 3764410 h 4251103"/>
              <a:gd name="connsiteX535" fmla="*/ 6533899 w 12192000"/>
              <a:gd name="connsiteY535" fmla="*/ 3752017 h 4251103"/>
              <a:gd name="connsiteX536" fmla="*/ 6503243 w 12192000"/>
              <a:gd name="connsiteY536" fmla="*/ 3752017 h 4251103"/>
              <a:gd name="connsiteX537" fmla="*/ 6977368 w 12192000"/>
              <a:gd name="connsiteY537" fmla="*/ 3743754 h 4251103"/>
              <a:gd name="connsiteX538" fmla="*/ 6999166 w 12192000"/>
              <a:gd name="connsiteY538" fmla="*/ 3752017 h 4251103"/>
              <a:gd name="connsiteX539" fmla="*/ 6999166 w 12192000"/>
              <a:gd name="connsiteY539" fmla="*/ 3743754 h 4251103"/>
              <a:gd name="connsiteX540" fmla="*/ 8556765 w 12192000"/>
              <a:gd name="connsiteY540" fmla="*/ 3738270 h 4251103"/>
              <a:gd name="connsiteX541" fmla="*/ 8562584 w 12192000"/>
              <a:gd name="connsiteY541" fmla="*/ 3741174 h 4251103"/>
              <a:gd name="connsiteX542" fmla="*/ 8547067 w 12192000"/>
              <a:gd name="connsiteY542" fmla="*/ 3741174 h 4251103"/>
              <a:gd name="connsiteX543" fmla="*/ 8556765 w 12192000"/>
              <a:gd name="connsiteY543" fmla="*/ 3738270 h 4251103"/>
              <a:gd name="connsiteX544" fmla="*/ 7417772 w 12192000"/>
              <a:gd name="connsiteY544" fmla="*/ 3735493 h 4251103"/>
              <a:gd name="connsiteX545" fmla="*/ 7402444 w 12192000"/>
              <a:gd name="connsiteY545" fmla="*/ 3743754 h 4251103"/>
              <a:gd name="connsiteX546" fmla="*/ 7443318 w 12192000"/>
              <a:gd name="connsiteY546" fmla="*/ 3735493 h 4251103"/>
              <a:gd name="connsiteX547" fmla="*/ 7417772 w 12192000"/>
              <a:gd name="connsiteY547" fmla="*/ 3735493 h 4251103"/>
              <a:gd name="connsiteX548" fmla="*/ 5500161 w 12192000"/>
              <a:gd name="connsiteY548" fmla="*/ 3716904 h 4251103"/>
              <a:gd name="connsiteX549" fmla="*/ 5481425 w 12192000"/>
              <a:gd name="connsiteY549" fmla="*/ 3718971 h 4251103"/>
              <a:gd name="connsiteX550" fmla="*/ 5511400 w 12192000"/>
              <a:gd name="connsiteY550" fmla="*/ 3727231 h 4251103"/>
              <a:gd name="connsiteX551" fmla="*/ 5500161 w 12192000"/>
              <a:gd name="connsiteY551" fmla="*/ 3716904 h 4251103"/>
              <a:gd name="connsiteX552" fmla="*/ 10199633 w 12192000"/>
              <a:gd name="connsiteY552" fmla="*/ 3703869 h 4251103"/>
              <a:gd name="connsiteX553" fmla="*/ 10185237 w 12192000"/>
              <a:gd name="connsiteY553" fmla="*/ 3705547 h 4251103"/>
              <a:gd name="connsiteX554" fmla="*/ 10162719 w 12192000"/>
              <a:gd name="connsiteY554" fmla="*/ 3718971 h 4251103"/>
              <a:gd name="connsiteX555" fmla="*/ 10203895 w 12192000"/>
              <a:gd name="connsiteY555" fmla="*/ 3710710 h 4251103"/>
              <a:gd name="connsiteX556" fmla="*/ 10199633 w 12192000"/>
              <a:gd name="connsiteY556" fmla="*/ 3703869 h 4251103"/>
              <a:gd name="connsiteX557" fmla="*/ 8082621 w 12192000"/>
              <a:gd name="connsiteY557" fmla="*/ 3703327 h 4251103"/>
              <a:gd name="connsiteX558" fmla="*/ 8082578 w 12192000"/>
              <a:gd name="connsiteY558" fmla="*/ 3703364 h 4251103"/>
              <a:gd name="connsiteX559" fmla="*/ 8082529 w 12192000"/>
              <a:gd name="connsiteY559" fmla="*/ 3703348 h 4251103"/>
              <a:gd name="connsiteX560" fmla="*/ 8676381 w 12192000"/>
              <a:gd name="connsiteY560" fmla="*/ 3702447 h 4251103"/>
              <a:gd name="connsiteX561" fmla="*/ 8547067 w 12192000"/>
              <a:gd name="connsiteY561" fmla="*/ 3741174 h 4251103"/>
              <a:gd name="connsiteX562" fmla="*/ 8531548 w 12192000"/>
              <a:gd name="connsiteY562" fmla="*/ 3741174 h 4251103"/>
              <a:gd name="connsiteX563" fmla="*/ 8536722 w 12192000"/>
              <a:gd name="connsiteY563" fmla="*/ 3710194 h 4251103"/>
              <a:gd name="connsiteX564" fmla="*/ 8479823 w 12192000"/>
              <a:gd name="connsiteY564" fmla="*/ 3733431 h 4251103"/>
              <a:gd name="connsiteX565" fmla="*/ 8495340 w 12192000"/>
              <a:gd name="connsiteY565" fmla="*/ 3741174 h 4251103"/>
              <a:gd name="connsiteX566" fmla="*/ 8474649 w 12192000"/>
              <a:gd name="connsiteY566" fmla="*/ 3741174 h 4251103"/>
              <a:gd name="connsiteX567" fmla="*/ 8469477 w 12192000"/>
              <a:gd name="connsiteY567" fmla="*/ 3733431 h 4251103"/>
              <a:gd name="connsiteX568" fmla="*/ 8448786 w 12192000"/>
              <a:gd name="connsiteY568" fmla="*/ 3733431 h 4251103"/>
              <a:gd name="connsiteX569" fmla="*/ 8479823 w 12192000"/>
              <a:gd name="connsiteY569" fmla="*/ 3756666 h 4251103"/>
              <a:gd name="connsiteX570" fmla="*/ 8671208 w 12192000"/>
              <a:gd name="connsiteY570" fmla="*/ 3733431 h 4251103"/>
              <a:gd name="connsiteX571" fmla="*/ 8681553 w 12192000"/>
              <a:gd name="connsiteY571" fmla="*/ 3725684 h 4251103"/>
              <a:gd name="connsiteX572" fmla="*/ 8717761 w 12192000"/>
              <a:gd name="connsiteY572" fmla="*/ 3717938 h 4251103"/>
              <a:gd name="connsiteX573" fmla="*/ 8733279 w 12192000"/>
              <a:gd name="connsiteY573" fmla="*/ 3710194 h 4251103"/>
              <a:gd name="connsiteX574" fmla="*/ 8743625 w 12192000"/>
              <a:gd name="connsiteY574" fmla="*/ 3717938 h 4251103"/>
              <a:gd name="connsiteX575" fmla="*/ 8717761 w 12192000"/>
              <a:gd name="connsiteY575" fmla="*/ 3725684 h 4251103"/>
              <a:gd name="connsiteX576" fmla="*/ 8748798 w 12192000"/>
              <a:gd name="connsiteY576" fmla="*/ 3725684 h 4251103"/>
              <a:gd name="connsiteX577" fmla="*/ 8753970 w 12192000"/>
              <a:gd name="connsiteY577" fmla="*/ 3702447 h 4251103"/>
              <a:gd name="connsiteX578" fmla="*/ 8666036 w 12192000"/>
              <a:gd name="connsiteY578" fmla="*/ 3725684 h 4251103"/>
              <a:gd name="connsiteX579" fmla="*/ 8645347 w 12192000"/>
              <a:gd name="connsiteY579" fmla="*/ 3725684 h 4251103"/>
              <a:gd name="connsiteX580" fmla="*/ 8676381 w 12192000"/>
              <a:gd name="connsiteY580" fmla="*/ 3710194 h 4251103"/>
              <a:gd name="connsiteX581" fmla="*/ 8676381 w 12192000"/>
              <a:gd name="connsiteY581" fmla="*/ 3702447 h 4251103"/>
              <a:gd name="connsiteX582" fmla="*/ 7064563 w 12192000"/>
              <a:gd name="connsiteY582" fmla="*/ 3702447 h 4251103"/>
              <a:gd name="connsiteX583" fmla="*/ 7029594 w 12192000"/>
              <a:gd name="connsiteY583" fmla="*/ 3718971 h 4251103"/>
              <a:gd name="connsiteX584" fmla="*/ 7029594 w 12192000"/>
              <a:gd name="connsiteY584" fmla="*/ 3735493 h 4251103"/>
              <a:gd name="connsiteX585" fmla="*/ 7044581 w 12192000"/>
              <a:gd name="connsiteY585" fmla="*/ 3727231 h 4251103"/>
              <a:gd name="connsiteX586" fmla="*/ 7064563 w 12192000"/>
              <a:gd name="connsiteY586" fmla="*/ 3702447 h 4251103"/>
              <a:gd name="connsiteX587" fmla="*/ 10378265 w 12192000"/>
              <a:gd name="connsiteY587" fmla="*/ 3681794 h 4251103"/>
              <a:gd name="connsiteX588" fmla="*/ 10352432 w 12192000"/>
              <a:gd name="connsiteY588" fmla="*/ 3689464 h 4251103"/>
              <a:gd name="connsiteX589" fmla="*/ 10347266 w 12192000"/>
              <a:gd name="connsiteY589" fmla="*/ 3704808 h 4251103"/>
              <a:gd name="connsiteX590" fmla="*/ 10311099 w 12192000"/>
              <a:gd name="connsiteY590" fmla="*/ 3697136 h 4251103"/>
              <a:gd name="connsiteX591" fmla="*/ 10269766 w 12192000"/>
              <a:gd name="connsiteY591" fmla="*/ 3704808 h 4251103"/>
              <a:gd name="connsiteX592" fmla="*/ 10218100 w 12192000"/>
              <a:gd name="connsiteY592" fmla="*/ 3727820 h 4251103"/>
              <a:gd name="connsiteX593" fmla="*/ 10212932 w 12192000"/>
              <a:gd name="connsiteY593" fmla="*/ 3720148 h 4251103"/>
              <a:gd name="connsiteX594" fmla="*/ 10161266 w 12192000"/>
              <a:gd name="connsiteY594" fmla="*/ 3735493 h 4251103"/>
              <a:gd name="connsiteX595" fmla="*/ 10150934 w 12192000"/>
              <a:gd name="connsiteY595" fmla="*/ 3743164 h 4251103"/>
              <a:gd name="connsiteX596" fmla="*/ 9985602 w 12192000"/>
              <a:gd name="connsiteY596" fmla="*/ 3773849 h 4251103"/>
              <a:gd name="connsiteX597" fmla="*/ 9985602 w 12192000"/>
              <a:gd name="connsiteY597" fmla="*/ 3781519 h 4251103"/>
              <a:gd name="connsiteX598" fmla="*/ 9995935 w 12192000"/>
              <a:gd name="connsiteY598" fmla="*/ 3781519 h 4251103"/>
              <a:gd name="connsiteX599" fmla="*/ 10280099 w 12192000"/>
              <a:gd name="connsiteY599" fmla="*/ 3727820 h 4251103"/>
              <a:gd name="connsiteX600" fmla="*/ 10295599 w 12192000"/>
              <a:gd name="connsiteY600" fmla="*/ 3704808 h 4251103"/>
              <a:gd name="connsiteX601" fmla="*/ 10321431 w 12192000"/>
              <a:gd name="connsiteY601" fmla="*/ 3712478 h 4251103"/>
              <a:gd name="connsiteX602" fmla="*/ 10383430 w 12192000"/>
              <a:gd name="connsiteY602" fmla="*/ 3697136 h 4251103"/>
              <a:gd name="connsiteX603" fmla="*/ 10378265 w 12192000"/>
              <a:gd name="connsiteY603" fmla="*/ 3681794 h 4251103"/>
              <a:gd name="connsiteX604" fmla="*/ 5198552 w 12192000"/>
              <a:gd name="connsiteY604" fmla="*/ 3675597 h 4251103"/>
              <a:gd name="connsiteX605" fmla="*/ 5186689 w 12192000"/>
              <a:gd name="connsiteY605" fmla="*/ 3681794 h 4251103"/>
              <a:gd name="connsiteX606" fmla="*/ 5191685 w 12192000"/>
              <a:gd name="connsiteY606" fmla="*/ 3681794 h 4251103"/>
              <a:gd name="connsiteX607" fmla="*/ 5203550 w 12192000"/>
              <a:gd name="connsiteY607" fmla="*/ 3681794 h 4251103"/>
              <a:gd name="connsiteX608" fmla="*/ 5206671 w 12192000"/>
              <a:gd name="connsiteY608" fmla="*/ 3681794 h 4251103"/>
              <a:gd name="connsiteX609" fmla="*/ 5198552 w 12192000"/>
              <a:gd name="connsiteY609" fmla="*/ 3675597 h 4251103"/>
              <a:gd name="connsiteX610" fmla="*/ 10318034 w 12192000"/>
              <a:gd name="connsiteY610" fmla="*/ 3673531 h 4251103"/>
              <a:gd name="connsiteX611" fmla="*/ 10285336 w 12192000"/>
              <a:gd name="connsiteY611" fmla="*/ 3679730 h 4251103"/>
              <a:gd name="connsiteX612" fmla="*/ 10312586 w 12192000"/>
              <a:gd name="connsiteY612" fmla="*/ 3679730 h 4251103"/>
              <a:gd name="connsiteX613" fmla="*/ 10318034 w 12192000"/>
              <a:gd name="connsiteY613" fmla="*/ 3679730 h 4251103"/>
              <a:gd name="connsiteX614" fmla="*/ 10318034 w 12192000"/>
              <a:gd name="connsiteY614" fmla="*/ 3673531 h 4251103"/>
              <a:gd name="connsiteX615" fmla="*/ 7056388 w 12192000"/>
              <a:gd name="connsiteY615" fmla="*/ 3673531 h 4251103"/>
              <a:gd name="connsiteX616" fmla="*/ 7029140 w 12192000"/>
              <a:gd name="connsiteY616" fmla="*/ 3679730 h 4251103"/>
              <a:gd name="connsiteX617" fmla="*/ 7056388 w 12192000"/>
              <a:gd name="connsiteY617" fmla="*/ 3673531 h 4251103"/>
              <a:gd name="connsiteX618" fmla="*/ 5273733 w 12192000"/>
              <a:gd name="connsiteY618" fmla="*/ 3673531 h 4251103"/>
              <a:gd name="connsiteX619" fmla="*/ 5270517 w 12192000"/>
              <a:gd name="connsiteY619" fmla="*/ 3685279 h 4251103"/>
              <a:gd name="connsiteX620" fmla="*/ 5271340 w 12192000"/>
              <a:gd name="connsiteY620" fmla="*/ 3686971 h 4251103"/>
              <a:gd name="connsiteX621" fmla="*/ 5268585 w 12192000"/>
              <a:gd name="connsiteY621" fmla="*/ 3687991 h 4251103"/>
              <a:gd name="connsiteX622" fmla="*/ 5272570 w 12192000"/>
              <a:gd name="connsiteY622" fmla="*/ 3689498 h 4251103"/>
              <a:gd name="connsiteX623" fmla="*/ 5278880 w 12192000"/>
              <a:gd name="connsiteY623" fmla="*/ 3702447 h 4251103"/>
              <a:gd name="connsiteX624" fmla="*/ 5309761 w 12192000"/>
              <a:gd name="connsiteY624" fmla="*/ 3695220 h 4251103"/>
              <a:gd name="connsiteX625" fmla="*/ 5285315 w 12192000"/>
              <a:gd name="connsiteY625" fmla="*/ 3694316 h 4251103"/>
              <a:gd name="connsiteX626" fmla="*/ 5272570 w 12192000"/>
              <a:gd name="connsiteY626" fmla="*/ 3689498 h 4251103"/>
              <a:gd name="connsiteX627" fmla="*/ 5271340 w 12192000"/>
              <a:gd name="connsiteY627" fmla="*/ 3686971 h 4251103"/>
              <a:gd name="connsiteX628" fmla="*/ 5280810 w 12192000"/>
              <a:gd name="connsiteY628" fmla="*/ 3683470 h 4251103"/>
              <a:gd name="connsiteX629" fmla="*/ 5289173 w 12192000"/>
              <a:gd name="connsiteY629" fmla="*/ 3673531 h 4251103"/>
              <a:gd name="connsiteX630" fmla="*/ 5273733 w 12192000"/>
              <a:gd name="connsiteY630" fmla="*/ 3673531 h 4251103"/>
              <a:gd name="connsiteX631" fmla="*/ 5394231 w 12192000"/>
              <a:gd name="connsiteY631" fmla="*/ 3665270 h 4251103"/>
              <a:gd name="connsiteX632" fmla="*/ 5353356 w 12192000"/>
              <a:gd name="connsiteY632" fmla="*/ 3673531 h 4251103"/>
              <a:gd name="connsiteX633" fmla="*/ 5394231 w 12192000"/>
              <a:gd name="connsiteY633" fmla="*/ 3665270 h 4251103"/>
              <a:gd name="connsiteX634" fmla="*/ 9037356 w 12192000"/>
              <a:gd name="connsiteY634" fmla="*/ 3615702 h 4251103"/>
              <a:gd name="connsiteX635" fmla="*/ 9020219 w 12192000"/>
              <a:gd name="connsiteY635" fmla="*/ 3623696 h 4251103"/>
              <a:gd name="connsiteX636" fmla="*/ 9017114 w 12192000"/>
              <a:gd name="connsiteY636" fmla="*/ 3623963 h 4251103"/>
              <a:gd name="connsiteX637" fmla="*/ 9018515 w 12192000"/>
              <a:gd name="connsiteY637" fmla="*/ 3624491 h 4251103"/>
              <a:gd name="connsiteX638" fmla="*/ 9001933 w 12192000"/>
              <a:gd name="connsiteY638" fmla="*/ 3632224 h 4251103"/>
              <a:gd name="connsiteX639" fmla="*/ 9023438 w 12192000"/>
              <a:gd name="connsiteY639" fmla="*/ 3631191 h 4251103"/>
              <a:gd name="connsiteX640" fmla="*/ 9037356 w 12192000"/>
              <a:gd name="connsiteY640" fmla="*/ 3623963 h 4251103"/>
              <a:gd name="connsiteX641" fmla="*/ 9044098 w 12192000"/>
              <a:gd name="connsiteY641" fmla="*/ 3627061 h 4251103"/>
              <a:gd name="connsiteX642" fmla="*/ 9061879 w 12192000"/>
              <a:gd name="connsiteY642" fmla="*/ 3623963 h 4251103"/>
              <a:gd name="connsiteX643" fmla="*/ 9037356 w 12192000"/>
              <a:gd name="connsiteY643" fmla="*/ 3623963 h 4251103"/>
              <a:gd name="connsiteX644" fmla="*/ 9025338 w 12192000"/>
              <a:gd name="connsiteY644" fmla="*/ 3627061 h 4251103"/>
              <a:gd name="connsiteX645" fmla="*/ 9018515 w 12192000"/>
              <a:gd name="connsiteY645" fmla="*/ 3624491 h 4251103"/>
              <a:gd name="connsiteX646" fmla="*/ 9020219 w 12192000"/>
              <a:gd name="connsiteY646" fmla="*/ 3623696 h 4251103"/>
              <a:gd name="connsiteX647" fmla="*/ 9029134 w 12192000"/>
              <a:gd name="connsiteY647" fmla="*/ 3622931 h 4251103"/>
              <a:gd name="connsiteX648" fmla="*/ 9037356 w 12192000"/>
              <a:gd name="connsiteY648" fmla="*/ 3615702 h 4251103"/>
              <a:gd name="connsiteX649" fmla="*/ 7003465 w 12192000"/>
              <a:gd name="connsiteY649" fmla="*/ 3615702 h 4251103"/>
              <a:gd name="connsiteX650" fmla="*/ 6920146 w 12192000"/>
              <a:gd name="connsiteY650" fmla="*/ 3632224 h 4251103"/>
              <a:gd name="connsiteX651" fmla="*/ 7154483 w 12192000"/>
              <a:gd name="connsiteY651" fmla="*/ 3632224 h 4251103"/>
              <a:gd name="connsiteX652" fmla="*/ 7151170 w 12192000"/>
              <a:gd name="connsiteY652" fmla="*/ 3631769 h 4251103"/>
              <a:gd name="connsiteX653" fmla="*/ 7173302 w 12192000"/>
              <a:gd name="connsiteY653" fmla="*/ 3627061 h 4251103"/>
              <a:gd name="connsiteX654" fmla="*/ 7189906 w 12192000"/>
              <a:gd name="connsiteY654" fmla="*/ 3615702 h 4251103"/>
              <a:gd name="connsiteX655" fmla="*/ 7150415 w 12192000"/>
              <a:gd name="connsiteY655" fmla="*/ 3631669 h 4251103"/>
              <a:gd name="connsiteX656" fmla="*/ 7086787 w 12192000"/>
              <a:gd name="connsiteY656" fmla="*/ 3622931 h 4251103"/>
              <a:gd name="connsiteX657" fmla="*/ 7003465 w 12192000"/>
              <a:gd name="connsiteY657" fmla="*/ 3632224 h 4251103"/>
              <a:gd name="connsiteX658" fmla="*/ 7003465 w 12192000"/>
              <a:gd name="connsiteY658" fmla="*/ 3615702 h 4251103"/>
              <a:gd name="connsiteX659" fmla="*/ 7691163 w 12192000"/>
              <a:gd name="connsiteY659" fmla="*/ 3595049 h 4251103"/>
              <a:gd name="connsiteX660" fmla="*/ 7644725 w 12192000"/>
              <a:gd name="connsiteY660" fmla="*/ 3610195 h 4251103"/>
              <a:gd name="connsiteX661" fmla="*/ 7629245 w 12192000"/>
              <a:gd name="connsiteY661" fmla="*/ 3602624 h 4251103"/>
              <a:gd name="connsiteX662" fmla="*/ 7500248 w 12192000"/>
              <a:gd name="connsiteY662" fmla="*/ 3617771 h 4251103"/>
              <a:gd name="connsiteX663" fmla="*/ 7495089 w 12192000"/>
              <a:gd name="connsiteY663" fmla="*/ 3625343 h 4251103"/>
              <a:gd name="connsiteX664" fmla="*/ 7603446 w 12192000"/>
              <a:gd name="connsiteY664" fmla="*/ 3625343 h 4251103"/>
              <a:gd name="connsiteX665" fmla="*/ 7608606 w 12192000"/>
              <a:gd name="connsiteY665" fmla="*/ 3632916 h 4251103"/>
              <a:gd name="connsiteX666" fmla="*/ 7629245 w 12192000"/>
              <a:gd name="connsiteY666" fmla="*/ 3632916 h 4251103"/>
              <a:gd name="connsiteX667" fmla="*/ 7732443 w 12192000"/>
              <a:gd name="connsiteY667" fmla="*/ 3625343 h 4251103"/>
              <a:gd name="connsiteX668" fmla="*/ 7727282 w 12192000"/>
              <a:gd name="connsiteY668" fmla="*/ 3610195 h 4251103"/>
              <a:gd name="connsiteX669" fmla="*/ 7711804 w 12192000"/>
              <a:gd name="connsiteY669" fmla="*/ 3617771 h 4251103"/>
              <a:gd name="connsiteX670" fmla="*/ 7691163 w 12192000"/>
              <a:gd name="connsiteY670" fmla="*/ 3595049 h 4251103"/>
              <a:gd name="connsiteX671" fmla="*/ 8117991 w 12192000"/>
              <a:gd name="connsiteY671" fmla="*/ 3562004 h 4251103"/>
              <a:gd name="connsiteX672" fmla="*/ 8127802 w 12192000"/>
              <a:gd name="connsiteY672" fmla="*/ 3578528 h 4251103"/>
              <a:gd name="connsiteX673" fmla="*/ 8132707 w 12192000"/>
              <a:gd name="connsiteY673" fmla="*/ 3570265 h 4251103"/>
              <a:gd name="connsiteX674" fmla="*/ 8117991 w 12192000"/>
              <a:gd name="connsiteY674" fmla="*/ 3562004 h 4251103"/>
              <a:gd name="connsiteX675" fmla="*/ 4711214 w 12192000"/>
              <a:gd name="connsiteY675" fmla="*/ 3548064 h 4251103"/>
              <a:gd name="connsiteX676" fmla="*/ 4702118 w 12192000"/>
              <a:gd name="connsiteY676" fmla="*/ 3553742 h 4251103"/>
              <a:gd name="connsiteX677" fmla="*/ 4722362 w 12192000"/>
              <a:gd name="connsiteY677" fmla="*/ 3562004 h 4251103"/>
              <a:gd name="connsiteX678" fmla="*/ 4737541 w 12192000"/>
              <a:gd name="connsiteY678" fmla="*/ 3562004 h 4251103"/>
              <a:gd name="connsiteX679" fmla="*/ 4717933 w 12192000"/>
              <a:gd name="connsiteY679" fmla="*/ 3551677 h 4251103"/>
              <a:gd name="connsiteX680" fmla="*/ 4711214 w 12192000"/>
              <a:gd name="connsiteY680" fmla="*/ 3548064 h 4251103"/>
              <a:gd name="connsiteX681" fmla="*/ 4660660 w 12192000"/>
              <a:gd name="connsiteY681" fmla="*/ 3542018 h 4251103"/>
              <a:gd name="connsiteX682" fmla="*/ 4655191 w 12192000"/>
              <a:gd name="connsiteY682" fmla="*/ 3546858 h 4251103"/>
              <a:gd name="connsiteX683" fmla="*/ 4660007 w 12192000"/>
              <a:gd name="connsiteY683" fmla="*/ 3553302 h 4251103"/>
              <a:gd name="connsiteX684" fmla="*/ 4658823 w 12192000"/>
              <a:gd name="connsiteY684" fmla="*/ 3553339 h 4251103"/>
              <a:gd name="connsiteX685" fmla="*/ 4650687 w 12192000"/>
              <a:gd name="connsiteY685" fmla="*/ 3551161 h 4251103"/>
              <a:gd name="connsiteX686" fmla="*/ 4644896 w 12192000"/>
              <a:gd name="connsiteY686" fmla="*/ 3553742 h 4251103"/>
              <a:gd name="connsiteX687" fmla="*/ 4658823 w 12192000"/>
              <a:gd name="connsiteY687" fmla="*/ 3553339 h 4251103"/>
              <a:gd name="connsiteX688" fmla="*/ 4660336 w 12192000"/>
              <a:gd name="connsiteY688" fmla="*/ 3553742 h 4251103"/>
              <a:gd name="connsiteX689" fmla="*/ 4660007 w 12192000"/>
              <a:gd name="connsiteY689" fmla="*/ 3553302 h 4251103"/>
              <a:gd name="connsiteX690" fmla="*/ 4674493 w 12192000"/>
              <a:gd name="connsiteY690" fmla="*/ 3552882 h 4251103"/>
              <a:gd name="connsiteX691" fmla="*/ 4680924 w 12192000"/>
              <a:gd name="connsiteY691" fmla="*/ 3546858 h 4251103"/>
              <a:gd name="connsiteX692" fmla="*/ 4668059 w 12192000"/>
              <a:gd name="connsiteY692" fmla="*/ 3544277 h 4251103"/>
              <a:gd name="connsiteX693" fmla="*/ 4660660 w 12192000"/>
              <a:gd name="connsiteY693" fmla="*/ 3542018 h 4251103"/>
              <a:gd name="connsiteX694" fmla="*/ 10952133 w 12192000"/>
              <a:gd name="connsiteY694" fmla="*/ 3530975 h 4251103"/>
              <a:gd name="connsiteX695" fmla="*/ 10945288 w 12192000"/>
              <a:gd name="connsiteY695" fmla="*/ 3535670 h 4251103"/>
              <a:gd name="connsiteX696" fmla="*/ 10936900 w 12192000"/>
              <a:gd name="connsiteY696" fmla="*/ 3536332 h 4251103"/>
              <a:gd name="connsiteX697" fmla="*/ 6094515 w 12192000"/>
              <a:gd name="connsiteY697" fmla="*/ 3524825 h 4251103"/>
              <a:gd name="connsiteX698" fmla="*/ 6116315 w 12192000"/>
              <a:gd name="connsiteY698" fmla="*/ 3533088 h 4251103"/>
              <a:gd name="connsiteX699" fmla="*/ 6121765 w 12192000"/>
              <a:gd name="connsiteY699" fmla="*/ 3524825 h 4251103"/>
              <a:gd name="connsiteX700" fmla="*/ 6094515 w 12192000"/>
              <a:gd name="connsiteY700" fmla="*/ 3524825 h 4251103"/>
              <a:gd name="connsiteX701" fmla="*/ 6029122 w 12192000"/>
              <a:gd name="connsiteY701" fmla="*/ 3500042 h 4251103"/>
              <a:gd name="connsiteX702" fmla="*/ 6054101 w 12192000"/>
              <a:gd name="connsiteY702" fmla="*/ 3508305 h 4251103"/>
              <a:gd name="connsiteX703" fmla="*/ 6059093 w 12192000"/>
              <a:gd name="connsiteY703" fmla="*/ 3500042 h 4251103"/>
              <a:gd name="connsiteX704" fmla="*/ 6029122 w 12192000"/>
              <a:gd name="connsiteY704" fmla="*/ 3500042 h 4251103"/>
              <a:gd name="connsiteX705" fmla="*/ 4381753 w 12192000"/>
              <a:gd name="connsiteY705" fmla="*/ 3483518 h 4251103"/>
              <a:gd name="connsiteX706" fmla="*/ 4381753 w 12192000"/>
              <a:gd name="connsiteY706" fmla="*/ 3491781 h 4251103"/>
              <a:gd name="connsiteX707" fmla="*/ 4361511 w 12192000"/>
              <a:gd name="connsiteY707" fmla="*/ 3491781 h 4251103"/>
              <a:gd name="connsiteX708" fmla="*/ 4386814 w 12192000"/>
              <a:gd name="connsiteY708" fmla="*/ 3500042 h 4251103"/>
              <a:gd name="connsiteX709" fmla="*/ 4381753 w 12192000"/>
              <a:gd name="connsiteY709" fmla="*/ 3483518 h 4251103"/>
              <a:gd name="connsiteX710" fmla="*/ 6271632 w 12192000"/>
              <a:gd name="connsiteY710" fmla="*/ 3475259 h 4251103"/>
              <a:gd name="connsiteX711" fmla="*/ 6225308 w 12192000"/>
              <a:gd name="connsiteY711" fmla="*/ 3483518 h 4251103"/>
              <a:gd name="connsiteX712" fmla="*/ 6271632 w 12192000"/>
              <a:gd name="connsiteY712" fmla="*/ 3475259 h 4251103"/>
              <a:gd name="connsiteX713" fmla="*/ 6623136 w 12192000"/>
              <a:gd name="connsiteY713" fmla="*/ 3466996 h 4251103"/>
              <a:gd name="connsiteX714" fmla="*/ 6658560 w 12192000"/>
              <a:gd name="connsiteY714" fmla="*/ 3466996 h 4251103"/>
              <a:gd name="connsiteX715" fmla="*/ 6623136 w 12192000"/>
              <a:gd name="connsiteY715" fmla="*/ 3466996 h 4251103"/>
              <a:gd name="connsiteX716" fmla="*/ 6158399 w 12192000"/>
              <a:gd name="connsiteY716" fmla="*/ 3458735 h 4251103"/>
              <a:gd name="connsiteX717" fmla="*/ 6137813 w 12192000"/>
              <a:gd name="connsiteY717" fmla="*/ 3475259 h 4251103"/>
              <a:gd name="connsiteX718" fmla="*/ 6271632 w 12192000"/>
              <a:gd name="connsiteY718" fmla="*/ 3466996 h 4251103"/>
              <a:gd name="connsiteX719" fmla="*/ 6158399 w 12192000"/>
              <a:gd name="connsiteY719" fmla="*/ 3458735 h 4251103"/>
              <a:gd name="connsiteX720" fmla="*/ 7200805 w 12192000"/>
              <a:gd name="connsiteY720" fmla="*/ 3446346 h 4251103"/>
              <a:gd name="connsiteX721" fmla="*/ 7162658 w 12192000"/>
              <a:gd name="connsiteY721" fmla="*/ 3454605 h 4251103"/>
              <a:gd name="connsiteX722" fmla="*/ 7200805 w 12192000"/>
              <a:gd name="connsiteY722" fmla="*/ 3446346 h 4251103"/>
              <a:gd name="connsiteX723" fmla="*/ 10961101 w 12192000"/>
              <a:gd name="connsiteY723" fmla="*/ 3429822 h 4251103"/>
              <a:gd name="connsiteX724" fmla="*/ 10920228 w 12192000"/>
              <a:gd name="connsiteY724" fmla="*/ 3446346 h 4251103"/>
              <a:gd name="connsiteX725" fmla="*/ 10961101 w 12192000"/>
              <a:gd name="connsiteY725" fmla="*/ 3429822 h 4251103"/>
              <a:gd name="connsiteX726" fmla="*/ 4862468 w 12192000"/>
              <a:gd name="connsiteY726" fmla="*/ 3429822 h 4251103"/>
              <a:gd name="connsiteX727" fmla="*/ 4857435 w 12192000"/>
              <a:gd name="connsiteY727" fmla="*/ 3438083 h 4251103"/>
              <a:gd name="connsiteX728" fmla="*/ 4922830 w 12192000"/>
              <a:gd name="connsiteY728" fmla="*/ 3446346 h 4251103"/>
              <a:gd name="connsiteX729" fmla="*/ 4862468 w 12192000"/>
              <a:gd name="connsiteY729" fmla="*/ 3429822 h 4251103"/>
              <a:gd name="connsiteX730" fmla="*/ 9294218 w 12192000"/>
              <a:gd name="connsiteY730" fmla="*/ 3413298 h 4251103"/>
              <a:gd name="connsiteX731" fmla="*/ 9268786 w 12192000"/>
              <a:gd name="connsiteY731" fmla="*/ 3429822 h 4251103"/>
              <a:gd name="connsiteX732" fmla="*/ 9268786 w 12192000"/>
              <a:gd name="connsiteY732" fmla="*/ 3421559 h 4251103"/>
              <a:gd name="connsiteX733" fmla="*/ 9151798 w 12192000"/>
              <a:gd name="connsiteY733" fmla="*/ 3454605 h 4251103"/>
              <a:gd name="connsiteX734" fmla="*/ 9248440 w 12192000"/>
              <a:gd name="connsiteY734" fmla="*/ 3438083 h 4251103"/>
              <a:gd name="connsiteX735" fmla="*/ 9304389 w 12192000"/>
              <a:gd name="connsiteY735" fmla="*/ 3421559 h 4251103"/>
              <a:gd name="connsiteX736" fmla="*/ 9294218 w 12192000"/>
              <a:gd name="connsiteY736" fmla="*/ 3413298 h 4251103"/>
              <a:gd name="connsiteX737" fmla="*/ 9335998 w 12192000"/>
              <a:gd name="connsiteY737" fmla="*/ 3405037 h 4251103"/>
              <a:gd name="connsiteX738" fmla="*/ 9361886 w 12192000"/>
              <a:gd name="connsiteY738" fmla="*/ 3405037 h 4251103"/>
              <a:gd name="connsiteX739" fmla="*/ 9335998 w 12192000"/>
              <a:gd name="connsiteY739" fmla="*/ 3405037 h 4251103"/>
              <a:gd name="connsiteX740" fmla="*/ 9413385 w 12192000"/>
              <a:gd name="connsiteY740" fmla="*/ 3396776 h 4251103"/>
              <a:gd name="connsiteX741" fmla="*/ 9367061 w 12192000"/>
              <a:gd name="connsiteY741" fmla="*/ 3413298 h 4251103"/>
              <a:gd name="connsiteX742" fmla="*/ 9413385 w 12192000"/>
              <a:gd name="connsiteY742" fmla="*/ 3396776 h 4251103"/>
              <a:gd name="connsiteX743" fmla="*/ 8519960 w 12192000"/>
              <a:gd name="connsiteY743" fmla="*/ 3391268 h 4251103"/>
              <a:gd name="connsiteX744" fmla="*/ 8283313 w 12192000"/>
              <a:gd name="connsiteY744" fmla="*/ 3406413 h 4251103"/>
              <a:gd name="connsiteX745" fmla="*/ 8273025 w 12192000"/>
              <a:gd name="connsiteY745" fmla="*/ 3398839 h 4251103"/>
              <a:gd name="connsiteX746" fmla="*/ 8206145 w 12192000"/>
              <a:gd name="connsiteY746" fmla="*/ 3413986 h 4251103"/>
              <a:gd name="connsiteX747" fmla="*/ 8154701 w 12192000"/>
              <a:gd name="connsiteY747" fmla="*/ 3421559 h 4251103"/>
              <a:gd name="connsiteX748" fmla="*/ 8020943 w 12192000"/>
              <a:gd name="connsiteY748" fmla="*/ 3421559 h 4251103"/>
              <a:gd name="connsiteX749" fmla="*/ 8000364 w 12192000"/>
              <a:gd name="connsiteY749" fmla="*/ 3429132 h 4251103"/>
              <a:gd name="connsiteX750" fmla="*/ 7995220 w 12192000"/>
              <a:gd name="connsiteY750" fmla="*/ 3429132 h 4251103"/>
              <a:gd name="connsiteX751" fmla="*/ 7979787 w 12192000"/>
              <a:gd name="connsiteY751" fmla="*/ 3436703 h 4251103"/>
              <a:gd name="connsiteX752" fmla="*/ 7974642 w 12192000"/>
              <a:gd name="connsiteY752" fmla="*/ 3421559 h 4251103"/>
              <a:gd name="connsiteX753" fmla="*/ 7959208 w 12192000"/>
              <a:gd name="connsiteY753" fmla="*/ 3429132 h 4251103"/>
              <a:gd name="connsiteX754" fmla="*/ 7943775 w 12192000"/>
              <a:gd name="connsiteY754" fmla="*/ 3444279 h 4251103"/>
              <a:gd name="connsiteX755" fmla="*/ 7954063 w 12192000"/>
              <a:gd name="connsiteY755" fmla="*/ 3436703 h 4251103"/>
              <a:gd name="connsiteX756" fmla="*/ 7995220 w 12192000"/>
              <a:gd name="connsiteY756" fmla="*/ 3444279 h 4251103"/>
              <a:gd name="connsiteX757" fmla="*/ 8139266 w 12192000"/>
              <a:gd name="connsiteY757" fmla="*/ 3451851 h 4251103"/>
              <a:gd name="connsiteX758" fmla="*/ 8242157 w 12192000"/>
              <a:gd name="connsiteY758" fmla="*/ 3444279 h 4251103"/>
              <a:gd name="connsiteX759" fmla="*/ 8298748 w 12192000"/>
              <a:gd name="connsiteY759" fmla="*/ 3444279 h 4251103"/>
              <a:gd name="connsiteX760" fmla="*/ 8303891 w 12192000"/>
              <a:gd name="connsiteY760" fmla="*/ 3436703 h 4251103"/>
              <a:gd name="connsiteX761" fmla="*/ 8525105 w 12192000"/>
              <a:gd name="connsiteY761" fmla="*/ 3421559 h 4251103"/>
              <a:gd name="connsiteX762" fmla="*/ 8571406 w 12192000"/>
              <a:gd name="connsiteY762" fmla="*/ 3406413 h 4251103"/>
              <a:gd name="connsiteX763" fmla="*/ 8519960 w 12192000"/>
              <a:gd name="connsiteY763" fmla="*/ 3406413 h 4251103"/>
              <a:gd name="connsiteX764" fmla="*/ 8519960 w 12192000"/>
              <a:gd name="connsiteY764" fmla="*/ 3413986 h 4251103"/>
              <a:gd name="connsiteX765" fmla="*/ 8499382 w 12192000"/>
              <a:gd name="connsiteY765" fmla="*/ 3406413 h 4251103"/>
              <a:gd name="connsiteX766" fmla="*/ 8519960 w 12192000"/>
              <a:gd name="connsiteY766" fmla="*/ 3391268 h 4251103"/>
              <a:gd name="connsiteX767" fmla="*/ 8108677 w 12192000"/>
              <a:gd name="connsiteY767" fmla="*/ 3376121 h 4251103"/>
              <a:gd name="connsiteX768" fmla="*/ 8113879 w 12192000"/>
              <a:gd name="connsiteY768" fmla="*/ 3384382 h 4251103"/>
              <a:gd name="connsiteX769" fmla="*/ 8108677 w 12192000"/>
              <a:gd name="connsiteY769" fmla="*/ 3376121 h 4251103"/>
              <a:gd name="connsiteX770" fmla="*/ 4320638 w 12192000"/>
              <a:gd name="connsiteY770" fmla="*/ 3359598 h 4251103"/>
              <a:gd name="connsiteX771" fmla="*/ 4439556 w 12192000"/>
              <a:gd name="connsiteY771" fmla="*/ 3381286 h 4251103"/>
              <a:gd name="connsiteX772" fmla="*/ 4480918 w 12192000"/>
              <a:gd name="connsiteY772" fmla="*/ 3388513 h 4251103"/>
              <a:gd name="connsiteX773" fmla="*/ 4506768 w 12192000"/>
              <a:gd name="connsiteY773" fmla="*/ 3381286 h 4251103"/>
              <a:gd name="connsiteX774" fmla="*/ 4449895 w 12192000"/>
              <a:gd name="connsiteY774" fmla="*/ 3374057 h 4251103"/>
              <a:gd name="connsiteX775" fmla="*/ 4444726 w 12192000"/>
              <a:gd name="connsiteY775" fmla="*/ 3366826 h 4251103"/>
              <a:gd name="connsiteX776" fmla="*/ 4320638 w 12192000"/>
              <a:gd name="connsiteY776" fmla="*/ 3359598 h 4251103"/>
              <a:gd name="connsiteX777" fmla="*/ 8262638 w 12192000"/>
              <a:gd name="connsiteY777" fmla="*/ 3357274 h 4251103"/>
              <a:gd name="connsiteX778" fmla="*/ 8252598 w 12192000"/>
              <a:gd name="connsiteY778" fmla="*/ 3359598 h 4251103"/>
              <a:gd name="connsiteX779" fmla="*/ 8267313 w 12192000"/>
              <a:gd name="connsiteY779" fmla="*/ 3376121 h 4251103"/>
              <a:gd name="connsiteX780" fmla="*/ 8277122 w 12192000"/>
              <a:gd name="connsiteY780" fmla="*/ 3359598 h 4251103"/>
              <a:gd name="connsiteX781" fmla="*/ 8262638 w 12192000"/>
              <a:gd name="connsiteY781" fmla="*/ 3357274 h 4251103"/>
              <a:gd name="connsiteX782" fmla="*/ 8386435 w 12192000"/>
              <a:gd name="connsiteY782" fmla="*/ 3349142 h 4251103"/>
              <a:gd name="connsiteX783" fmla="*/ 8354610 w 12192000"/>
              <a:gd name="connsiteY783" fmla="*/ 3352370 h 4251103"/>
              <a:gd name="connsiteX784" fmla="*/ 8345949 w 12192000"/>
              <a:gd name="connsiteY784" fmla="*/ 3353309 h 4251103"/>
              <a:gd name="connsiteX785" fmla="*/ 8340247 w 12192000"/>
              <a:gd name="connsiteY785" fmla="*/ 3351336 h 4251103"/>
              <a:gd name="connsiteX786" fmla="*/ 8331216 w 12192000"/>
              <a:gd name="connsiteY786" fmla="*/ 3354909 h 4251103"/>
              <a:gd name="connsiteX787" fmla="*/ 8288022 w 12192000"/>
              <a:gd name="connsiteY787" fmla="*/ 3359598 h 4251103"/>
              <a:gd name="connsiteX788" fmla="*/ 8319357 w 12192000"/>
              <a:gd name="connsiteY788" fmla="*/ 3359598 h 4251103"/>
              <a:gd name="connsiteX789" fmla="*/ 8329803 w 12192000"/>
              <a:gd name="connsiteY789" fmla="*/ 3355469 h 4251103"/>
              <a:gd name="connsiteX790" fmla="*/ 8331216 w 12192000"/>
              <a:gd name="connsiteY790" fmla="*/ 3354909 h 4251103"/>
              <a:gd name="connsiteX791" fmla="*/ 8345949 w 12192000"/>
              <a:gd name="connsiteY791" fmla="*/ 3353309 h 4251103"/>
              <a:gd name="connsiteX792" fmla="*/ 8361138 w 12192000"/>
              <a:gd name="connsiteY792" fmla="*/ 3358565 h 4251103"/>
              <a:gd name="connsiteX793" fmla="*/ 8382029 w 12192000"/>
              <a:gd name="connsiteY793" fmla="*/ 3359598 h 4251103"/>
              <a:gd name="connsiteX794" fmla="*/ 8413364 w 12192000"/>
              <a:gd name="connsiteY794" fmla="*/ 3351336 h 4251103"/>
              <a:gd name="connsiteX795" fmla="*/ 8386435 w 12192000"/>
              <a:gd name="connsiteY795" fmla="*/ 3349142 h 4251103"/>
              <a:gd name="connsiteX796" fmla="*/ 8966679 w 12192000"/>
              <a:gd name="connsiteY796" fmla="*/ 3347979 h 4251103"/>
              <a:gd name="connsiteX797" fmla="*/ 8958492 w 12192000"/>
              <a:gd name="connsiteY797" fmla="*/ 3349271 h 4251103"/>
              <a:gd name="connsiteX798" fmla="*/ 8956534 w 12192000"/>
              <a:gd name="connsiteY798" fmla="*/ 3349942 h 4251103"/>
              <a:gd name="connsiteX799" fmla="*/ 8949321 w 12192000"/>
              <a:gd name="connsiteY799" fmla="*/ 3351336 h 4251103"/>
              <a:gd name="connsiteX800" fmla="*/ 8947193 w 12192000"/>
              <a:gd name="connsiteY800" fmla="*/ 3353145 h 4251103"/>
              <a:gd name="connsiteX801" fmla="*/ 8928361 w 12192000"/>
              <a:gd name="connsiteY801" fmla="*/ 3359598 h 4251103"/>
              <a:gd name="connsiteX802" fmla="*/ 8940806 w 12192000"/>
              <a:gd name="connsiteY802" fmla="*/ 3358565 h 4251103"/>
              <a:gd name="connsiteX803" fmla="*/ 8947193 w 12192000"/>
              <a:gd name="connsiteY803" fmla="*/ 3353145 h 4251103"/>
              <a:gd name="connsiteX804" fmla="*/ 8956534 w 12192000"/>
              <a:gd name="connsiteY804" fmla="*/ 3349942 h 4251103"/>
              <a:gd name="connsiteX805" fmla="*/ 9206297 w 12192000"/>
              <a:gd name="connsiteY805" fmla="*/ 3297640 h 4251103"/>
              <a:gd name="connsiteX806" fmla="*/ 9083677 w 12192000"/>
              <a:gd name="connsiteY806" fmla="*/ 3318293 h 4251103"/>
              <a:gd name="connsiteX807" fmla="*/ 9206297 w 12192000"/>
              <a:gd name="connsiteY807" fmla="*/ 3297640 h 4251103"/>
              <a:gd name="connsiteX808" fmla="*/ 2311461 w 12192000"/>
              <a:gd name="connsiteY808" fmla="*/ 3248070 h 4251103"/>
              <a:gd name="connsiteX809" fmla="*/ 2290652 w 12192000"/>
              <a:gd name="connsiteY809" fmla="*/ 3256331 h 4251103"/>
              <a:gd name="connsiteX810" fmla="*/ 2347875 w 12192000"/>
              <a:gd name="connsiteY810" fmla="*/ 3264594 h 4251103"/>
              <a:gd name="connsiteX811" fmla="*/ 2332268 w 12192000"/>
              <a:gd name="connsiteY811" fmla="*/ 3256331 h 4251103"/>
              <a:gd name="connsiteX812" fmla="*/ 2311461 w 12192000"/>
              <a:gd name="connsiteY812" fmla="*/ 3248070 h 4251103"/>
              <a:gd name="connsiteX813" fmla="*/ 2228349 w 12192000"/>
              <a:gd name="connsiteY813" fmla="*/ 3232641 h 4251103"/>
              <a:gd name="connsiteX814" fmla="*/ 2228803 w 12192000"/>
              <a:gd name="connsiteY814" fmla="*/ 3232684 h 4251103"/>
              <a:gd name="connsiteX815" fmla="*/ 2230333 w 12192000"/>
              <a:gd name="connsiteY815" fmla="*/ 3233846 h 4251103"/>
              <a:gd name="connsiteX816" fmla="*/ 9786689 w 12192000"/>
              <a:gd name="connsiteY816" fmla="*/ 3227415 h 4251103"/>
              <a:gd name="connsiteX817" fmla="*/ 9807127 w 12192000"/>
              <a:gd name="connsiteY817" fmla="*/ 3227415 h 4251103"/>
              <a:gd name="connsiteX818" fmla="*/ 9786689 w 12192000"/>
              <a:gd name="connsiteY818" fmla="*/ 3227415 h 4251103"/>
              <a:gd name="connsiteX819" fmla="*/ 5754819 w 12192000"/>
              <a:gd name="connsiteY819" fmla="*/ 3227415 h 4251103"/>
              <a:gd name="connsiteX820" fmla="*/ 5734839 w 12192000"/>
              <a:gd name="connsiteY820" fmla="*/ 3239809 h 4251103"/>
              <a:gd name="connsiteX821" fmla="*/ 5764810 w 12192000"/>
              <a:gd name="connsiteY821" fmla="*/ 3239809 h 4251103"/>
              <a:gd name="connsiteX822" fmla="*/ 5754819 w 12192000"/>
              <a:gd name="connsiteY822" fmla="*/ 3227415 h 4251103"/>
              <a:gd name="connsiteX823" fmla="*/ 2312425 w 12192000"/>
              <a:gd name="connsiteY823" fmla="*/ 3219154 h 4251103"/>
              <a:gd name="connsiteX824" fmla="*/ 2339675 w 12192000"/>
              <a:gd name="connsiteY824" fmla="*/ 3235678 h 4251103"/>
              <a:gd name="connsiteX825" fmla="*/ 2312425 w 12192000"/>
              <a:gd name="connsiteY825" fmla="*/ 3219154 h 4251103"/>
              <a:gd name="connsiteX826" fmla="*/ 2204530 w 12192000"/>
              <a:gd name="connsiteY826" fmla="*/ 3218194 h 4251103"/>
              <a:gd name="connsiteX827" fmla="*/ 2228349 w 12192000"/>
              <a:gd name="connsiteY827" fmla="*/ 3232641 h 4251103"/>
              <a:gd name="connsiteX828" fmla="*/ 2220658 w 12192000"/>
              <a:gd name="connsiteY828" fmla="*/ 3231888 h 4251103"/>
              <a:gd name="connsiteX829" fmla="*/ 2204530 w 12192000"/>
              <a:gd name="connsiteY829" fmla="*/ 3218194 h 4251103"/>
              <a:gd name="connsiteX830" fmla="*/ 2781098 w 12192000"/>
              <a:gd name="connsiteY830" fmla="*/ 3177847 h 4251103"/>
              <a:gd name="connsiteX831" fmla="*/ 2751124 w 12192000"/>
              <a:gd name="connsiteY831" fmla="*/ 3186108 h 4251103"/>
              <a:gd name="connsiteX832" fmla="*/ 2781098 w 12192000"/>
              <a:gd name="connsiteY832" fmla="*/ 3194371 h 4251103"/>
              <a:gd name="connsiteX833" fmla="*/ 2683033 w 12192000"/>
              <a:gd name="connsiteY833" fmla="*/ 3177847 h 4251103"/>
              <a:gd name="connsiteX834" fmla="*/ 2683033 w 12192000"/>
              <a:gd name="connsiteY834" fmla="*/ 3194371 h 4251103"/>
              <a:gd name="connsiteX835" fmla="*/ 2745705 w 12192000"/>
              <a:gd name="connsiteY835" fmla="*/ 3194371 h 4251103"/>
              <a:gd name="connsiteX836" fmla="*/ 2683033 w 12192000"/>
              <a:gd name="connsiteY836" fmla="*/ 3177847 h 4251103"/>
              <a:gd name="connsiteX837" fmla="*/ 1701055 w 12192000"/>
              <a:gd name="connsiteY837" fmla="*/ 3162358 h 4251103"/>
              <a:gd name="connsiteX838" fmla="*/ 1688456 w 12192000"/>
              <a:gd name="connsiteY838" fmla="*/ 3164079 h 4251103"/>
              <a:gd name="connsiteX839" fmla="*/ 1745679 w 12192000"/>
              <a:gd name="connsiteY839" fmla="*/ 3177849 h 4251103"/>
              <a:gd name="connsiteX840" fmla="*/ 1701055 w 12192000"/>
              <a:gd name="connsiteY840" fmla="*/ 3162358 h 4251103"/>
              <a:gd name="connsiteX841" fmla="*/ 2219806 w 12192000"/>
              <a:gd name="connsiteY841" fmla="*/ 3161325 h 4251103"/>
              <a:gd name="connsiteX842" fmla="*/ 2225256 w 12192000"/>
              <a:gd name="connsiteY842" fmla="*/ 3186108 h 4251103"/>
              <a:gd name="connsiteX843" fmla="*/ 2219806 w 12192000"/>
              <a:gd name="connsiteY843" fmla="*/ 3161325 h 4251103"/>
              <a:gd name="connsiteX844" fmla="*/ 2647610 w 12192000"/>
              <a:gd name="connsiteY844" fmla="*/ 3156162 h 4251103"/>
              <a:gd name="connsiteX845" fmla="*/ 2684169 w 12192000"/>
              <a:gd name="connsiteY845" fmla="*/ 3177849 h 4251103"/>
              <a:gd name="connsiteX846" fmla="*/ 2710282 w 12192000"/>
              <a:gd name="connsiteY846" fmla="*/ 3170621 h 4251103"/>
              <a:gd name="connsiteX847" fmla="*/ 2694615 w 12192000"/>
              <a:gd name="connsiteY847" fmla="*/ 3163392 h 4251103"/>
              <a:gd name="connsiteX848" fmla="*/ 2647610 w 12192000"/>
              <a:gd name="connsiteY848" fmla="*/ 3156162 h 4251103"/>
              <a:gd name="connsiteX849" fmla="*/ 1627805 w 12192000"/>
              <a:gd name="connsiteY849" fmla="*/ 3142739 h 4251103"/>
              <a:gd name="connsiteX850" fmla="*/ 1614863 w 12192000"/>
              <a:gd name="connsiteY850" fmla="*/ 3148932 h 4251103"/>
              <a:gd name="connsiteX851" fmla="*/ 1653011 w 12192000"/>
              <a:gd name="connsiteY851" fmla="*/ 3148932 h 4251103"/>
              <a:gd name="connsiteX852" fmla="*/ 1627805 w 12192000"/>
              <a:gd name="connsiteY852" fmla="*/ 3142739 h 4251103"/>
              <a:gd name="connsiteX853" fmla="*/ 189253 w 12192000"/>
              <a:gd name="connsiteY853" fmla="*/ 3136931 h 4251103"/>
              <a:gd name="connsiteX854" fmla="*/ 181589 w 12192000"/>
              <a:gd name="connsiteY854" fmla="*/ 3139639 h 4251103"/>
              <a:gd name="connsiteX855" fmla="*/ 212246 w 12192000"/>
              <a:gd name="connsiteY855" fmla="*/ 3154099 h 4251103"/>
              <a:gd name="connsiteX856" fmla="*/ 196917 w 12192000"/>
              <a:gd name="connsiteY856" fmla="*/ 3146871 h 4251103"/>
              <a:gd name="connsiteX857" fmla="*/ 196917 w 12192000"/>
              <a:gd name="connsiteY857" fmla="*/ 3139639 h 4251103"/>
              <a:gd name="connsiteX858" fmla="*/ 189253 w 12192000"/>
              <a:gd name="connsiteY858" fmla="*/ 3136931 h 4251103"/>
              <a:gd name="connsiteX859" fmla="*/ 2090716 w 12192000"/>
              <a:gd name="connsiteY859" fmla="*/ 3132412 h 4251103"/>
              <a:gd name="connsiteX860" fmla="*/ 2075387 w 12192000"/>
              <a:gd name="connsiteY860" fmla="*/ 3140673 h 4251103"/>
              <a:gd name="connsiteX861" fmla="*/ 2090716 w 12192000"/>
              <a:gd name="connsiteY861" fmla="*/ 3132412 h 4251103"/>
              <a:gd name="connsiteX862" fmla="*/ 2047916 w 12192000"/>
              <a:gd name="connsiteY862" fmla="*/ 3128992 h 4251103"/>
              <a:gd name="connsiteX863" fmla="*/ 2034503 w 12192000"/>
              <a:gd name="connsiteY863" fmla="*/ 3131896 h 4251103"/>
              <a:gd name="connsiteX864" fmla="*/ 2065160 w 12192000"/>
              <a:gd name="connsiteY864" fmla="*/ 3155132 h 4251103"/>
              <a:gd name="connsiteX865" fmla="*/ 2085595 w 12192000"/>
              <a:gd name="connsiteY865" fmla="*/ 3170621 h 4251103"/>
              <a:gd name="connsiteX866" fmla="*/ 2116252 w 12192000"/>
              <a:gd name="connsiteY866" fmla="*/ 3170621 h 4251103"/>
              <a:gd name="connsiteX867" fmla="*/ 2065160 w 12192000"/>
              <a:gd name="connsiteY867" fmla="*/ 3131896 h 4251103"/>
              <a:gd name="connsiteX868" fmla="*/ 2047916 w 12192000"/>
              <a:gd name="connsiteY868" fmla="*/ 3128992 h 4251103"/>
              <a:gd name="connsiteX869" fmla="*/ 1822522 w 12192000"/>
              <a:gd name="connsiteY869" fmla="*/ 3127622 h 4251103"/>
              <a:gd name="connsiteX870" fmla="*/ 1843275 w 12192000"/>
              <a:gd name="connsiteY870" fmla="*/ 3132120 h 4251103"/>
              <a:gd name="connsiteX871" fmla="*/ 1832309 w 12192000"/>
              <a:gd name="connsiteY871" fmla="*/ 3134076 h 4251103"/>
              <a:gd name="connsiteX872" fmla="*/ 1817472 w 12192000"/>
              <a:gd name="connsiteY872" fmla="*/ 3124296 h 4251103"/>
              <a:gd name="connsiteX873" fmla="*/ 1822522 w 12192000"/>
              <a:gd name="connsiteY873" fmla="*/ 3127622 h 4251103"/>
              <a:gd name="connsiteX874" fmla="*/ 1815777 w 12192000"/>
              <a:gd name="connsiteY874" fmla="*/ 3126163 h 4251103"/>
              <a:gd name="connsiteX875" fmla="*/ 2581668 w 12192000"/>
              <a:gd name="connsiteY875" fmla="*/ 3115888 h 4251103"/>
              <a:gd name="connsiteX876" fmla="*/ 2597239 w 12192000"/>
              <a:gd name="connsiteY876" fmla="*/ 3132412 h 4251103"/>
              <a:gd name="connsiteX877" fmla="*/ 2586859 w 12192000"/>
              <a:gd name="connsiteY877" fmla="*/ 3140673 h 4251103"/>
              <a:gd name="connsiteX878" fmla="*/ 2612811 w 12192000"/>
              <a:gd name="connsiteY878" fmla="*/ 3132412 h 4251103"/>
              <a:gd name="connsiteX879" fmla="*/ 2680282 w 12192000"/>
              <a:gd name="connsiteY879" fmla="*/ 3148932 h 4251103"/>
              <a:gd name="connsiteX880" fmla="*/ 2581668 w 12192000"/>
              <a:gd name="connsiteY880" fmla="*/ 3115888 h 4251103"/>
              <a:gd name="connsiteX881" fmla="*/ 2560390 w 12192000"/>
              <a:gd name="connsiteY881" fmla="*/ 3115888 h 4251103"/>
              <a:gd name="connsiteX882" fmla="*/ 2533139 w 12192000"/>
              <a:gd name="connsiteY882" fmla="*/ 3132412 h 4251103"/>
              <a:gd name="connsiteX883" fmla="*/ 2560390 w 12192000"/>
              <a:gd name="connsiteY883" fmla="*/ 3115888 h 4251103"/>
              <a:gd name="connsiteX884" fmla="*/ 2342426 w 12192000"/>
              <a:gd name="connsiteY884" fmla="*/ 3115888 h 4251103"/>
              <a:gd name="connsiteX885" fmla="*/ 2369675 w 12192000"/>
              <a:gd name="connsiteY885" fmla="*/ 3132412 h 4251103"/>
              <a:gd name="connsiteX886" fmla="*/ 2358775 w 12192000"/>
              <a:gd name="connsiteY886" fmla="*/ 3115888 h 4251103"/>
              <a:gd name="connsiteX887" fmla="*/ 2342426 w 12192000"/>
              <a:gd name="connsiteY887" fmla="*/ 3115888 h 4251103"/>
              <a:gd name="connsiteX888" fmla="*/ 3165302 w 12192000"/>
              <a:gd name="connsiteY888" fmla="*/ 3107625 h 4251103"/>
              <a:gd name="connsiteX889" fmla="*/ 3180290 w 12192000"/>
              <a:gd name="connsiteY889" fmla="*/ 3124149 h 4251103"/>
              <a:gd name="connsiteX890" fmla="*/ 3195275 w 12192000"/>
              <a:gd name="connsiteY890" fmla="*/ 3115888 h 4251103"/>
              <a:gd name="connsiteX891" fmla="*/ 3195275 w 12192000"/>
              <a:gd name="connsiteY891" fmla="*/ 3107625 h 4251103"/>
              <a:gd name="connsiteX892" fmla="*/ 3165302 w 12192000"/>
              <a:gd name="connsiteY892" fmla="*/ 3107625 h 4251103"/>
              <a:gd name="connsiteX893" fmla="*/ 3246443 w 12192000"/>
              <a:gd name="connsiteY893" fmla="*/ 3099366 h 4251103"/>
              <a:gd name="connsiteX894" fmla="*/ 3256736 w 12192000"/>
              <a:gd name="connsiteY894" fmla="*/ 3124149 h 4251103"/>
              <a:gd name="connsiteX895" fmla="*/ 3246443 w 12192000"/>
              <a:gd name="connsiteY895" fmla="*/ 3099366 h 4251103"/>
              <a:gd name="connsiteX896" fmla="*/ 1450283 w 12192000"/>
              <a:gd name="connsiteY896" fmla="*/ 3070450 h 4251103"/>
              <a:gd name="connsiteX897" fmla="*/ 1434751 w 12192000"/>
              <a:gd name="connsiteY897" fmla="*/ 3085597 h 4251103"/>
              <a:gd name="connsiteX898" fmla="*/ 1445105 w 12192000"/>
              <a:gd name="connsiteY898" fmla="*/ 3108317 h 4251103"/>
              <a:gd name="connsiteX899" fmla="*/ 1470991 w 12192000"/>
              <a:gd name="connsiteY899" fmla="*/ 3108317 h 4251103"/>
              <a:gd name="connsiteX900" fmla="*/ 1450283 w 12192000"/>
              <a:gd name="connsiteY900" fmla="*/ 3070450 h 4251103"/>
              <a:gd name="connsiteX901" fmla="*/ 3415988 w 12192000"/>
              <a:gd name="connsiteY901" fmla="*/ 3053926 h 4251103"/>
              <a:gd name="connsiteX902" fmla="*/ 3443237 w 12192000"/>
              <a:gd name="connsiteY902" fmla="*/ 3070450 h 4251103"/>
              <a:gd name="connsiteX903" fmla="*/ 3448685 w 12192000"/>
              <a:gd name="connsiteY903" fmla="*/ 3062189 h 4251103"/>
              <a:gd name="connsiteX904" fmla="*/ 3415988 w 12192000"/>
              <a:gd name="connsiteY904" fmla="*/ 3053926 h 4251103"/>
              <a:gd name="connsiteX905" fmla="*/ 3406178 w 12192000"/>
              <a:gd name="connsiteY905" fmla="*/ 3053926 h 4251103"/>
              <a:gd name="connsiteX906" fmla="*/ 3391463 w 12192000"/>
              <a:gd name="connsiteY906" fmla="*/ 3062189 h 4251103"/>
              <a:gd name="connsiteX907" fmla="*/ 3406178 w 12192000"/>
              <a:gd name="connsiteY907" fmla="*/ 3070450 h 4251103"/>
              <a:gd name="connsiteX908" fmla="*/ 3406178 w 12192000"/>
              <a:gd name="connsiteY908" fmla="*/ 3053926 h 4251103"/>
              <a:gd name="connsiteX909" fmla="*/ 2493533 w 12192000"/>
              <a:gd name="connsiteY909" fmla="*/ 3044087 h 4251103"/>
              <a:gd name="connsiteX910" fmla="*/ 2503855 w 12192000"/>
              <a:gd name="connsiteY910" fmla="*/ 3046042 h 4251103"/>
              <a:gd name="connsiteX911" fmla="*/ 2519337 w 12192000"/>
              <a:gd name="connsiteY911" fmla="*/ 3069519 h 4251103"/>
              <a:gd name="connsiteX912" fmla="*/ 2472890 w 12192000"/>
              <a:gd name="connsiteY912" fmla="*/ 3061692 h 4251103"/>
              <a:gd name="connsiteX913" fmla="*/ 2493532 w 12192000"/>
              <a:gd name="connsiteY913" fmla="*/ 3061692 h 4251103"/>
              <a:gd name="connsiteX914" fmla="*/ 2493533 w 12192000"/>
              <a:gd name="connsiteY914" fmla="*/ 3044087 h 4251103"/>
              <a:gd name="connsiteX915" fmla="*/ 1899786 w 12192000"/>
              <a:gd name="connsiteY915" fmla="*/ 3037404 h 4251103"/>
              <a:gd name="connsiteX916" fmla="*/ 1884345 w 12192000"/>
              <a:gd name="connsiteY916" fmla="*/ 3045665 h 4251103"/>
              <a:gd name="connsiteX917" fmla="*/ 1879197 w 12192000"/>
              <a:gd name="connsiteY917" fmla="*/ 3062189 h 4251103"/>
              <a:gd name="connsiteX918" fmla="*/ 1910079 w 12192000"/>
              <a:gd name="connsiteY918" fmla="*/ 3078711 h 4251103"/>
              <a:gd name="connsiteX919" fmla="*/ 1925520 w 12192000"/>
              <a:gd name="connsiteY919" fmla="*/ 3053926 h 4251103"/>
              <a:gd name="connsiteX920" fmla="*/ 1899786 w 12192000"/>
              <a:gd name="connsiteY920" fmla="*/ 3037404 h 4251103"/>
              <a:gd name="connsiteX921" fmla="*/ 3314178 w 12192000"/>
              <a:gd name="connsiteY921" fmla="*/ 3029143 h 4251103"/>
              <a:gd name="connsiteX922" fmla="*/ 3293370 w 12192000"/>
              <a:gd name="connsiteY922" fmla="*/ 3044839 h 4251103"/>
              <a:gd name="connsiteX923" fmla="*/ 3204936 w 12192000"/>
              <a:gd name="connsiteY923" fmla="*/ 3052688 h 4251103"/>
              <a:gd name="connsiteX924" fmla="*/ 3246551 w 12192000"/>
              <a:gd name="connsiteY924" fmla="*/ 3068386 h 4251103"/>
              <a:gd name="connsiteX925" fmla="*/ 3194530 w 12192000"/>
              <a:gd name="connsiteY925" fmla="*/ 3068386 h 4251103"/>
              <a:gd name="connsiteX926" fmla="*/ 3178925 w 12192000"/>
              <a:gd name="connsiteY926" fmla="*/ 3076235 h 4251103"/>
              <a:gd name="connsiteX927" fmla="*/ 3230945 w 12192000"/>
              <a:gd name="connsiteY927" fmla="*/ 3099780 h 4251103"/>
              <a:gd name="connsiteX928" fmla="*/ 3215339 w 12192000"/>
              <a:gd name="connsiteY928" fmla="*/ 3091931 h 4251103"/>
              <a:gd name="connsiteX929" fmla="*/ 3272562 w 12192000"/>
              <a:gd name="connsiteY929" fmla="*/ 3091931 h 4251103"/>
              <a:gd name="connsiteX930" fmla="*/ 3277762 w 12192000"/>
              <a:gd name="connsiteY930" fmla="*/ 3099780 h 4251103"/>
              <a:gd name="connsiteX931" fmla="*/ 3277762 w 12192000"/>
              <a:gd name="connsiteY931" fmla="*/ 3084081 h 4251103"/>
              <a:gd name="connsiteX932" fmla="*/ 3282965 w 12192000"/>
              <a:gd name="connsiteY932" fmla="*/ 3076235 h 4251103"/>
              <a:gd name="connsiteX933" fmla="*/ 3350592 w 12192000"/>
              <a:gd name="connsiteY933" fmla="*/ 3068386 h 4251103"/>
              <a:gd name="connsiteX934" fmla="*/ 3298570 w 12192000"/>
              <a:gd name="connsiteY934" fmla="*/ 3044839 h 4251103"/>
              <a:gd name="connsiteX935" fmla="*/ 3314178 w 12192000"/>
              <a:gd name="connsiteY935" fmla="*/ 3029143 h 4251103"/>
              <a:gd name="connsiteX936" fmla="*/ 2033105 w 12192000"/>
              <a:gd name="connsiteY936" fmla="*/ 3014998 h 4251103"/>
              <a:gd name="connsiteX937" fmla="*/ 2012692 w 12192000"/>
              <a:gd name="connsiteY937" fmla="*/ 3023361 h 4251103"/>
              <a:gd name="connsiteX938" fmla="*/ 2091713 w 12192000"/>
              <a:gd name="connsiteY938" fmla="*/ 3045666 h 4251103"/>
              <a:gd name="connsiteX939" fmla="*/ 2065373 w 12192000"/>
              <a:gd name="connsiteY939" fmla="*/ 3023361 h 4251103"/>
              <a:gd name="connsiteX940" fmla="*/ 2033105 w 12192000"/>
              <a:gd name="connsiteY940" fmla="*/ 3014998 h 4251103"/>
              <a:gd name="connsiteX941" fmla="*/ 1884647 w 12192000"/>
              <a:gd name="connsiteY941" fmla="*/ 3012619 h 4251103"/>
              <a:gd name="connsiteX942" fmla="*/ 1868298 w 12192000"/>
              <a:gd name="connsiteY942" fmla="*/ 3029143 h 4251103"/>
              <a:gd name="connsiteX943" fmla="*/ 1884647 w 12192000"/>
              <a:gd name="connsiteY943" fmla="*/ 3012619 h 4251103"/>
              <a:gd name="connsiteX944" fmla="*/ 1162555 w 12192000"/>
              <a:gd name="connsiteY944" fmla="*/ 3008489 h 4251103"/>
              <a:gd name="connsiteX945" fmla="*/ 1167551 w 12192000"/>
              <a:gd name="connsiteY945" fmla="*/ 3014689 h 4251103"/>
              <a:gd name="connsiteX946" fmla="*/ 1187534 w 12192000"/>
              <a:gd name="connsiteY946" fmla="*/ 3014689 h 4251103"/>
              <a:gd name="connsiteX947" fmla="*/ 1162555 w 12192000"/>
              <a:gd name="connsiteY947" fmla="*/ 3008489 h 4251103"/>
              <a:gd name="connsiteX948" fmla="*/ 0 w 12192000"/>
              <a:gd name="connsiteY948" fmla="*/ 3003903 h 4251103"/>
              <a:gd name="connsiteX949" fmla="*/ 16368 w 12192000"/>
              <a:gd name="connsiteY949" fmla="*/ 3016700 h 4251103"/>
              <a:gd name="connsiteX950" fmla="*/ 114424 w 12192000"/>
              <a:gd name="connsiteY950" fmla="*/ 3069519 h 4251103"/>
              <a:gd name="connsiteX951" fmla="*/ 119579 w 12192000"/>
              <a:gd name="connsiteY951" fmla="*/ 3085169 h 4251103"/>
              <a:gd name="connsiteX952" fmla="*/ 160845 w 12192000"/>
              <a:gd name="connsiteY952" fmla="*/ 3111984 h 4251103"/>
              <a:gd name="connsiteX953" fmla="*/ 152118 w 12192000"/>
              <a:gd name="connsiteY953" fmla="*/ 3108659 h 4251103"/>
              <a:gd name="connsiteX954" fmla="*/ 140731 w 12192000"/>
              <a:gd name="connsiteY954" fmla="*/ 3107625 h 4251103"/>
              <a:gd name="connsiteX955" fmla="*/ 157809 w 12192000"/>
              <a:gd name="connsiteY955" fmla="*/ 3117955 h 4251103"/>
              <a:gd name="connsiteX956" fmla="*/ 167673 w 12192000"/>
              <a:gd name="connsiteY956" fmla="*/ 3116421 h 4251103"/>
              <a:gd name="connsiteX957" fmla="*/ 191832 w 12192000"/>
              <a:gd name="connsiteY957" fmla="*/ 3132120 h 4251103"/>
              <a:gd name="connsiteX958" fmla="*/ 212473 w 12192000"/>
              <a:gd name="connsiteY958" fmla="*/ 3139943 h 4251103"/>
              <a:gd name="connsiteX959" fmla="*/ 186672 w 12192000"/>
              <a:gd name="connsiteY959" fmla="*/ 3108644 h 4251103"/>
              <a:gd name="connsiteX960" fmla="*/ 305369 w 12192000"/>
              <a:gd name="connsiteY960" fmla="*/ 3147769 h 4251103"/>
              <a:gd name="connsiteX961" fmla="*/ 243436 w 12192000"/>
              <a:gd name="connsiteY961" fmla="*/ 3179072 h 4251103"/>
              <a:gd name="connsiteX962" fmla="*/ 63459 w 12192000"/>
              <a:gd name="connsiteY962" fmla="*/ 3103755 h 4251103"/>
              <a:gd name="connsiteX963" fmla="*/ 0 w 12192000"/>
              <a:gd name="connsiteY963" fmla="*/ 3074500 h 4251103"/>
              <a:gd name="connsiteX964" fmla="*/ 10485171 w 12192000"/>
              <a:gd name="connsiteY964" fmla="*/ 2988669 h 4251103"/>
              <a:gd name="connsiteX965" fmla="*/ 10457410 w 12192000"/>
              <a:gd name="connsiteY965" fmla="*/ 2991650 h 4251103"/>
              <a:gd name="connsiteX966" fmla="*/ 10317953 w 12192000"/>
              <a:gd name="connsiteY966" fmla="*/ 3039314 h 4251103"/>
              <a:gd name="connsiteX967" fmla="*/ 10168168 w 12192000"/>
              <a:gd name="connsiteY967" fmla="*/ 3079031 h 4251103"/>
              <a:gd name="connsiteX968" fmla="*/ 10178498 w 12192000"/>
              <a:gd name="connsiteY968" fmla="*/ 3086973 h 4251103"/>
              <a:gd name="connsiteX969" fmla="*/ 10312789 w 12192000"/>
              <a:gd name="connsiteY969" fmla="*/ 3055199 h 4251103"/>
              <a:gd name="connsiteX970" fmla="*/ 10452244 w 12192000"/>
              <a:gd name="connsiteY970" fmla="*/ 3007538 h 4251103"/>
              <a:gd name="connsiteX971" fmla="*/ 10509061 w 12192000"/>
              <a:gd name="connsiteY971" fmla="*/ 2991650 h 4251103"/>
              <a:gd name="connsiteX972" fmla="*/ 10485171 w 12192000"/>
              <a:gd name="connsiteY972" fmla="*/ 2988669 h 4251103"/>
              <a:gd name="connsiteX973" fmla="*/ 1342397 w 12192000"/>
              <a:gd name="connsiteY973" fmla="*/ 2983706 h 4251103"/>
              <a:gd name="connsiteX974" fmla="*/ 1383089 w 12192000"/>
              <a:gd name="connsiteY974" fmla="*/ 3021573 h 4251103"/>
              <a:gd name="connsiteX975" fmla="*/ 1413607 w 12192000"/>
              <a:gd name="connsiteY975" fmla="*/ 3021573 h 4251103"/>
              <a:gd name="connsiteX976" fmla="*/ 1408521 w 12192000"/>
              <a:gd name="connsiteY976" fmla="*/ 3006427 h 4251103"/>
              <a:gd name="connsiteX977" fmla="*/ 1342397 w 12192000"/>
              <a:gd name="connsiteY977" fmla="*/ 2983706 h 4251103"/>
              <a:gd name="connsiteX978" fmla="*/ 1315128 w 12192000"/>
              <a:gd name="connsiteY978" fmla="*/ 2975443 h 4251103"/>
              <a:gd name="connsiteX979" fmla="*/ 1320578 w 12192000"/>
              <a:gd name="connsiteY979" fmla="*/ 2991967 h 4251103"/>
              <a:gd name="connsiteX980" fmla="*/ 1331476 w 12192000"/>
              <a:gd name="connsiteY980" fmla="*/ 2991967 h 4251103"/>
              <a:gd name="connsiteX981" fmla="*/ 1336927 w 12192000"/>
              <a:gd name="connsiteY981" fmla="*/ 2991967 h 4251103"/>
              <a:gd name="connsiteX982" fmla="*/ 1326027 w 12192000"/>
              <a:gd name="connsiteY982" fmla="*/ 2983706 h 4251103"/>
              <a:gd name="connsiteX983" fmla="*/ 1331476 w 12192000"/>
              <a:gd name="connsiteY983" fmla="*/ 2983706 h 4251103"/>
              <a:gd name="connsiteX984" fmla="*/ 1320578 w 12192000"/>
              <a:gd name="connsiteY984" fmla="*/ 2975443 h 4251103"/>
              <a:gd name="connsiteX985" fmla="*/ 1315128 w 12192000"/>
              <a:gd name="connsiteY985" fmla="*/ 2975443 h 4251103"/>
              <a:gd name="connsiteX986" fmla="*/ 1187080 w 12192000"/>
              <a:gd name="connsiteY986" fmla="*/ 2967184 h 4251103"/>
              <a:gd name="connsiteX987" fmla="*/ 1192140 w 12192000"/>
              <a:gd name="connsiteY987" fmla="*/ 2991967 h 4251103"/>
              <a:gd name="connsiteX988" fmla="*/ 1202262 w 12192000"/>
              <a:gd name="connsiteY988" fmla="*/ 3000230 h 4251103"/>
              <a:gd name="connsiteX989" fmla="*/ 1222504 w 12192000"/>
              <a:gd name="connsiteY989" fmla="*/ 2975443 h 4251103"/>
              <a:gd name="connsiteX990" fmla="*/ 1202262 w 12192000"/>
              <a:gd name="connsiteY990" fmla="*/ 2983706 h 4251103"/>
              <a:gd name="connsiteX991" fmla="*/ 1187080 w 12192000"/>
              <a:gd name="connsiteY991" fmla="*/ 2967184 h 4251103"/>
              <a:gd name="connsiteX992" fmla="*/ 1369596 w 12192000"/>
              <a:gd name="connsiteY992" fmla="*/ 2966408 h 4251103"/>
              <a:gd name="connsiteX993" fmla="*/ 1378729 w 12192000"/>
              <a:gd name="connsiteY993" fmla="*/ 2991967 h 4251103"/>
              <a:gd name="connsiteX994" fmla="*/ 1388721 w 12192000"/>
              <a:gd name="connsiteY994" fmla="*/ 2975443 h 4251103"/>
              <a:gd name="connsiteX995" fmla="*/ 1383724 w 12192000"/>
              <a:gd name="connsiteY995" fmla="*/ 2967184 h 4251103"/>
              <a:gd name="connsiteX996" fmla="*/ 1369596 w 12192000"/>
              <a:gd name="connsiteY996" fmla="*/ 2966408 h 4251103"/>
              <a:gd name="connsiteX997" fmla="*/ 1109775 w 12192000"/>
              <a:gd name="connsiteY997" fmla="*/ 2950660 h 4251103"/>
              <a:gd name="connsiteX998" fmla="*/ 1099372 w 12192000"/>
              <a:gd name="connsiteY998" fmla="*/ 2958407 h 4251103"/>
              <a:gd name="connsiteX999" fmla="*/ 1088966 w 12192000"/>
              <a:gd name="connsiteY999" fmla="*/ 2958407 h 4251103"/>
              <a:gd name="connsiteX1000" fmla="*/ 1094169 w 12192000"/>
              <a:gd name="connsiteY1000" fmla="*/ 2981643 h 4251103"/>
              <a:gd name="connsiteX1001" fmla="*/ 1135783 w 12192000"/>
              <a:gd name="connsiteY1001" fmla="*/ 2997132 h 4251103"/>
              <a:gd name="connsiteX1002" fmla="*/ 1120178 w 12192000"/>
              <a:gd name="connsiteY1002" fmla="*/ 2973897 h 4251103"/>
              <a:gd name="connsiteX1003" fmla="*/ 1146188 w 12192000"/>
              <a:gd name="connsiteY1003" fmla="*/ 2981643 h 4251103"/>
              <a:gd name="connsiteX1004" fmla="*/ 1109775 w 12192000"/>
              <a:gd name="connsiteY1004" fmla="*/ 2950660 h 4251103"/>
              <a:gd name="connsiteX1005" fmla="*/ 1333541 w 12192000"/>
              <a:gd name="connsiteY1005" fmla="*/ 2926264 h 4251103"/>
              <a:gd name="connsiteX1006" fmla="*/ 1326048 w 12192000"/>
              <a:gd name="connsiteY1006" fmla="*/ 2928973 h 4251103"/>
              <a:gd name="connsiteX1007" fmla="*/ 1336947 w 12192000"/>
              <a:gd name="connsiteY1007" fmla="*/ 2950660 h 4251103"/>
              <a:gd name="connsiteX1008" fmla="*/ 1353296 w 12192000"/>
              <a:gd name="connsiteY1008" fmla="*/ 2936203 h 4251103"/>
              <a:gd name="connsiteX1009" fmla="*/ 1336947 w 12192000"/>
              <a:gd name="connsiteY1009" fmla="*/ 2928973 h 4251103"/>
              <a:gd name="connsiteX1010" fmla="*/ 1333541 w 12192000"/>
              <a:gd name="connsiteY1010" fmla="*/ 2926264 h 4251103"/>
              <a:gd name="connsiteX1011" fmla="*/ 1172777 w 12192000"/>
              <a:gd name="connsiteY1011" fmla="*/ 2924643 h 4251103"/>
              <a:gd name="connsiteX1012" fmla="*/ 1178827 w 12192000"/>
              <a:gd name="connsiteY1012" fmla="*/ 2925733 h 4251103"/>
              <a:gd name="connsiteX1013" fmla="*/ 1198181 w 12192000"/>
              <a:gd name="connsiteY1013" fmla="*/ 2936492 h 4251103"/>
              <a:gd name="connsiteX1014" fmla="*/ 1781080 w 12192000"/>
              <a:gd name="connsiteY1014" fmla="*/ 2921744 h 4251103"/>
              <a:gd name="connsiteX1015" fmla="*/ 1802879 w 12192000"/>
              <a:gd name="connsiteY1015" fmla="*/ 2942399 h 4251103"/>
              <a:gd name="connsiteX1016" fmla="*/ 1802879 w 12192000"/>
              <a:gd name="connsiteY1016" fmla="*/ 2935513 h 4251103"/>
              <a:gd name="connsiteX1017" fmla="*/ 1781080 w 12192000"/>
              <a:gd name="connsiteY1017" fmla="*/ 2921744 h 4251103"/>
              <a:gd name="connsiteX1018" fmla="*/ 1151732 w 12192000"/>
              <a:gd name="connsiteY1018" fmla="*/ 2914822 h 4251103"/>
              <a:gd name="connsiteX1019" fmla="*/ 1172777 w 12192000"/>
              <a:gd name="connsiteY1019" fmla="*/ 2924643 h 4251103"/>
              <a:gd name="connsiteX1020" fmla="*/ 1151732 w 12192000"/>
              <a:gd name="connsiteY1020" fmla="*/ 2920843 h 4251103"/>
              <a:gd name="connsiteX1021" fmla="*/ 1143289 w 12192000"/>
              <a:gd name="connsiteY1021" fmla="*/ 2910883 h 4251103"/>
              <a:gd name="connsiteX1022" fmla="*/ 1151732 w 12192000"/>
              <a:gd name="connsiteY1022" fmla="*/ 2913017 h 4251103"/>
              <a:gd name="connsiteX1023" fmla="*/ 1151732 w 12192000"/>
              <a:gd name="connsiteY1023" fmla="*/ 2914822 h 4251103"/>
              <a:gd name="connsiteX1024" fmla="*/ 1441237 w 12192000"/>
              <a:gd name="connsiteY1024" fmla="*/ 2905220 h 4251103"/>
              <a:gd name="connsiteX1025" fmla="*/ 1451475 w 12192000"/>
              <a:gd name="connsiteY1025" fmla="*/ 2928878 h 4251103"/>
              <a:gd name="connsiteX1026" fmla="*/ 1410519 w 12192000"/>
              <a:gd name="connsiteY1026" fmla="*/ 2928878 h 4251103"/>
              <a:gd name="connsiteX1027" fmla="*/ 1477072 w 12192000"/>
              <a:gd name="connsiteY1027" fmla="*/ 2952536 h 4251103"/>
              <a:gd name="connsiteX1028" fmla="*/ 1507790 w 12192000"/>
              <a:gd name="connsiteY1028" fmla="*/ 2976196 h 4251103"/>
              <a:gd name="connsiteX1029" fmla="*/ 1482192 w 12192000"/>
              <a:gd name="connsiteY1029" fmla="*/ 2952536 h 4251103"/>
              <a:gd name="connsiteX1030" fmla="*/ 1538505 w 12192000"/>
              <a:gd name="connsiteY1030" fmla="*/ 2991967 h 4251103"/>
              <a:gd name="connsiteX1031" fmla="*/ 1579461 w 12192000"/>
              <a:gd name="connsiteY1031" fmla="*/ 2984080 h 4251103"/>
              <a:gd name="connsiteX1032" fmla="*/ 1528267 w 12192000"/>
              <a:gd name="connsiteY1032" fmla="*/ 2968310 h 4251103"/>
              <a:gd name="connsiteX1033" fmla="*/ 1543625 w 12192000"/>
              <a:gd name="connsiteY1033" fmla="*/ 2960423 h 4251103"/>
              <a:gd name="connsiteX1034" fmla="*/ 1497550 w 12192000"/>
              <a:gd name="connsiteY1034" fmla="*/ 2936765 h 4251103"/>
              <a:gd name="connsiteX1035" fmla="*/ 1477072 w 12192000"/>
              <a:gd name="connsiteY1035" fmla="*/ 2944652 h 4251103"/>
              <a:gd name="connsiteX1036" fmla="*/ 1441237 w 12192000"/>
              <a:gd name="connsiteY1036" fmla="*/ 2905220 h 4251103"/>
              <a:gd name="connsiteX1037" fmla="*/ 1271161 w 12192000"/>
              <a:gd name="connsiteY1037" fmla="*/ 2880437 h 4251103"/>
              <a:gd name="connsiteX1038" fmla="*/ 1296463 w 12192000"/>
              <a:gd name="connsiteY1038" fmla="*/ 2896961 h 4251103"/>
              <a:gd name="connsiteX1039" fmla="*/ 1271161 w 12192000"/>
              <a:gd name="connsiteY1039" fmla="*/ 2880437 h 4251103"/>
              <a:gd name="connsiteX1040" fmla="*/ 654274 w 12192000"/>
              <a:gd name="connsiteY1040" fmla="*/ 2862797 h 4251103"/>
              <a:gd name="connsiteX1041" fmla="*/ 661459 w 12192000"/>
              <a:gd name="connsiteY1041" fmla="*/ 2866066 h 4251103"/>
              <a:gd name="connsiteX1042" fmla="*/ 651138 w 12192000"/>
              <a:gd name="connsiteY1042" fmla="*/ 2866066 h 4251103"/>
              <a:gd name="connsiteX1043" fmla="*/ 268799 w 12192000"/>
              <a:gd name="connsiteY1043" fmla="*/ 2859785 h 4251103"/>
              <a:gd name="connsiteX1044" fmla="*/ 310580 w 12192000"/>
              <a:gd name="connsiteY1044" fmla="*/ 2889525 h 4251103"/>
              <a:gd name="connsiteX1045" fmla="*/ 305360 w 12192000"/>
              <a:gd name="connsiteY1045" fmla="*/ 2882093 h 4251103"/>
              <a:gd name="connsiteX1046" fmla="*/ 321026 w 12192000"/>
              <a:gd name="connsiteY1046" fmla="*/ 2896964 h 4251103"/>
              <a:gd name="connsiteX1047" fmla="*/ 331473 w 12192000"/>
              <a:gd name="connsiteY1047" fmla="*/ 2882093 h 4251103"/>
              <a:gd name="connsiteX1048" fmla="*/ 268799 w 12192000"/>
              <a:gd name="connsiteY1048" fmla="*/ 2859785 h 4251103"/>
              <a:gd name="connsiteX1049" fmla="*/ 1723880 w 12192000"/>
              <a:gd name="connsiteY1049" fmla="*/ 2857718 h 4251103"/>
              <a:gd name="connsiteX1050" fmla="*/ 1734779 w 12192000"/>
              <a:gd name="connsiteY1050" fmla="*/ 2863918 h 4251103"/>
              <a:gd name="connsiteX1051" fmla="*/ 1751128 w 12192000"/>
              <a:gd name="connsiteY1051" fmla="*/ 2863918 h 4251103"/>
              <a:gd name="connsiteX1052" fmla="*/ 1723880 w 12192000"/>
              <a:gd name="connsiteY1052" fmla="*/ 2857718 h 4251103"/>
              <a:gd name="connsiteX1053" fmla="*/ 748204 w 12192000"/>
              <a:gd name="connsiteY1053" fmla="*/ 2789562 h 4251103"/>
              <a:gd name="connsiteX1054" fmla="*/ 779883 w 12192000"/>
              <a:gd name="connsiteY1054" fmla="*/ 2805052 h 4251103"/>
              <a:gd name="connsiteX1055" fmla="*/ 774603 w 12192000"/>
              <a:gd name="connsiteY1055" fmla="*/ 2820540 h 4251103"/>
              <a:gd name="connsiteX1056" fmla="*/ 753484 w 12192000"/>
              <a:gd name="connsiteY1056" fmla="*/ 2820540 h 4251103"/>
              <a:gd name="connsiteX1057" fmla="*/ 764043 w 12192000"/>
              <a:gd name="connsiteY1057" fmla="*/ 2836034 h 4251103"/>
              <a:gd name="connsiteX1058" fmla="*/ 742926 w 12192000"/>
              <a:gd name="connsiteY1058" fmla="*/ 2836034 h 4251103"/>
              <a:gd name="connsiteX1059" fmla="*/ 769323 w 12192000"/>
              <a:gd name="connsiteY1059" fmla="*/ 2851524 h 4251103"/>
              <a:gd name="connsiteX1060" fmla="*/ 790441 w 12192000"/>
              <a:gd name="connsiteY1060" fmla="*/ 2828287 h 4251103"/>
              <a:gd name="connsiteX1061" fmla="*/ 811558 w 12192000"/>
              <a:gd name="connsiteY1061" fmla="*/ 2843777 h 4251103"/>
              <a:gd name="connsiteX1062" fmla="*/ 800999 w 12192000"/>
              <a:gd name="connsiteY1062" fmla="*/ 2828287 h 4251103"/>
              <a:gd name="connsiteX1063" fmla="*/ 822118 w 12192000"/>
              <a:gd name="connsiteY1063" fmla="*/ 2843777 h 4251103"/>
              <a:gd name="connsiteX1064" fmla="*/ 790441 w 12192000"/>
              <a:gd name="connsiteY1064" fmla="*/ 2789562 h 4251103"/>
              <a:gd name="connsiteX1065" fmla="*/ 748204 w 12192000"/>
              <a:gd name="connsiteY1065" fmla="*/ 2789562 h 4251103"/>
              <a:gd name="connsiteX1066" fmla="*/ 11503346 w 12192000"/>
              <a:gd name="connsiteY1066" fmla="*/ 2653250 h 4251103"/>
              <a:gd name="connsiteX1067" fmla="*/ 11473372 w 12192000"/>
              <a:gd name="connsiteY1067" fmla="*/ 2661511 h 4251103"/>
              <a:gd name="connsiteX1068" fmla="*/ 11503346 w 12192000"/>
              <a:gd name="connsiteY1068" fmla="*/ 2653250 h 4251103"/>
              <a:gd name="connsiteX1069" fmla="*/ 11457861 w 12192000"/>
              <a:gd name="connsiteY1069" fmla="*/ 2644989 h 4251103"/>
              <a:gd name="connsiteX1070" fmla="*/ 11410701 w 12192000"/>
              <a:gd name="connsiteY1070" fmla="*/ 2661511 h 4251103"/>
              <a:gd name="connsiteX1071" fmla="*/ 11463102 w 12192000"/>
              <a:gd name="connsiteY1071" fmla="*/ 2669772 h 4251103"/>
              <a:gd name="connsiteX1072" fmla="*/ 11457861 w 12192000"/>
              <a:gd name="connsiteY1072" fmla="*/ 2644989 h 4251103"/>
              <a:gd name="connsiteX1073" fmla="*/ 222480 w 12192000"/>
              <a:gd name="connsiteY1073" fmla="*/ 2640856 h 4251103"/>
              <a:gd name="connsiteX1074" fmla="*/ 257901 w 12192000"/>
              <a:gd name="connsiteY1074" fmla="*/ 2661511 h 4251103"/>
              <a:gd name="connsiteX1075" fmla="*/ 222480 w 12192000"/>
              <a:gd name="connsiteY1075" fmla="*/ 2640856 h 4251103"/>
              <a:gd name="connsiteX1076" fmla="*/ 169960 w 12192000"/>
              <a:gd name="connsiteY1076" fmla="*/ 2591286 h 4251103"/>
              <a:gd name="connsiteX1077" fmla="*/ 201173 w 12192000"/>
              <a:gd name="connsiteY1077" fmla="*/ 2632595 h 4251103"/>
              <a:gd name="connsiteX1078" fmla="*/ 195972 w 12192000"/>
              <a:gd name="connsiteY1078" fmla="*/ 2607810 h 4251103"/>
              <a:gd name="connsiteX1079" fmla="*/ 169960 w 12192000"/>
              <a:gd name="connsiteY1079" fmla="*/ 2591286 h 4251103"/>
              <a:gd name="connsiteX1080" fmla="*/ 1137008 w 12192000"/>
              <a:gd name="connsiteY1080" fmla="*/ 2514225 h 4251103"/>
              <a:gd name="connsiteX1081" fmla="*/ 1132580 w 12192000"/>
              <a:gd name="connsiteY1081" fmla="*/ 2515904 h 4251103"/>
              <a:gd name="connsiteX1082" fmla="*/ 1146206 w 12192000"/>
              <a:gd name="connsiteY1082" fmla="*/ 2529327 h 4251103"/>
              <a:gd name="connsiteX1083" fmla="*/ 1151655 w 12192000"/>
              <a:gd name="connsiteY1083" fmla="*/ 2521068 h 4251103"/>
              <a:gd name="connsiteX1084" fmla="*/ 1137008 w 12192000"/>
              <a:gd name="connsiteY1084" fmla="*/ 2514225 h 4251103"/>
              <a:gd name="connsiteX1085" fmla="*/ 1135988 w 12192000"/>
              <a:gd name="connsiteY1085" fmla="*/ 2497313 h 4251103"/>
              <a:gd name="connsiteX1086" fmla="*/ 1129857 w 12192000"/>
              <a:gd name="connsiteY1086" fmla="*/ 2505921 h 4251103"/>
              <a:gd name="connsiteX1087" fmla="*/ 1146206 w 12192000"/>
              <a:gd name="connsiteY1087" fmla="*/ 2512807 h 4251103"/>
              <a:gd name="connsiteX1088" fmla="*/ 1146206 w 12192000"/>
              <a:gd name="connsiteY1088" fmla="*/ 2499036 h 4251103"/>
              <a:gd name="connsiteX1089" fmla="*/ 1135988 w 12192000"/>
              <a:gd name="connsiteY1089" fmla="*/ 2497313 h 4251103"/>
              <a:gd name="connsiteX1090" fmla="*/ 1120187 w 12192000"/>
              <a:gd name="connsiteY1090" fmla="*/ 2445036 h 4251103"/>
              <a:gd name="connsiteX1091" fmla="*/ 1116232 w 12192000"/>
              <a:gd name="connsiteY1091" fmla="*/ 2450844 h 4251103"/>
              <a:gd name="connsiteX1092" fmla="*/ 1131414 w 12192000"/>
              <a:gd name="connsiteY1092" fmla="*/ 2459104 h 4251103"/>
              <a:gd name="connsiteX1093" fmla="*/ 1131414 w 12192000"/>
              <a:gd name="connsiteY1093" fmla="*/ 2467367 h 4251103"/>
              <a:gd name="connsiteX1094" fmla="*/ 1141535 w 12192000"/>
              <a:gd name="connsiteY1094" fmla="*/ 2450844 h 4251103"/>
              <a:gd name="connsiteX1095" fmla="*/ 1125088 w 12192000"/>
              <a:gd name="connsiteY1095" fmla="*/ 2447744 h 4251103"/>
              <a:gd name="connsiteX1096" fmla="*/ 1120187 w 12192000"/>
              <a:gd name="connsiteY1096" fmla="*/ 2445036 h 4251103"/>
              <a:gd name="connsiteX1097" fmla="*/ 0 w 12192000"/>
              <a:gd name="connsiteY1097" fmla="*/ 0 h 4251103"/>
              <a:gd name="connsiteX1098" fmla="*/ 12192000 w 12192000"/>
              <a:gd name="connsiteY1098" fmla="*/ 0 h 4251103"/>
              <a:gd name="connsiteX1099" fmla="*/ 12192000 w 12192000"/>
              <a:gd name="connsiteY1099" fmla="*/ 3046271 h 4251103"/>
              <a:gd name="connsiteX1100" fmla="*/ 11563756 w 12192000"/>
              <a:gd name="connsiteY1100" fmla="*/ 3315886 h 4251103"/>
              <a:gd name="connsiteX1101" fmla="*/ 10952133 w 12192000"/>
              <a:gd name="connsiteY1101" fmla="*/ 3530975 h 4251103"/>
              <a:gd name="connsiteX1102" fmla="*/ 10961101 w 12192000"/>
              <a:gd name="connsiteY1102" fmla="*/ 3524825 h 4251103"/>
              <a:gd name="connsiteX1103" fmla="*/ 10960918 w 12192000"/>
              <a:gd name="connsiteY1103" fmla="*/ 3524825 h 4251103"/>
              <a:gd name="connsiteX1104" fmla="*/ 11034671 w 12192000"/>
              <a:gd name="connsiteY1104" fmla="*/ 3483518 h 4251103"/>
              <a:gd name="connsiteX1105" fmla="*/ 10960918 w 12192000"/>
              <a:gd name="connsiteY1105" fmla="*/ 3524825 h 4251103"/>
              <a:gd name="connsiteX1106" fmla="*/ 10945919 w 12192000"/>
              <a:gd name="connsiteY1106" fmla="*/ 3524825 h 4251103"/>
              <a:gd name="connsiteX1107" fmla="*/ 10940858 w 12192000"/>
              <a:gd name="connsiteY1107" fmla="*/ 3531025 h 4251103"/>
              <a:gd name="connsiteX1108" fmla="*/ 10925677 w 12192000"/>
              <a:gd name="connsiteY1108" fmla="*/ 3537219 h 4251103"/>
              <a:gd name="connsiteX1109" fmla="*/ 10936900 w 12192000"/>
              <a:gd name="connsiteY1109" fmla="*/ 3536332 h 4251103"/>
              <a:gd name="connsiteX1110" fmla="*/ 10831903 w 12192000"/>
              <a:gd name="connsiteY1110" fmla="*/ 3573258 h 4251103"/>
              <a:gd name="connsiteX1111" fmla="*/ 10612693 w 12192000"/>
              <a:gd name="connsiteY1111" fmla="*/ 3635571 h 4251103"/>
              <a:gd name="connsiteX1112" fmla="*/ 10637449 w 12192000"/>
              <a:gd name="connsiteY1112" fmla="*/ 3615702 h 4251103"/>
              <a:gd name="connsiteX1113" fmla="*/ 10627153 w 12192000"/>
              <a:gd name="connsiteY1113" fmla="*/ 3615702 h 4251103"/>
              <a:gd name="connsiteX1114" fmla="*/ 10606567 w 12192000"/>
              <a:gd name="connsiteY1114" fmla="*/ 3623963 h 4251103"/>
              <a:gd name="connsiteX1115" fmla="*/ 10620076 w 12192000"/>
              <a:gd name="connsiteY1115" fmla="*/ 3622931 h 4251103"/>
              <a:gd name="connsiteX1116" fmla="*/ 10609695 w 12192000"/>
              <a:gd name="connsiteY1116" fmla="*/ 3636421 h 4251103"/>
              <a:gd name="connsiteX1117" fmla="*/ 10544770 w 12192000"/>
              <a:gd name="connsiteY1117" fmla="*/ 3654878 h 4251103"/>
              <a:gd name="connsiteX1118" fmla="*/ 10544239 w 12192000"/>
              <a:gd name="connsiteY1118" fmla="*/ 3644618 h 4251103"/>
              <a:gd name="connsiteX1119" fmla="*/ 10555098 w 12192000"/>
              <a:gd name="connsiteY1119" fmla="*/ 3632224 h 4251103"/>
              <a:gd name="connsiteX1120" fmla="*/ 10514224 w 12192000"/>
              <a:gd name="connsiteY1120" fmla="*/ 3657008 h 4251103"/>
              <a:gd name="connsiteX1121" fmla="*/ 10525718 w 12192000"/>
              <a:gd name="connsiteY1121" fmla="*/ 3660108 h 4251103"/>
              <a:gd name="connsiteX1122" fmla="*/ 10527238 w 12192000"/>
              <a:gd name="connsiteY1122" fmla="*/ 3659861 h 4251103"/>
              <a:gd name="connsiteX1123" fmla="*/ 10055536 w 12192000"/>
              <a:gd name="connsiteY1123" fmla="*/ 3793947 h 4251103"/>
              <a:gd name="connsiteX1124" fmla="*/ 9896857 w 12192000"/>
              <a:gd name="connsiteY1124" fmla="*/ 3829543 h 4251103"/>
              <a:gd name="connsiteX1125" fmla="*/ 9914758 w 12192000"/>
              <a:gd name="connsiteY1125" fmla="*/ 3822236 h 4251103"/>
              <a:gd name="connsiteX1126" fmla="*/ 9893884 w 12192000"/>
              <a:gd name="connsiteY1126" fmla="*/ 3828436 h 4251103"/>
              <a:gd name="connsiteX1127" fmla="*/ 9889740 w 12192000"/>
              <a:gd name="connsiteY1127" fmla="*/ 3831141 h 4251103"/>
              <a:gd name="connsiteX1128" fmla="*/ 9238530 w 12192000"/>
              <a:gd name="connsiteY1128" fmla="*/ 3977226 h 4251103"/>
              <a:gd name="connsiteX1129" fmla="*/ 9233368 w 12192000"/>
              <a:gd name="connsiteY1129" fmla="*/ 3977226 h 4251103"/>
              <a:gd name="connsiteX1130" fmla="*/ 9233368 w 12192000"/>
              <a:gd name="connsiteY1130" fmla="*/ 3969403 h 4251103"/>
              <a:gd name="connsiteX1131" fmla="*/ 9223047 w 12192000"/>
              <a:gd name="connsiteY1131" fmla="*/ 3977226 h 4251103"/>
              <a:gd name="connsiteX1132" fmla="*/ 9161118 w 12192000"/>
              <a:gd name="connsiteY1132" fmla="*/ 3992877 h 4251103"/>
              <a:gd name="connsiteX1133" fmla="*/ 9130153 w 12192000"/>
              <a:gd name="connsiteY1133" fmla="*/ 3992877 h 4251103"/>
              <a:gd name="connsiteX1134" fmla="*/ 9135315 w 12192000"/>
              <a:gd name="connsiteY1134" fmla="*/ 4000702 h 4251103"/>
              <a:gd name="connsiteX1135" fmla="*/ 9130153 w 12192000"/>
              <a:gd name="connsiteY1135" fmla="*/ 4000702 h 4251103"/>
              <a:gd name="connsiteX1136" fmla="*/ 9114671 w 12192000"/>
              <a:gd name="connsiteY1136" fmla="*/ 3992877 h 4251103"/>
              <a:gd name="connsiteX1137" fmla="*/ 9088868 w 12192000"/>
              <a:gd name="connsiteY1137" fmla="*/ 4008525 h 4251103"/>
              <a:gd name="connsiteX1138" fmla="*/ 9083708 w 12192000"/>
              <a:gd name="connsiteY1138" fmla="*/ 4008525 h 4251103"/>
              <a:gd name="connsiteX1139" fmla="*/ 9056429 w 12192000"/>
              <a:gd name="connsiteY1139" fmla="*/ 4011481 h 4251103"/>
              <a:gd name="connsiteX1140" fmla="*/ 9056429 w 12192000"/>
              <a:gd name="connsiteY1140" fmla="*/ 4008119 h 4251103"/>
              <a:gd name="connsiteX1141" fmla="*/ 9055278 w 12192000"/>
              <a:gd name="connsiteY1141" fmla="*/ 4011603 h 4251103"/>
              <a:gd name="connsiteX1142" fmla="*/ 9011459 w 12192000"/>
              <a:gd name="connsiteY1142" fmla="*/ 4016351 h 4251103"/>
              <a:gd name="connsiteX1143" fmla="*/ 8939208 w 12192000"/>
              <a:gd name="connsiteY1143" fmla="*/ 4024177 h 4251103"/>
              <a:gd name="connsiteX1144" fmla="*/ 8939208 w 12192000"/>
              <a:gd name="connsiteY1144" fmla="*/ 4032001 h 4251103"/>
              <a:gd name="connsiteX1145" fmla="*/ 8087688 w 12192000"/>
              <a:gd name="connsiteY1145" fmla="*/ 4157202 h 4251103"/>
              <a:gd name="connsiteX1146" fmla="*/ 8082529 w 12192000"/>
              <a:gd name="connsiteY1146" fmla="*/ 4149377 h 4251103"/>
              <a:gd name="connsiteX1147" fmla="*/ 8072206 w 12192000"/>
              <a:gd name="connsiteY1147" fmla="*/ 4157202 h 4251103"/>
              <a:gd name="connsiteX1148" fmla="*/ 7855048 w 12192000"/>
              <a:gd name="connsiteY1148" fmla="*/ 4180006 h 4251103"/>
              <a:gd name="connsiteX1149" fmla="*/ 7860610 w 12192000"/>
              <a:gd name="connsiteY1149" fmla="*/ 4173347 h 4251103"/>
              <a:gd name="connsiteX1150" fmla="*/ 7839735 w 12192000"/>
              <a:gd name="connsiteY1150" fmla="*/ 4178513 h 4251103"/>
              <a:gd name="connsiteX1151" fmla="*/ 7836894 w 12192000"/>
              <a:gd name="connsiteY1151" fmla="*/ 4181913 h 4251103"/>
              <a:gd name="connsiteX1152" fmla="*/ 7541297 w 12192000"/>
              <a:gd name="connsiteY1152" fmla="*/ 4212955 h 4251103"/>
              <a:gd name="connsiteX1153" fmla="*/ 6998776 w 12192000"/>
              <a:gd name="connsiteY1153" fmla="*/ 4251103 h 4251103"/>
              <a:gd name="connsiteX1154" fmla="*/ 7009099 w 12192000"/>
              <a:gd name="connsiteY1154" fmla="*/ 4243277 h 4251103"/>
              <a:gd name="connsiteX1155" fmla="*/ 6988455 w 12192000"/>
              <a:gd name="connsiteY1155" fmla="*/ 4235452 h 4251103"/>
              <a:gd name="connsiteX1156" fmla="*/ 6972973 w 12192000"/>
              <a:gd name="connsiteY1156" fmla="*/ 4235452 h 4251103"/>
              <a:gd name="connsiteX1157" fmla="*/ 6972973 w 12192000"/>
              <a:gd name="connsiteY1157" fmla="*/ 4251103 h 4251103"/>
              <a:gd name="connsiteX1158" fmla="*/ 6962652 w 12192000"/>
              <a:gd name="connsiteY1158" fmla="*/ 4251103 h 4251103"/>
              <a:gd name="connsiteX1159" fmla="*/ 6962652 w 12192000"/>
              <a:gd name="connsiteY1159" fmla="*/ 4243277 h 4251103"/>
              <a:gd name="connsiteX1160" fmla="*/ 6947170 w 12192000"/>
              <a:gd name="connsiteY1160" fmla="*/ 4235452 h 4251103"/>
              <a:gd name="connsiteX1161" fmla="*/ 6993617 w 12192000"/>
              <a:gd name="connsiteY1161" fmla="*/ 4196329 h 4251103"/>
              <a:gd name="connsiteX1162" fmla="*/ 7060706 w 12192000"/>
              <a:gd name="connsiteY1162" fmla="*/ 4196329 h 4251103"/>
              <a:gd name="connsiteX1163" fmla="*/ 7055544 w 12192000"/>
              <a:gd name="connsiteY1163" fmla="*/ 4204152 h 4251103"/>
              <a:gd name="connsiteX1164" fmla="*/ 7087800 w 12192000"/>
              <a:gd name="connsiteY1164" fmla="*/ 4206109 h 4251103"/>
              <a:gd name="connsiteX1165" fmla="*/ 7099527 w 12192000"/>
              <a:gd name="connsiteY1165" fmla="*/ 4201431 h 4251103"/>
              <a:gd name="connsiteX1166" fmla="*/ 7105218 w 12192000"/>
              <a:gd name="connsiteY1166" fmla="*/ 4200240 h 4251103"/>
              <a:gd name="connsiteX1167" fmla="*/ 7112314 w 12192000"/>
              <a:gd name="connsiteY1167" fmla="*/ 4196329 h 4251103"/>
              <a:gd name="connsiteX1168" fmla="*/ 7099527 w 12192000"/>
              <a:gd name="connsiteY1168" fmla="*/ 4201431 h 4251103"/>
              <a:gd name="connsiteX1169" fmla="*/ 7086509 w 12192000"/>
              <a:gd name="connsiteY1169" fmla="*/ 4204152 h 4251103"/>
              <a:gd name="connsiteX1170" fmla="*/ 7071027 w 12192000"/>
              <a:gd name="connsiteY1170" fmla="*/ 4188501 h 4251103"/>
              <a:gd name="connsiteX1171" fmla="*/ 7127796 w 12192000"/>
              <a:gd name="connsiteY1171" fmla="*/ 4204152 h 4251103"/>
              <a:gd name="connsiteX1172" fmla="*/ 7272295 w 12192000"/>
              <a:gd name="connsiteY1172" fmla="*/ 4196329 h 4251103"/>
              <a:gd name="connsiteX1173" fmla="*/ 7272295 w 12192000"/>
              <a:gd name="connsiteY1173" fmla="*/ 4188501 h 4251103"/>
              <a:gd name="connsiteX1174" fmla="*/ 7318742 w 12192000"/>
              <a:gd name="connsiteY1174" fmla="*/ 4180678 h 4251103"/>
              <a:gd name="connsiteX1175" fmla="*/ 7323903 w 12192000"/>
              <a:gd name="connsiteY1175" fmla="*/ 4188501 h 4251103"/>
              <a:gd name="connsiteX1176" fmla="*/ 7354868 w 12192000"/>
              <a:gd name="connsiteY1176" fmla="*/ 4180678 h 4251103"/>
              <a:gd name="connsiteX1177" fmla="*/ 7380670 w 12192000"/>
              <a:gd name="connsiteY1177" fmla="*/ 4188501 h 4251103"/>
              <a:gd name="connsiteX1178" fmla="*/ 7385831 w 12192000"/>
              <a:gd name="connsiteY1178" fmla="*/ 4180678 h 4251103"/>
              <a:gd name="connsiteX1179" fmla="*/ 7416794 w 12192000"/>
              <a:gd name="connsiteY1179" fmla="*/ 4180678 h 4251103"/>
              <a:gd name="connsiteX1180" fmla="*/ 7421957 w 12192000"/>
              <a:gd name="connsiteY1180" fmla="*/ 4165026 h 4251103"/>
              <a:gd name="connsiteX1181" fmla="*/ 7396154 w 12192000"/>
              <a:gd name="connsiteY1181" fmla="*/ 4157202 h 4251103"/>
              <a:gd name="connsiteX1182" fmla="*/ 7370349 w 12192000"/>
              <a:gd name="connsiteY1182" fmla="*/ 4157202 h 4251103"/>
              <a:gd name="connsiteX1183" fmla="*/ 7365189 w 12192000"/>
              <a:gd name="connsiteY1183" fmla="*/ 4157202 h 4251103"/>
              <a:gd name="connsiteX1184" fmla="*/ 7360027 w 12192000"/>
              <a:gd name="connsiteY1184" fmla="*/ 4149377 h 4251103"/>
              <a:gd name="connsiteX1185" fmla="*/ 7385831 w 12192000"/>
              <a:gd name="connsiteY1185" fmla="*/ 4141550 h 4251103"/>
              <a:gd name="connsiteX1186" fmla="*/ 7313582 w 12192000"/>
              <a:gd name="connsiteY1186" fmla="*/ 4157202 h 4251103"/>
              <a:gd name="connsiteX1187" fmla="*/ 7329063 w 12192000"/>
              <a:gd name="connsiteY1187" fmla="*/ 4141550 h 4251103"/>
              <a:gd name="connsiteX1188" fmla="*/ 7308737 w 12192000"/>
              <a:gd name="connsiteY1188" fmla="*/ 4139475 h 4251103"/>
              <a:gd name="connsiteX1189" fmla="*/ 7332962 w 12192000"/>
              <a:gd name="connsiteY1189" fmla="*/ 4127394 h 4251103"/>
              <a:gd name="connsiteX1190" fmla="*/ 7358848 w 12192000"/>
              <a:gd name="connsiteY1190" fmla="*/ 4119647 h 4251103"/>
              <a:gd name="connsiteX1191" fmla="*/ 7322607 w 12192000"/>
              <a:gd name="connsiteY1191" fmla="*/ 4119647 h 4251103"/>
              <a:gd name="connsiteX1192" fmla="*/ 7307772 w 12192000"/>
              <a:gd name="connsiteY1192" fmla="*/ 4139376 h 4251103"/>
              <a:gd name="connsiteX1193" fmla="*/ 7271651 w 12192000"/>
              <a:gd name="connsiteY1193" fmla="*/ 4135684 h 4251103"/>
              <a:gd name="connsiteX1194" fmla="*/ 7287777 w 12192000"/>
              <a:gd name="connsiteY1194" fmla="*/ 4118075 h 4251103"/>
              <a:gd name="connsiteX1195" fmla="*/ 7261974 w 12192000"/>
              <a:gd name="connsiteY1195" fmla="*/ 4110250 h 4251103"/>
              <a:gd name="connsiteX1196" fmla="*/ 7251653 w 12192000"/>
              <a:gd name="connsiteY1196" fmla="*/ 4118075 h 4251103"/>
              <a:gd name="connsiteX1197" fmla="*/ 7246492 w 12192000"/>
              <a:gd name="connsiteY1197" fmla="*/ 4141550 h 4251103"/>
              <a:gd name="connsiteX1198" fmla="*/ 7205207 w 12192000"/>
              <a:gd name="connsiteY1198" fmla="*/ 4149377 h 4251103"/>
              <a:gd name="connsiteX1199" fmla="*/ 7065867 w 12192000"/>
              <a:gd name="connsiteY1199" fmla="*/ 4149377 h 4251103"/>
              <a:gd name="connsiteX1200" fmla="*/ 6965215 w 12192000"/>
              <a:gd name="connsiteY1200" fmla="*/ 4154826 h 4251103"/>
              <a:gd name="connsiteX1201" fmla="*/ 6974264 w 12192000"/>
              <a:gd name="connsiteY1201" fmla="*/ 4146443 h 4251103"/>
              <a:gd name="connsiteX1202" fmla="*/ 6993617 w 12192000"/>
              <a:gd name="connsiteY1202" fmla="*/ 4141550 h 4251103"/>
              <a:gd name="connsiteX1203" fmla="*/ 6988455 w 12192000"/>
              <a:gd name="connsiteY1203" fmla="*/ 4133727 h 4251103"/>
              <a:gd name="connsiteX1204" fmla="*/ 7086509 w 12192000"/>
              <a:gd name="connsiteY1204" fmla="*/ 4118075 h 4251103"/>
              <a:gd name="connsiteX1205" fmla="*/ 7076188 w 12192000"/>
              <a:gd name="connsiteY1205" fmla="*/ 4102428 h 4251103"/>
              <a:gd name="connsiteX1206" fmla="*/ 7038774 w 12192000"/>
              <a:gd name="connsiteY1206" fmla="*/ 4118075 h 4251103"/>
              <a:gd name="connsiteX1207" fmla="*/ 6994740 w 12192000"/>
              <a:gd name="connsiteY1207" fmla="*/ 4110446 h 4251103"/>
              <a:gd name="connsiteX1208" fmla="*/ 7019420 w 12192000"/>
              <a:gd name="connsiteY1208" fmla="*/ 4102428 h 4251103"/>
              <a:gd name="connsiteX1209" fmla="*/ 6957490 w 12192000"/>
              <a:gd name="connsiteY1209" fmla="*/ 4102428 h 4251103"/>
              <a:gd name="connsiteX1210" fmla="*/ 6978134 w 12192000"/>
              <a:gd name="connsiteY1210" fmla="*/ 4086776 h 4251103"/>
              <a:gd name="connsiteX1211" fmla="*/ 7014258 w 12192000"/>
              <a:gd name="connsiteY1211" fmla="*/ 4086776 h 4251103"/>
              <a:gd name="connsiteX1212" fmla="*/ 7013630 w 12192000"/>
              <a:gd name="connsiteY1212" fmla="*/ 4093458 h 4251103"/>
              <a:gd name="connsiteX1213" fmla="*/ 7009099 w 12192000"/>
              <a:gd name="connsiteY1213" fmla="*/ 4094603 h 4251103"/>
              <a:gd name="connsiteX1214" fmla="*/ 7013613 w 12192000"/>
              <a:gd name="connsiteY1214" fmla="*/ 4093624 h 4251103"/>
              <a:gd name="connsiteX1215" fmla="*/ 7013630 w 12192000"/>
              <a:gd name="connsiteY1215" fmla="*/ 4093458 h 4251103"/>
              <a:gd name="connsiteX1216" fmla="*/ 7024581 w 12192000"/>
              <a:gd name="connsiteY1216" fmla="*/ 4090689 h 4251103"/>
              <a:gd name="connsiteX1217" fmla="*/ 7040064 w 12192000"/>
              <a:gd name="connsiteY1217" fmla="*/ 4086776 h 4251103"/>
              <a:gd name="connsiteX1218" fmla="*/ 7045223 w 12192000"/>
              <a:gd name="connsiteY1218" fmla="*/ 4102428 h 4251103"/>
              <a:gd name="connsiteX1219" fmla="*/ 7101991 w 12192000"/>
              <a:gd name="connsiteY1219" fmla="*/ 4078953 h 4251103"/>
              <a:gd name="connsiteX1220" fmla="*/ 6998776 w 12192000"/>
              <a:gd name="connsiteY1220" fmla="*/ 4071127 h 4251103"/>
              <a:gd name="connsiteX1221" fmla="*/ 6993617 w 12192000"/>
              <a:gd name="connsiteY1221" fmla="*/ 4047653 h 4251103"/>
              <a:gd name="connsiteX1222" fmla="*/ 7040064 w 12192000"/>
              <a:gd name="connsiteY1222" fmla="*/ 4047653 h 4251103"/>
              <a:gd name="connsiteX1223" fmla="*/ 7034902 w 12192000"/>
              <a:gd name="connsiteY1223" fmla="*/ 4055476 h 4251103"/>
              <a:gd name="connsiteX1224" fmla="*/ 7101991 w 12192000"/>
              <a:gd name="connsiteY1224" fmla="*/ 4071127 h 4251103"/>
              <a:gd name="connsiteX1225" fmla="*/ 7117473 w 12192000"/>
              <a:gd name="connsiteY1225" fmla="*/ 4078953 h 4251103"/>
              <a:gd name="connsiteX1226" fmla="*/ 7127796 w 12192000"/>
              <a:gd name="connsiteY1226" fmla="*/ 4071127 h 4251103"/>
              <a:gd name="connsiteX1227" fmla="*/ 7132956 w 12192000"/>
              <a:gd name="connsiteY1227" fmla="*/ 4086776 h 4251103"/>
              <a:gd name="connsiteX1228" fmla="*/ 7158758 w 12192000"/>
              <a:gd name="connsiteY1228" fmla="*/ 4086776 h 4251103"/>
              <a:gd name="connsiteX1229" fmla="*/ 7138117 w 12192000"/>
              <a:gd name="connsiteY1229" fmla="*/ 4094603 h 4251103"/>
              <a:gd name="connsiteX1230" fmla="*/ 7194886 w 12192000"/>
              <a:gd name="connsiteY1230" fmla="*/ 4102428 h 4251103"/>
              <a:gd name="connsiteX1231" fmla="*/ 7174242 w 12192000"/>
              <a:gd name="connsiteY1231" fmla="*/ 4094603 h 4251103"/>
              <a:gd name="connsiteX1232" fmla="*/ 7189723 w 12192000"/>
              <a:gd name="connsiteY1232" fmla="*/ 4086776 h 4251103"/>
              <a:gd name="connsiteX1233" fmla="*/ 7210367 w 12192000"/>
              <a:gd name="connsiteY1233" fmla="*/ 4102428 h 4251103"/>
              <a:gd name="connsiteX1234" fmla="*/ 7220688 w 12192000"/>
              <a:gd name="connsiteY1234" fmla="*/ 4102428 h 4251103"/>
              <a:gd name="connsiteX1235" fmla="*/ 7241332 w 12192000"/>
              <a:gd name="connsiteY1235" fmla="*/ 4094603 h 4251103"/>
              <a:gd name="connsiteX1236" fmla="*/ 7246492 w 12192000"/>
              <a:gd name="connsiteY1236" fmla="*/ 4102428 h 4251103"/>
              <a:gd name="connsiteX1237" fmla="*/ 7385831 w 12192000"/>
              <a:gd name="connsiteY1237" fmla="*/ 4086776 h 4251103"/>
              <a:gd name="connsiteX1238" fmla="*/ 7416794 w 12192000"/>
              <a:gd name="connsiteY1238" fmla="*/ 4094603 h 4251103"/>
              <a:gd name="connsiteX1239" fmla="*/ 7396154 w 12192000"/>
              <a:gd name="connsiteY1239" fmla="*/ 4071127 h 4251103"/>
              <a:gd name="connsiteX1240" fmla="*/ 7308421 w 12192000"/>
              <a:gd name="connsiteY1240" fmla="*/ 4071127 h 4251103"/>
              <a:gd name="connsiteX1241" fmla="*/ 7354868 w 12192000"/>
              <a:gd name="connsiteY1241" fmla="*/ 4071127 h 4251103"/>
              <a:gd name="connsiteX1242" fmla="*/ 7354868 w 12192000"/>
              <a:gd name="connsiteY1242" fmla="*/ 4055476 h 4251103"/>
              <a:gd name="connsiteX1243" fmla="*/ 7540654 w 12192000"/>
              <a:gd name="connsiteY1243" fmla="*/ 4039826 h 4251103"/>
              <a:gd name="connsiteX1244" fmla="*/ 7530331 w 12192000"/>
              <a:gd name="connsiteY1244" fmla="*/ 4032001 h 4251103"/>
              <a:gd name="connsiteX1245" fmla="*/ 7463243 w 12192000"/>
              <a:gd name="connsiteY1245" fmla="*/ 4032001 h 4251103"/>
              <a:gd name="connsiteX1246" fmla="*/ 7339385 w 12192000"/>
              <a:gd name="connsiteY1246" fmla="*/ 4055476 h 4251103"/>
              <a:gd name="connsiteX1247" fmla="*/ 7292938 w 12192000"/>
              <a:gd name="connsiteY1247" fmla="*/ 4024177 h 4251103"/>
              <a:gd name="connsiteX1248" fmla="*/ 7246492 w 12192000"/>
              <a:gd name="connsiteY1248" fmla="*/ 4032001 h 4251103"/>
              <a:gd name="connsiteX1249" fmla="*/ 7267135 w 12192000"/>
              <a:gd name="connsiteY1249" fmla="*/ 4016351 h 4251103"/>
              <a:gd name="connsiteX1250" fmla="*/ 7225850 w 12192000"/>
              <a:gd name="connsiteY1250" fmla="*/ 4016351 h 4251103"/>
              <a:gd name="connsiteX1251" fmla="*/ 7220688 w 12192000"/>
              <a:gd name="connsiteY1251" fmla="*/ 4000702 h 4251103"/>
              <a:gd name="connsiteX1252" fmla="*/ 7081349 w 12192000"/>
              <a:gd name="connsiteY1252" fmla="*/ 4000702 h 4251103"/>
              <a:gd name="connsiteX1253" fmla="*/ 7143277 w 12192000"/>
              <a:gd name="connsiteY1253" fmla="*/ 3985050 h 4251103"/>
              <a:gd name="connsiteX1254" fmla="*/ 7163921 w 12192000"/>
              <a:gd name="connsiteY1254" fmla="*/ 3977226 h 4251103"/>
              <a:gd name="connsiteX1255" fmla="*/ 7158758 w 12192000"/>
              <a:gd name="connsiteY1255" fmla="*/ 3961575 h 4251103"/>
              <a:gd name="connsiteX1256" fmla="*/ 7179402 w 12192000"/>
              <a:gd name="connsiteY1256" fmla="*/ 3977226 h 4251103"/>
              <a:gd name="connsiteX1257" fmla="*/ 7200044 w 12192000"/>
              <a:gd name="connsiteY1257" fmla="*/ 3961575 h 4251103"/>
              <a:gd name="connsiteX1258" fmla="*/ 7184564 w 12192000"/>
              <a:gd name="connsiteY1258" fmla="*/ 3953751 h 4251103"/>
              <a:gd name="connsiteX1259" fmla="*/ 7169081 w 12192000"/>
              <a:gd name="connsiteY1259" fmla="*/ 3961575 h 4251103"/>
              <a:gd name="connsiteX1260" fmla="*/ 7132956 w 12192000"/>
              <a:gd name="connsiteY1260" fmla="*/ 3969403 h 4251103"/>
              <a:gd name="connsiteX1261" fmla="*/ 7034902 w 12192000"/>
              <a:gd name="connsiteY1261" fmla="*/ 3969403 h 4251103"/>
              <a:gd name="connsiteX1262" fmla="*/ 7076188 w 12192000"/>
              <a:gd name="connsiteY1262" fmla="*/ 3961575 h 4251103"/>
              <a:gd name="connsiteX1263" fmla="*/ 7112314 w 12192000"/>
              <a:gd name="connsiteY1263" fmla="*/ 3938100 h 4251103"/>
              <a:gd name="connsiteX1264" fmla="*/ 7112314 w 12192000"/>
              <a:gd name="connsiteY1264" fmla="*/ 3953751 h 4251103"/>
              <a:gd name="connsiteX1265" fmla="*/ 7133601 w 12192000"/>
              <a:gd name="connsiteY1265" fmla="*/ 3941035 h 4251103"/>
              <a:gd name="connsiteX1266" fmla="*/ 7153893 w 12192000"/>
              <a:gd name="connsiteY1266" fmla="*/ 3944980 h 4251103"/>
              <a:gd name="connsiteX1267" fmla="*/ 7147998 w 12192000"/>
              <a:gd name="connsiteY1267" fmla="*/ 3948257 h 4251103"/>
              <a:gd name="connsiteX1268" fmla="*/ 7140697 w 12192000"/>
              <a:gd name="connsiteY1268" fmla="*/ 3949836 h 4251103"/>
              <a:gd name="connsiteX1269" fmla="*/ 7138117 w 12192000"/>
              <a:gd name="connsiteY1269" fmla="*/ 3953751 h 4251103"/>
              <a:gd name="connsiteX1270" fmla="*/ 7147998 w 12192000"/>
              <a:gd name="connsiteY1270" fmla="*/ 3948257 h 4251103"/>
              <a:gd name="connsiteX1271" fmla="*/ 7158758 w 12192000"/>
              <a:gd name="connsiteY1271" fmla="*/ 3945926 h 4251103"/>
              <a:gd name="connsiteX1272" fmla="*/ 7153893 w 12192000"/>
              <a:gd name="connsiteY1272" fmla="*/ 3944980 h 4251103"/>
              <a:gd name="connsiteX1273" fmla="*/ 7176823 w 12192000"/>
              <a:gd name="connsiteY1273" fmla="*/ 3932231 h 4251103"/>
              <a:gd name="connsiteX1274" fmla="*/ 7215527 w 12192000"/>
              <a:gd name="connsiteY1274" fmla="*/ 3922451 h 4251103"/>
              <a:gd name="connsiteX1275" fmla="*/ 7210367 w 12192000"/>
              <a:gd name="connsiteY1275" fmla="*/ 3906801 h 4251103"/>
              <a:gd name="connsiteX1276" fmla="*/ 7329063 w 12192000"/>
              <a:gd name="connsiteY1276" fmla="*/ 3891152 h 4251103"/>
              <a:gd name="connsiteX1277" fmla="*/ 7385831 w 12192000"/>
              <a:gd name="connsiteY1277" fmla="*/ 3883324 h 4251103"/>
              <a:gd name="connsiteX1278" fmla="*/ 7354868 w 12192000"/>
              <a:gd name="connsiteY1278" fmla="*/ 3875500 h 4251103"/>
              <a:gd name="connsiteX1279" fmla="*/ 7390992 w 12192000"/>
              <a:gd name="connsiteY1279" fmla="*/ 3852024 h 4251103"/>
              <a:gd name="connsiteX1280" fmla="*/ 7437438 w 12192000"/>
              <a:gd name="connsiteY1280" fmla="*/ 3852024 h 4251103"/>
              <a:gd name="connsiteX1281" fmla="*/ 7421957 w 12192000"/>
              <a:gd name="connsiteY1281" fmla="*/ 3859850 h 4251103"/>
              <a:gd name="connsiteX1282" fmla="*/ 7628384 w 12192000"/>
              <a:gd name="connsiteY1282" fmla="*/ 3859850 h 4251103"/>
              <a:gd name="connsiteX1283" fmla="*/ 7600646 w 12192000"/>
              <a:gd name="connsiteY1283" fmla="*/ 3864740 h 4251103"/>
              <a:gd name="connsiteX1284" fmla="*/ 7582529 w 12192000"/>
              <a:gd name="connsiteY1284" fmla="*/ 3872908 h 4251103"/>
              <a:gd name="connsiteX1285" fmla="*/ 7576778 w 12192000"/>
              <a:gd name="connsiteY1285" fmla="*/ 3867676 h 4251103"/>
              <a:gd name="connsiteX1286" fmla="*/ 7499368 w 12192000"/>
              <a:gd name="connsiteY1286" fmla="*/ 3875500 h 4251103"/>
              <a:gd name="connsiteX1287" fmla="*/ 7483885 w 12192000"/>
              <a:gd name="connsiteY1287" fmla="*/ 3883324 h 4251103"/>
              <a:gd name="connsiteX1288" fmla="*/ 7484493 w 12192000"/>
              <a:gd name="connsiteY1288" fmla="*/ 3876874 h 4251103"/>
              <a:gd name="connsiteX1289" fmla="*/ 7489045 w 12192000"/>
              <a:gd name="connsiteY1289" fmla="*/ 3875500 h 4251103"/>
              <a:gd name="connsiteX1290" fmla="*/ 7484530 w 12192000"/>
              <a:gd name="connsiteY1290" fmla="*/ 3876479 h 4251103"/>
              <a:gd name="connsiteX1291" fmla="*/ 7484493 w 12192000"/>
              <a:gd name="connsiteY1291" fmla="*/ 3876874 h 4251103"/>
              <a:gd name="connsiteX1292" fmla="*/ 7458242 w 12192000"/>
              <a:gd name="connsiteY1292" fmla="*/ 3884793 h 4251103"/>
              <a:gd name="connsiteX1293" fmla="*/ 7329063 w 12192000"/>
              <a:gd name="connsiteY1293" fmla="*/ 3906801 h 4251103"/>
              <a:gd name="connsiteX1294" fmla="*/ 7318742 w 12192000"/>
              <a:gd name="connsiteY1294" fmla="*/ 3898975 h 4251103"/>
              <a:gd name="connsiteX1295" fmla="*/ 7298099 w 12192000"/>
              <a:gd name="connsiteY1295" fmla="*/ 3914624 h 4251103"/>
              <a:gd name="connsiteX1296" fmla="*/ 7329063 w 12192000"/>
              <a:gd name="connsiteY1296" fmla="*/ 3914624 h 4251103"/>
              <a:gd name="connsiteX1297" fmla="*/ 7360027 w 12192000"/>
              <a:gd name="connsiteY1297" fmla="*/ 3914624 h 4251103"/>
              <a:gd name="connsiteX1298" fmla="*/ 7344545 w 12192000"/>
              <a:gd name="connsiteY1298" fmla="*/ 3922451 h 4251103"/>
              <a:gd name="connsiteX1299" fmla="*/ 7354868 w 12192000"/>
              <a:gd name="connsiteY1299" fmla="*/ 3922451 h 4251103"/>
              <a:gd name="connsiteX1300" fmla="*/ 7344545 w 12192000"/>
              <a:gd name="connsiteY1300" fmla="*/ 3930274 h 4251103"/>
              <a:gd name="connsiteX1301" fmla="*/ 7411635 w 12192000"/>
              <a:gd name="connsiteY1301" fmla="*/ 3914624 h 4251103"/>
              <a:gd name="connsiteX1302" fmla="*/ 7396154 w 12192000"/>
              <a:gd name="connsiteY1302" fmla="*/ 3930274 h 4251103"/>
              <a:gd name="connsiteX1303" fmla="*/ 7323903 w 12192000"/>
              <a:gd name="connsiteY1303" fmla="*/ 3945926 h 4251103"/>
              <a:gd name="connsiteX1304" fmla="*/ 7370349 w 12192000"/>
              <a:gd name="connsiteY1304" fmla="*/ 3961575 h 4251103"/>
              <a:gd name="connsiteX1305" fmla="*/ 7344545 w 12192000"/>
              <a:gd name="connsiteY1305" fmla="*/ 3953751 h 4251103"/>
              <a:gd name="connsiteX1306" fmla="*/ 7375510 w 12192000"/>
              <a:gd name="connsiteY1306" fmla="*/ 3977226 h 4251103"/>
              <a:gd name="connsiteX1307" fmla="*/ 7360027 w 12192000"/>
              <a:gd name="connsiteY1307" fmla="*/ 3992877 h 4251103"/>
              <a:gd name="connsiteX1308" fmla="*/ 7390992 w 12192000"/>
              <a:gd name="connsiteY1308" fmla="*/ 4000702 h 4251103"/>
              <a:gd name="connsiteX1309" fmla="*/ 7432278 w 12192000"/>
              <a:gd name="connsiteY1309" fmla="*/ 4000702 h 4251103"/>
              <a:gd name="connsiteX1310" fmla="*/ 7390992 w 12192000"/>
              <a:gd name="connsiteY1310" fmla="*/ 4016351 h 4251103"/>
              <a:gd name="connsiteX1311" fmla="*/ 7612904 w 12192000"/>
              <a:gd name="connsiteY1311" fmla="*/ 4016351 h 4251103"/>
              <a:gd name="connsiteX1312" fmla="*/ 7633546 w 12192000"/>
              <a:gd name="connsiteY1312" fmla="*/ 4024177 h 4251103"/>
              <a:gd name="connsiteX1313" fmla="*/ 7602581 w 12192000"/>
              <a:gd name="connsiteY1313" fmla="*/ 4055476 h 4251103"/>
              <a:gd name="connsiteX1314" fmla="*/ 7576778 w 12192000"/>
              <a:gd name="connsiteY1314" fmla="*/ 4063301 h 4251103"/>
              <a:gd name="connsiteX1315" fmla="*/ 7556136 w 12192000"/>
              <a:gd name="connsiteY1315" fmla="*/ 4047653 h 4251103"/>
              <a:gd name="connsiteX1316" fmla="*/ 7566457 w 12192000"/>
              <a:gd name="connsiteY1316" fmla="*/ 4063301 h 4251103"/>
              <a:gd name="connsiteX1317" fmla="*/ 7494206 w 12192000"/>
              <a:gd name="connsiteY1317" fmla="*/ 4063301 h 4251103"/>
              <a:gd name="connsiteX1318" fmla="*/ 7483885 w 12192000"/>
              <a:gd name="connsiteY1318" fmla="*/ 4086776 h 4251103"/>
              <a:gd name="connsiteX1319" fmla="*/ 7566457 w 12192000"/>
              <a:gd name="connsiteY1319" fmla="*/ 4071127 h 4251103"/>
              <a:gd name="connsiteX1320" fmla="*/ 7597421 w 12192000"/>
              <a:gd name="connsiteY1320" fmla="*/ 4078953 h 4251103"/>
              <a:gd name="connsiteX1321" fmla="*/ 7576778 w 12192000"/>
              <a:gd name="connsiteY1321" fmla="*/ 4078953 h 4251103"/>
              <a:gd name="connsiteX1322" fmla="*/ 7576778 w 12192000"/>
              <a:gd name="connsiteY1322" fmla="*/ 4071127 h 4251103"/>
              <a:gd name="connsiteX1323" fmla="*/ 7612904 w 12192000"/>
              <a:gd name="connsiteY1323" fmla="*/ 4071127 h 4251103"/>
              <a:gd name="connsiteX1324" fmla="*/ 7597421 w 12192000"/>
              <a:gd name="connsiteY1324" fmla="*/ 4071127 h 4251103"/>
              <a:gd name="connsiteX1325" fmla="*/ 7612904 w 12192000"/>
              <a:gd name="connsiteY1325" fmla="*/ 4078953 h 4251103"/>
              <a:gd name="connsiteX1326" fmla="*/ 7679992 w 12192000"/>
              <a:gd name="connsiteY1326" fmla="*/ 4071127 h 4251103"/>
              <a:gd name="connsiteX1327" fmla="*/ 7679992 w 12192000"/>
              <a:gd name="connsiteY1327" fmla="*/ 4078953 h 4251103"/>
              <a:gd name="connsiteX1328" fmla="*/ 7676918 w 12192000"/>
              <a:gd name="connsiteY1328" fmla="*/ 4080282 h 4251103"/>
              <a:gd name="connsiteX1329" fmla="*/ 7654190 w 12192000"/>
              <a:gd name="connsiteY1329" fmla="*/ 4086776 h 4251103"/>
              <a:gd name="connsiteX1330" fmla="*/ 7657414 w 12192000"/>
              <a:gd name="connsiteY1330" fmla="*/ 4088733 h 4251103"/>
              <a:gd name="connsiteX1331" fmla="*/ 7676918 w 12192000"/>
              <a:gd name="connsiteY1331" fmla="*/ 4080282 h 4251103"/>
              <a:gd name="connsiteX1332" fmla="*/ 7698700 w 12192000"/>
              <a:gd name="connsiteY1332" fmla="*/ 4074059 h 4251103"/>
              <a:gd name="connsiteX1333" fmla="*/ 7716117 w 12192000"/>
              <a:gd name="connsiteY1333" fmla="*/ 4055476 h 4251103"/>
              <a:gd name="connsiteX1334" fmla="*/ 7731599 w 12192000"/>
              <a:gd name="connsiteY1334" fmla="*/ 4063301 h 4251103"/>
              <a:gd name="connsiteX1335" fmla="*/ 7772885 w 12192000"/>
              <a:gd name="connsiteY1335" fmla="*/ 4039826 h 4251103"/>
              <a:gd name="connsiteX1336" fmla="*/ 7762563 w 12192000"/>
              <a:gd name="connsiteY1336" fmla="*/ 4024177 h 4251103"/>
              <a:gd name="connsiteX1337" fmla="*/ 7886419 w 12192000"/>
              <a:gd name="connsiteY1337" fmla="*/ 4024177 h 4251103"/>
              <a:gd name="connsiteX1338" fmla="*/ 7886419 w 12192000"/>
              <a:gd name="connsiteY1338" fmla="*/ 4032001 h 4251103"/>
              <a:gd name="connsiteX1339" fmla="*/ 7943189 w 12192000"/>
              <a:gd name="connsiteY1339" fmla="*/ 4024177 h 4251103"/>
              <a:gd name="connsiteX1340" fmla="*/ 7927707 w 12192000"/>
              <a:gd name="connsiteY1340" fmla="*/ 4008525 h 4251103"/>
              <a:gd name="connsiteX1341" fmla="*/ 7963832 w 12192000"/>
              <a:gd name="connsiteY1341" fmla="*/ 3992877 h 4251103"/>
              <a:gd name="connsiteX1342" fmla="*/ 8072206 w 12192000"/>
              <a:gd name="connsiteY1342" fmla="*/ 3977226 h 4251103"/>
              <a:gd name="connsiteX1343" fmla="*/ 8036083 w 12192000"/>
              <a:gd name="connsiteY1343" fmla="*/ 3977226 h 4251103"/>
              <a:gd name="connsiteX1344" fmla="*/ 8046403 w 12192000"/>
              <a:gd name="connsiteY1344" fmla="*/ 3953751 h 4251103"/>
              <a:gd name="connsiteX1345" fmla="*/ 8092850 w 12192000"/>
              <a:gd name="connsiteY1345" fmla="*/ 3938100 h 4251103"/>
              <a:gd name="connsiteX1346" fmla="*/ 8082529 w 12192000"/>
              <a:gd name="connsiteY1346" fmla="*/ 3930274 h 4251103"/>
              <a:gd name="connsiteX1347" fmla="*/ 7968993 w 12192000"/>
              <a:gd name="connsiteY1347" fmla="*/ 3945926 h 4251103"/>
              <a:gd name="connsiteX1348" fmla="*/ 7958670 w 12192000"/>
              <a:gd name="connsiteY1348" fmla="*/ 3953751 h 4251103"/>
              <a:gd name="connsiteX1349" fmla="*/ 7932868 w 12192000"/>
              <a:gd name="connsiteY1349" fmla="*/ 3953751 h 4251103"/>
              <a:gd name="connsiteX1350" fmla="*/ 7963832 w 12192000"/>
              <a:gd name="connsiteY1350" fmla="*/ 3938100 h 4251103"/>
              <a:gd name="connsiteX1351" fmla="*/ 7901903 w 12192000"/>
              <a:gd name="connsiteY1351" fmla="*/ 3938100 h 4251103"/>
              <a:gd name="connsiteX1352" fmla="*/ 7876100 w 12192000"/>
              <a:gd name="connsiteY1352" fmla="*/ 3945926 h 4251103"/>
              <a:gd name="connsiteX1353" fmla="*/ 7829652 w 12192000"/>
              <a:gd name="connsiteY1353" fmla="*/ 3945926 h 4251103"/>
              <a:gd name="connsiteX1354" fmla="*/ 7762563 w 12192000"/>
              <a:gd name="connsiteY1354" fmla="*/ 3938100 h 4251103"/>
              <a:gd name="connsiteX1355" fmla="*/ 7845135 w 12192000"/>
              <a:gd name="connsiteY1355" fmla="*/ 3922451 h 4251103"/>
              <a:gd name="connsiteX1356" fmla="*/ 7819331 w 12192000"/>
              <a:gd name="connsiteY1356" fmla="*/ 3922451 h 4251103"/>
              <a:gd name="connsiteX1357" fmla="*/ 7803849 w 12192000"/>
              <a:gd name="connsiteY1357" fmla="*/ 3930274 h 4251103"/>
              <a:gd name="connsiteX1358" fmla="*/ 7778046 w 12192000"/>
              <a:gd name="connsiteY1358" fmla="*/ 3930274 h 4251103"/>
              <a:gd name="connsiteX1359" fmla="*/ 7767725 w 12192000"/>
              <a:gd name="connsiteY1359" fmla="*/ 3914624 h 4251103"/>
              <a:gd name="connsiteX1360" fmla="*/ 7839975 w 12192000"/>
              <a:gd name="connsiteY1360" fmla="*/ 3914624 h 4251103"/>
              <a:gd name="connsiteX1361" fmla="*/ 7803849 w 12192000"/>
              <a:gd name="connsiteY1361" fmla="*/ 3906801 h 4251103"/>
              <a:gd name="connsiteX1362" fmla="*/ 7819331 w 12192000"/>
              <a:gd name="connsiteY1362" fmla="*/ 3898975 h 4251103"/>
              <a:gd name="connsiteX1363" fmla="*/ 7778046 w 12192000"/>
              <a:gd name="connsiteY1363" fmla="*/ 3898975 h 4251103"/>
              <a:gd name="connsiteX1364" fmla="*/ 7814171 w 12192000"/>
              <a:gd name="connsiteY1364" fmla="*/ 3883324 h 4251103"/>
              <a:gd name="connsiteX1365" fmla="*/ 7860617 w 12192000"/>
              <a:gd name="connsiteY1365" fmla="*/ 3891152 h 4251103"/>
              <a:gd name="connsiteX1366" fmla="*/ 7886419 w 12192000"/>
              <a:gd name="connsiteY1366" fmla="*/ 3859850 h 4251103"/>
              <a:gd name="connsiteX1367" fmla="*/ 7803849 w 12192000"/>
              <a:gd name="connsiteY1367" fmla="*/ 3867676 h 4251103"/>
              <a:gd name="connsiteX1368" fmla="*/ 7721278 w 12192000"/>
              <a:gd name="connsiteY1368" fmla="*/ 3875500 h 4251103"/>
              <a:gd name="connsiteX1369" fmla="*/ 7752242 w 12192000"/>
              <a:gd name="connsiteY1369" fmla="*/ 3859850 h 4251103"/>
              <a:gd name="connsiteX1370" fmla="*/ 7690313 w 12192000"/>
              <a:gd name="connsiteY1370" fmla="*/ 3867676 h 4251103"/>
              <a:gd name="connsiteX1371" fmla="*/ 7700635 w 12192000"/>
              <a:gd name="connsiteY1371" fmla="*/ 3859850 h 4251103"/>
              <a:gd name="connsiteX1372" fmla="*/ 7679992 w 12192000"/>
              <a:gd name="connsiteY1372" fmla="*/ 3875500 h 4251103"/>
              <a:gd name="connsiteX1373" fmla="*/ 7664511 w 12192000"/>
              <a:gd name="connsiteY1373" fmla="*/ 3852024 h 4251103"/>
              <a:gd name="connsiteX1374" fmla="*/ 7855458 w 12192000"/>
              <a:gd name="connsiteY1374" fmla="*/ 3844201 h 4251103"/>
              <a:gd name="connsiteX1375" fmla="*/ 7799272 w 12192000"/>
              <a:gd name="connsiteY1375" fmla="*/ 3852269 h 4251103"/>
              <a:gd name="connsiteX1376" fmla="*/ 7798690 w 12192000"/>
              <a:gd name="connsiteY1376" fmla="*/ 3852024 h 4251103"/>
              <a:gd name="connsiteX1377" fmla="*/ 7797427 w 12192000"/>
              <a:gd name="connsiteY1377" fmla="*/ 3852535 h 4251103"/>
              <a:gd name="connsiteX1378" fmla="*/ 7794174 w 12192000"/>
              <a:gd name="connsiteY1378" fmla="*/ 3853002 h 4251103"/>
              <a:gd name="connsiteX1379" fmla="*/ 7752242 w 12192000"/>
              <a:gd name="connsiteY1379" fmla="*/ 3867676 h 4251103"/>
              <a:gd name="connsiteX1380" fmla="*/ 7779337 w 12192000"/>
              <a:gd name="connsiteY1380" fmla="*/ 3859850 h 4251103"/>
              <a:gd name="connsiteX1381" fmla="*/ 7797427 w 12192000"/>
              <a:gd name="connsiteY1381" fmla="*/ 3852535 h 4251103"/>
              <a:gd name="connsiteX1382" fmla="*/ 7799272 w 12192000"/>
              <a:gd name="connsiteY1382" fmla="*/ 3852269 h 4251103"/>
              <a:gd name="connsiteX1383" fmla="*/ 7821913 w 12192000"/>
              <a:gd name="connsiteY1383" fmla="*/ 3861805 h 4251103"/>
              <a:gd name="connsiteX1384" fmla="*/ 7837648 w 12192000"/>
              <a:gd name="connsiteY1384" fmla="*/ 3860480 h 4251103"/>
              <a:gd name="connsiteX1385" fmla="*/ 7837878 w 12192000"/>
              <a:gd name="connsiteY1385" fmla="*/ 3861928 h 4251103"/>
              <a:gd name="connsiteX1386" fmla="*/ 7845135 w 12192000"/>
              <a:gd name="connsiteY1386" fmla="*/ 3859850 h 4251103"/>
              <a:gd name="connsiteX1387" fmla="*/ 7837648 w 12192000"/>
              <a:gd name="connsiteY1387" fmla="*/ 3860480 h 4251103"/>
              <a:gd name="connsiteX1388" fmla="*/ 7837394 w 12192000"/>
              <a:gd name="connsiteY1388" fmla="*/ 3858871 h 4251103"/>
              <a:gd name="connsiteX1389" fmla="*/ 7845135 w 12192000"/>
              <a:gd name="connsiteY1389" fmla="*/ 3852024 h 4251103"/>
              <a:gd name="connsiteX1390" fmla="*/ 7881261 w 12192000"/>
              <a:gd name="connsiteY1390" fmla="*/ 3852024 h 4251103"/>
              <a:gd name="connsiteX1391" fmla="*/ 7932868 w 12192000"/>
              <a:gd name="connsiteY1391" fmla="*/ 3820724 h 4251103"/>
              <a:gd name="connsiteX1392" fmla="*/ 7783207 w 12192000"/>
              <a:gd name="connsiteY1392" fmla="*/ 3828550 h 4251103"/>
              <a:gd name="connsiteX1393" fmla="*/ 7778046 w 12192000"/>
              <a:gd name="connsiteY1393" fmla="*/ 3844201 h 4251103"/>
              <a:gd name="connsiteX1394" fmla="*/ 7762563 w 12192000"/>
              <a:gd name="connsiteY1394" fmla="*/ 3836373 h 4251103"/>
              <a:gd name="connsiteX1395" fmla="*/ 7741922 w 12192000"/>
              <a:gd name="connsiteY1395" fmla="*/ 3812898 h 4251103"/>
              <a:gd name="connsiteX1396" fmla="*/ 7778046 w 12192000"/>
              <a:gd name="connsiteY1396" fmla="*/ 3820724 h 4251103"/>
              <a:gd name="connsiteX1397" fmla="*/ 7819331 w 12192000"/>
              <a:gd name="connsiteY1397" fmla="*/ 3805074 h 4251103"/>
              <a:gd name="connsiteX1398" fmla="*/ 7809011 w 12192000"/>
              <a:gd name="connsiteY1398" fmla="*/ 3812898 h 4251103"/>
              <a:gd name="connsiteX1399" fmla="*/ 7834814 w 12192000"/>
              <a:gd name="connsiteY1399" fmla="*/ 3812898 h 4251103"/>
              <a:gd name="connsiteX1400" fmla="*/ 7839975 w 12192000"/>
              <a:gd name="connsiteY1400" fmla="*/ 3805074 h 4251103"/>
              <a:gd name="connsiteX1401" fmla="*/ 7886419 w 12192000"/>
              <a:gd name="connsiteY1401" fmla="*/ 3820724 h 4251103"/>
              <a:gd name="connsiteX1402" fmla="*/ 7886419 w 12192000"/>
              <a:gd name="connsiteY1402" fmla="*/ 3812898 h 4251103"/>
              <a:gd name="connsiteX1403" fmla="*/ 7953511 w 12192000"/>
              <a:gd name="connsiteY1403" fmla="*/ 3820724 h 4251103"/>
              <a:gd name="connsiteX1404" fmla="*/ 7989635 w 12192000"/>
              <a:gd name="connsiteY1404" fmla="*/ 3805074 h 4251103"/>
              <a:gd name="connsiteX1405" fmla="*/ 8041243 w 12192000"/>
              <a:gd name="connsiteY1405" fmla="*/ 3812898 h 4251103"/>
              <a:gd name="connsiteX1406" fmla="*/ 8051564 w 12192000"/>
              <a:gd name="connsiteY1406" fmla="*/ 3805074 h 4251103"/>
              <a:gd name="connsiteX1407" fmla="*/ 7963832 w 12192000"/>
              <a:gd name="connsiteY1407" fmla="*/ 3797249 h 4251103"/>
              <a:gd name="connsiteX1408" fmla="*/ 7968993 w 12192000"/>
              <a:gd name="connsiteY1408" fmla="*/ 3789425 h 4251103"/>
              <a:gd name="connsiteX1409" fmla="*/ 8056726 w 12192000"/>
              <a:gd name="connsiteY1409" fmla="*/ 3781599 h 4251103"/>
              <a:gd name="connsiteX1410" fmla="*/ 8098011 w 12192000"/>
              <a:gd name="connsiteY1410" fmla="*/ 3781599 h 4251103"/>
              <a:gd name="connsiteX1411" fmla="*/ 8092850 w 12192000"/>
              <a:gd name="connsiteY1411" fmla="*/ 3765950 h 4251103"/>
              <a:gd name="connsiteX1412" fmla="*/ 8051564 w 12192000"/>
              <a:gd name="connsiteY1412" fmla="*/ 3773774 h 4251103"/>
              <a:gd name="connsiteX1413" fmla="*/ 8067047 w 12192000"/>
              <a:gd name="connsiteY1413" fmla="*/ 3765950 h 4251103"/>
              <a:gd name="connsiteX1414" fmla="*/ 8036083 w 12192000"/>
              <a:gd name="connsiteY1414" fmla="*/ 3773774 h 4251103"/>
              <a:gd name="connsiteX1415" fmla="*/ 8015439 w 12192000"/>
              <a:gd name="connsiteY1415" fmla="*/ 3765950 h 4251103"/>
              <a:gd name="connsiteX1416" fmla="*/ 7999956 w 12192000"/>
              <a:gd name="connsiteY1416" fmla="*/ 3773774 h 4251103"/>
              <a:gd name="connsiteX1417" fmla="*/ 7891582 w 12192000"/>
              <a:gd name="connsiteY1417" fmla="*/ 3765950 h 4251103"/>
              <a:gd name="connsiteX1418" fmla="*/ 8082529 w 12192000"/>
              <a:gd name="connsiteY1418" fmla="*/ 3734648 h 4251103"/>
              <a:gd name="connsiteX1419" fmla="*/ 8082529 w 12192000"/>
              <a:gd name="connsiteY1419" fmla="*/ 3726823 h 4251103"/>
              <a:gd name="connsiteX1420" fmla="*/ 8098011 w 12192000"/>
              <a:gd name="connsiteY1420" fmla="*/ 3726823 h 4251103"/>
              <a:gd name="connsiteX1421" fmla="*/ 8108332 w 12192000"/>
              <a:gd name="connsiteY1421" fmla="*/ 3742474 h 4251103"/>
              <a:gd name="connsiteX1422" fmla="*/ 8149618 w 12192000"/>
              <a:gd name="connsiteY1422" fmla="*/ 3742474 h 4251103"/>
              <a:gd name="connsiteX1423" fmla="*/ 8325084 w 12192000"/>
              <a:gd name="connsiteY1423" fmla="*/ 3719000 h 4251103"/>
              <a:gd name="connsiteX1424" fmla="*/ 8464421 w 12192000"/>
              <a:gd name="connsiteY1424" fmla="*/ 3711174 h 4251103"/>
              <a:gd name="connsiteX1425" fmla="*/ 8469583 w 12192000"/>
              <a:gd name="connsiteY1425" fmla="*/ 3703348 h 4251103"/>
              <a:gd name="connsiteX1426" fmla="*/ 8531511 w 12192000"/>
              <a:gd name="connsiteY1426" fmla="*/ 3695524 h 4251103"/>
              <a:gd name="connsiteX1427" fmla="*/ 8577957 w 12192000"/>
              <a:gd name="connsiteY1427" fmla="*/ 3695524 h 4251103"/>
              <a:gd name="connsiteX1428" fmla="*/ 8577957 w 12192000"/>
              <a:gd name="connsiteY1428" fmla="*/ 3679872 h 4251103"/>
              <a:gd name="connsiteX1429" fmla="*/ 8603760 w 12192000"/>
              <a:gd name="connsiteY1429" fmla="*/ 3695524 h 4251103"/>
              <a:gd name="connsiteX1430" fmla="*/ 8646337 w 12192000"/>
              <a:gd name="connsiteY1430" fmla="*/ 3680852 h 4251103"/>
              <a:gd name="connsiteX1431" fmla="*/ 8651926 w 12192000"/>
              <a:gd name="connsiteY1431" fmla="*/ 3679872 h 4251103"/>
              <a:gd name="connsiteX1432" fmla="*/ 8676011 w 12192000"/>
              <a:gd name="connsiteY1432" fmla="*/ 3679872 h 4251103"/>
              <a:gd name="connsiteX1433" fmla="*/ 8678127 w 12192000"/>
              <a:gd name="connsiteY1433" fmla="*/ 3675290 h 4251103"/>
              <a:gd name="connsiteX1434" fmla="*/ 8696654 w 12192000"/>
              <a:gd name="connsiteY1434" fmla="*/ 3672049 h 4251103"/>
              <a:gd name="connsiteX1435" fmla="*/ 8680526 w 12192000"/>
              <a:gd name="connsiteY1435" fmla="*/ 3670092 h 4251103"/>
              <a:gd name="connsiteX1436" fmla="*/ 8678127 w 12192000"/>
              <a:gd name="connsiteY1436" fmla="*/ 3675290 h 4251103"/>
              <a:gd name="connsiteX1437" fmla="*/ 8651926 w 12192000"/>
              <a:gd name="connsiteY1437" fmla="*/ 3679872 h 4251103"/>
              <a:gd name="connsiteX1438" fmla="*/ 8650208 w 12192000"/>
              <a:gd name="connsiteY1438" fmla="*/ 3679872 h 4251103"/>
              <a:gd name="connsiteX1439" fmla="*/ 8645046 w 12192000"/>
              <a:gd name="connsiteY1439" fmla="*/ 3672049 h 4251103"/>
              <a:gd name="connsiteX1440" fmla="*/ 8665690 w 12192000"/>
              <a:gd name="connsiteY1440" fmla="*/ 3664223 h 4251103"/>
              <a:gd name="connsiteX1441" fmla="*/ 8588278 w 12192000"/>
              <a:gd name="connsiteY1441" fmla="*/ 3679872 h 4251103"/>
              <a:gd name="connsiteX1442" fmla="*/ 8541833 w 12192000"/>
              <a:gd name="connsiteY1442" fmla="*/ 3664223 h 4251103"/>
              <a:gd name="connsiteX1443" fmla="*/ 8557313 w 12192000"/>
              <a:gd name="connsiteY1443" fmla="*/ 3672049 h 4251103"/>
              <a:gd name="connsiteX1444" fmla="*/ 8490225 w 12192000"/>
              <a:gd name="connsiteY1444" fmla="*/ 3679872 h 4251103"/>
              <a:gd name="connsiteX1445" fmla="*/ 8474742 w 12192000"/>
              <a:gd name="connsiteY1445" fmla="*/ 3672049 h 4251103"/>
              <a:gd name="connsiteX1446" fmla="*/ 8438619 w 12192000"/>
              <a:gd name="connsiteY1446" fmla="*/ 3687699 h 4251103"/>
              <a:gd name="connsiteX1447" fmla="*/ 8428297 w 12192000"/>
              <a:gd name="connsiteY1447" fmla="*/ 3672049 h 4251103"/>
              <a:gd name="connsiteX1448" fmla="*/ 8402492 w 12192000"/>
              <a:gd name="connsiteY1448" fmla="*/ 3687699 h 4251103"/>
              <a:gd name="connsiteX1449" fmla="*/ 8381851 w 12192000"/>
              <a:gd name="connsiteY1449" fmla="*/ 3695524 h 4251103"/>
              <a:gd name="connsiteX1450" fmla="*/ 8376689 w 12192000"/>
              <a:gd name="connsiteY1450" fmla="*/ 3687699 h 4251103"/>
              <a:gd name="connsiteX1451" fmla="*/ 8309600 w 12192000"/>
              <a:gd name="connsiteY1451" fmla="*/ 3695524 h 4251103"/>
              <a:gd name="connsiteX1452" fmla="*/ 8294119 w 12192000"/>
              <a:gd name="connsiteY1452" fmla="*/ 3711174 h 4251103"/>
              <a:gd name="connsiteX1453" fmla="*/ 8221868 w 12192000"/>
              <a:gd name="connsiteY1453" fmla="*/ 3719000 h 4251103"/>
              <a:gd name="connsiteX1454" fmla="*/ 8113494 w 12192000"/>
              <a:gd name="connsiteY1454" fmla="*/ 3695524 h 4251103"/>
              <a:gd name="connsiteX1455" fmla="*/ 8113494 w 12192000"/>
              <a:gd name="connsiteY1455" fmla="*/ 3711174 h 4251103"/>
              <a:gd name="connsiteX1456" fmla="*/ 8091721 w 12192000"/>
              <a:gd name="connsiteY1456" fmla="*/ 3701270 h 4251103"/>
              <a:gd name="connsiteX1457" fmla="*/ 8082621 w 12192000"/>
              <a:gd name="connsiteY1457" fmla="*/ 3703327 h 4251103"/>
              <a:gd name="connsiteX1458" fmla="*/ 8083657 w 12192000"/>
              <a:gd name="connsiteY1458" fmla="*/ 3702447 h 4251103"/>
              <a:gd name="connsiteX1459" fmla="*/ 8040060 w 12192000"/>
              <a:gd name="connsiteY1459" fmla="*/ 3718971 h 4251103"/>
              <a:gd name="connsiteX1460" fmla="*/ 8073779 w 12192000"/>
              <a:gd name="connsiteY1460" fmla="*/ 3710839 h 4251103"/>
              <a:gd name="connsiteX1461" fmla="*/ 8082578 w 12192000"/>
              <a:gd name="connsiteY1461" fmla="*/ 3703364 h 4251103"/>
              <a:gd name="connsiteX1462" fmla="*/ 8094785 w 12192000"/>
              <a:gd name="connsiteY1462" fmla="*/ 3707261 h 4251103"/>
              <a:gd name="connsiteX1463" fmla="*/ 8103171 w 12192000"/>
              <a:gd name="connsiteY1463" fmla="*/ 3711174 h 4251103"/>
              <a:gd name="connsiteX1464" fmla="*/ 7999956 w 12192000"/>
              <a:gd name="connsiteY1464" fmla="*/ 3734648 h 4251103"/>
              <a:gd name="connsiteX1465" fmla="*/ 8020599 w 12192000"/>
              <a:gd name="connsiteY1465" fmla="*/ 3719000 h 4251103"/>
              <a:gd name="connsiteX1466" fmla="*/ 7979314 w 12192000"/>
              <a:gd name="connsiteY1466" fmla="*/ 3734648 h 4251103"/>
              <a:gd name="connsiteX1467" fmla="*/ 7984476 w 12192000"/>
              <a:gd name="connsiteY1467" fmla="*/ 3719000 h 4251103"/>
              <a:gd name="connsiteX1468" fmla="*/ 7907063 w 12192000"/>
              <a:gd name="connsiteY1468" fmla="*/ 3734648 h 4251103"/>
              <a:gd name="connsiteX1469" fmla="*/ 7917384 w 12192000"/>
              <a:gd name="connsiteY1469" fmla="*/ 3726823 h 4251103"/>
              <a:gd name="connsiteX1470" fmla="*/ 8030920 w 12192000"/>
              <a:gd name="connsiteY1470" fmla="*/ 3703348 h 4251103"/>
              <a:gd name="connsiteX1471" fmla="*/ 7901903 w 12192000"/>
              <a:gd name="connsiteY1471" fmla="*/ 3719000 h 4251103"/>
              <a:gd name="connsiteX1472" fmla="*/ 7814171 w 12192000"/>
              <a:gd name="connsiteY1472" fmla="*/ 3719000 h 4251103"/>
              <a:gd name="connsiteX1473" fmla="*/ 7628384 w 12192000"/>
              <a:gd name="connsiteY1473" fmla="*/ 3734648 h 4251103"/>
              <a:gd name="connsiteX1474" fmla="*/ 7628384 w 12192000"/>
              <a:gd name="connsiteY1474" fmla="*/ 3726823 h 4251103"/>
              <a:gd name="connsiteX1475" fmla="*/ 7613548 w 12192000"/>
              <a:gd name="connsiteY1475" fmla="*/ 3734649 h 4251103"/>
              <a:gd name="connsiteX1476" fmla="*/ 7609996 w 12192000"/>
              <a:gd name="connsiteY1476" fmla="*/ 3737183 h 4251103"/>
              <a:gd name="connsiteX1477" fmla="*/ 7609677 w 12192000"/>
              <a:gd name="connsiteY1477" fmla="*/ 3736603 h 4251103"/>
              <a:gd name="connsiteX1478" fmla="*/ 7602581 w 12192000"/>
              <a:gd name="connsiteY1478" fmla="*/ 3742474 h 4251103"/>
              <a:gd name="connsiteX1479" fmla="*/ 7609996 w 12192000"/>
              <a:gd name="connsiteY1479" fmla="*/ 3737183 h 4251103"/>
              <a:gd name="connsiteX1480" fmla="*/ 7612904 w 12192000"/>
              <a:gd name="connsiteY1480" fmla="*/ 3742474 h 4251103"/>
              <a:gd name="connsiteX1481" fmla="*/ 7545814 w 12192000"/>
              <a:gd name="connsiteY1481" fmla="*/ 3750300 h 4251103"/>
              <a:gd name="connsiteX1482" fmla="*/ 7550974 w 12192000"/>
              <a:gd name="connsiteY1482" fmla="*/ 3734648 h 4251103"/>
              <a:gd name="connsiteX1483" fmla="*/ 7489045 w 12192000"/>
              <a:gd name="connsiteY1483" fmla="*/ 3734648 h 4251103"/>
              <a:gd name="connsiteX1484" fmla="*/ 7489045 w 12192000"/>
              <a:gd name="connsiteY1484" fmla="*/ 3750300 h 4251103"/>
              <a:gd name="connsiteX1485" fmla="*/ 7468403 w 12192000"/>
              <a:gd name="connsiteY1485" fmla="*/ 3742474 h 4251103"/>
              <a:gd name="connsiteX1486" fmla="*/ 7458080 w 12192000"/>
              <a:gd name="connsiteY1486" fmla="*/ 3758122 h 4251103"/>
              <a:gd name="connsiteX1487" fmla="*/ 7390992 w 12192000"/>
              <a:gd name="connsiteY1487" fmla="*/ 3765950 h 4251103"/>
              <a:gd name="connsiteX1488" fmla="*/ 7375510 w 12192000"/>
              <a:gd name="connsiteY1488" fmla="*/ 3750300 h 4251103"/>
              <a:gd name="connsiteX1489" fmla="*/ 7318742 w 12192000"/>
              <a:gd name="connsiteY1489" fmla="*/ 3758122 h 4251103"/>
              <a:gd name="connsiteX1490" fmla="*/ 7318742 w 12192000"/>
              <a:gd name="connsiteY1490" fmla="*/ 3742474 h 4251103"/>
              <a:gd name="connsiteX1491" fmla="*/ 7298099 w 12192000"/>
              <a:gd name="connsiteY1491" fmla="*/ 3742474 h 4251103"/>
              <a:gd name="connsiteX1492" fmla="*/ 7298099 w 12192000"/>
              <a:gd name="connsiteY1492" fmla="*/ 3765950 h 4251103"/>
              <a:gd name="connsiteX1493" fmla="*/ 7127796 w 12192000"/>
              <a:gd name="connsiteY1493" fmla="*/ 3781599 h 4251103"/>
              <a:gd name="connsiteX1494" fmla="*/ 7132956 w 12192000"/>
              <a:gd name="connsiteY1494" fmla="*/ 3765950 h 4251103"/>
              <a:gd name="connsiteX1495" fmla="*/ 7107152 w 12192000"/>
              <a:gd name="connsiteY1495" fmla="*/ 3765950 h 4251103"/>
              <a:gd name="connsiteX1496" fmla="*/ 7091670 w 12192000"/>
              <a:gd name="connsiteY1496" fmla="*/ 3781599 h 4251103"/>
              <a:gd name="connsiteX1497" fmla="*/ 7081349 w 12192000"/>
              <a:gd name="connsiteY1497" fmla="*/ 3765950 h 4251103"/>
              <a:gd name="connsiteX1498" fmla="*/ 7153600 w 12192000"/>
              <a:gd name="connsiteY1498" fmla="*/ 3765950 h 4251103"/>
              <a:gd name="connsiteX1499" fmla="*/ 7241332 w 12192000"/>
              <a:gd name="connsiteY1499" fmla="*/ 3750300 h 4251103"/>
              <a:gd name="connsiteX1500" fmla="*/ 7122635 w 12192000"/>
              <a:gd name="connsiteY1500" fmla="*/ 3750300 h 4251103"/>
              <a:gd name="connsiteX1501" fmla="*/ 7019420 w 12192000"/>
              <a:gd name="connsiteY1501" fmla="*/ 3742474 h 4251103"/>
              <a:gd name="connsiteX1502" fmla="*/ 7003938 w 12192000"/>
              <a:gd name="connsiteY1502" fmla="*/ 3750300 h 4251103"/>
              <a:gd name="connsiteX1503" fmla="*/ 7014258 w 12192000"/>
              <a:gd name="connsiteY1503" fmla="*/ 3765950 h 4251103"/>
              <a:gd name="connsiteX1504" fmla="*/ 7034902 w 12192000"/>
              <a:gd name="connsiteY1504" fmla="*/ 3758122 h 4251103"/>
              <a:gd name="connsiteX1505" fmla="*/ 7055544 w 12192000"/>
              <a:gd name="connsiteY1505" fmla="*/ 3781599 h 4251103"/>
              <a:gd name="connsiteX1506" fmla="*/ 6988455 w 12192000"/>
              <a:gd name="connsiteY1506" fmla="*/ 3789425 h 4251103"/>
              <a:gd name="connsiteX1507" fmla="*/ 6962652 w 12192000"/>
              <a:gd name="connsiteY1507" fmla="*/ 3789425 h 4251103"/>
              <a:gd name="connsiteX1508" fmla="*/ 6972973 w 12192000"/>
              <a:gd name="connsiteY1508" fmla="*/ 3773774 h 4251103"/>
              <a:gd name="connsiteX1509" fmla="*/ 6947170 w 12192000"/>
              <a:gd name="connsiteY1509" fmla="*/ 3789425 h 4251103"/>
              <a:gd name="connsiteX1510" fmla="*/ 6926527 w 12192000"/>
              <a:gd name="connsiteY1510" fmla="*/ 3789425 h 4251103"/>
              <a:gd name="connsiteX1511" fmla="*/ 6921366 w 12192000"/>
              <a:gd name="connsiteY1511" fmla="*/ 3765950 h 4251103"/>
              <a:gd name="connsiteX1512" fmla="*/ 6885241 w 12192000"/>
              <a:gd name="connsiteY1512" fmla="*/ 3773774 h 4251103"/>
              <a:gd name="connsiteX1513" fmla="*/ 6895564 w 12192000"/>
              <a:gd name="connsiteY1513" fmla="*/ 3758122 h 4251103"/>
              <a:gd name="connsiteX1514" fmla="*/ 6942008 w 12192000"/>
              <a:gd name="connsiteY1514" fmla="*/ 3758122 h 4251103"/>
              <a:gd name="connsiteX1515" fmla="*/ 6957490 w 12192000"/>
              <a:gd name="connsiteY1515" fmla="*/ 3765950 h 4251103"/>
              <a:gd name="connsiteX1516" fmla="*/ 6993617 w 12192000"/>
              <a:gd name="connsiteY1516" fmla="*/ 3765950 h 4251103"/>
              <a:gd name="connsiteX1517" fmla="*/ 6947170 w 12192000"/>
              <a:gd name="connsiteY1517" fmla="*/ 3750300 h 4251103"/>
              <a:gd name="connsiteX1518" fmla="*/ 6972973 w 12192000"/>
              <a:gd name="connsiteY1518" fmla="*/ 3742474 h 4251103"/>
              <a:gd name="connsiteX1519" fmla="*/ 6916206 w 12192000"/>
              <a:gd name="connsiteY1519" fmla="*/ 3742474 h 4251103"/>
              <a:gd name="connsiteX1520" fmla="*/ 6895564 w 12192000"/>
              <a:gd name="connsiteY1520" fmla="*/ 3750300 h 4251103"/>
              <a:gd name="connsiteX1521" fmla="*/ 6926527 w 12192000"/>
              <a:gd name="connsiteY1521" fmla="*/ 3750300 h 4251103"/>
              <a:gd name="connsiteX1522" fmla="*/ 6869758 w 12192000"/>
              <a:gd name="connsiteY1522" fmla="*/ 3750300 h 4251103"/>
              <a:gd name="connsiteX1523" fmla="*/ 6885241 w 12192000"/>
              <a:gd name="connsiteY1523" fmla="*/ 3758122 h 4251103"/>
              <a:gd name="connsiteX1524" fmla="*/ 6874920 w 12192000"/>
              <a:gd name="connsiteY1524" fmla="*/ 3765950 h 4251103"/>
              <a:gd name="connsiteX1525" fmla="*/ 6818151 w 12192000"/>
              <a:gd name="connsiteY1525" fmla="*/ 3758122 h 4251103"/>
              <a:gd name="connsiteX1526" fmla="*/ 6828472 w 12192000"/>
              <a:gd name="connsiteY1526" fmla="*/ 3765950 h 4251103"/>
              <a:gd name="connsiteX1527" fmla="*/ 6812990 w 12192000"/>
              <a:gd name="connsiteY1527" fmla="*/ 3765950 h 4251103"/>
              <a:gd name="connsiteX1528" fmla="*/ 6792349 w 12192000"/>
              <a:gd name="connsiteY1528" fmla="*/ 3758122 h 4251103"/>
              <a:gd name="connsiteX1529" fmla="*/ 6807830 w 12192000"/>
              <a:gd name="connsiteY1529" fmla="*/ 3742474 h 4251103"/>
              <a:gd name="connsiteX1530" fmla="*/ 6766545 w 12192000"/>
              <a:gd name="connsiteY1530" fmla="*/ 3742474 h 4251103"/>
              <a:gd name="connsiteX1531" fmla="*/ 6740740 w 12192000"/>
              <a:gd name="connsiteY1531" fmla="*/ 3758122 h 4251103"/>
              <a:gd name="connsiteX1532" fmla="*/ 6720098 w 12192000"/>
              <a:gd name="connsiteY1532" fmla="*/ 3750300 h 4251103"/>
              <a:gd name="connsiteX1533" fmla="*/ 6658169 w 12192000"/>
              <a:gd name="connsiteY1533" fmla="*/ 3758122 h 4251103"/>
              <a:gd name="connsiteX1534" fmla="*/ 6632365 w 12192000"/>
              <a:gd name="connsiteY1534" fmla="*/ 3773774 h 4251103"/>
              <a:gd name="connsiteX1535" fmla="*/ 6678812 w 12192000"/>
              <a:gd name="connsiteY1535" fmla="*/ 3773774 h 4251103"/>
              <a:gd name="connsiteX1536" fmla="*/ 6663330 w 12192000"/>
              <a:gd name="connsiteY1536" fmla="*/ 3781599 h 4251103"/>
              <a:gd name="connsiteX1537" fmla="*/ 6689133 w 12192000"/>
              <a:gd name="connsiteY1537" fmla="*/ 3773774 h 4251103"/>
              <a:gd name="connsiteX1538" fmla="*/ 6730419 w 12192000"/>
              <a:gd name="connsiteY1538" fmla="*/ 3773774 h 4251103"/>
              <a:gd name="connsiteX1539" fmla="*/ 6725260 w 12192000"/>
              <a:gd name="connsiteY1539" fmla="*/ 3789425 h 4251103"/>
              <a:gd name="connsiteX1540" fmla="*/ 6818151 w 12192000"/>
              <a:gd name="connsiteY1540" fmla="*/ 3789425 h 4251103"/>
              <a:gd name="connsiteX1541" fmla="*/ 6854278 w 12192000"/>
              <a:gd name="connsiteY1541" fmla="*/ 3789425 h 4251103"/>
              <a:gd name="connsiteX1542" fmla="*/ 6874920 w 12192000"/>
              <a:gd name="connsiteY1542" fmla="*/ 3781599 h 4251103"/>
              <a:gd name="connsiteX1543" fmla="*/ 6890401 w 12192000"/>
              <a:gd name="connsiteY1543" fmla="*/ 3789425 h 4251103"/>
              <a:gd name="connsiteX1544" fmla="*/ 6766545 w 12192000"/>
              <a:gd name="connsiteY1544" fmla="*/ 3789425 h 4251103"/>
              <a:gd name="connsiteX1545" fmla="*/ 6699454 w 12192000"/>
              <a:gd name="connsiteY1545" fmla="*/ 3797249 h 4251103"/>
              <a:gd name="connsiteX1546" fmla="*/ 6699454 w 12192000"/>
              <a:gd name="connsiteY1546" fmla="*/ 3789425 h 4251103"/>
              <a:gd name="connsiteX1547" fmla="*/ 6658169 w 12192000"/>
              <a:gd name="connsiteY1547" fmla="*/ 3805074 h 4251103"/>
              <a:gd name="connsiteX1548" fmla="*/ 6704616 w 12192000"/>
              <a:gd name="connsiteY1548" fmla="*/ 3812898 h 4251103"/>
              <a:gd name="connsiteX1549" fmla="*/ 6622044 w 12192000"/>
              <a:gd name="connsiteY1549" fmla="*/ 3812898 h 4251103"/>
              <a:gd name="connsiteX1550" fmla="*/ 6611723 w 12192000"/>
              <a:gd name="connsiteY1550" fmla="*/ 3797249 h 4251103"/>
              <a:gd name="connsiteX1551" fmla="*/ 6585919 w 12192000"/>
              <a:gd name="connsiteY1551" fmla="*/ 3805074 h 4251103"/>
              <a:gd name="connsiteX1552" fmla="*/ 6431097 w 12192000"/>
              <a:gd name="connsiteY1552" fmla="*/ 3812898 h 4251103"/>
              <a:gd name="connsiteX1553" fmla="*/ 6374330 w 12192000"/>
              <a:gd name="connsiteY1553" fmla="*/ 3805074 h 4251103"/>
              <a:gd name="connsiteX1554" fmla="*/ 6379491 w 12192000"/>
              <a:gd name="connsiteY1554" fmla="*/ 3797249 h 4251103"/>
              <a:gd name="connsiteX1555" fmla="*/ 6348526 w 12192000"/>
              <a:gd name="connsiteY1555" fmla="*/ 3789425 h 4251103"/>
              <a:gd name="connsiteX1556" fmla="*/ 6353688 w 12192000"/>
              <a:gd name="connsiteY1556" fmla="*/ 3805074 h 4251103"/>
              <a:gd name="connsiteX1557" fmla="*/ 6317563 w 12192000"/>
              <a:gd name="connsiteY1557" fmla="*/ 3797249 h 4251103"/>
              <a:gd name="connsiteX1558" fmla="*/ 6167905 w 12192000"/>
              <a:gd name="connsiteY1558" fmla="*/ 3797249 h 4251103"/>
              <a:gd name="connsiteX1559" fmla="*/ 6059525 w 12192000"/>
              <a:gd name="connsiteY1559" fmla="*/ 3812898 h 4251103"/>
              <a:gd name="connsiteX1560" fmla="*/ 6028563 w 12192000"/>
              <a:gd name="connsiteY1560" fmla="*/ 3797249 h 4251103"/>
              <a:gd name="connsiteX1561" fmla="*/ 5920188 w 12192000"/>
              <a:gd name="connsiteY1561" fmla="*/ 3797249 h 4251103"/>
              <a:gd name="connsiteX1562" fmla="*/ 5920188 w 12192000"/>
              <a:gd name="connsiteY1562" fmla="*/ 3789425 h 4251103"/>
              <a:gd name="connsiteX1563" fmla="*/ 5894384 w 12192000"/>
              <a:gd name="connsiteY1563" fmla="*/ 3789425 h 4251103"/>
              <a:gd name="connsiteX1564" fmla="*/ 5847938 w 12192000"/>
              <a:gd name="connsiteY1564" fmla="*/ 3789425 h 4251103"/>
              <a:gd name="connsiteX1565" fmla="*/ 5847938 w 12192000"/>
              <a:gd name="connsiteY1565" fmla="*/ 3797249 h 4251103"/>
              <a:gd name="connsiteX1566" fmla="*/ 5837618 w 12192000"/>
              <a:gd name="connsiteY1566" fmla="*/ 3781599 h 4251103"/>
              <a:gd name="connsiteX1567" fmla="*/ 5873741 w 12192000"/>
              <a:gd name="connsiteY1567" fmla="*/ 3773774 h 4251103"/>
              <a:gd name="connsiteX1568" fmla="*/ 5878906 w 12192000"/>
              <a:gd name="connsiteY1568" fmla="*/ 3758122 h 4251103"/>
              <a:gd name="connsiteX1569" fmla="*/ 5765367 w 12192000"/>
              <a:gd name="connsiteY1569" fmla="*/ 3750300 h 4251103"/>
              <a:gd name="connsiteX1570" fmla="*/ 5791169 w 12192000"/>
              <a:gd name="connsiteY1570" fmla="*/ 3765950 h 4251103"/>
              <a:gd name="connsiteX1571" fmla="*/ 5765367 w 12192000"/>
              <a:gd name="connsiteY1571" fmla="*/ 3765950 h 4251103"/>
              <a:gd name="connsiteX1572" fmla="*/ 5775687 w 12192000"/>
              <a:gd name="connsiteY1572" fmla="*/ 3773774 h 4251103"/>
              <a:gd name="connsiteX1573" fmla="*/ 5796332 w 12192000"/>
              <a:gd name="connsiteY1573" fmla="*/ 3765950 h 4251103"/>
              <a:gd name="connsiteX1574" fmla="*/ 5816974 w 12192000"/>
              <a:gd name="connsiteY1574" fmla="*/ 3773774 h 4251103"/>
              <a:gd name="connsiteX1575" fmla="*/ 5796332 w 12192000"/>
              <a:gd name="connsiteY1575" fmla="*/ 3781599 h 4251103"/>
              <a:gd name="connsiteX1576" fmla="*/ 5827294 w 12192000"/>
              <a:gd name="connsiteY1576" fmla="*/ 3781599 h 4251103"/>
              <a:gd name="connsiteX1577" fmla="*/ 5693117 w 12192000"/>
              <a:gd name="connsiteY1577" fmla="*/ 3797249 h 4251103"/>
              <a:gd name="connsiteX1578" fmla="*/ 5579581 w 12192000"/>
              <a:gd name="connsiteY1578" fmla="*/ 3797249 h 4251103"/>
              <a:gd name="connsiteX1579" fmla="*/ 5564098 w 12192000"/>
              <a:gd name="connsiteY1579" fmla="*/ 3781599 h 4251103"/>
              <a:gd name="connsiteX1580" fmla="*/ 5620868 w 12192000"/>
              <a:gd name="connsiteY1580" fmla="*/ 3773774 h 4251103"/>
              <a:gd name="connsiteX1581" fmla="*/ 5584741 w 12192000"/>
              <a:gd name="connsiteY1581" fmla="*/ 3765950 h 4251103"/>
              <a:gd name="connsiteX1582" fmla="*/ 5558936 w 12192000"/>
              <a:gd name="connsiteY1582" fmla="*/ 3773774 h 4251103"/>
              <a:gd name="connsiteX1583" fmla="*/ 5558936 w 12192000"/>
              <a:gd name="connsiteY1583" fmla="*/ 3765950 h 4251103"/>
              <a:gd name="connsiteX1584" fmla="*/ 5589902 w 12192000"/>
              <a:gd name="connsiteY1584" fmla="*/ 3758122 h 4251103"/>
              <a:gd name="connsiteX1585" fmla="*/ 5543453 w 12192000"/>
              <a:gd name="connsiteY1585" fmla="*/ 3758122 h 4251103"/>
              <a:gd name="connsiteX1586" fmla="*/ 5471205 w 12192000"/>
              <a:gd name="connsiteY1586" fmla="*/ 3750300 h 4251103"/>
              <a:gd name="connsiteX1587" fmla="*/ 5481527 w 12192000"/>
              <a:gd name="connsiteY1587" fmla="*/ 3742474 h 4251103"/>
              <a:gd name="connsiteX1588" fmla="*/ 5527974 w 12192000"/>
              <a:gd name="connsiteY1588" fmla="*/ 3742474 h 4251103"/>
              <a:gd name="connsiteX1589" fmla="*/ 5527974 w 12192000"/>
              <a:gd name="connsiteY1589" fmla="*/ 3758122 h 4251103"/>
              <a:gd name="connsiteX1590" fmla="*/ 5541522 w 12192000"/>
              <a:gd name="connsiteY1590" fmla="*/ 3753234 h 4251103"/>
              <a:gd name="connsiteX1591" fmla="*/ 5543028 w 12192000"/>
              <a:gd name="connsiteY1591" fmla="*/ 3744855 h 4251103"/>
              <a:gd name="connsiteX1592" fmla="*/ 5548928 w 12192000"/>
              <a:gd name="connsiteY1592" fmla="*/ 3746081 h 4251103"/>
              <a:gd name="connsiteX1593" fmla="*/ 5558294 w 12192000"/>
              <a:gd name="connsiteY1593" fmla="*/ 3752255 h 4251103"/>
              <a:gd name="connsiteX1594" fmla="*/ 5569258 w 12192000"/>
              <a:gd name="connsiteY1594" fmla="*/ 3750300 h 4251103"/>
              <a:gd name="connsiteX1595" fmla="*/ 5548928 w 12192000"/>
              <a:gd name="connsiteY1595" fmla="*/ 3746081 h 4251103"/>
              <a:gd name="connsiteX1596" fmla="*/ 5543453 w 12192000"/>
              <a:gd name="connsiteY1596" fmla="*/ 3742474 h 4251103"/>
              <a:gd name="connsiteX1597" fmla="*/ 5543028 w 12192000"/>
              <a:gd name="connsiteY1597" fmla="*/ 3744855 h 4251103"/>
              <a:gd name="connsiteX1598" fmla="*/ 5507974 w 12192000"/>
              <a:gd name="connsiteY1598" fmla="*/ 3737583 h 4251103"/>
              <a:gd name="connsiteX1599" fmla="*/ 5435081 w 12192000"/>
              <a:gd name="connsiteY1599" fmla="*/ 3742474 h 4251103"/>
              <a:gd name="connsiteX1600" fmla="*/ 5337026 w 12192000"/>
              <a:gd name="connsiteY1600" fmla="*/ 3719000 h 4251103"/>
              <a:gd name="connsiteX1601" fmla="*/ 5290580 w 12192000"/>
              <a:gd name="connsiteY1601" fmla="*/ 3711174 h 4251103"/>
              <a:gd name="connsiteX1602" fmla="*/ 5264777 w 12192000"/>
              <a:gd name="connsiteY1602" fmla="*/ 3711174 h 4251103"/>
              <a:gd name="connsiteX1603" fmla="*/ 5223489 w 12192000"/>
              <a:gd name="connsiteY1603" fmla="*/ 3679872 h 4251103"/>
              <a:gd name="connsiteX1604" fmla="*/ 5166724 w 12192000"/>
              <a:gd name="connsiteY1604" fmla="*/ 3687699 h 4251103"/>
              <a:gd name="connsiteX1605" fmla="*/ 5177043 w 12192000"/>
              <a:gd name="connsiteY1605" fmla="*/ 3679872 h 4251103"/>
              <a:gd name="connsiteX1606" fmla="*/ 5135759 w 12192000"/>
              <a:gd name="connsiteY1606" fmla="*/ 3679872 h 4251103"/>
              <a:gd name="connsiteX1607" fmla="*/ 5146081 w 12192000"/>
              <a:gd name="connsiteY1607" fmla="*/ 3672049 h 4251103"/>
              <a:gd name="connsiteX1608" fmla="*/ 5109956 w 12192000"/>
              <a:gd name="connsiteY1608" fmla="*/ 3672049 h 4251103"/>
              <a:gd name="connsiteX1609" fmla="*/ 5094472 w 12192000"/>
              <a:gd name="connsiteY1609" fmla="*/ 3664223 h 4251103"/>
              <a:gd name="connsiteX1610" fmla="*/ 4996420 w 12192000"/>
              <a:gd name="connsiteY1610" fmla="*/ 3648572 h 4251103"/>
              <a:gd name="connsiteX1611" fmla="*/ 4671292 w 12192000"/>
              <a:gd name="connsiteY1611" fmla="*/ 3617273 h 4251103"/>
              <a:gd name="connsiteX1612" fmla="*/ 4686775 w 12192000"/>
              <a:gd name="connsiteY1612" fmla="*/ 3601621 h 4251103"/>
              <a:gd name="connsiteX1613" fmla="*/ 4707419 w 12192000"/>
              <a:gd name="connsiteY1613" fmla="*/ 3609450 h 4251103"/>
              <a:gd name="connsiteX1614" fmla="*/ 4697098 w 12192000"/>
              <a:gd name="connsiteY1614" fmla="*/ 3601621 h 4251103"/>
              <a:gd name="connsiteX1615" fmla="*/ 4738385 w 12192000"/>
              <a:gd name="connsiteY1615" fmla="*/ 3601621 h 4251103"/>
              <a:gd name="connsiteX1616" fmla="*/ 4676453 w 12192000"/>
              <a:gd name="connsiteY1616" fmla="*/ 3593798 h 4251103"/>
              <a:gd name="connsiteX1617" fmla="*/ 4660971 w 12192000"/>
              <a:gd name="connsiteY1617" fmla="*/ 3609450 h 4251103"/>
              <a:gd name="connsiteX1618" fmla="*/ 4630010 w 12192000"/>
              <a:gd name="connsiteY1618" fmla="*/ 3593798 h 4251103"/>
              <a:gd name="connsiteX1619" fmla="*/ 4624849 w 12192000"/>
              <a:gd name="connsiteY1619" fmla="*/ 3585974 h 4251103"/>
              <a:gd name="connsiteX1620" fmla="*/ 4619684 w 12192000"/>
              <a:gd name="connsiteY1620" fmla="*/ 3593798 h 4251103"/>
              <a:gd name="connsiteX1621" fmla="*/ 4573239 w 12192000"/>
              <a:gd name="connsiteY1621" fmla="*/ 3570322 h 4251103"/>
              <a:gd name="connsiteX1622" fmla="*/ 4593883 w 12192000"/>
              <a:gd name="connsiteY1622" fmla="*/ 3578148 h 4251103"/>
              <a:gd name="connsiteX1623" fmla="*/ 4542277 w 12192000"/>
              <a:gd name="connsiteY1623" fmla="*/ 3578148 h 4251103"/>
              <a:gd name="connsiteX1624" fmla="*/ 4485508 w 12192000"/>
              <a:gd name="connsiteY1624" fmla="*/ 3585974 h 4251103"/>
              <a:gd name="connsiteX1625" fmla="*/ 4490668 w 12192000"/>
              <a:gd name="connsiteY1625" fmla="*/ 3578148 h 4251103"/>
              <a:gd name="connsiteX1626" fmla="*/ 4408098 w 12192000"/>
              <a:gd name="connsiteY1626" fmla="*/ 3562499 h 4251103"/>
              <a:gd name="connsiteX1627" fmla="*/ 4435835 w 12192000"/>
              <a:gd name="connsiteY1627" fmla="*/ 3562499 h 4251103"/>
              <a:gd name="connsiteX1628" fmla="*/ 4444221 w 12192000"/>
              <a:gd name="connsiteY1628" fmla="*/ 3562499 h 4251103"/>
              <a:gd name="connsiteX1629" fmla="*/ 4428738 w 12192000"/>
              <a:gd name="connsiteY1629" fmla="*/ 3546847 h 4251103"/>
              <a:gd name="connsiteX1630" fmla="*/ 4382294 w 12192000"/>
              <a:gd name="connsiteY1630" fmla="*/ 3546847 h 4251103"/>
              <a:gd name="connsiteX1631" fmla="*/ 4377133 w 12192000"/>
              <a:gd name="connsiteY1631" fmla="*/ 3539022 h 4251103"/>
              <a:gd name="connsiteX1632" fmla="*/ 4397776 w 12192000"/>
              <a:gd name="connsiteY1632" fmla="*/ 3531196 h 4251103"/>
              <a:gd name="connsiteX1633" fmla="*/ 4351328 w 12192000"/>
              <a:gd name="connsiteY1633" fmla="*/ 3507723 h 4251103"/>
              <a:gd name="connsiteX1634" fmla="*/ 4361650 w 12192000"/>
              <a:gd name="connsiteY1634" fmla="*/ 3515548 h 4251103"/>
              <a:gd name="connsiteX1635" fmla="*/ 4325528 w 12192000"/>
              <a:gd name="connsiteY1635" fmla="*/ 3523372 h 4251103"/>
              <a:gd name="connsiteX1636" fmla="*/ 4284240 w 12192000"/>
              <a:gd name="connsiteY1636" fmla="*/ 3507723 h 4251103"/>
              <a:gd name="connsiteX1637" fmla="*/ 4341006 w 12192000"/>
              <a:gd name="connsiteY1637" fmla="*/ 3507723 h 4251103"/>
              <a:gd name="connsiteX1638" fmla="*/ 4315203 w 12192000"/>
              <a:gd name="connsiteY1638" fmla="*/ 3492071 h 4251103"/>
              <a:gd name="connsiteX1639" fmla="*/ 4356491 w 12192000"/>
              <a:gd name="connsiteY1639" fmla="*/ 3492071 h 4251103"/>
              <a:gd name="connsiteX1640" fmla="*/ 4304882 w 12192000"/>
              <a:gd name="connsiteY1640" fmla="*/ 3468598 h 4251103"/>
              <a:gd name="connsiteX1641" fmla="*/ 4242953 w 12192000"/>
              <a:gd name="connsiteY1641" fmla="*/ 3468598 h 4251103"/>
              <a:gd name="connsiteX1642" fmla="*/ 4237793 w 12192000"/>
              <a:gd name="connsiteY1642" fmla="*/ 3460772 h 4251103"/>
              <a:gd name="connsiteX1643" fmla="*/ 4211987 w 12192000"/>
              <a:gd name="connsiteY1643" fmla="*/ 3452946 h 4251103"/>
              <a:gd name="connsiteX1644" fmla="*/ 4206829 w 12192000"/>
              <a:gd name="connsiteY1644" fmla="*/ 3460772 h 4251103"/>
              <a:gd name="connsiteX1645" fmla="*/ 4175866 w 12192000"/>
              <a:gd name="connsiteY1645" fmla="*/ 3452946 h 4251103"/>
              <a:gd name="connsiteX1646" fmla="*/ 4165543 w 12192000"/>
              <a:gd name="connsiteY1646" fmla="*/ 3437297 h 4251103"/>
              <a:gd name="connsiteX1647" fmla="*/ 4031363 w 12192000"/>
              <a:gd name="connsiteY1647" fmla="*/ 3413820 h 4251103"/>
              <a:gd name="connsiteX1648" fmla="*/ 4026201 w 12192000"/>
              <a:gd name="connsiteY1648" fmla="*/ 3398170 h 4251103"/>
              <a:gd name="connsiteX1649" fmla="*/ 3984916 w 12192000"/>
              <a:gd name="connsiteY1649" fmla="*/ 3405998 h 4251103"/>
              <a:gd name="connsiteX1650" fmla="*/ 3995239 w 12192000"/>
              <a:gd name="connsiteY1650" fmla="*/ 3398170 h 4251103"/>
              <a:gd name="connsiteX1651" fmla="*/ 3922988 w 12192000"/>
              <a:gd name="connsiteY1651" fmla="*/ 3374695 h 4251103"/>
              <a:gd name="connsiteX1652" fmla="*/ 3855898 w 12192000"/>
              <a:gd name="connsiteY1652" fmla="*/ 3359046 h 4251103"/>
              <a:gd name="connsiteX1653" fmla="*/ 3850739 w 12192000"/>
              <a:gd name="connsiteY1653" fmla="*/ 3374695 h 4251103"/>
              <a:gd name="connsiteX1654" fmla="*/ 3680434 w 12192000"/>
              <a:gd name="connsiteY1654" fmla="*/ 3335571 h 4251103"/>
              <a:gd name="connsiteX1655" fmla="*/ 3618506 w 12192000"/>
              <a:gd name="connsiteY1655" fmla="*/ 3335571 h 4251103"/>
              <a:gd name="connsiteX1656" fmla="*/ 3603022 w 12192000"/>
              <a:gd name="connsiteY1656" fmla="*/ 3319919 h 4251103"/>
              <a:gd name="connsiteX1657" fmla="*/ 3773326 w 12192000"/>
              <a:gd name="connsiteY1657" fmla="*/ 3335571 h 4251103"/>
              <a:gd name="connsiteX1658" fmla="*/ 3747523 w 12192000"/>
              <a:gd name="connsiteY1658" fmla="*/ 3304270 h 4251103"/>
              <a:gd name="connsiteX1659" fmla="*/ 4067489 w 12192000"/>
              <a:gd name="connsiteY1659" fmla="*/ 3335571 h 4251103"/>
              <a:gd name="connsiteX1660" fmla="*/ 4418418 w 12192000"/>
              <a:gd name="connsiteY1660" fmla="*/ 3343396 h 4251103"/>
              <a:gd name="connsiteX1661" fmla="*/ 4660971 w 12192000"/>
              <a:gd name="connsiteY1661" fmla="*/ 3366871 h 4251103"/>
              <a:gd name="connsiteX1662" fmla="*/ 4583561 w 12192000"/>
              <a:gd name="connsiteY1662" fmla="*/ 3351219 h 4251103"/>
              <a:gd name="connsiteX1663" fmla="*/ 4500991 w 12192000"/>
              <a:gd name="connsiteY1663" fmla="*/ 3335571 h 4251103"/>
              <a:gd name="connsiteX1664" fmla="*/ 4511311 w 12192000"/>
              <a:gd name="connsiteY1664" fmla="*/ 3319919 h 4251103"/>
              <a:gd name="connsiteX1665" fmla="*/ 4433900 w 12192000"/>
              <a:gd name="connsiteY1665" fmla="*/ 3280796 h 4251103"/>
              <a:gd name="connsiteX1666" fmla="*/ 4279080 w 12192000"/>
              <a:gd name="connsiteY1666" fmla="*/ 3241670 h 4251103"/>
              <a:gd name="connsiteX1667" fmla="*/ 4253278 w 12192000"/>
              <a:gd name="connsiteY1667" fmla="*/ 3241670 h 4251103"/>
              <a:gd name="connsiteX1668" fmla="*/ 4248114 w 12192000"/>
              <a:gd name="connsiteY1668" fmla="*/ 3233846 h 4251103"/>
              <a:gd name="connsiteX1669" fmla="*/ 4206829 w 12192000"/>
              <a:gd name="connsiteY1669" fmla="*/ 3226021 h 4251103"/>
              <a:gd name="connsiteX1670" fmla="*/ 4144899 w 12192000"/>
              <a:gd name="connsiteY1670" fmla="*/ 3218194 h 4251103"/>
              <a:gd name="connsiteX1671" fmla="*/ 4144899 w 12192000"/>
              <a:gd name="connsiteY1671" fmla="*/ 3210371 h 4251103"/>
              <a:gd name="connsiteX1672" fmla="*/ 3995239 w 12192000"/>
              <a:gd name="connsiteY1672" fmla="*/ 3186894 h 4251103"/>
              <a:gd name="connsiteX1673" fmla="*/ 3990078 w 12192000"/>
              <a:gd name="connsiteY1673" fmla="*/ 3171242 h 4251103"/>
              <a:gd name="connsiteX1674" fmla="*/ 3928149 w 12192000"/>
              <a:gd name="connsiteY1674" fmla="*/ 3163420 h 4251103"/>
              <a:gd name="connsiteX1675" fmla="*/ 3680434 w 12192000"/>
              <a:gd name="connsiteY1675" fmla="*/ 3132120 h 4251103"/>
              <a:gd name="connsiteX1676" fmla="*/ 3664952 w 12192000"/>
              <a:gd name="connsiteY1676" fmla="*/ 3124296 h 4251103"/>
              <a:gd name="connsiteX1677" fmla="*/ 3520452 w 12192000"/>
              <a:gd name="connsiteY1677" fmla="*/ 3108644 h 4251103"/>
              <a:gd name="connsiteX1678" fmla="*/ 3499808 w 12192000"/>
              <a:gd name="connsiteY1678" fmla="*/ 3124296 h 4251103"/>
              <a:gd name="connsiteX1679" fmla="*/ 3489487 w 12192000"/>
              <a:gd name="connsiteY1679" fmla="*/ 3116470 h 4251103"/>
              <a:gd name="connsiteX1680" fmla="*/ 3489487 w 12192000"/>
              <a:gd name="connsiteY1680" fmla="*/ 3132120 h 4251103"/>
              <a:gd name="connsiteX1681" fmla="*/ 3468845 w 12192000"/>
              <a:gd name="connsiteY1681" fmla="*/ 3124296 h 4251103"/>
              <a:gd name="connsiteX1682" fmla="*/ 3427558 w 12192000"/>
              <a:gd name="connsiteY1682" fmla="*/ 3124296 h 4251103"/>
              <a:gd name="connsiteX1683" fmla="*/ 3324345 w 12192000"/>
              <a:gd name="connsiteY1683" fmla="*/ 3155595 h 4251103"/>
              <a:gd name="connsiteX1684" fmla="*/ 3185004 w 12192000"/>
              <a:gd name="connsiteY1684" fmla="*/ 3179072 h 4251103"/>
              <a:gd name="connsiteX1685" fmla="*/ 3154041 w 12192000"/>
              <a:gd name="connsiteY1685" fmla="*/ 3171242 h 4251103"/>
              <a:gd name="connsiteX1686" fmla="*/ 3174683 w 12192000"/>
              <a:gd name="connsiteY1686" fmla="*/ 3202545 h 4251103"/>
              <a:gd name="connsiteX1687" fmla="*/ 3159202 w 12192000"/>
              <a:gd name="connsiteY1687" fmla="*/ 3202545 h 4251103"/>
              <a:gd name="connsiteX1688" fmla="*/ 3164362 w 12192000"/>
              <a:gd name="connsiteY1688" fmla="*/ 3194719 h 4251103"/>
              <a:gd name="connsiteX1689" fmla="*/ 3123077 w 12192000"/>
              <a:gd name="connsiteY1689" fmla="*/ 3202545 h 4251103"/>
              <a:gd name="connsiteX1690" fmla="*/ 3092112 w 12192000"/>
              <a:gd name="connsiteY1690" fmla="*/ 3210371 h 4251103"/>
              <a:gd name="connsiteX1691" fmla="*/ 3143718 w 12192000"/>
              <a:gd name="connsiteY1691" fmla="*/ 3218194 h 4251103"/>
              <a:gd name="connsiteX1692" fmla="*/ 3138560 w 12192000"/>
              <a:gd name="connsiteY1692" fmla="*/ 3226021 h 4251103"/>
              <a:gd name="connsiteX1693" fmla="*/ 3040506 w 12192000"/>
              <a:gd name="connsiteY1693" fmla="*/ 3210371 h 4251103"/>
              <a:gd name="connsiteX1694" fmla="*/ 3019861 w 12192000"/>
              <a:gd name="connsiteY1694" fmla="*/ 3218194 h 4251103"/>
              <a:gd name="connsiteX1695" fmla="*/ 3019861 w 12192000"/>
              <a:gd name="connsiteY1695" fmla="*/ 3194719 h 4251103"/>
              <a:gd name="connsiteX1696" fmla="*/ 2978576 w 12192000"/>
              <a:gd name="connsiteY1696" fmla="*/ 3194719 h 4251103"/>
              <a:gd name="connsiteX1697" fmla="*/ 2978576 w 12192000"/>
              <a:gd name="connsiteY1697" fmla="*/ 3186894 h 4251103"/>
              <a:gd name="connsiteX1698" fmla="*/ 2952772 w 12192000"/>
              <a:gd name="connsiteY1698" fmla="*/ 3194719 h 4251103"/>
              <a:gd name="connsiteX1699" fmla="*/ 2890845 w 12192000"/>
              <a:gd name="connsiteY1699" fmla="*/ 3155595 h 4251103"/>
              <a:gd name="connsiteX1700" fmla="*/ 2963094 w 12192000"/>
              <a:gd name="connsiteY1700" fmla="*/ 3171242 h 4251103"/>
              <a:gd name="connsiteX1701" fmla="*/ 2932130 w 12192000"/>
              <a:gd name="connsiteY1701" fmla="*/ 3171242 h 4251103"/>
              <a:gd name="connsiteX1702" fmla="*/ 2988898 w 12192000"/>
              <a:gd name="connsiteY1702" fmla="*/ 3179072 h 4251103"/>
              <a:gd name="connsiteX1703" fmla="*/ 3102432 w 12192000"/>
              <a:gd name="connsiteY1703" fmla="*/ 3194719 h 4251103"/>
              <a:gd name="connsiteX1704" fmla="*/ 3009541 w 12192000"/>
              <a:gd name="connsiteY1704" fmla="*/ 3155595 h 4251103"/>
              <a:gd name="connsiteX1705" fmla="*/ 3035344 w 12192000"/>
              <a:gd name="connsiteY1705" fmla="*/ 3163420 h 4251103"/>
              <a:gd name="connsiteX1706" fmla="*/ 3014701 w 12192000"/>
              <a:gd name="connsiteY1706" fmla="*/ 3171242 h 4251103"/>
              <a:gd name="connsiteX1707" fmla="*/ 2963094 w 12192000"/>
              <a:gd name="connsiteY1707" fmla="*/ 3163420 h 4251103"/>
              <a:gd name="connsiteX1708" fmla="*/ 2963094 w 12192000"/>
              <a:gd name="connsiteY1708" fmla="*/ 3139943 h 4251103"/>
              <a:gd name="connsiteX1709" fmla="*/ 2916647 w 12192000"/>
              <a:gd name="connsiteY1709" fmla="*/ 3124296 h 4251103"/>
              <a:gd name="connsiteX1710" fmla="*/ 2952772 w 12192000"/>
              <a:gd name="connsiteY1710" fmla="*/ 3132120 h 4251103"/>
              <a:gd name="connsiteX1711" fmla="*/ 2952772 w 12192000"/>
              <a:gd name="connsiteY1711" fmla="*/ 3116470 h 4251103"/>
              <a:gd name="connsiteX1712" fmla="*/ 2896005 w 12192000"/>
              <a:gd name="connsiteY1712" fmla="*/ 3108644 h 4251103"/>
              <a:gd name="connsiteX1713" fmla="*/ 2901165 w 12192000"/>
              <a:gd name="connsiteY1713" fmla="*/ 3100821 h 4251103"/>
              <a:gd name="connsiteX1714" fmla="*/ 2875361 w 12192000"/>
              <a:gd name="connsiteY1714" fmla="*/ 3092994 h 4251103"/>
              <a:gd name="connsiteX1715" fmla="*/ 2890845 w 12192000"/>
              <a:gd name="connsiteY1715" fmla="*/ 3108644 h 4251103"/>
              <a:gd name="connsiteX1716" fmla="*/ 2792857 w 12192000"/>
              <a:gd name="connsiteY1716" fmla="*/ 3077345 h 4251103"/>
              <a:gd name="connsiteX1717" fmla="*/ 2808273 w 12192000"/>
              <a:gd name="connsiteY1717" fmla="*/ 3077345 h 4251103"/>
              <a:gd name="connsiteX1718" fmla="*/ 2798019 w 12192000"/>
              <a:gd name="connsiteY1718" fmla="*/ 3069519 h 4251103"/>
              <a:gd name="connsiteX1719" fmla="*/ 2751572 w 12192000"/>
              <a:gd name="connsiteY1719" fmla="*/ 3069519 h 4251103"/>
              <a:gd name="connsiteX1720" fmla="*/ 2509017 w 12192000"/>
              <a:gd name="connsiteY1720" fmla="*/ 2999094 h 4251103"/>
              <a:gd name="connsiteX1721" fmla="*/ 2519337 w 12192000"/>
              <a:gd name="connsiteY1721" fmla="*/ 2991268 h 4251103"/>
              <a:gd name="connsiteX1722" fmla="*/ 2493532 w 12192000"/>
              <a:gd name="connsiteY1722" fmla="*/ 3014743 h 4251103"/>
              <a:gd name="connsiteX1723" fmla="*/ 2467729 w 12192000"/>
              <a:gd name="connsiteY1723" fmla="*/ 3006920 h 4251103"/>
              <a:gd name="connsiteX1724" fmla="*/ 2467729 w 12192000"/>
              <a:gd name="connsiteY1724" fmla="*/ 3022570 h 4251103"/>
              <a:gd name="connsiteX1725" fmla="*/ 2436765 w 12192000"/>
              <a:gd name="connsiteY1725" fmla="*/ 3030393 h 4251103"/>
              <a:gd name="connsiteX1726" fmla="*/ 2452247 w 12192000"/>
              <a:gd name="connsiteY1726" fmla="*/ 3061692 h 4251103"/>
              <a:gd name="connsiteX1727" fmla="*/ 2472890 w 12192000"/>
              <a:gd name="connsiteY1727" fmla="*/ 3061692 h 4251103"/>
              <a:gd name="connsiteX1728" fmla="*/ 2472890 w 12192000"/>
              <a:gd name="connsiteY1728" fmla="*/ 3077345 h 4251103"/>
              <a:gd name="connsiteX1729" fmla="*/ 2539981 w 12192000"/>
              <a:gd name="connsiteY1729" fmla="*/ 3077345 h 4251103"/>
              <a:gd name="connsiteX1730" fmla="*/ 2514176 w 12192000"/>
              <a:gd name="connsiteY1730" fmla="*/ 3085169 h 4251103"/>
              <a:gd name="connsiteX1731" fmla="*/ 2684481 w 12192000"/>
              <a:gd name="connsiteY1731" fmla="*/ 3155595 h 4251103"/>
              <a:gd name="connsiteX1732" fmla="*/ 2756732 w 12192000"/>
              <a:gd name="connsiteY1732" fmla="*/ 3171242 h 4251103"/>
              <a:gd name="connsiteX1733" fmla="*/ 2736088 w 12192000"/>
              <a:gd name="connsiteY1733" fmla="*/ 3163420 h 4251103"/>
              <a:gd name="connsiteX1734" fmla="*/ 2792857 w 12192000"/>
              <a:gd name="connsiteY1734" fmla="*/ 3179072 h 4251103"/>
              <a:gd name="connsiteX1735" fmla="*/ 2823755 w 12192000"/>
              <a:gd name="connsiteY1735" fmla="*/ 3179072 h 4251103"/>
              <a:gd name="connsiteX1736" fmla="*/ 2859880 w 12192000"/>
              <a:gd name="connsiteY1736" fmla="*/ 3186894 h 4251103"/>
              <a:gd name="connsiteX1737" fmla="*/ 2854720 w 12192000"/>
              <a:gd name="connsiteY1737" fmla="*/ 3186894 h 4251103"/>
              <a:gd name="connsiteX1738" fmla="*/ 2834076 w 12192000"/>
              <a:gd name="connsiteY1738" fmla="*/ 3186894 h 4251103"/>
              <a:gd name="connsiteX1739" fmla="*/ 2859880 w 12192000"/>
              <a:gd name="connsiteY1739" fmla="*/ 3202545 h 4251103"/>
              <a:gd name="connsiteX1740" fmla="*/ 2880523 w 12192000"/>
              <a:gd name="connsiteY1740" fmla="*/ 3194719 h 4251103"/>
              <a:gd name="connsiteX1741" fmla="*/ 2854720 w 12192000"/>
              <a:gd name="connsiteY1741" fmla="*/ 3194719 h 4251103"/>
              <a:gd name="connsiteX1742" fmla="*/ 2885682 w 12192000"/>
              <a:gd name="connsiteY1742" fmla="*/ 3186894 h 4251103"/>
              <a:gd name="connsiteX1743" fmla="*/ 2839237 w 12192000"/>
              <a:gd name="connsiteY1743" fmla="*/ 3210371 h 4251103"/>
              <a:gd name="connsiteX1744" fmla="*/ 2798019 w 12192000"/>
              <a:gd name="connsiteY1744" fmla="*/ 3194719 h 4251103"/>
              <a:gd name="connsiteX1745" fmla="*/ 2798019 w 12192000"/>
              <a:gd name="connsiteY1745" fmla="*/ 3210371 h 4251103"/>
              <a:gd name="connsiteX1746" fmla="*/ 2767055 w 12192000"/>
              <a:gd name="connsiteY1746" fmla="*/ 3202545 h 4251103"/>
              <a:gd name="connsiteX1747" fmla="*/ 2782536 w 12192000"/>
              <a:gd name="connsiteY1747" fmla="*/ 3218194 h 4251103"/>
              <a:gd name="connsiteX1748" fmla="*/ 2720607 w 12192000"/>
              <a:gd name="connsiteY1748" fmla="*/ 3210371 h 4251103"/>
              <a:gd name="connsiteX1749" fmla="*/ 2715446 w 12192000"/>
              <a:gd name="connsiteY1749" fmla="*/ 3202545 h 4251103"/>
              <a:gd name="connsiteX1750" fmla="*/ 2607070 w 12192000"/>
              <a:gd name="connsiteY1750" fmla="*/ 3186894 h 4251103"/>
              <a:gd name="connsiteX1751" fmla="*/ 2591587 w 12192000"/>
              <a:gd name="connsiteY1751" fmla="*/ 3179072 h 4251103"/>
              <a:gd name="connsiteX1752" fmla="*/ 2519337 w 12192000"/>
              <a:gd name="connsiteY1752" fmla="*/ 3163420 h 4251103"/>
              <a:gd name="connsiteX1753" fmla="*/ 2663839 w 12192000"/>
              <a:gd name="connsiteY1753" fmla="*/ 3194719 h 4251103"/>
              <a:gd name="connsiteX1754" fmla="*/ 2612231 w 12192000"/>
              <a:gd name="connsiteY1754" fmla="*/ 3163420 h 4251103"/>
              <a:gd name="connsiteX1755" fmla="*/ 2586427 w 12192000"/>
              <a:gd name="connsiteY1755" fmla="*/ 3163420 h 4251103"/>
              <a:gd name="connsiteX1756" fmla="*/ 2586427 w 12192000"/>
              <a:gd name="connsiteY1756" fmla="*/ 3139943 h 4251103"/>
              <a:gd name="connsiteX1757" fmla="*/ 2558531 w 12192000"/>
              <a:gd name="connsiteY1757" fmla="*/ 3145232 h 4251103"/>
              <a:gd name="connsiteX1758" fmla="*/ 2557398 w 12192000"/>
              <a:gd name="connsiteY1758" fmla="*/ 3144836 h 4251103"/>
              <a:gd name="connsiteX1759" fmla="*/ 2545140 w 12192000"/>
              <a:gd name="connsiteY1759" fmla="*/ 3147769 h 4251103"/>
              <a:gd name="connsiteX1760" fmla="*/ 2558531 w 12192000"/>
              <a:gd name="connsiteY1760" fmla="*/ 3145232 h 4251103"/>
              <a:gd name="connsiteX1761" fmla="*/ 2565784 w 12192000"/>
              <a:gd name="connsiteY1761" fmla="*/ 3147769 h 4251103"/>
              <a:gd name="connsiteX1762" fmla="*/ 2514176 w 12192000"/>
              <a:gd name="connsiteY1762" fmla="*/ 3139943 h 4251103"/>
              <a:gd name="connsiteX1763" fmla="*/ 2539981 w 12192000"/>
              <a:gd name="connsiteY1763" fmla="*/ 3155595 h 4251103"/>
              <a:gd name="connsiteX1764" fmla="*/ 2493532 w 12192000"/>
              <a:gd name="connsiteY1764" fmla="*/ 3147769 h 4251103"/>
              <a:gd name="connsiteX1765" fmla="*/ 2498694 w 12192000"/>
              <a:gd name="connsiteY1765" fmla="*/ 3163420 h 4251103"/>
              <a:gd name="connsiteX1766" fmla="*/ 2405800 w 12192000"/>
              <a:gd name="connsiteY1766" fmla="*/ 3155595 h 4251103"/>
              <a:gd name="connsiteX1767" fmla="*/ 2431603 w 12192000"/>
              <a:gd name="connsiteY1767" fmla="*/ 3179072 h 4251103"/>
              <a:gd name="connsiteX1768" fmla="*/ 2349033 w 12192000"/>
              <a:gd name="connsiteY1768" fmla="*/ 3147769 h 4251103"/>
              <a:gd name="connsiteX1769" fmla="*/ 2390317 w 12192000"/>
              <a:gd name="connsiteY1769" fmla="*/ 3147769 h 4251103"/>
              <a:gd name="connsiteX1770" fmla="*/ 2343870 w 12192000"/>
              <a:gd name="connsiteY1770" fmla="*/ 3139943 h 4251103"/>
              <a:gd name="connsiteX1771" fmla="*/ 2333549 w 12192000"/>
              <a:gd name="connsiteY1771" fmla="*/ 3124296 h 4251103"/>
              <a:gd name="connsiteX1772" fmla="*/ 2328388 w 12192000"/>
              <a:gd name="connsiteY1772" fmla="*/ 3132120 h 4251103"/>
              <a:gd name="connsiteX1773" fmla="*/ 2318068 w 12192000"/>
              <a:gd name="connsiteY1773" fmla="*/ 3132120 h 4251103"/>
              <a:gd name="connsiteX1774" fmla="*/ 2312906 w 12192000"/>
              <a:gd name="connsiteY1774" fmla="*/ 3116470 h 4251103"/>
              <a:gd name="connsiteX1775" fmla="*/ 2297424 w 12192000"/>
              <a:gd name="connsiteY1775" fmla="*/ 3124296 h 4251103"/>
              <a:gd name="connsiteX1776" fmla="*/ 2318068 w 12192000"/>
              <a:gd name="connsiteY1776" fmla="*/ 3132120 h 4251103"/>
              <a:gd name="connsiteX1777" fmla="*/ 2261298 w 12192000"/>
              <a:gd name="connsiteY1777" fmla="*/ 3124296 h 4251103"/>
              <a:gd name="connsiteX1778" fmla="*/ 2251621 w 12192000"/>
              <a:gd name="connsiteY1778" fmla="*/ 3110601 h 4251103"/>
              <a:gd name="connsiteX1779" fmla="*/ 2244862 w 12192000"/>
              <a:gd name="connsiteY1779" fmla="*/ 3109980 h 4251103"/>
              <a:gd name="connsiteX1780" fmla="*/ 2244525 w 12192000"/>
              <a:gd name="connsiteY1780" fmla="*/ 3109623 h 4251103"/>
              <a:gd name="connsiteX1781" fmla="*/ 2230333 w 12192000"/>
              <a:gd name="connsiteY1781" fmla="*/ 3108644 h 4251103"/>
              <a:gd name="connsiteX1782" fmla="*/ 2244862 w 12192000"/>
              <a:gd name="connsiteY1782" fmla="*/ 3109980 h 4251103"/>
              <a:gd name="connsiteX1783" fmla="*/ 2250976 w 12192000"/>
              <a:gd name="connsiteY1783" fmla="*/ 3116470 h 4251103"/>
              <a:gd name="connsiteX1784" fmla="*/ 2189047 w 12192000"/>
              <a:gd name="connsiteY1784" fmla="*/ 3116470 h 4251103"/>
              <a:gd name="connsiteX1785" fmla="*/ 2209691 w 12192000"/>
              <a:gd name="connsiteY1785" fmla="*/ 3139943 h 4251103"/>
              <a:gd name="connsiteX1786" fmla="*/ 2204530 w 12192000"/>
              <a:gd name="connsiteY1786" fmla="*/ 3124296 h 4251103"/>
              <a:gd name="connsiteX1787" fmla="*/ 2271620 w 12192000"/>
              <a:gd name="connsiteY1787" fmla="*/ 3132120 h 4251103"/>
              <a:gd name="connsiteX1788" fmla="*/ 2292262 w 12192000"/>
              <a:gd name="connsiteY1788" fmla="*/ 3163420 h 4251103"/>
              <a:gd name="connsiteX1789" fmla="*/ 2281942 w 12192000"/>
              <a:gd name="connsiteY1789" fmla="*/ 3179072 h 4251103"/>
              <a:gd name="connsiteX1790" fmla="*/ 2292262 w 12192000"/>
              <a:gd name="connsiteY1790" fmla="*/ 3186894 h 4251103"/>
              <a:gd name="connsiteX1791" fmla="*/ 2318068 w 12192000"/>
              <a:gd name="connsiteY1791" fmla="*/ 3194719 h 4251103"/>
              <a:gd name="connsiteX1792" fmla="*/ 2359354 w 12192000"/>
              <a:gd name="connsiteY1792" fmla="*/ 3226021 h 4251103"/>
              <a:gd name="connsiteX1793" fmla="*/ 2349033 w 12192000"/>
              <a:gd name="connsiteY1793" fmla="*/ 3202545 h 4251103"/>
              <a:gd name="connsiteX1794" fmla="*/ 2374835 w 12192000"/>
              <a:gd name="connsiteY1794" fmla="*/ 3218194 h 4251103"/>
              <a:gd name="connsiteX1795" fmla="*/ 2328388 w 12192000"/>
              <a:gd name="connsiteY1795" fmla="*/ 3179072 h 4251103"/>
              <a:gd name="connsiteX1796" fmla="*/ 2369675 w 12192000"/>
              <a:gd name="connsiteY1796" fmla="*/ 3194719 h 4251103"/>
              <a:gd name="connsiteX1797" fmla="*/ 2410960 w 12192000"/>
              <a:gd name="connsiteY1797" fmla="*/ 3226021 h 4251103"/>
              <a:gd name="connsiteX1798" fmla="*/ 2385156 w 12192000"/>
              <a:gd name="connsiteY1798" fmla="*/ 3218194 h 4251103"/>
              <a:gd name="connsiteX1799" fmla="*/ 2374835 w 12192000"/>
              <a:gd name="connsiteY1799" fmla="*/ 3226021 h 4251103"/>
              <a:gd name="connsiteX1800" fmla="*/ 2379997 w 12192000"/>
              <a:gd name="connsiteY1800" fmla="*/ 3241670 h 4251103"/>
              <a:gd name="connsiteX1801" fmla="*/ 2271620 w 12192000"/>
              <a:gd name="connsiteY1801" fmla="*/ 3233846 h 4251103"/>
              <a:gd name="connsiteX1802" fmla="*/ 2364514 w 12192000"/>
              <a:gd name="connsiteY1802" fmla="*/ 3249495 h 4251103"/>
              <a:gd name="connsiteX1803" fmla="*/ 2364514 w 12192000"/>
              <a:gd name="connsiteY1803" fmla="*/ 3272968 h 4251103"/>
              <a:gd name="connsiteX1804" fmla="*/ 2395479 w 12192000"/>
              <a:gd name="connsiteY1804" fmla="*/ 3280796 h 4251103"/>
              <a:gd name="connsiteX1805" fmla="*/ 2405800 w 12192000"/>
              <a:gd name="connsiteY1805" fmla="*/ 3280796 h 4251103"/>
              <a:gd name="connsiteX1806" fmla="*/ 2405800 w 12192000"/>
              <a:gd name="connsiteY1806" fmla="*/ 3288620 h 4251103"/>
              <a:gd name="connsiteX1807" fmla="*/ 2338712 w 12192000"/>
              <a:gd name="connsiteY1807" fmla="*/ 3280796 h 4251103"/>
              <a:gd name="connsiteX1808" fmla="*/ 2349033 w 12192000"/>
              <a:gd name="connsiteY1808" fmla="*/ 3288620 h 4251103"/>
              <a:gd name="connsiteX1809" fmla="*/ 2318068 w 12192000"/>
              <a:gd name="connsiteY1809" fmla="*/ 3288620 h 4251103"/>
              <a:gd name="connsiteX1810" fmla="*/ 2225174 w 12192000"/>
              <a:gd name="connsiteY1810" fmla="*/ 3241670 h 4251103"/>
              <a:gd name="connsiteX1811" fmla="*/ 2240654 w 12192000"/>
              <a:gd name="connsiteY1811" fmla="*/ 3233846 h 4251103"/>
              <a:gd name="connsiteX1812" fmla="*/ 2228803 w 12192000"/>
              <a:gd name="connsiteY1812" fmla="*/ 3232684 h 4251103"/>
              <a:gd name="connsiteX1813" fmla="*/ 2199369 w 12192000"/>
              <a:gd name="connsiteY1813" fmla="*/ 3210371 h 4251103"/>
              <a:gd name="connsiteX1814" fmla="*/ 2178726 w 12192000"/>
              <a:gd name="connsiteY1814" fmla="*/ 3226021 h 4251103"/>
              <a:gd name="connsiteX1815" fmla="*/ 2168404 w 12192000"/>
              <a:gd name="connsiteY1815" fmla="*/ 3202545 h 4251103"/>
              <a:gd name="connsiteX1816" fmla="*/ 2132279 w 12192000"/>
              <a:gd name="connsiteY1816" fmla="*/ 3179072 h 4251103"/>
              <a:gd name="connsiteX1817" fmla="*/ 2121956 w 12192000"/>
              <a:gd name="connsiteY1817" fmla="*/ 3186894 h 4251103"/>
              <a:gd name="connsiteX1818" fmla="*/ 2039385 w 12192000"/>
              <a:gd name="connsiteY1818" fmla="*/ 3155595 h 4251103"/>
              <a:gd name="connsiteX1819" fmla="*/ 2044545 w 12192000"/>
              <a:gd name="connsiteY1819" fmla="*/ 3147769 h 4251103"/>
              <a:gd name="connsiteX1820" fmla="*/ 2013581 w 12192000"/>
              <a:gd name="connsiteY1820" fmla="*/ 3124296 h 4251103"/>
              <a:gd name="connsiteX1821" fmla="*/ 2034225 w 12192000"/>
              <a:gd name="connsiteY1821" fmla="*/ 3132120 h 4251103"/>
              <a:gd name="connsiteX1822" fmla="*/ 2023901 w 12192000"/>
              <a:gd name="connsiteY1822" fmla="*/ 3116470 h 4251103"/>
              <a:gd name="connsiteX1823" fmla="*/ 1992939 w 12192000"/>
              <a:gd name="connsiteY1823" fmla="*/ 3108644 h 4251103"/>
              <a:gd name="connsiteX1824" fmla="*/ 1931009 w 12192000"/>
              <a:gd name="connsiteY1824" fmla="*/ 3085169 h 4251103"/>
              <a:gd name="connsiteX1825" fmla="*/ 1956814 w 12192000"/>
              <a:gd name="connsiteY1825" fmla="*/ 3077345 h 4251103"/>
              <a:gd name="connsiteX1826" fmla="*/ 1941330 w 12192000"/>
              <a:gd name="connsiteY1826" fmla="*/ 3069519 h 4251103"/>
              <a:gd name="connsiteX1827" fmla="*/ 1956814 w 12192000"/>
              <a:gd name="connsiteY1827" fmla="*/ 3069519 h 4251103"/>
              <a:gd name="connsiteX1828" fmla="*/ 1925849 w 12192000"/>
              <a:gd name="connsiteY1828" fmla="*/ 3061692 h 4251103"/>
              <a:gd name="connsiteX1829" fmla="*/ 1884561 w 12192000"/>
              <a:gd name="connsiteY1829" fmla="*/ 3085169 h 4251103"/>
              <a:gd name="connsiteX1830" fmla="*/ 1843275 w 12192000"/>
              <a:gd name="connsiteY1830" fmla="*/ 3069519 h 4251103"/>
              <a:gd name="connsiteX1831" fmla="*/ 1827793 w 12192000"/>
              <a:gd name="connsiteY1831" fmla="*/ 3085169 h 4251103"/>
              <a:gd name="connsiteX1832" fmla="*/ 1801990 w 12192000"/>
              <a:gd name="connsiteY1832" fmla="*/ 3116470 h 4251103"/>
              <a:gd name="connsiteX1833" fmla="*/ 1807151 w 12192000"/>
              <a:gd name="connsiteY1833" fmla="*/ 3124296 h 4251103"/>
              <a:gd name="connsiteX1834" fmla="*/ 1815777 w 12192000"/>
              <a:gd name="connsiteY1834" fmla="*/ 3126163 h 4251103"/>
              <a:gd name="connsiteX1835" fmla="*/ 1810376 w 12192000"/>
              <a:gd name="connsiteY1835" fmla="*/ 3132120 h 4251103"/>
              <a:gd name="connsiteX1836" fmla="*/ 1807151 w 12192000"/>
              <a:gd name="connsiteY1836" fmla="*/ 3139943 h 4251103"/>
              <a:gd name="connsiteX1837" fmla="*/ 1838113 w 12192000"/>
              <a:gd name="connsiteY1837" fmla="*/ 3155595 h 4251103"/>
              <a:gd name="connsiteX1838" fmla="*/ 1910365 w 12192000"/>
              <a:gd name="connsiteY1838" fmla="*/ 3163420 h 4251103"/>
              <a:gd name="connsiteX1839" fmla="*/ 1905205 w 12192000"/>
              <a:gd name="connsiteY1839" fmla="*/ 3163420 h 4251103"/>
              <a:gd name="connsiteX1840" fmla="*/ 1977455 w 12192000"/>
              <a:gd name="connsiteY1840" fmla="*/ 3171242 h 4251103"/>
              <a:gd name="connsiteX1841" fmla="*/ 1982616 w 12192000"/>
              <a:gd name="connsiteY1841" fmla="*/ 3179072 h 4251103"/>
              <a:gd name="connsiteX1842" fmla="*/ 1961972 w 12192000"/>
              <a:gd name="connsiteY1842" fmla="*/ 3186894 h 4251103"/>
              <a:gd name="connsiteX1843" fmla="*/ 1936170 w 12192000"/>
              <a:gd name="connsiteY1843" fmla="*/ 3179072 h 4251103"/>
              <a:gd name="connsiteX1844" fmla="*/ 1925849 w 12192000"/>
              <a:gd name="connsiteY1844" fmla="*/ 3179072 h 4251103"/>
              <a:gd name="connsiteX1845" fmla="*/ 1941330 w 12192000"/>
              <a:gd name="connsiteY1845" fmla="*/ 3194719 h 4251103"/>
              <a:gd name="connsiteX1846" fmla="*/ 1982616 w 12192000"/>
              <a:gd name="connsiteY1846" fmla="*/ 3210371 h 4251103"/>
              <a:gd name="connsiteX1847" fmla="*/ 1956814 w 12192000"/>
              <a:gd name="connsiteY1847" fmla="*/ 3210371 h 4251103"/>
              <a:gd name="connsiteX1848" fmla="*/ 1941904 w 12192000"/>
              <a:gd name="connsiteY1848" fmla="*/ 3201678 h 4251103"/>
              <a:gd name="connsiteX1849" fmla="*/ 1946492 w 12192000"/>
              <a:gd name="connsiteY1849" fmla="*/ 3202545 h 4251103"/>
              <a:gd name="connsiteX1850" fmla="*/ 1937943 w 12192000"/>
              <a:gd name="connsiteY1850" fmla="*/ 3199366 h 4251103"/>
              <a:gd name="connsiteX1851" fmla="*/ 1940040 w 12192000"/>
              <a:gd name="connsiteY1851" fmla="*/ 3200589 h 4251103"/>
              <a:gd name="connsiteX1852" fmla="*/ 1941904 w 12192000"/>
              <a:gd name="connsiteY1852" fmla="*/ 3201678 h 4251103"/>
              <a:gd name="connsiteX1853" fmla="*/ 1905205 w 12192000"/>
              <a:gd name="connsiteY1853" fmla="*/ 3194719 h 4251103"/>
              <a:gd name="connsiteX1854" fmla="*/ 1910365 w 12192000"/>
              <a:gd name="connsiteY1854" fmla="*/ 3202545 h 4251103"/>
              <a:gd name="connsiteX1855" fmla="*/ 1884561 w 12192000"/>
              <a:gd name="connsiteY1855" fmla="*/ 3186894 h 4251103"/>
              <a:gd name="connsiteX1856" fmla="*/ 1874240 w 12192000"/>
              <a:gd name="connsiteY1856" fmla="*/ 3194719 h 4251103"/>
              <a:gd name="connsiteX1857" fmla="*/ 1848436 w 12192000"/>
              <a:gd name="connsiteY1857" fmla="*/ 3186894 h 4251103"/>
              <a:gd name="connsiteX1858" fmla="*/ 1827793 w 12192000"/>
              <a:gd name="connsiteY1858" fmla="*/ 3186894 h 4251103"/>
              <a:gd name="connsiteX1859" fmla="*/ 1771025 w 12192000"/>
              <a:gd name="connsiteY1859" fmla="*/ 3226021 h 4251103"/>
              <a:gd name="connsiteX1860" fmla="*/ 1740060 w 12192000"/>
              <a:gd name="connsiteY1860" fmla="*/ 3218194 h 4251103"/>
              <a:gd name="connsiteX1861" fmla="*/ 1729739 w 12192000"/>
              <a:gd name="connsiteY1861" fmla="*/ 3226021 h 4251103"/>
              <a:gd name="connsiteX1862" fmla="*/ 1719416 w 12192000"/>
              <a:gd name="connsiteY1862" fmla="*/ 3210371 h 4251103"/>
              <a:gd name="connsiteX1863" fmla="*/ 1709096 w 12192000"/>
              <a:gd name="connsiteY1863" fmla="*/ 3218194 h 4251103"/>
              <a:gd name="connsiteX1864" fmla="*/ 1683291 w 12192000"/>
              <a:gd name="connsiteY1864" fmla="*/ 3186894 h 4251103"/>
              <a:gd name="connsiteX1865" fmla="*/ 1688452 w 12192000"/>
              <a:gd name="connsiteY1865" fmla="*/ 3202545 h 4251103"/>
              <a:gd name="connsiteX1866" fmla="*/ 1611041 w 12192000"/>
              <a:gd name="connsiteY1866" fmla="*/ 3179072 h 4251103"/>
              <a:gd name="connsiteX1867" fmla="*/ 1585237 w 12192000"/>
              <a:gd name="connsiteY1867" fmla="*/ 3147769 h 4251103"/>
              <a:gd name="connsiteX1868" fmla="*/ 1580076 w 12192000"/>
              <a:gd name="connsiteY1868" fmla="*/ 3124296 h 4251103"/>
              <a:gd name="connsiteX1869" fmla="*/ 1600720 w 12192000"/>
              <a:gd name="connsiteY1869" fmla="*/ 3132120 h 4251103"/>
              <a:gd name="connsiteX1870" fmla="*/ 1585237 w 12192000"/>
              <a:gd name="connsiteY1870" fmla="*/ 3108644 h 4251103"/>
              <a:gd name="connsiteX1871" fmla="*/ 1605879 w 12192000"/>
              <a:gd name="connsiteY1871" fmla="*/ 3108644 h 4251103"/>
              <a:gd name="connsiteX1872" fmla="*/ 1574916 w 12192000"/>
              <a:gd name="connsiteY1872" fmla="*/ 3077345 h 4251103"/>
              <a:gd name="connsiteX1873" fmla="*/ 1549111 w 12192000"/>
              <a:gd name="connsiteY1873" fmla="*/ 3108644 h 4251103"/>
              <a:gd name="connsiteX1874" fmla="*/ 1564593 w 12192000"/>
              <a:gd name="connsiteY1874" fmla="*/ 3116470 h 4251103"/>
              <a:gd name="connsiteX1875" fmla="*/ 1492343 w 12192000"/>
              <a:gd name="connsiteY1875" fmla="*/ 3124296 h 4251103"/>
              <a:gd name="connsiteX1876" fmla="*/ 1482021 w 12192000"/>
              <a:gd name="connsiteY1876" fmla="*/ 3108644 h 4251103"/>
              <a:gd name="connsiteX1877" fmla="*/ 1430414 w 12192000"/>
              <a:gd name="connsiteY1877" fmla="*/ 3124296 h 4251103"/>
              <a:gd name="connsiteX1878" fmla="*/ 1404609 w 12192000"/>
              <a:gd name="connsiteY1878" fmla="*/ 3100821 h 4251103"/>
              <a:gd name="connsiteX1879" fmla="*/ 1420091 w 12192000"/>
              <a:gd name="connsiteY1879" fmla="*/ 3100821 h 4251103"/>
              <a:gd name="connsiteX1880" fmla="*/ 1399450 w 12192000"/>
              <a:gd name="connsiteY1880" fmla="*/ 3077345 h 4251103"/>
              <a:gd name="connsiteX1881" fmla="*/ 1358165 w 12192000"/>
              <a:gd name="connsiteY1881" fmla="*/ 3077345 h 4251103"/>
              <a:gd name="connsiteX1882" fmla="*/ 1342680 w 12192000"/>
              <a:gd name="connsiteY1882" fmla="*/ 3053870 h 4251103"/>
              <a:gd name="connsiteX1883" fmla="*/ 1389129 w 12192000"/>
              <a:gd name="connsiteY1883" fmla="*/ 3061692 h 4251103"/>
              <a:gd name="connsiteX1884" fmla="*/ 1461379 w 12192000"/>
              <a:gd name="connsiteY1884" fmla="*/ 3061692 h 4251103"/>
              <a:gd name="connsiteX1885" fmla="*/ 1404609 w 12192000"/>
              <a:gd name="connsiteY1885" fmla="*/ 3046042 h 4251103"/>
              <a:gd name="connsiteX1886" fmla="*/ 1394288 w 12192000"/>
              <a:gd name="connsiteY1886" fmla="*/ 3030393 h 4251103"/>
              <a:gd name="connsiteX1887" fmla="*/ 1311716 w 12192000"/>
              <a:gd name="connsiteY1887" fmla="*/ 2999094 h 4251103"/>
              <a:gd name="connsiteX1888" fmla="*/ 1306556 w 12192000"/>
              <a:gd name="connsiteY1888" fmla="*/ 3014743 h 4251103"/>
              <a:gd name="connsiteX1889" fmla="*/ 1291073 w 12192000"/>
              <a:gd name="connsiteY1889" fmla="*/ 2999094 h 4251103"/>
              <a:gd name="connsiteX1890" fmla="*/ 1306556 w 12192000"/>
              <a:gd name="connsiteY1890" fmla="*/ 2999094 h 4251103"/>
              <a:gd name="connsiteX1891" fmla="*/ 1270430 w 12192000"/>
              <a:gd name="connsiteY1891" fmla="*/ 2975619 h 4251103"/>
              <a:gd name="connsiteX1892" fmla="*/ 1244627 w 12192000"/>
              <a:gd name="connsiteY1892" fmla="*/ 2967792 h 4251103"/>
              <a:gd name="connsiteX1893" fmla="*/ 1254948 w 12192000"/>
              <a:gd name="connsiteY1893" fmla="*/ 2967792 h 4251103"/>
              <a:gd name="connsiteX1894" fmla="*/ 1311716 w 12192000"/>
              <a:gd name="connsiteY1894" fmla="*/ 2967792 h 4251103"/>
              <a:gd name="connsiteX1895" fmla="*/ 1244627 w 12192000"/>
              <a:gd name="connsiteY1895" fmla="*/ 2913017 h 4251103"/>
              <a:gd name="connsiteX1896" fmla="*/ 1275592 w 12192000"/>
              <a:gd name="connsiteY1896" fmla="*/ 2928669 h 4251103"/>
              <a:gd name="connsiteX1897" fmla="*/ 1301394 w 12192000"/>
              <a:gd name="connsiteY1897" fmla="*/ 2936492 h 4251103"/>
              <a:gd name="connsiteX1898" fmla="*/ 1265269 w 12192000"/>
              <a:gd name="connsiteY1898" fmla="*/ 2905193 h 4251103"/>
              <a:gd name="connsiteX1899" fmla="*/ 1280751 w 12192000"/>
              <a:gd name="connsiteY1899" fmla="*/ 2897367 h 4251103"/>
              <a:gd name="connsiteX1900" fmla="*/ 1234306 w 12192000"/>
              <a:gd name="connsiteY1900" fmla="*/ 2850418 h 4251103"/>
              <a:gd name="connsiteX1901" fmla="*/ 1213662 w 12192000"/>
              <a:gd name="connsiteY1901" fmla="*/ 2850418 h 4251103"/>
              <a:gd name="connsiteX1902" fmla="*/ 1213662 w 12192000"/>
              <a:gd name="connsiteY1902" fmla="*/ 2826942 h 4251103"/>
              <a:gd name="connsiteX1903" fmla="*/ 1187860 w 12192000"/>
              <a:gd name="connsiteY1903" fmla="*/ 2834766 h 4251103"/>
              <a:gd name="connsiteX1904" fmla="*/ 1177537 w 12192000"/>
              <a:gd name="connsiteY1904" fmla="*/ 2826942 h 4251103"/>
              <a:gd name="connsiteX1905" fmla="*/ 1203339 w 12192000"/>
              <a:gd name="connsiteY1905" fmla="*/ 2826942 h 4251103"/>
              <a:gd name="connsiteX1906" fmla="*/ 1167216 w 12192000"/>
              <a:gd name="connsiteY1906" fmla="*/ 2803467 h 4251103"/>
              <a:gd name="connsiteX1907" fmla="*/ 1162053 w 12192000"/>
              <a:gd name="connsiteY1907" fmla="*/ 2819116 h 4251103"/>
              <a:gd name="connsiteX1908" fmla="*/ 1136251 w 12192000"/>
              <a:gd name="connsiteY1908" fmla="*/ 2795640 h 4251103"/>
              <a:gd name="connsiteX1909" fmla="*/ 1131089 w 12192000"/>
              <a:gd name="connsiteY1909" fmla="*/ 2842591 h 4251103"/>
              <a:gd name="connsiteX1910" fmla="*/ 1146573 w 12192000"/>
              <a:gd name="connsiteY1910" fmla="*/ 2858241 h 4251103"/>
              <a:gd name="connsiteX1911" fmla="*/ 1120768 w 12192000"/>
              <a:gd name="connsiteY1911" fmla="*/ 2858241 h 4251103"/>
              <a:gd name="connsiteX1912" fmla="*/ 1146573 w 12192000"/>
              <a:gd name="connsiteY1912" fmla="*/ 2873890 h 4251103"/>
              <a:gd name="connsiteX1913" fmla="*/ 1193018 w 12192000"/>
              <a:gd name="connsiteY1913" fmla="*/ 2866066 h 4251103"/>
              <a:gd name="connsiteX1914" fmla="*/ 1187860 w 12192000"/>
              <a:gd name="connsiteY1914" fmla="*/ 2881718 h 4251103"/>
              <a:gd name="connsiteX1915" fmla="*/ 1208500 w 12192000"/>
              <a:gd name="connsiteY1915" fmla="*/ 2889541 h 4251103"/>
              <a:gd name="connsiteX1916" fmla="*/ 1213662 w 12192000"/>
              <a:gd name="connsiteY1916" fmla="*/ 2897367 h 4251103"/>
              <a:gd name="connsiteX1917" fmla="*/ 1213662 w 12192000"/>
              <a:gd name="connsiteY1917" fmla="*/ 2913017 h 4251103"/>
              <a:gd name="connsiteX1918" fmla="*/ 1162053 w 12192000"/>
              <a:gd name="connsiteY1918" fmla="*/ 2897367 h 4251103"/>
              <a:gd name="connsiteX1919" fmla="*/ 1182697 w 12192000"/>
              <a:gd name="connsiteY1919" fmla="*/ 2897367 h 4251103"/>
              <a:gd name="connsiteX1920" fmla="*/ 1141411 w 12192000"/>
              <a:gd name="connsiteY1920" fmla="*/ 2873890 h 4251103"/>
              <a:gd name="connsiteX1921" fmla="*/ 1125928 w 12192000"/>
              <a:gd name="connsiteY1921" fmla="*/ 2881718 h 4251103"/>
              <a:gd name="connsiteX1922" fmla="*/ 1141411 w 12192000"/>
              <a:gd name="connsiteY1922" fmla="*/ 2897367 h 4251103"/>
              <a:gd name="connsiteX1923" fmla="*/ 1125928 w 12192000"/>
              <a:gd name="connsiteY1923" fmla="*/ 2889541 h 4251103"/>
              <a:gd name="connsiteX1924" fmla="*/ 1125928 w 12192000"/>
              <a:gd name="connsiteY1924" fmla="*/ 2897367 h 4251103"/>
              <a:gd name="connsiteX1925" fmla="*/ 1131089 w 12192000"/>
              <a:gd name="connsiteY1925" fmla="*/ 2905193 h 4251103"/>
              <a:gd name="connsiteX1926" fmla="*/ 1143289 w 12192000"/>
              <a:gd name="connsiteY1926" fmla="*/ 2910883 h 4251103"/>
              <a:gd name="connsiteX1927" fmla="*/ 1120768 w 12192000"/>
              <a:gd name="connsiteY1927" fmla="*/ 2905193 h 4251103"/>
              <a:gd name="connsiteX1928" fmla="*/ 1141411 w 12192000"/>
              <a:gd name="connsiteY1928" fmla="*/ 2928669 h 4251103"/>
              <a:gd name="connsiteX1929" fmla="*/ 1213662 w 12192000"/>
              <a:gd name="connsiteY1929" fmla="*/ 2944316 h 4251103"/>
              <a:gd name="connsiteX1930" fmla="*/ 1203339 w 12192000"/>
              <a:gd name="connsiteY1930" fmla="*/ 2967792 h 4251103"/>
              <a:gd name="connsiteX1931" fmla="*/ 1244627 w 12192000"/>
              <a:gd name="connsiteY1931" fmla="*/ 2967792 h 4251103"/>
              <a:gd name="connsiteX1932" fmla="*/ 1229144 w 12192000"/>
              <a:gd name="connsiteY1932" fmla="*/ 2975619 h 4251103"/>
              <a:gd name="connsiteX1933" fmla="*/ 1254948 w 12192000"/>
              <a:gd name="connsiteY1933" fmla="*/ 2991268 h 4251103"/>
              <a:gd name="connsiteX1934" fmla="*/ 1229144 w 12192000"/>
              <a:gd name="connsiteY1934" fmla="*/ 2999094 h 4251103"/>
              <a:gd name="connsiteX1935" fmla="*/ 1223985 w 12192000"/>
              <a:gd name="connsiteY1935" fmla="*/ 3006920 h 4251103"/>
              <a:gd name="connsiteX1936" fmla="*/ 1254948 w 12192000"/>
              <a:gd name="connsiteY1936" fmla="*/ 3014743 h 4251103"/>
              <a:gd name="connsiteX1937" fmla="*/ 1270430 w 12192000"/>
              <a:gd name="connsiteY1937" fmla="*/ 3046042 h 4251103"/>
              <a:gd name="connsiteX1938" fmla="*/ 1229144 w 12192000"/>
              <a:gd name="connsiteY1938" fmla="*/ 3030393 h 4251103"/>
              <a:gd name="connsiteX1939" fmla="*/ 1239466 w 12192000"/>
              <a:gd name="connsiteY1939" fmla="*/ 3046042 h 4251103"/>
              <a:gd name="connsiteX1940" fmla="*/ 1193018 w 12192000"/>
              <a:gd name="connsiteY1940" fmla="*/ 3046042 h 4251103"/>
              <a:gd name="connsiteX1941" fmla="*/ 1198181 w 12192000"/>
              <a:gd name="connsiteY1941" fmla="*/ 3061692 h 4251103"/>
              <a:gd name="connsiteX1942" fmla="*/ 1136251 w 12192000"/>
              <a:gd name="connsiteY1942" fmla="*/ 3038219 h 4251103"/>
              <a:gd name="connsiteX1943" fmla="*/ 1136251 w 12192000"/>
              <a:gd name="connsiteY1943" fmla="*/ 3053870 h 4251103"/>
              <a:gd name="connsiteX1944" fmla="*/ 1162053 w 12192000"/>
              <a:gd name="connsiteY1944" fmla="*/ 3069519 h 4251103"/>
              <a:gd name="connsiteX1945" fmla="*/ 1105286 w 12192000"/>
              <a:gd name="connsiteY1945" fmla="*/ 3053870 h 4251103"/>
              <a:gd name="connsiteX1946" fmla="*/ 1094965 w 12192000"/>
              <a:gd name="connsiteY1946" fmla="*/ 3030393 h 4251103"/>
              <a:gd name="connsiteX1947" fmla="*/ 1074321 w 12192000"/>
              <a:gd name="connsiteY1947" fmla="*/ 3030393 h 4251103"/>
              <a:gd name="connsiteX1948" fmla="*/ 1079482 w 12192000"/>
              <a:gd name="connsiteY1948" fmla="*/ 3053870 h 4251103"/>
              <a:gd name="connsiteX1949" fmla="*/ 1048517 w 12192000"/>
              <a:gd name="connsiteY1949" fmla="*/ 3053870 h 4251103"/>
              <a:gd name="connsiteX1950" fmla="*/ 1048517 w 12192000"/>
              <a:gd name="connsiteY1950" fmla="*/ 3022570 h 4251103"/>
              <a:gd name="connsiteX1951" fmla="*/ 1007232 w 12192000"/>
              <a:gd name="connsiteY1951" fmla="*/ 3014743 h 4251103"/>
              <a:gd name="connsiteX1952" fmla="*/ 971106 w 12192000"/>
              <a:gd name="connsiteY1952" fmla="*/ 2967792 h 4251103"/>
              <a:gd name="connsiteX1953" fmla="*/ 960783 w 12192000"/>
              <a:gd name="connsiteY1953" fmla="*/ 2975619 h 4251103"/>
              <a:gd name="connsiteX1954" fmla="*/ 940139 w 12192000"/>
              <a:gd name="connsiteY1954" fmla="*/ 2952143 h 4251103"/>
              <a:gd name="connsiteX1955" fmla="*/ 960783 w 12192000"/>
              <a:gd name="connsiteY1955" fmla="*/ 2959968 h 4251103"/>
              <a:gd name="connsiteX1956" fmla="*/ 904016 w 12192000"/>
              <a:gd name="connsiteY1956" fmla="*/ 2928669 h 4251103"/>
              <a:gd name="connsiteX1957" fmla="*/ 976267 w 12192000"/>
              <a:gd name="connsiteY1957" fmla="*/ 2936492 h 4251103"/>
              <a:gd name="connsiteX1958" fmla="*/ 965946 w 12192000"/>
              <a:gd name="connsiteY1958" fmla="*/ 2944316 h 4251103"/>
              <a:gd name="connsiteX1959" fmla="*/ 1007232 w 12192000"/>
              <a:gd name="connsiteY1959" fmla="*/ 2959968 h 4251103"/>
              <a:gd name="connsiteX1960" fmla="*/ 1012392 w 12192000"/>
              <a:gd name="connsiteY1960" fmla="*/ 2952143 h 4251103"/>
              <a:gd name="connsiteX1961" fmla="*/ 996911 w 12192000"/>
              <a:gd name="connsiteY1961" fmla="*/ 2944316 h 4251103"/>
              <a:gd name="connsiteX1962" fmla="*/ 1038195 w 12192000"/>
              <a:gd name="connsiteY1962" fmla="*/ 2944316 h 4251103"/>
              <a:gd name="connsiteX1963" fmla="*/ 1017553 w 12192000"/>
              <a:gd name="connsiteY1963" fmla="*/ 2889541 h 4251103"/>
              <a:gd name="connsiteX1964" fmla="*/ 976267 w 12192000"/>
              <a:gd name="connsiteY1964" fmla="*/ 2873890 h 4251103"/>
              <a:gd name="connsiteX1965" fmla="*/ 955623 w 12192000"/>
              <a:gd name="connsiteY1965" fmla="*/ 2858241 h 4251103"/>
              <a:gd name="connsiteX1966" fmla="*/ 950462 w 12192000"/>
              <a:gd name="connsiteY1966" fmla="*/ 2842591 h 4251103"/>
              <a:gd name="connsiteX1967" fmla="*/ 971106 w 12192000"/>
              <a:gd name="connsiteY1967" fmla="*/ 2834766 h 4251103"/>
              <a:gd name="connsiteX1968" fmla="*/ 940139 w 12192000"/>
              <a:gd name="connsiteY1968" fmla="*/ 2819116 h 4251103"/>
              <a:gd name="connsiteX1969" fmla="*/ 934981 w 12192000"/>
              <a:gd name="connsiteY1969" fmla="*/ 2842591 h 4251103"/>
              <a:gd name="connsiteX1970" fmla="*/ 960783 w 12192000"/>
              <a:gd name="connsiteY1970" fmla="*/ 2866066 h 4251103"/>
              <a:gd name="connsiteX1971" fmla="*/ 940139 w 12192000"/>
              <a:gd name="connsiteY1971" fmla="*/ 2866066 h 4251103"/>
              <a:gd name="connsiteX1972" fmla="*/ 960783 w 12192000"/>
              <a:gd name="connsiteY1972" fmla="*/ 2881718 h 4251103"/>
              <a:gd name="connsiteX1973" fmla="*/ 965946 w 12192000"/>
              <a:gd name="connsiteY1973" fmla="*/ 2873890 h 4251103"/>
              <a:gd name="connsiteX1974" fmla="*/ 996911 w 12192000"/>
              <a:gd name="connsiteY1974" fmla="*/ 2913017 h 4251103"/>
              <a:gd name="connsiteX1975" fmla="*/ 934981 w 12192000"/>
              <a:gd name="connsiteY1975" fmla="*/ 2873890 h 4251103"/>
              <a:gd name="connsiteX1976" fmla="*/ 929819 w 12192000"/>
              <a:gd name="connsiteY1976" fmla="*/ 2858241 h 4251103"/>
              <a:gd name="connsiteX1977" fmla="*/ 904016 w 12192000"/>
              <a:gd name="connsiteY1977" fmla="*/ 2858241 h 4251103"/>
              <a:gd name="connsiteX1978" fmla="*/ 893693 w 12192000"/>
              <a:gd name="connsiteY1978" fmla="*/ 2842591 h 4251103"/>
              <a:gd name="connsiteX1979" fmla="*/ 888533 w 12192000"/>
              <a:gd name="connsiteY1979" fmla="*/ 2858241 h 4251103"/>
              <a:gd name="connsiteX1980" fmla="*/ 909177 w 12192000"/>
              <a:gd name="connsiteY1980" fmla="*/ 2873890 h 4251103"/>
              <a:gd name="connsiteX1981" fmla="*/ 857568 w 12192000"/>
              <a:gd name="connsiteY1981" fmla="*/ 2850418 h 4251103"/>
              <a:gd name="connsiteX1982" fmla="*/ 878211 w 12192000"/>
              <a:gd name="connsiteY1982" fmla="*/ 2858241 h 4251103"/>
              <a:gd name="connsiteX1983" fmla="*/ 873049 w 12192000"/>
              <a:gd name="connsiteY1983" fmla="*/ 2873890 h 4251103"/>
              <a:gd name="connsiteX1984" fmla="*/ 842087 w 12192000"/>
              <a:gd name="connsiteY1984" fmla="*/ 2873890 h 4251103"/>
              <a:gd name="connsiteX1985" fmla="*/ 873049 w 12192000"/>
              <a:gd name="connsiteY1985" fmla="*/ 2897367 h 4251103"/>
              <a:gd name="connsiteX1986" fmla="*/ 862731 w 12192000"/>
              <a:gd name="connsiteY1986" fmla="*/ 2905193 h 4251103"/>
              <a:gd name="connsiteX1987" fmla="*/ 842087 w 12192000"/>
              <a:gd name="connsiteY1987" fmla="*/ 2889541 h 4251103"/>
              <a:gd name="connsiteX1988" fmla="*/ 852408 w 12192000"/>
              <a:gd name="connsiteY1988" fmla="*/ 2905193 h 4251103"/>
              <a:gd name="connsiteX1989" fmla="*/ 878211 w 12192000"/>
              <a:gd name="connsiteY1989" fmla="*/ 2920843 h 4251103"/>
              <a:gd name="connsiteX1990" fmla="*/ 831766 w 12192000"/>
              <a:gd name="connsiteY1990" fmla="*/ 2905193 h 4251103"/>
              <a:gd name="connsiteX1991" fmla="*/ 852408 w 12192000"/>
              <a:gd name="connsiteY1991" fmla="*/ 2928669 h 4251103"/>
              <a:gd name="connsiteX1992" fmla="*/ 805962 w 12192000"/>
              <a:gd name="connsiteY1992" fmla="*/ 2920843 h 4251103"/>
              <a:gd name="connsiteX1993" fmla="*/ 774997 w 12192000"/>
              <a:gd name="connsiteY1993" fmla="*/ 2905193 h 4251103"/>
              <a:gd name="connsiteX1994" fmla="*/ 816281 w 12192000"/>
              <a:gd name="connsiteY1994" fmla="*/ 2913017 h 4251103"/>
              <a:gd name="connsiteX1995" fmla="*/ 816281 w 12192000"/>
              <a:gd name="connsiteY1995" fmla="*/ 2897367 h 4251103"/>
              <a:gd name="connsiteX1996" fmla="*/ 800799 w 12192000"/>
              <a:gd name="connsiteY1996" fmla="*/ 2873890 h 4251103"/>
              <a:gd name="connsiteX1997" fmla="*/ 707908 w 12192000"/>
              <a:gd name="connsiteY1997" fmla="*/ 2842591 h 4251103"/>
              <a:gd name="connsiteX1998" fmla="*/ 687264 w 12192000"/>
              <a:gd name="connsiteY1998" fmla="*/ 2834766 h 4251103"/>
              <a:gd name="connsiteX1999" fmla="*/ 687264 w 12192000"/>
              <a:gd name="connsiteY1999" fmla="*/ 2858241 h 4251103"/>
              <a:gd name="connsiteX2000" fmla="*/ 671782 w 12192000"/>
              <a:gd name="connsiteY2000" fmla="*/ 2850418 h 4251103"/>
              <a:gd name="connsiteX2001" fmla="*/ 661459 w 12192000"/>
              <a:gd name="connsiteY2001" fmla="*/ 2855307 h 4251103"/>
              <a:gd name="connsiteX2002" fmla="*/ 654274 w 12192000"/>
              <a:gd name="connsiteY2002" fmla="*/ 2862797 h 4251103"/>
              <a:gd name="connsiteX2003" fmla="*/ 609852 w 12192000"/>
              <a:gd name="connsiteY2003" fmla="*/ 2842591 h 4251103"/>
              <a:gd name="connsiteX2004" fmla="*/ 594369 w 12192000"/>
              <a:gd name="connsiteY2004" fmla="*/ 2787817 h 4251103"/>
              <a:gd name="connsiteX2005" fmla="*/ 625334 w 12192000"/>
              <a:gd name="connsiteY2005" fmla="*/ 2772165 h 4251103"/>
              <a:gd name="connsiteX2006" fmla="*/ 599531 w 12192000"/>
              <a:gd name="connsiteY2006" fmla="*/ 2772165 h 4251103"/>
              <a:gd name="connsiteX2007" fmla="*/ 599531 w 12192000"/>
              <a:gd name="connsiteY2007" fmla="*/ 2756516 h 4251103"/>
              <a:gd name="connsiteX2008" fmla="*/ 573727 w 12192000"/>
              <a:gd name="connsiteY2008" fmla="*/ 2779991 h 4251103"/>
              <a:gd name="connsiteX2009" fmla="*/ 584048 w 12192000"/>
              <a:gd name="connsiteY2009" fmla="*/ 2803467 h 4251103"/>
              <a:gd name="connsiteX2010" fmla="*/ 558243 w 12192000"/>
              <a:gd name="connsiteY2010" fmla="*/ 2795640 h 4251103"/>
              <a:gd name="connsiteX2011" fmla="*/ 516959 w 12192000"/>
              <a:gd name="connsiteY2011" fmla="*/ 2834766 h 4251103"/>
              <a:gd name="connsiteX2012" fmla="*/ 547922 w 12192000"/>
              <a:gd name="connsiteY2012" fmla="*/ 2842591 h 4251103"/>
              <a:gd name="connsiteX2013" fmla="*/ 532440 w 12192000"/>
              <a:gd name="connsiteY2013" fmla="*/ 2850418 h 4251103"/>
              <a:gd name="connsiteX2014" fmla="*/ 511798 w 12192000"/>
              <a:gd name="connsiteY2014" fmla="*/ 2850418 h 4251103"/>
              <a:gd name="connsiteX2015" fmla="*/ 532440 w 12192000"/>
              <a:gd name="connsiteY2015" fmla="*/ 2858241 h 4251103"/>
              <a:gd name="connsiteX2016" fmla="*/ 553084 w 12192000"/>
              <a:gd name="connsiteY2016" fmla="*/ 2889541 h 4251103"/>
              <a:gd name="connsiteX2017" fmla="*/ 547922 w 12192000"/>
              <a:gd name="connsiteY2017" fmla="*/ 2913017 h 4251103"/>
              <a:gd name="connsiteX2018" fmla="*/ 511798 w 12192000"/>
              <a:gd name="connsiteY2018" fmla="*/ 2920843 h 4251103"/>
              <a:gd name="connsiteX2019" fmla="*/ 511798 w 12192000"/>
              <a:gd name="connsiteY2019" fmla="*/ 2897367 h 4251103"/>
              <a:gd name="connsiteX2020" fmla="*/ 501476 w 12192000"/>
              <a:gd name="connsiteY2020" fmla="*/ 2920843 h 4251103"/>
              <a:gd name="connsiteX2021" fmla="*/ 470513 w 12192000"/>
              <a:gd name="connsiteY2021" fmla="*/ 2913017 h 4251103"/>
              <a:gd name="connsiteX2022" fmla="*/ 455039 w 12192000"/>
              <a:gd name="connsiteY2022" fmla="*/ 2913017 h 4251103"/>
              <a:gd name="connsiteX2023" fmla="*/ 475675 w 12192000"/>
              <a:gd name="connsiteY2023" fmla="*/ 2928669 h 4251103"/>
              <a:gd name="connsiteX2024" fmla="*/ 449868 w 12192000"/>
              <a:gd name="connsiteY2024" fmla="*/ 2928669 h 4251103"/>
              <a:gd name="connsiteX2025" fmla="*/ 444708 w 12192000"/>
              <a:gd name="connsiteY2025" fmla="*/ 2975619 h 4251103"/>
              <a:gd name="connsiteX2026" fmla="*/ 475675 w 12192000"/>
              <a:gd name="connsiteY2026" fmla="*/ 2999094 h 4251103"/>
              <a:gd name="connsiteX2027" fmla="*/ 470513 w 12192000"/>
              <a:gd name="connsiteY2027" fmla="*/ 3014743 h 4251103"/>
              <a:gd name="connsiteX2028" fmla="*/ 449868 w 12192000"/>
              <a:gd name="connsiteY2028" fmla="*/ 3006920 h 4251103"/>
              <a:gd name="connsiteX2029" fmla="*/ 460192 w 12192000"/>
              <a:gd name="connsiteY2029" fmla="*/ 3030393 h 4251103"/>
              <a:gd name="connsiteX2030" fmla="*/ 418903 w 12192000"/>
              <a:gd name="connsiteY2030" fmla="*/ 3014743 h 4251103"/>
              <a:gd name="connsiteX2031" fmla="*/ 413745 w 12192000"/>
              <a:gd name="connsiteY2031" fmla="*/ 3022570 h 4251103"/>
              <a:gd name="connsiteX2032" fmla="*/ 449868 w 12192000"/>
              <a:gd name="connsiteY2032" fmla="*/ 3038219 h 4251103"/>
              <a:gd name="connsiteX2033" fmla="*/ 424064 w 12192000"/>
              <a:gd name="connsiteY2033" fmla="*/ 3030393 h 4251103"/>
              <a:gd name="connsiteX2034" fmla="*/ 393100 w 12192000"/>
              <a:gd name="connsiteY2034" fmla="*/ 3069519 h 4251103"/>
              <a:gd name="connsiteX2035" fmla="*/ 377620 w 12192000"/>
              <a:gd name="connsiteY2035" fmla="*/ 3069519 h 4251103"/>
              <a:gd name="connsiteX2036" fmla="*/ 387942 w 12192000"/>
              <a:gd name="connsiteY2036" fmla="*/ 3092994 h 4251103"/>
              <a:gd name="connsiteX2037" fmla="*/ 372456 w 12192000"/>
              <a:gd name="connsiteY2037" fmla="*/ 3092994 h 4251103"/>
              <a:gd name="connsiteX2038" fmla="*/ 346653 w 12192000"/>
              <a:gd name="connsiteY2038" fmla="*/ 3085169 h 4251103"/>
              <a:gd name="connsiteX2039" fmla="*/ 398260 w 12192000"/>
              <a:gd name="connsiteY2039" fmla="*/ 3139943 h 4251103"/>
              <a:gd name="connsiteX2040" fmla="*/ 382779 w 12192000"/>
              <a:gd name="connsiteY2040" fmla="*/ 3155595 h 4251103"/>
              <a:gd name="connsiteX2041" fmla="*/ 326012 w 12192000"/>
              <a:gd name="connsiteY2041" fmla="*/ 3124296 h 4251103"/>
              <a:gd name="connsiteX2042" fmla="*/ 315691 w 12192000"/>
              <a:gd name="connsiteY2042" fmla="*/ 3030393 h 4251103"/>
              <a:gd name="connsiteX2043" fmla="*/ 362139 w 12192000"/>
              <a:gd name="connsiteY2043" fmla="*/ 3030393 h 4251103"/>
              <a:gd name="connsiteX2044" fmla="*/ 315691 w 12192000"/>
              <a:gd name="connsiteY2044" fmla="*/ 3014743 h 4251103"/>
              <a:gd name="connsiteX2045" fmla="*/ 233117 w 12192000"/>
              <a:gd name="connsiteY2045" fmla="*/ 2999094 h 4251103"/>
              <a:gd name="connsiteX2046" fmla="*/ 212473 w 12192000"/>
              <a:gd name="connsiteY2046" fmla="*/ 2975619 h 4251103"/>
              <a:gd name="connsiteX2047" fmla="*/ 186672 w 12192000"/>
              <a:gd name="connsiteY2047" fmla="*/ 2975619 h 4251103"/>
              <a:gd name="connsiteX2048" fmla="*/ 93778 w 12192000"/>
              <a:gd name="connsiteY2048" fmla="*/ 2928669 h 4251103"/>
              <a:gd name="connsiteX2049" fmla="*/ 98939 w 12192000"/>
              <a:gd name="connsiteY2049" fmla="*/ 2928669 h 4251103"/>
              <a:gd name="connsiteX2050" fmla="*/ 19592 w 12192000"/>
              <a:gd name="connsiteY2050" fmla="*/ 2894432 h 4251103"/>
              <a:gd name="connsiteX2051" fmla="*/ 0 w 12192000"/>
              <a:gd name="connsiteY2051" fmla="*/ 2885296 h 425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Lst>
            <a:rect l="l" t="t" r="r" b="b"/>
            <a:pathLst>
              <a:path w="12192000" h="4251103">
                <a:moveTo>
                  <a:pt x="6931687" y="4243277"/>
                </a:moveTo>
                <a:cubicBezTo>
                  <a:pt x="6947170" y="4243277"/>
                  <a:pt x="6952331" y="4251103"/>
                  <a:pt x="6962652" y="4251103"/>
                </a:cubicBezTo>
                <a:lnTo>
                  <a:pt x="6926527" y="4251103"/>
                </a:lnTo>
                <a:cubicBezTo>
                  <a:pt x="6926527" y="4251103"/>
                  <a:pt x="6926527" y="4251103"/>
                  <a:pt x="6921366" y="4251103"/>
                </a:cubicBezTo>
                <a:cubicBezTo>
                  <a:pt x="6931687" y="4251103"/>
                  <a:pt x="6926527" y="4243277"/>
                  <a:pt x="6931687" y="4243277"/>
                </a:cubicBezTo>
                <a:close/>
                <a:moveTo>
                  <a:pt x="7061514" y="4216590"/>
                </a:moveTo>
                <a:cubicBezTo>
                  <a:pt x="7058880" y="4216202"/>
                  <a:pt x="7055367" y="4216718"/>
                  <a:pt x="7050258" y="4218784"/>
                </a:cubicBezTo>
                <a:cubicBezTo>
                  <a:pt x="7050258" y="4227046"/>
                  <a:pt x="7040040" y="4235306"/>
                  <a:pt x="7055368" y="4235306"/>
                </a:cubicBezTo>
                <a:lnTo>
                  <a:pt x="7063031" y="4231176"/>
                </a:lnTo>
                <a:lnTo>
                  <a:pt x="7070695" y="4235306"/>
                </a:lnTo>
                <a:cubicBezTo>
                  <a:pt x="7065585" y="4235306"/>
                  <a:pt x="7075804" y="4227046"/>
                  <a:pt x="7080913" y="4227046"/>
                </a:cubicBezTo>
                <a:cubicBezTo>
                  <a:pt x="7069417" y="4227046"/>
                  <a:pt x="7069418" y="4217752"/>
                  <a:pt x="7061514" y="4216590"/>
                </a:cubicBezTo>
                <a:close/>
                <a:moveTo>
                  <a:pt x="7097260" y="4210523"/>
                </a:moveTo>
                <a:cubicBezTo>
                  <a:pt x="7107252" y="4218784"/>
                  <a:pt x="7097260" y="4235306"/>
                  <a:pt x="7112249" y="4235306"/>
                </a:cubicBezTo>
                <a:cubicBezTo>
                  <a:pt x="7107252" y="4235306"/>
                  <a:pt x="7127235" y="4202260"/>
                  <a:pt x="7097260" y="4210523"/>
                </a:cubicBezTo>
                <a:close/>
                <a:moveTo>
                  <a:pt x="6977368" y="4202260"/>
                </a:moveTo>
                <a:cubicBezTo>
                  <a:pt x="6982816" y="4210523"/>
                  <a:pt x="6971917" y="4210523"/>
                  <a:pt x="6971917" y="4210523"/>
                </a:cubicBezTo>
                <a:cubicBezTo>
                  <a:pt x="6982816" y="4210523"/>
                  <a:pt x="6988266" y="4210523"/>
                  <a:pt x="6993716" y="4218784"/>
                </a:cubicBezTo>
                <a:cubicBezTo>
                  <a:pt x="6982816" y="4218784"/>
                  <a:pt x="6966468" y="4227046"/>
                  <a:pt x="6977368" y="4227046"/>
                </a:cubicBezTo>
                <a:cubicBezTo>
                  <a:pt x="6977368" y="4218784"/>
                  <a:pt x="7010065" y="4227046"/>
                  <a:pt x="7004616" y="4218784"/>
                </a:cubicBezTo>
                <a:cubicBezTo>
                  <a:pt x="6988266" y="4218784"/>
                  <a:pt x="6993716" y="4202260"/>
                  <a:pt x="6977368" y="4202260"/>
                </a:cubicBezTo>
                <a:close/>
                <a:moveTo>
                  <a:pt x="7448767" y="4181609"/>
                </a:moveTo>
                <a:cubicBezTo>
                  <a:pt x="7437867" y="4189871"/>
                  <a:pt x="7416068" y="4173347"/>
                  <a:pt x="7416068" y="4189871"/>
                </a:cubicBezTo>
                <a:cubicBezTo>
                  <a:pt x="7426968" y="4189871"/>
                  <a:pt x="7448767" y="4189871"/>
                  <a:pt x="7448767" y="4181609"/>
                </a:cubicBezTo>
                <a:close/>
                <a:moveTo>
                  <a:pt x="7431737" y="4165086"/>
                </a:moveTo>
                <a:cubicBezTo>
                  <a:pt x="7452628" y="4173347"/>
                  <a:pt x="7416068" y="4173347"/>
                  <a:pt x="7426516" y="4173347"/>
                </a:cubicBezTo>
                <a:cubicBezTo>
                  <a:pt x="7442183" y="4173347"/>
                  <a:pt x="7463073" y="4173347"/>
                  <a:pt x="7478742" y="4181609"/>
                </a:cubicBezTo>
                <a:cubicBezTo>
                  <a:pt x="7478742" y="4173347"/>
                  <a:pt x="7468296" y="4173347"/>
                  <a:pt x="7478742" y="4173347"/>
                </a:cubicBezTo>
                <a:cubicBezTo>
                  <a:pt x="7463073" y="4173347"/>
                  <a:pt x="7442183" y="4165086"/>
                  <a:pt x="7431737" y="4165086"/>
                </a:cubicBezTo>
                <a:close/>
                <a:moveTo>
                  <a:pt x="6965215" y="4154826"/>
                </a:moveTo>
                <a:lnTo>
                  <a:pt x="6962652" y="4157202"/>
                </a:lnTo>
                <a:cubicBezTo>
                  <a:pt x="6942008" y="4157202"/>
                  <a:pt x="6942008" y="4157202"/>
                  <a:pt x="6921366" y="4157202"/>
                </a:cubicBezTo>
                <a:close/>
                <a:moveTo>
                  <a:pt x="7580806" y="4150304"/>
                </a:moveTo>
                <a:lnTo>
                  <a:pt x="7673857" y="4150304"/>
                </a:lnTo>
                <a:cubicBezTo>
                  <a:pt x="7637671" y="4158127"/>
                  <a:pt x="7616992" y="4158127"/>
                  <a:pt x="7575637" y="4165956"/>
                </a:cubicBezTo>
                <a:cubicBezTo>
                  <a:pt x="7575637" y="4158127"/>
                  <a:pt x="7606654" y="4150304"/>
                  <a:pt x="7580806" y="4150304"/>
                </a:cubicBezTo>
                <a:close/>
                <a:moveTo>
                  <a:pt x="7473292" y="4140301"/>
                </a:moveTo>
                <a:cubicBezTo>
                  <a:pt x="7457760" y="4148564"/>
                  <a:pt x="7437051" y="4148564"/>
                  <a:pt x="7421519" y="4156825"/>
                </a:cubicBezTo>
                <a:cubicBezTo>
                  <a:pt x="7437051" y="4156825"/>
                  <a:pt x="7473292" y="4156825"/>
                  <a:pt x="7473292" y="4140301"/>
                </a:cubicBezTo>
                <a:close/>
                <a:moveTo>
                  <a:pt x="8026654" y="4134105"/>
                </a:moveTo>
                <a:cubicBezTo>
                  <a:pt x="8020802" y="4132556"/>
                  <a:pt x="8014299" y="4131008"/>
                  <a:pt x="8009096" y="4134107"/>
                </a:cubicBezTo>
                <a:cubicBezTo>
                  <a:pt x="8019502" y="4140301"/>
                  <a:pt x="7988288" y="4134107"/>
                  <a:pt x="7993491" y="4140301"/>
                </a:cubicBezTo>
                <a:cubicBezTo>
                  <a:pt x="8019502" y="4134107"/>
                  <a:pt x="8029905" y="4140301"/>
                  <a:pt x="8045510" y="4140301"/>
                </a:cubicBezTo>
                <a:cubicBezTo>
                  <a:pt x="8045510" y="4134107"/>
                  <a:pt x="8045510" y="4134107"/>
                  <a:pt x="8040310" y="4134107"/>
                </a:cubicBezTo>
                <a:cubicBezTo>
                  <a:pt x="8037709" y="4137205"/>
                  <a:pt x="8032507" y="4135654"/>
                  <a:pt x="8026654" y="4134105"/>
                </a:cubicBezTo>
                <a:close/>
                <a:moveTo>
                  <a:pt x="7224393" y="4117825"/>
                </a:moveTo>
                <a:cubicBezTo>
                  <a:pt x="7219540" y="4120875"/>
                  <a:pt x="7230779" y="4133073"/>
                  <a:pt x="7214430" y="4133073"/>
                </a:cubicBezTo>
                <a:lnTo>
                  <a:pt x="7225330" y="4133073"/>
                </a:lnTo>
                <a:cubicBezTo>
                  <a:pt x="7229418" y="4131266"/>
                  <a:pt x="7233504" y="4129460"/>
                  <a:pt x="7241678" y="4133073"/>
                </a:cubicBezTo>
                <a:cubicBezTo>
                  <a:pt x="7236229" y="4125844"/>
                  <a:pt x="7236229" y="4125844"/>
                  <a:pt x="7236229" y="4118614"/>
                </a:cubicBezTo>
                <a:cubicBezTo>
                  <a:pt x="7229418" y="4116808"/>
                  <a:pt x="7226011" y="4116808"/>
                  <a:pt x="7224393" y="4117825"/>
                </a:cubicBezTo>
                <a:close/>
                <a:moveTo>
                  <a:pt x="7617368" y="4111386"/>
                </a:moveTo>
                <a:cubicBezTo>
                  <a:pt x="7612258" y="4127907"/>
                  <a:pt x="7642914" y="4127907"/>
                  <a:pt x="7653132" y="4119647"/>
                </a:cubicBezTo>
                <a:cubicBezTo>
                  <a:pt x="7637804" y="4127907"/>
                  <a:pt x="7632696" y="4119647"/>
                  <a:pt x="7617368" y="4111386"/>
                </a:cubicBezTo>
                <a:close/>
                <a:moveTo>
                  <a:pt x="7293450" y="4111386"/>
                </a:moveTo>
                <a:cubicBezTo>
                  <a:pt x="7308632" y="4111386"/>
                  <a:pt x="7323814" y="4119647"/>
                  <a:pt x="7328873" y="4111386"/>
                </a:cubicBezTo>
                <a:cubicBezTo>
                  <a:pt x="7313692" y="4111386"/>
                  <a:pt x="7298512" y="4111386"/>
                  <a:pt x="7293450" y="4111386"/>
                </a:cubicBezTo>
                <a:close/>
                <a:moveTo>
                  <a:pt x="7189905" y="4111386"/>
                </a:moveTo>
                <a:cubicBezTo>
                  <a:pt x="7184456" y="4111386"/>
                  <a:pt x="7162658" y="4111386"/>
                  <a:pt x="7162658" y="4119647"/>
                </a:cubicBezTo>
                <a:cubicBezTo>
                  <a:pt x="7168106" y="4119647"/>
                  <a:pt x="7168106" y="4119647"/>
                  <a:pt x="7162658" y="4127907"/>
                </a:cubicBezTo>
                <a:cubicBezTo>
                  <a:pt x="7179006" y="4119647"/>
                  <a:pt x="7184456" y="4119647"/>
                  <a:pt x="7189905" y="4111386"/>
                </a:cubicBezTo>
                <a:close/>
                <a:moveTo>
                  <a:pt x="6993411" y="4110878"/>
                </a:moveTo>
                <a:lnTo>
                  <a:pt x="6988455" y="4125901"/>
                </a:lnTo>
                <a:cubicBezTo>
                  <a:pt x="6978134" y="4118075"/>
                  <a:pt x="6983296" y="4114165"/>
                  <a:pt x="6992325" y="4111231"/>
                </a:cubicBezTo>
                <a:close/>
                <a:moveTo>
                  <a:pt x="6993617" y="4110250"/>
                </a:moveTo>
                <a:lnTo>
                  <a:pt x="6994740" y="4110446"/>
                </a:lnTo>
                <a:lnTo>
                  <a:pt x="6993411" y="4110878"/>
                </a:lnTo>
                <a:close/>
                <a:moveTo>
                  <a:pt x="7203054" y="4108321"/>
                </a:moveTo>
                <a:cubicBezTo>
                  <a:pt x="7201760" y="4108093"/>
                  <a:pt x="7199171" y="4108547"/>
                  <a:pt x="7193994" y="4110353"/>
                </a:cubicBezTo>
                <a:cubicBezTo>
                  <a:pt x="7188816" y="4117583"/>
                  <a:pt x="7199171" y="4117583"/>
                  <a:pt x="7199171" y="4124811"/>
                </a:cubicBezTo>
                <a:cubicBezTo>
                  <a:pt x="7188816" y="4124811"/>
                  <a:pt x="7173285" y="4117583"/>
                  <a:pt x="7168106" y="4132040"/>
                </a:cubicBezTo>
                <a:cubicBezTo>
                  <a:pt x="7178463" y="4132040"/>
                  <a:pt x="7193994" y="4124811"/>
                  <a:pt x="7204347" y="4132040"/>
                </a:cubicBezTo>
                <a:cubicBezTo>
                  <a:pt x="7193994" y="4117583"/>
                  <a:pt x="7219880" y="4124811"/>
                  <a:pt x="7214703" y="4110353"/>
                </a:cubicBezTo>
                <a:cubicBezTo>
                  <a:pt x="7199171" y="4115777"/>
                  <a:pt x="7206937" y="4108999"/>
                  <a:pt x="7203054" y="4108321"/>
                </a:cubicBezTo>
                <a:close/>
                <a:moveTo>
                  <a:pt x="7111442" y="4103511"/>
                </a:moveTo>
                <a:cubicBezTo>
                  <a:pt x="7104209" y="4103124"/>
                  <a:pt x="7096898" y="4105191"/>
                  <a:pt x="7091811" y="4111386"/>
                </a:cubicBezTo>
                <a:cubicBezTo>
                  <a:pt x="7096898" y="4111386"/>
                  <a:pt x="7117243" y="4103124"/>
                  <a:pt x="7122329" y="4111386"/>
                </a:cubicBezTo>
                <a:cubicBezTo>
                  <a:pt x="7122329" y="4119647"/>
                  <a:pt x="7112157" y="4119647"/>
                  <a:pt x="7112157" y="4127907"/>
                </a:cubicBezTo>
                <a:cubicBezTo>
                  <a:pt x="7154120" y="4127907"/>
                  <a:pt x="7133137" y="4104675"/>
                  <a:pt x="7111442" y="4103511"/>
                </a:cubicBezTo>
                <a:close/>
                <a:moveTo>
                  <a:pt x="7391544" y="4103124"/>
                </a:moveTo>
                <a:cubicBezTo>
                  <a:pt x="7391544" y="4111386"/>
                  <a:pt x="7416068" y="4119647"/>
                  <a:pt x="7416068" y="4111386"/>
                </a:cubicBezTo>
                <a:cubicBezTo>
                  <a:pt x="7406259" y="4103124"/>
                  <a:pt x="7406259" y="4103124"/>
                  <a:pt x="7391544" y="4103124"/>
                </a:cubicBezTo>
                <a:close/>
                <a:moveTo>
                  <a:pt x="7473291" y="4094863"/>
                </a:moveTo>
                <a:cubicBezTo>
                  <a:pt x="7478438" y="4103124"/>
                  <a:pt x="7514468" y="4103124"/>
                  <a:pt x="7519614" y="4094863"/>
                </a:cubicBezTo>
                <a:cubicBezTo>
                  <a:pt x="7499026" y="4094863"/>
                  <a:pt x="7493879" y="4094863"/>
                  <a:pt x="7473291" y="4094863"/>
                </a:cubicBezTo>
                <a:close/>
                <a:moveTo>
                  <a:pt x="7431269" y="4076145"/>
                </a:moveTo>
                <a:cubicBezTo>
                  <a:pt x="7427328" y="4075758"/>
                  <a:pt x="7422503" y="4076275"/>
                  <a:pt x="7416068" y="4078340"/>
                </a:cubicBezTo>
                <a:cubicBezTo>
                  <a:pt x="7421217" y="4086601"/>
                  <a:pt x="7431509" y="4086601"/>
                  <a:pt x="7436658" y="4094863"/>
                </a:cubicBezTo>
                <a:cubicBezTo>
                  <a:pt x="7446950" y="4086601"/>
                  <a:pt x="7457246" y="4086601"/>
                  <a:pt x="7462393" y="4086601"/>
                </a:cubicBezTo>
                <a:cubicBezTo>
                  <a:pt x="7446952" y="4086601"/>
                  <a:pt x="7443092" y="4077307"/>
                  <a:pt x="7431269" y="4076145"/>
                </a:cubicBezTo>
                <a:close/>
                <a:moveTo>
                  <a:pt x="8587754" y="4061817"/>
                </a:moveTo>
                <a:cubicBezTo>
                  <a:pt x="8567513" y="4070078"/>
                  <a:pt x="8532090" y="4070078"/>
                  <a:pt x="8516909" y="4078340"/>
                </a:cubicBezTo>
                <a:cubicBezTo>
                  <a:pt x="8547272" y="4070078"/>
                  <a:pt x="8567513" y="4078340"/>
                  <a:pt x="8587754" y="4061817"/>
                </a:cubicBezTo>
                <a:close/>
                <a:moveTo>
                  <a:pt x="7509881" y="4049427"/>
                </a:moveTo>
                <a:lnTo>
                  <a:pt x="7510636" y="4051278"/>
                </a:lnTo>
                <a:lnTo>
                  <a:pt x="7500393" y="4053301"/>
                </a:lnTo>
                <a:cubicBezTo>
                  <a:pt x="7495966" y="4055624"/>
                  <a:pt x="7494699" y="4058720"/>
                  <a:pt x="7499762" y="4061820"/>
                </a:cubicBezTo>
                <a:cubicBezTo>
                  <a:pt x="7502290" y="4058720"/>
                  <a:pt x="7508616" y="4057172"/>
                  <a:pt x="7512413" y="4055624"/>
                </a:cubicBezTo>
                <a:lnTo>
                  <a:pt x="7510636" y="4051278"/>
                </a:lnTo>
                <a:lnTo>
                  <a:pt x="7520003" y="4049427"/>
                </a:lnTo>
                <a:cubicBezTo>
                  <a:pt x="7520003" y="4049427"/>
                  <a:pt x="7514943" y="4049427"/>
                  <a:pt x="7509881" y="4049427"/>
                </a:cubicBezTo>
                <a:close/>
                <a:moveTo>
                  <a:pt x="8489498" y="4047792"/>
                </a:moveTo>
                <a:cubicBezTo>
                  <a:pt x="8487934" y="4046846"/>
                  <a:pt x="8486617" y="4046846"/>
                  <a:pt x="8485300" y="4048740"/>
                </a:cubicBezTo>
                <a:cubicBezTo>
                  <a:pt x="8490569" y="4056311"/>
                  <a:pt x="8485300" y="4063885"/>
                  <a:pt x="8474765" y="4063885"/>
                </a:cubicBezTo>
                <a:cubicBezTo>
                  <a:pt x="8458960" y="4063885"/>
                  <a:pt x="8448424" y="4063885"/>
                  <a:pt x="8437887" y="4071456"/>
                </a:cubicBezTo>
                <a:cubicBezTo>
                  <a:pt x="8448424" y="4071456"/>
                  <a:pt x="8485300" y="4063885"/>
                  <a:pt x="8469496" y="4079032"/>
                </a:cubicBezTo>
                <a:cubicBezTo>
                  <a:pt x="8485300" y="4071456"/>
                  <a:pt x="8485300" y="4086605"/>
                  <a:pt x="8501105" y="4079032"/>
                </a:cubicBezTo>
                <a:cubicBezTo>
                  <a:pt x="8506373" y="4063885"/>
                  <a:pt x="8480032" y="4079032"/>
                  <a:pt x="8485300" y="4063885"/>
                </a:cubicBezTo>
                <a:cubicBezTo>
                  <a:pt x="8495835" y="4056311"/>
                  <a:pt x="8506373" y="4063885"/>
                  <a:pt x="8516909" y="4056311"/>
                </a:cubicBezTo>
                <a:cubicBezTo>
                  <a:pt x="8501103" y="4061992"/>
                  <a:pt x="8494190" y="4050632"/>
                  <a:pt x="8489498" y="4047792"/>
                </a:cubicBezTo>
                <a:close/>
                <a:moveTo>
                  <a:pt x="8211257" y="4046962"/>
                </a:moveTo>
                <a:cubicBezTo>
                  <a:pt x="8188338" y="4045917"/>
                  <a:pt x="8157455" y="4062647"/>
                  <a:pt x="8138154" y="4062647"/>
                </a:cubicBezTo>
                <a:cubicBezTo>
                  <a:pt x="8158742" y="4070081"/>
                  <a:pt x="8189624" y="4047774"/>
                  <a:pt x="8215357" y="4055211"/>
                </a:cubicBezTo>
                <a:cubicBezTo>
                  <a:pt x="8215357" y="4062647"/>
                  <a:pt x="8194771" y="4047774"/>
                  <a:pt x="8199918" y="4062647"/>
                </a:cubicBezTo>
                <a:cubicBezTo>
                  <a:pt x="8210212" y="4055211"/>
                  <a:pt x="8230799" y="4055211"/>
                  <a:pt x="8230799" y="4055211"/>
                </a:cubicBezTo>
                <a:cubicBezTo>
                  <a:pt x="8225653" y="4049633"/>
                  <a:pt x="8218896" y="4047311"/>
                  <a:pt x="8211257" y="4046962"/>
                </a:cubicBezTo>
                <a:close/>
                <a:moveTo>
                  <a:pt x="8715567" y="4045040"/>
                </a:moveTo>
                <a:cubicBezTo>
                  <a:pt x="8711735" y="4044264"/>
                  <a:pt x="8706626" y="4044264"/>
                  <a:pt x="8696409" y="4047363"/>
                </a:cubicBezTo>
                <a:cubicBezTo>
                  <a:pt x="8691299" y="4053559"/>
                  <a:pt x="8732173" y="4047363"/>
                  <a:pt x="8727065" y="4047363"/>
                </a:cubicBezTo>
                <a:cubicBezTo>
                  <a:pt x="8721954" y="4047363"/>
                  <a:pt x="8719399" y="4045815"/>
                  <a:pt x="8715567" y="4045040"/>
                </a:cubicBezTo>
                <a:close/>
                <a:moveTo>
                  <a:pt x="7171088" y="4045040"/>
                </a:moveTo>
                <a:cubicBezTo>
                  <a:pt x="7162147" y="4045812"/>
                  <a:pt x="7154483" y="4047363"/>
                  <a:pt x="7154483" y="4047363"/>
                </a:cubicBezTo>
                <a:cubicBezTo>
                  <a:pt x="7159593" y="4047363"/>
                  <a:pt x="7159593" y="4053559"/>
                  <a:pt x="7154483" y="4053559"/>
                </a:cubicBezTo>
                <a:cubicBezTo>
                  <a:pt x="7169811" y="4047363"/>
                  <a:pt x="7185139" y="4053559"/>
                  <a:pt x="7195357" y="4047363"/>
                </a:cubicBezTo>
                <a:cubicBezTo>
                  <a:pt x="7190249" y="4044264"/>
                  <a:pt x="7180029" y="4044264"/>
                  <a:pt x="7171088" y="4045040"/>
                </a:cubicBezTo>
                <a:close/>
                <a:moveTo>
                  <a:pt x="8582305" y="4041165"/>
                </a:moveTo>
                <a:cubicBezTo>
                  <a:pt x="8557327" y="4041165"/>
                  <a:pt x="8552333" y="4047363"/>
                  <a:pt x="8532350" y="4047363"/>
                </a:cubicBezTo>
                <a:cubicBezTo>
                  <a:pt x="8527356" y="4047363"/>
                  <a:pt x="8527356" y="4047363"/>
                  <a:pt x="8522358" y="4047363"/>
                </a:cubicBezTo>
                <a:cubicBezTo>
                  <a:pt x="8527356" y="4047363"/>
                  <a:pt x="8522358" y="4053559"/>
                  <a:pt x="8522358" y="4053559"/>
                </a:cubicBezTo>
                <a:cubicBezTo>
                  <a:pt x="8542340" y="4053559"/>
                  <a:pt x="8542340" y="4047363"/>
                  <a:pt x="8562324" y="4047363"/>
                </a:cubicBezTo>
                <a:cubicBezTo>
                  <a:pt x="8562324" y="4047363"/>
                  <a:pt x="8552333" y="4047363"/>
                  <a:pt x="8552333" y="4053559"/>
                </a:cubicBezTo>
                <a:cubicBezTo>
                  <a:pt x="8562324" y="4053559"/>
                  <a:pt x="8562324" y="4053559"/>
                  <a:pt x="8562324" y="4053559"/>
                </a:cubicBezTo>
                <a:cubicBezTo>
                  <a:pt x="8562324" y="4053559"/>
                  <a:pt x="8562324" y="4053559"/>
                  <a:pt x="8567318" y="4053559"/>
                </a:cubicBezTo>
                <a:cubicBezTo>
                  <a:pt x="8562324" y="4047363"/>
                  <a:pt x="8582305" y="4047363"/>
                  <a:pt x="8582305" y="4041165"/>
                </a:cubicBezTo>
                <a:close/>
                <a:moveTo>
                  <a:pt x="8768585" y="4038927"/>
                </a:moveTo>
                <a:cubicBezTo>
                  <a:pt x="8758181" y="4039789"/>
                  <a:pt x="8745176" y="4043232"/>
                  <a:pt x="8732172" y="4046673"/>
                </a:cubicBezTo>
                <a:cubicBezTo>
                  <a:pt x="8742576" y="4053559"/>
                  <a:pt x="8768585" y="4046673"/>
                  <a:pt x="8789394" y="4046673"/>
                </a:cubicBezTo>
                <a:cubicBezTo>
                  <a:pt x="8786794" y="4039789"/>
                  <a:pt x="8778990" y="4038068"/>
                  <a:pt x="8768585" y="4038927"/>
                </a:cubicBezTo>
                <a:close/>
                <a:moveTo>
                  <a:pt x="8364298" y="4038652"/>
                </a:moveTo>
                <a:cubicBezTo>
                  <a:pt x="8361713" y="4038285"/>
                  <a:pt x="8357513" y="4038774"/>
                  <a:pt x="8351051" y="4040731"/>
                </a:cubicBezTo>
                <a:lnTo>
                  <a:pt x="8333520" y="4054001"/>
                </a:lnTo>
                <a:lnTo>
                  <a:pt x="8323047" y="4056049"/>
                </a:lnTo>
                <a:lnTo>
                  <a:pt x="8287726" y="4054427"/>
                </a:lnTo>
                <a:cubicBezTo>
                  <a:pt x="8270926" y="4056385"/>
                  <a:pt x="8252833" y="4060298"/>
                  <a:pt x="8237325" y="4064211"/>
                </a:cubicBezTo>
                <a:cubicBezTo>
                  <a:pt x="8252833" y="4064211"/>
                  <a:pt x="8247663" y="4064211"/>
                  <a:pt x="8258002" y="4064211"/>
                </a:cubicBezTo>
                <a:cubicBezTo>
                  <a:pt x="8263171" y="4064211"/>
                  <a:pt x="8263171" y="4064211"/>
                  <a:pt x="8268341" y="4064211"/>
                </a:cubicBezTo>
                <a:cubicBezTo>
                  <a:pt x="8247663" y="4079861"/>
                  <a:pt x="8221816" y="4079861"/>
                  <a:pt x="8195968" y="4095516"/>
                </a:cubicBezTo>
                <a:cubicBezTo>
                  <a:pt x="8164952" y="4095516"/>
                  <a:pt x="8180461" y="4079861"/>
                  <a:pt x="8144275" y="4087690"/>
                </a:cubicBezTo>
                <a:cubicBezTo>
                  <a:pt x="8144275" y="4103344"/>
                  <a:pt x="8113258" y="4103344"/>
                  <a:pt x="8087410" y="4111170"/>
                </a:cubicBezTo>
                <a:cubicBezTo>
                  <a:pt x="8082241" y="4103344"/>
                  <a:pt x="8082241" y="4103344"/>
                  <a:pt x="8082241" y="4103344"/>
                </a:cubicBezTo>
                <a:cubicBezTo>
                  <a:pt x="8061563" y="4111170"/>
                  <a:pt x="8051225" y="4103344"/>
                  <a:pt x="8025376" y="4118997"/>
                </a:cubicBezTo>
                <a:cubicBezTo>
                  <a:pt x="8025376" y="4111170"/>
                  <a:pt x="8025376" y="4111170"/>
                  <a:pt x="8020209" y="4111170"/>
                </a:cubicBezTo>
                <a:cubicBezTo>
                  <a:pt x="8030547" y="4103344"/>
                  <a:pt x="8113258" y="4087690"/>
                  <a:pt x="8102919" y="4095516"/>
                </a:cubicBezTo>
                <a:cubicBezTo>
                  <a:pt x="8139105" y="4079861"/>
                  <a:pt x="8164952" y="4072038"/>
                  <a:pt x="8206308" y="4072038"/>
                </a:cubicBezTo>
                <a:cubicBezTo>
                  <a:pt x="8201139" y="4072038"/>
                  <a:pt x="8221816" y="4064211"/>
                  <a:pt x="8206308" y="4064211"/>
                </a:cubicBezTo>
                <a:cubicBezTo>
                  <a:pt x="8185630" y="4072038"/>
                  <a:pt x="8154613" y="4079861"/>
                  <a:pt x="8139105" y="4072038"/>
                </a:cubicBezTo>
                <a:cubicBezTo>
                  <a:pt x="8133935" y="4079864"/>
                  <a:pt x="8119720" y="4083777"/>
                  <a:pt x="8104858" y="4084756"/>
                </a:cubicBezTo>
                <a:lnTo>
                  <a:pt x="8068470" y="4080085"/>
                </a:lnTo>
                <a:lnTo>
                  <a:pt x="8068672" y="4079863"/>
                </a:lnTo>
                <a:lnTo>
                  <a:pt x="8068714" y="4079760"/>
                </a:lnTo>
                <a:lnTo>
                  <a:pt x="8085472" y="4078884"/>
                </a:lnTo>
                <a:cubicBezTo>
                  <a:pt x="8089996" y="4077907"/>
                  <a:pt x="8092581" y="4075950"/>
                  <a:pt x="8092581" y="4072038"/>
                </a:cubicBezTo>
                <a:cubicBezTo>
                  <a:pt x="8077072" y="4068125"/>
                  <a:pt x="8066733" y="4066168"/>
                  <a:pt x="8057041" y="4067146"/>
                </a:cubicBezTo>
                <a:cubicBezTo>
                  <a:pt x="8047347" y="4068125"/>
                  <a:pt x="8038302" y="4072037"/>
                  <a:pt x="8025376" y="4079861"/>
                </a:cubicBezTo>
                <a:cubicBezTo>
                  <a:pt x="8046055" y="4079861"/>
                  <a:pt x="8061563" y="4072038"/>
                  <a:pt x="8071902" y="4072038"/>
                </a:cubicBezTo>
                <a:lnTo>
                  <a:pt x="8068714" y="4079760"/>
                </a:lnTo>
                <a:lnTo>
                  <a:pt x="8066732" y="4079861"/>
                </a:lnTo>
                <a:lnTo>
                  <a:pt x="8068470" y="4080085"/>
                </a:lnTo>
                <a:lnTo>
                  <a:pt x="8061563" y="4087690"/>
                </a:lnTo>
                <a:cubicBezTo>
                  <a:pt x="8046055" y="4079861"/>
                  <a:pt x="8040887" y="4087690"/>
                  <a:pt x="8020209" y="4087690"/>
                </a:cubicBezTo>
                <a:cubicBezTo>
                  <a:pt x="8025376" y="4072038"/>
                  <a:pt x="7999531" y="4079861"/>
                  <a:pt x="7994361" y="4079861"/>
                </a:cubicBezTo>
                <a:cubicBezTo>
                  <a:pt x="7978852" y="4087690"/>
                  <a:pt x="8004700" y="4087690"/>
                  <a:pt x="7984023" y="4095516"/>
                </a:cubicBezTo>
                <a:cubicBezTo>
                  <a:pt x="7963344" y="4095516"/>
                  <a:pt x="7947836" y="4103344"/>
                  <a:pt x="7927158" y="4095516"/>
                </a:cubicBezTo>
                <a:cubicBezTo>
                  <a:pt x="7932329" y="4087690"/>
                  <a:pt x="7947836" y="4087690"/>
                  <a:pt x="7953005" y="4079861"/>
                </a:cubicBezTo>
                <a:cubicBezTo>
                  <a:pt x="7932329" y="4079861"/>
                  <a:pt x="7937496" y="4095516"/>
                  <a:pt x="7921989" y="4095516"/>
                </a:cubicBezTo>
                <a:cubicBezTo>
                  <a:pt x="7921989" y="4087690"/>
                  <a:pt x="7906480" y="4087690"/>
                  <a:pt x="7896143" y="4087690"/>
                </a:cubicBezTo>
                <a:cubicBezTo>
                  <a:pt x="7875464" y="4103344"/>
                  <a:pt x="7823771" y="4103344"/>
                  <a:pt x="7808261" y="4118997"/>
                </a:cubicBezTo>
                <a:cubicBezTo>
                  <a:pt x="7797923" y="4111170"/>
                  <a:pt x="7782415" y="4118997"/>
                  <a:pt x="7772075" y="4111170"/>
                </a:cubicBezTo>
                <a:cubicBezTo>
                  <a:pt x="7782415" y="4111170"/>
                  <a:pt x="7792753" y="4111170"/>
                  <a:pt x="7792753" y="4103344"/>
                </a:cubicBezTo>
                <a:cubicBezTo>
                  <a:pt x="7766906" y="4118997"/>
                  <a:pt x="7715212" y="4111170"/>
                  <a:pt x="7720380" y="4126823"/>
                </a:cubicBezTo>
                <a:cubicBezTo>
                  <a:pt x="7710042" y="4130738"/>
                  <a:pt x="7700994" y="4128780"/>
                  <a:pt x="7692595" y="4126823"/>
                </a:cubicBezTo>
                <a:lnTo>
                  <a:pt x="7679026" y="4126823"/>
                </a:lnTo>
                <a:cubicBezTo>
                  <a:pt x="7668686" y="4126823"/>
                  <a:pt x="7668686" y="4134651"/>
                  <a:pt x="7658348" y="4134651"/>
                </a:cubicBezTo>
                <a:cubicBezTo>
                  <a:pt x="7648009" y="4118997"/>
                  <a:pt x="7606654" y="4142476"/>
                  <a:pt x="7585977" y="4134651"/>
                </a:cubicBezTo>
                <a:cubicBezTo>
                  <a:pt x="7596315" y="4142476"/>
                  <a:pt x="7565298" y="4142476"/>
                  <a:pt x="7565298" y="4150304"/>
                </a:cubicBezTo>
                <a:lnTo>
                  <a:pt x="7580806" y="4150304"/>
                </a:lnTo>
                <a:cubicBezTo>
                  <a:pt x="7565298" y="4173782"/>
                  <a:pt x="7523942" y="4158127"/>
                  <a:pt x="7503263" y="4173782"/>
                </a:cubicBezTo>
                <a:cubicBezTo>
                  <a:pt x="7529112" y="4173782"/>
                  <a:pt x="7560128" y="4165956"/>
                  <a:pt x="7565298" y="4181609"/>
                </a:cubicBezTo>
                <a:cubicBezTo>
                  <a:pt x="7565298" y="4165956"/>
                  <a:pt x="7580806" y="4181609"/>
                  <a:pt x="7591144" y="4181609"/>
                </a:cubicBezTo>
                <a:cubicBezTo>
                  <a:pt x="7591144" y="4165956"/>
                  <a:pt x="7637671" y="4173782"/>
                  <a:pt x="7663516" y="4158127"/>
                </a:cubicBezTo>
                <a:cubicBezTo>
                  <a:pt x="7668686" y="4173782"/>
                  <a:pt x="7679026" y="4165956"/>
                  <a:pt x="7699703" y="4158127"/>
                </a:cubicBezTo>
                <a:cubicBezTo>
                  <a:pt x="7694535" y="4173782"/>
                  <a:pt x="7725550" y="4165956"/>
                  <a:pt x="7730720" y="4173782"/>
                </a:cubicBezTo>
                <a:cubicBezTo>
                  <a:pt x="7756567" y="4142476"/>
                  <a:pt x="7823771" y="4158127"/>
                  <a:pt x="7844447" y="4158127"/>
                </a:cubicBezTo>
                <a:cubicBezTo>
                  <a:pt x="7844447" y="4158127"/>
                  <a:pt x="7854786" y="4150304"/>
                  <a:pt x="7854786" y="4150304"/>
                </a:cubicBezTo>
                <a:cubicBezTo>
                  <a:pt x="7870295" y="4150304"/>
                  <a:pt x="7875464" y="4165956"/>
                  <a:pt x="7890973" y="4158127"/>
                </a:cubicBezTo>
                <a:cubicBezTo>
                  <a:pt x="7880633" y="4150304"/>
                  <a:pt x="7870295" y="4158127"/>
                  <a:pt x="7870295" y="4150304"/>
                </a:cubicBezTo>
                <a:cubicBezTo>
                  <a:pt x="7890973" y="4150304"/>
                  <a:pt x="7906480" y="4142476"/>
                  <a:pt x="7916818" y="4150304"/>
                </a:cubicBezTo>
                <a:cubicBezTo>
                  <a:pt x="7916818" y="4142476"/>
                  <a:pt x="7921989" y="4142476"/>
                  <a:pt x="7932329" y="4134651"/>
                </a:cubicBezTo>
                <a:cubicBezTo>
                  <a:pt x="7947836" y="4134651"/>
                  <a:pt x="7958175" y="4142476"/>
                  <a:pt x="7963344" y="4142476"/>
                </a:cubicBezTo>
                <a:cubicBezTo>
                  <a:pt x="7963344" y="4142476"/>
                  <a:pt x="7972392" y="4142476"/>
                  <a:pt x="7979499" y="4142476"/>
                </a:cubicBezTo>
                <a:lnTo>
                  <a:pt x="7984023" y="4142476"/>
                </a:lnTo>
                <a:cubicBezTo>
                  <a:pt x="7921989" y="4126823"/>
                  <a:pt x="8097749" y="4111170"/>
                  <a:pt x="8082241" y="4134651"/>
                </a:cubicBezTo>
                <a:cubicBezTo>
                  <a:pt x="8097749" y="4126823"/>
                  <a:pt x="8097749" y="4118997"/>
                  <a:pt x="8113258" y="4118997"/>
                </a:cubicBezTo>
                <a:cubicBezTo>
                  <a:pt x="8123596" y="4118997"/>
                  <a:pt x="8149445" y="4118997"/>
                  <a:pt x="8154613" y="4126823"/>
                </a:cubicBezTo>
                <a:cubicBezTo>
                  <a:pt x="8185630" y="4118997"/>
                  <a:pt x="8201139" y="4111170"/>
                  <a:pt x="8216647" y="4118997"/>
                </a:cubicBezTo>
                <a:cubicBezTo>
                  <a:pt x="8226985" y="4111170"/>
                  <a:pt x="8211477" y="4111170"/>
                  <a:pt x="8211477" y="4103344"/>
                </a:cubicBezTo>
                <a:cubicBezTo>
                  <a:pt x="8221816" y="4103344"/>
                  <a:pt x="8237325" y="4095516"/>
                  <a:pt x="8247663" y="4103344"/>
                </a:cubicBezTo>
                <a:cubicBezTo>
                  <a:pt x="8232154" y="4103344"/>
                  <a:pt x="8216647" y="4111170"/>
                  <a:pt x="8237325" y="4118997"/>
                </a:cubicBezTo>
                <a:cubicBezTo>
                  <a:pt x="8247663" y="4103344"/>
                  <a:pt x="8294188" y="4103344"/>
                  <a:pt x="8294188" y="4111170"/>
                </a:cubicBezTo>
                <a:cubicBezTo>
                  <a:pt x="8309696" y="4103344"/>
                  <a:pt x="8294188" y="4103344"/>
                  <a:pt x="8294188" y="4095516"/>
                </a:cubicBezTo>
                <a:cubicBezTo>
                  <a:pt x="8309696" y="4087690"/>
                  <a:pt x="8314865" y="4079861"/>
                  <a:pt x="8325205" y="4079861"/>
                </a:cubicBezTo>
                <a:cubicBezTo>
                  <a:pt x="8330375" y="4079861"/>
                  <a:pt x="8340713" y="4079861"/>
                  <a:pt x="8345883" y="4079861"/>
                </a:cubicBezTo>
                <a:cubicBezTo>
                  <a:pt x="8335543" y="4087690"/>
                  <a:pt x="8325205" y="4095516"/>
                  <a:pt x="8314865" y="4095516"/>
                </a:cubicBezTo>
                <a:cubicBezTo>
                  <a:pt x="8335543" y="4087690"/>
                  <a:pt x="8345883" y="4103344"/>
                  <a:pt x="8361391" y="4087690"/>
                </a:cubicBezTo>
                <a:cubicBezTo>
                  <a:pt x="8371728" y="4079861"/>
                  <a:pt x="8345883" y="4079861"/>
                  <a:pt x="8361391" y="4079861"/>
                </a:cubicBezTo>
                <a:cubicBezTo>
                  <a:pt x="8387237" y="4079861"/>
                  <a:pt x="8392407" y="4079861"/>
                  <a:pt x="8407915" y="4079861"/>
                </a:cubicBezTo>
                <a:cubicBezTo>
                  <a:pt x="8407915" y="4064211"/>
                  <a:pt x="8407915" y="4064211"/>
                  <a:pt x="8407915" y="4064211"/>
                </a:cubicBezTo>
                <a:cubicBezTo>
                  <a:pt x="8382068" y="4072038"/>
                  <a:pt x="8371728" y="4072038"/>
                  <a:pt x="8356221" y="4072038"/>
                </a:cubicBezTo>
                <a:cubicBezTo>
                  <a:pt x="8351051" y="4072038"/>
                  <a:pt x="8356221" y="4064211"/>
                  <a:pt x="8345883" y="4064211"/>
                </a:cubicBezTo>
                <a:cubicBezTo>
                  <a:pt x="8335543" y="4072038"/>
                  <a:pt x="8294188" y="4079861"/>
                  <a:pt x="8289019" y="4064211"/>
                </a:cubicBezTo>
                <a:cubicBezTo>
                  <a:pt x="8301941" y="4060298"/>
                  <a:pt x="8310989" y="4058340"/>
                  <a:pt x="8321327" y="4056385"/>
                </a:cubicBezTo>
                <a:lnTo>
                  <a:pt x="8323047" y="4056049"/>
                </a:lnTo>
                <a:lnTo>
                  <a:pt x="8330375" y="4056385"/>
                </a:lnTo>
                <a:lnTo>
                  <a:pt x="8333520" y="4054001"/>
                </a:lnTo>
                <a:lnTo>
                  <a:pt x="8361391" y="4048557"/>
                </a:lnTo>
                <a:cubicBezTo>
                  <a:pt x="8365269" y="4048557"/>
                  <a:pt x="8372053" y="4039752"/>
                  <a:pt x="8364298" y="4038652"/>
                </a:cubicBezTo>
                <a:close/>
                <a:moveTo>
                  <a:pt x="8437889" y="4032904"/>
                </a:moveTo>
                <a:lnTo>
                  <a:pt x="8423670" y="4039473"/>
                </a:lnTo>
                <a:lnTo>
                  <a:pt x="8420646" y="4040131"/>
                </a:lnTo>
                <a:lnTo>
                  <a:pt x="8421382" y="4040530"/>
                </a:lnTo>
                <a:lnTo>
                  <a:pt x="8402126" y="4049427"/>
                </a:lnTo>
                <a:cubicBezTo>
                  <a:pt x="8412343" y="4049427"/>
                  <a:pt x="8422561" y="4049427"/>
                  <a:pt x="8422561" y="4041165"/>
                </a:cubicBezTo>
                <a:lnTo>
                  <a:pt x="8421382" y="4040530"/>
                </a:lnTo>
                <a:lnTo>
                  <a:pt x="8423670" y="4039473"/>
                </a:lnTo>
                <a:lnTo>
                  <a:pt x="8431902" y="4037681"/>
                </a:lnTo>
                <a:cubicBezTo>
                  <a:pt x="8435335" y="4036519"/>
                  <a:pt x="8437889" y="4034971"/>
                  <a:pt x="8437889" y="4032904"/>
                </a:cubicBezTo>
                <a:close/>
                <a:moveTo>
                  <a:pt x="7138117" y="4032001"/>
                </a:moveTo>
                <a:cubicBezTo>
                  <a:pt x="7158758" y="4039826"/>
                  <a:pt x="7200044" y="4032001"/>
                  <a:pt x="7215527" y="4039826"/>
                </a:cubicBezTo>
                <a:cubicBezTo>
                  <a:pt x="7215527" y="4047653"/>
                  <a:pt x="7205207" y="4047653"/>
                  <a:pt x="7210367" y="4055476"/>
                </a:cubicBezTo>
                <a:cubicBezTo>
                  <a:pt x="7184564" y="4071127"/>
                  <a:pt x="7138117" y="4071127"/>
                  <a:pt x="7101991" y="4071127"/>
                </a:cubicBezTo>
                <a:cubicBezTo>
                  <a:pt x="7112314" y="4063301"/>
                  <a:pt x="7112314" y="4055476"/>
                  <a:pt x="7127796" y="4055476"/>
                </a:cubicBezTo>
                <a:cubicBezTo>
                  <a:pt x="7112314" y="4055476"/>
                  <a:pt x="7122635" y="4039826"/>
                  <a:pt x="7127796" y="4039826"/>
                </a:cubicBezTo>
                <a:cubicBezTo>
                  <a:pt x="7138117" y="4039826"/>
                  <a:pt x="7148437" y="4047653"/>
                  <a:pt x="7138117" y="4032001"/>
                </a:cubicBezTo>
                <a:close/>
                <a:moveTo>
                  <a:pt x="8909287" y="4024642"/>
                </a:moveTo>
                <a:cubicBezTo>
                  <a:pt x="8857266" y="4032904"/>
                  <a:pt x="8852066" y="4032904"/>
                  <a:pt x="8794843" y="4041165"/>
                </a:cubicBezTo>
                <a:cubicBezTo>
                  <a:pt x="8794843" y="4049427"/>
                  <a:pt x="8805249" y="4049427"/>
                  <a:pt x="8820854" y="4041165"/>
                </a:cubicBezTo>
                <a:cubicBezTo>
                  <a:pt x="8820854" y="4041165"/>
                  <a:pt x="8826056" y="4041165"/>
                  <a:pt x="8831258" y="4049427"/>
                </a:cubicBezTo>
                <a:cubicBezTo>
                  <a:pt x="8846863" y="4032904"/>
                  <a:pt x="8904086" y="4041165"/>
                  <a:pt x="8909287" y="4024642"/>
                </a:cubicBezTo>
                <a:close/>
                <a:moveTo>
                  <a:pt x="8639528" y="4024642"/>
                </a:moveTo>
                <a:cubicBezTo>
                  <a:pt x="8618941" y="4032904"/>
                  <a:pt x="8603500" y="4016381"/>
                  <a:pt x="8593205" y="4032904"/>
                </a:cubicBezTo>
                <a:cubicBezTo>
                  <a:pt x="8613793" y="4024642"/>
                  <a:pt x="8593205" y="4049427"/>
                  <a:pt x="8608646" y="4041165"/>
                </a:cubicBezTo>
                <a:cubicBezTo>
                  <a:pt x="8608646" y="4032904"/>
                  <a:pt x="8634382" y="4032904"/>
                  <a:pt x="8639528" y="4024642"/>
                </a:cubicBezTo>
                <a:close/>
                <a:moveTo>
                  <a:pt x="8212145" y="4024642"/>
                </a:moveTo>
                <a:cubicBezTo>
                  <a:pt x="8201666" y="4032904"/>
                  <a:pt x="8175464" y="4024642"/>
                  <a:pt x="8154504" y="4032904"/>
                </a:cubicBezTo>
                <a:cubicBezTo>
                  <a:pt x="8154504" y="4032904"/>
                  <a:pt x="8222626" y="4032904"/>
                  <a:pt x="8212145" y="4024642"/>
                </a:cubicBezTo>
                <a:close/>
                <a:moveTo>
                  <a:pt x="7443318" y="4024642"/>
                </a:moveTo>
                <a:cubicBezTo>
                  <a:pt x="7433100" y="4024642"/>
                  <a:pt x="7402444" y="4024642"/>
                  <a:pt x="7407554" y="4041165"/>
                </a:cubicBezTo>
                <a:cubicBezTo>
                  <a:pt x="7422881" y="4032904"/>
                  <a:pt x="7433100" y="4032904"/>
                  <a:pt x="7443318" y="4024642"/>
                </a:cubicBezTo>
                <a:close/>
                <a:moveTo>
                  <a:pt x="8587754" y="4016381"/>
                </a:moveTo>
                <a:cubicBezTo>
                  <a:pt x="8577401" y="4024642"/>
                  <a:pt x="8551513" y="4024642"/>
                  <a:pt x="8535981" y="4032904"/>
                </a:cubicBezTo>
                <a:cubicBezTo>
                  <a:pt x="8546338" y="4032904"/>
                  <a:pt x="8572223" y="4032904"/>
                  <a:pt x="8587754" y="4016381"/>
                </a:cubicBezTo>
                <a:close/>
                <a:moveTo>
                  <a:pt x="8165403" y="3991598"/>
                </a:moveTo>
                <a:cubicBezTo>
                  <a:pt x="8149053" y="4008119"/>
                  <a:pt x="8149053" y="3991598"/>
                  <a:pt x="8132703" y="3999858"/>
                </a:cubicBezTo>
                <a:cubicBezTo>
                  <a:pt x="8143603" y="4008119"/>
                  <a:pt x="8170852" y="4008119"/>
                  <a:pt x="8176303" y="3999858"/>
                </a:cubicBezTo>
                <a:cubicBezTo>
                  <a:pt x="8170852" y="3999858"/>
                  <a:pt x="8165403" y="3999858"/>
                  <a:pt x="8165403" y="3991598"/>
                </a:cubicBezTo>
                <a:close/>
                <a:moveTo>
                  <a:pt x="8912013" y="3983335"/>
                </a:moveTo>
                <a:cubicBezTo>
                  <a:pt x="8897298" y="3991598"/>
                  <a:pt x="8892394" y="3983335"/>
                  <a:pt x="8887489" y="3991598"/>
                </a:cubicBezTo>
                <a:cubicBezTo>
                  <a:pt x="8902204" y="3991598"/>
                  <a:pt x="8897298" y="3999858"/>
                  <a:pt x="8912013" y="3991598"/>
                </a:cubicBezTo>
                <a:cubicBezTo>
                  <a:pt x="8912013" y="3983335"/>
                  <a:pt x="8912013" y="3983335"/>
                  <a:pt x="8912013" y="3983335"/>
                </a:cubicBezTo>
                <a:close/>
                <a:moveTo>
                  <a:pt x="8685849" y="3983335"/>
                </a:moveTo>
                <a:cubicBezTo>
                  <a:pt x="8665041" y="3991598"/>
                  <a:pt x="8633829" y="3991598"/>
                  <a:pt x="8628626" y="3999858"/>
                </a:cubicBezTo>
                <a:cubicBezTo>
                  <a:pt x="8633829" y="3999858"/>
                  <a:pt x="8633829" y="4008119"/>
                  <a:pt x="8633829" y="4008119"/>
                </a:cubicBezTo>
                <a:cubicBezTo>
                  <a:pt x="8649435" y="3999858"/>
                  <a:pt x="8675446" y="3999858"/>
                  <a:pt x="8685849" y="3983335"/>
                </a:cubicBezTo>
                <a:close/>
                <a:moveTo>
                  <a:pt x="8092105" y="3979204"/>
                </a:moveTo>
                <a:cubicBezTo>
                  <a:pt x="8071396" y="3979204"/>
                  <a:pt x="8076573" y="3993662"/>
                  <a:pt x="8061040" y="3993662"/>
                </a:cubicBezTo>
                <a:cubicBezTo>
                  <a:pt x="8045508" y="4008119"/>
                  <a:pt x="8097282" y="3986432"/>
                  <a:pt x="8092105" y="3979204"/>
                </a:cubicBezTo>
                <a:close/>
                <a:moveTo>
                  <a:pt x="9113652" y="3970942"/>
                </a:moveTo>
                <a:lnTo>
                  <a:pt x="9113505" y="3971169"/>
                </a:lnTo>
                <a:lnTo>
                  <a:pt x="9112857" y="3971152"/>
                </a:lnTo>
                <a:close/>
                <a:moveTo>
                  <a:pt x="7255301" y="3962680"/>
                </a:moveTo>
                <a:cubicBezTo>
                  <a:pt x="7240211" y="3969566"/>
                  <a:pt x="7199966" y="3969566"/>
                  <a:pt x="7189905" y="3983335"/>
                </a:cubicBezTo>
                <a:cubicBezTo>
                  <a:pt x="7220089" y="3976450"/>
                  <a:pt x="7255301" y="3969566"/>
                  <a:pt x="7255301" y="3962680"/>
                </a:cubicBezTo>
                <a:close/>
                <a:moveTo>
                  <a:pt x="9098324" y="3954419"/>
                </a:moveTo>
                <a:cubicBezTo>
                  <a:pt x="9098324" y="3954419"/>
                  <a:pt x="9077887" y="3954419"/>
                  <a:pt x="9072779" y="3962680"/>
                </a:cubicBezTo>
                <a:cubicBezTo>
                  <a:pt x="9072779" y="3979204"/>
                  <a:pt x="9113652" y="3954419"/>
                  <a:pt x="9098324" y="3954419"/>
                </a:cubicBezTo>
                <a:close/>
                <a:moveTo>
                  <a:pt x="8174875" y="3954419"/>
                </a:moveTo>
                <a:cubicBezTo>
                  <a:pt x="8143733" y="3954419"/>
                  <a:pt x="8122974" y="3954419"/>
                  <a:pt x="8091832" y="3970942"/>
                </a:cubicBezTo>
                <a:cubicBezTo>
                  <a:pt x="8112593" y="3970942"/>
                  <a:pt x="8200826" y="3970942"/>
                  <a:pt x="8174875" y="3954419"/>
                </a:cubicBezTo>
                <a:close/>
                <a:moveTo>
                  <a:pt x="9213054" y="3937896"/>
                </a:moveTo>
                <a:cubicBezTo>
                  <a:pt x="9207932" y="3954419"/>
                  <a:pt x="9141335" y="3962680"/>
                  <a:pt x="9120845" y="3962680"/>
                </a:cubicBezTo>
                <a:cubicBezTo>
                  <a:pt x="9125967" y="3970942"/>
                  <a:pt x="9105476" y="3962680"/>
                  <a:pt x="9105476" y="3970942"/>
                </a:cubicBezTo>
                <a:lnTo>
                  <a:pt x="9112857" y="3971152"/>
                </a:lnTo>
                <a:lnTo>
                  <a:pt x="9087468" y="3977827"/>
                </a:lnTo>
                <a:cubicBezTo>
                  <a:pt x="9080442" y="3977827"/>
                  <a:pt x="9075334" y="3977827"/>
                  <a:pt x="9072779" y="3984711"/>
                </a:cubicBezTo>
                <a:cubicBezTo>
                  <a:pt x="9084274" y="3979548"/>
                  <a:pt x="9098645" y="3986004"/>
                  <a:pt x="9107266" y="3980839"/>
                </a:cubicBezTo>
                <a:lnTo>
                  <a:pt x="9113505" y="3971169"/>
                </a:lnTo>
                <a:lnTo>
                  <a:pt x="9137414" y="3971847"/>
                </a:lnTo>
                <a:cubicBezTo>
                  <a:pt x="9169831" y="3968361"/>
                  <a:pt x="9201529" y="3954419"/>
                  <a:pt x="9213054" y="3954419"/>
                </a:cubicBezTo>
                <a:cubicBezTo>
                  <a:pt x="9213054" y="3954419"/>
                  <a:pt x="9233545" y="3937896"/>
                  <a:pt x="9213054" y="3937896"/>
                </a:cubicBezTo>
                <a:close/>
                <a:moveTo>
                  <a:pt x="7276869" y="3915566"/>
                </a:moveTo>
                <a:cubicBezTo>
                  <a:pt x="7270504" y="3915436"/>
                  <a:pt x="7265607" y="3916728"/>
                  <a:pt x="7263649" y="3918276"/>
                </a:cubicBezTo>
                <a:cubicBezTo>
                  <a:pt x="7259733" y="3921373"/>
                  <a:pt x="7267565" y="3925505"/>
                  <a:pt x="7298900" y="3921373"/>
                </a:cubicBezTo>
                <a:cubicBezTo>
                  <a:pt x="7291068" y="3917244"/>
                  <a:pt x="7283234" y="3915694"/>
                  <a:pt x="7276869" y="3915566"/>
                </a:cubicBezTo>
                <a:close/>
                <a:moveTo>
                  <a:pt x="7988591" y="3904851"/>
                </a:moveTo>
                <a:cubicBezTo>
                  <a:pt x="7978297" y="3913112"/>
                  <a:pt x="7973150" y="3913112"/>
                  <a:pt x="7962855" y="3913112"/>
                </a:cubicBezTo>
                <a:cubicBezTo>
                  <a:pt x="7968003" y="3921373"/>
                  <a:pt x="7947414" y="3921373"/>
                  <a:pt x="7947414" y="3929635"/>
                </a:cubicBezTo>
                <a:cubicBezTo>
                  <a:pt x="7957709" y="3929635"/>
                  <a:pt x="7957709" y="3929635"/>
                  <a:pt x="7978297" y="3929635"/>
                </a:cubicBezTo>
                <a:cubicBezTo>
                  <a:pt x="7983444" y="3921373"/>
                  <a:pt x="7978297" y="3921373"/>
                  <a:pt x="7973150" y="3913112"/>
                </a:cubicBezTo>
                <a:cubicBezTo>
                  <a:pt x="7983444" y="3913112"/>
                  <a:pt x="7993738" y="3913112"/>
                  <a:pt x="7988591" y="3904851"/>
                </a:cubicBezTo>
                <a:close/>
                <a:moveTo>
                  <a:pt x="7865668" y="3904851"/>
                </a:moveTo>
                <a:cubicBezTo>
                  <a:pt x="7870665" y="3913112"/>
                  <a:pt x="7885652" y="3913112"/>
                  <a:pt x="7890647" y="3913112"/>
                </a:cubicBezTo>
                <a:cubicBezTo>
                  <a:pt x="7895643" y="3904851"/>
                  <a:pt x="7875660" y="3913112"/>
                  <a:pt x="7880657" y="3904851"/>
                </a:cubicBezTo>
                <a:cubicBezTo>
                  <a:pt x="7865668" y="3904851"/>
                  <a:pt x="7865668" y="3904851"/>
                  <a:pt x="7865668" y="3904851"/>
                </a:cubicBezTo>
                <a:close/>
                <a:moveTo>
                  <a:pt x="7398740" y="3873743"/>
                </a:moveTo>
                <a:cubicBezTo>
                  <a:pt x="7395657" y="3873355"/>
                  <a:pt x="7392810" y="3873871"/>
                  <a:pt x="7391544" y="3875937"/>
                </a:cubicBezTo>
                <a:cubicBezTo>
                  <a:pt x="7396607" y="3875937"/>
                  <a:pt x="7401667" y="3884199"/>
                  <a:pt x="7396607" y="3884199"/>
                </a:cubicBezTo>
                <a:cubicBezTo>
                  <a:pt x="7419378" y="3884199"/>
                  <a:pt x="7407992" y="3874905"/>
                  <a:pt x="7398740" y="3873743"/>
                </a:cubicBezTo>
                <a:close/>
                <a:moveTo>
                  <a:pt x="7582529" y="3872908"/>
                </a:moveTo>
                <a:lnTo>
                  <a:pt x="7584637" y="3874827"/>
                </a:lnTo>
                <a:lnTo>
                  <a:pt x="7576778" y="3875500"/>
                </a:lnTo>
                <a:close/>
                <a:moveTo>
                  <a:pt x="7610967" y="3872566"/>
                </a:moveTo>
                <a:cubicBezTo>
                  <a:pt x="7623225" y="3871585"/>
                  <a:pt x="7636125" y="3871585"/>
                  <a:pt x="7649027" y="3875500"/>
                </a:cubicBezTo>
                <a:cubicBezTo>
                  <a:pt x="7654190" y="3883324"/>
                  <a:pt x="7643867" y="3883324"/>
                  <a:pt x="7628384" y="3891152"/>
                </a:cubicBezTo>
                <a:cubicBezTo>
                  <a:pt x="7625804" y="3883324"/>
                  <a:pt x="7607742" y="3883324"/>
                  <a:pt x="7592905" y="3882346"/>
                </a:cubicBezTo>
                <a:lnTo>
                  <a:pt x="7584637" y="3874827"/>
                </a:lnTo>
                <a:close/>
                <a:moveTo>
                  <a:pt x="9506030" y="3867676"/>
                </a:moveTo>
                <a:cubicBezTo>
                  <a:pt x="9495911" y="3867676"/>
                  <a:pt x="9470607" y="3875937"/>
                  <a:pt x="9475668" y="3884199"/>
                </a:cubicBezTo>
                <a:cubicBezTo>
                  <a:pt x="9485788" y="3875937"/>
                  <a:pt x="9500970" y="3875937"/>
                  <a:pt x="9506030" y="3867676"/>
                </a:cubicBezTo>
                <a:close/>
                <a:moveTo>
                  <a:pt x="9274418" y="3867676"/>
                </a:moveTo>
                <a:cubicBezTo>
                  <a:pt x="9259431" y="3867676"/>
                  <a:pt x="9244443" y="3875937"/>
                  <a:pt x="9259431" y="3884199"/>
                </a:cubicBezTo>
                <a:cubicBezTo>
                  <a:pt x="9274418" y="3884199"/>
                  <a:pt x="9274418" y="3875937"/>
                  <a:pt x="9274418" y="3867676"/>
                </a:cubicBezTo>
                <a:close/>
                <a:moveTo>
                  <a:pt x="8298921" y="3867676"/>
                </a:moveTo>
                <a:cubicBezTo>
                  <a:pt x="8301453" y="3871807"/>
                  <a:pt x="8303983" y="3873871"/>
                  <a:pt x="8307145" y="3873871"/>
                </a:cubicBezTo>
                <a:lnTo>
                  <a:pt x="8307380" y="3873752"/>
                </a:lnTo>
                <a:lnTo>
                  <a:pt x="8314736" y="3879036"/>
                </a:lnTo>
                <a:cubicBezTo>
                  <a:pt x="8320429" y="3882134"/>
                  <a:pt x="8326754" y="3884199"/>
                  <a:pt x="8334345" y="3884199"/>
                </a:cubicBezTo>
                <a:cubicBezTo>
                  <a:pt x="8334345" y="3875937"/>
                  <a:pt x="8314103" y="3884199"/>
                  <a:pt x="8319164" y="3867676"/>
                </a:cubicBezTo>
                <a:lnTo>
                  <a:pt x="8307380" y="3873752"/>
                </a:lnTo>
                <a:close/>
                <a:moveTo>
                  <a:pt x="8557781" y="3859414"/>
                </a:moveTo>
                <a:cubicBezTo>
                  <a:pt x="8542115" y="3867676"/>
                  <a:pt x="8542115" y="3859414"/>
                  <a:pt x="8531668" y="3867676"/>
                </a:cubicBezTo>
                <a:cubicBezTo>
                  <a:pt x="8521223" y="3875937"/>
                  <a:pt x="8500333" y="3875937"/>
                  <a:pt x="8495110" y="3884199"/>
                </a:cubicBezTo>
                <a:cubicBezTo>
                  <a:pt x="8521223" y="3875937"/>
                  <a:pt x="8536892" y="3867676"/>
                  <a:pt x="8557781" y="3859414"/>
                </a:cubicBezTo>
                <a:close/>
                <a:moveTo>
                  <a:pt x="8022105" y="3857349"/>
                </a:moveTo>
                <a:cubicBezTo>
                  <a:pt x="8015147" y="3857349"/>
                  <a:pt x="8010087" y="3859414"/>
                  <a:pt x="8010087" y="3867676"/>
                </a:cubicBezTo>
                <a:cubicBezTo>
                  <a:pt x="8025268" y="3859414"/>
                  <a:pt x="8025268" y="3867676"/>
                  <a:pt x="8035391" y="3867676"/>
                </a:cubicBezTo>
                <a:cubicBezTo>
                  <a:pt x="8035391" y="3859414"/>
                  <a:pt x="8040451" y="3859414"/>
                  <a:pt x="8045510" y="3859414"/>
                </a:cubicBezTo>
                <a:cubicBezTo>
                  <a:pt x="8037920" y="3859414"/>
                  <a:pt x="8029063" y="3857349"/>
                  <a:pt x="8022105" y="3857349"/>
                </a:cubicBezTo>
                <a:close/>
                <a:moveTo>
                  <a:pt x="9213746" y="3856318"/>
                </a:moveTo>
                <a:cubicBezTo>
                  <a:pt x="9209276" y="3855286"/>
                  <a:pt x="9205443" y="3855286"/>
                  <a:pt x="9202889" y="3859414"/>
                </a:cubicBezTo>
                <a:cubicBezTo>
                  <a:pt x="9233543" y="3867676"/>
                  <a:pt x="9151798" y="3892459"/>
                  <a:pt x="9167126" y="3900721"/>
                </a:cubicBezTo>
                <a:cubicBezTo>
                  <a:pt x="9182453" y="3884199"/>
                  <a:pt x="9228436" y="3875937"/>
                  <a:pt x="9228436" y="3859414"/>
                </a:cubicBezTo>
                <a:cubicBezTo>
                  <a:pt x="9223326" y="3859414"/>
                  <a:pt x="9218218" y="3857349"/>
                  <a:pt x="9213746" y="3856318"/>
                </a:cubicBezTo>
                <a:close/>
                <a:moveTo>
                  <a:pt x="9673379" y="3852443"/>
                </a:moveTo>
                <a:cubicBezTo>
                  <a:pt x="9670690" y="3851671"/>
                  <a:pt x="9666944" y="3852185"/>
                  <a:pt x="9662709" y="3853219"/>
                </a:cubicBezTo>
                <a:cubicBezTo>
                  <a:pt x="9654238" y="3855286"/>
                  <a:pt x="9643813" y="3859414"/>
                  <a:pt x="9635994" y="3859414"/>
                </a:cubicBezTo>
                <a:cubicBezTo>
                  <a:pt x="9625569" y="3875937"/>
                  <a:pt x="9594292" y="3859414"/>
                  <a:pt x="9557802" y="3875937"/>
                </a:cubicBezTo>
                <a:cubicBezTo>
                  <a:pt x="9560409" y="3880069"/>
                  <a:pt x="9576048" y="3875937"/>
                  <a:pt x="9589078" y="3873871"/>
                </a:cubicBezTo>
                <a:lnTo>
                  <a:pt x="9592445" y="3876095"/>
                </a:lnTo>
                <a:lnTo>
                  <a:pt x="9604717" y="3884199"/>
                </a:lnTo>
                <a:cubicBezTo>
                  <a:pt x="9630781" y="3867676"/>
                  <a:pt x="9641207" y="3859414"/>
                  <a:pt x="9677696" y="3859414"/>
                </a:cubicBezTo>
                <a:cubicBezTo>
                  <a:pt x="9677696" y="3855285"/>
                  <a:pt x="9676066" y="3853219"/>
                  <a:pt x="9673379" y="3852443"/>
                </a:cubicBezTo>
                <a:close/>
                <a:moveTo>
                  <a:pt x="9356163" y="3834630"/>
                </a:moveTo>
                <a:cubicBezTo>
                  <a:pt x="9346172" y="3834630"/>
                  <a:pt x="9331185" y="3842892"/>
                  <a:pt x="9326188" y="3842892"/>
                </a:cubicBezTo>
                <a:cubicBezTo>
                  <a:pt x="9331185" y="3842892"/>
                  <a:pt x="9336180" y="3842892"/>
                  <a:pt x="9336180" y="3851153"/>
                </a:cubicBezTo>
                <a:cubicBezTo>
                  <a:pt x="9346172" y="3842892"/>
                  <a:pt x="9351168" y="3842892"/>
                  <a:pt x="9356163" y="3834630"/>
                </a:cubicBezTo>
                <a:close/>
                <a:moveTo>
                  <a:pt x="8293861" y="3834630"/>
                </a:moveTo>
                <a:cubicBezTo>
                  <a:pt x="8288800" y="3842892"/>
                  <a:pt x="8263498" y="3834630"/>
                  <a:pt x="8268558" y="3842892"/>
                </a:cubicBezTo>
                <a:lnTo>
                  <a:pt x="8293861" y="3842892"/>
                </a:lnTo>
                <a:cubicBezTo>
                  <a:pt x="8288800" y="3834630"/>
                  <a:pt x="8298921" y="3834630"/>
                  <a:pt x="8293861" y="3834630"/>
                </a:cubicBezTo>
                <a:close/>
                <a:moveTo>
                  <a:pt x="9380006" y="3834372"/>
                </a:moveTo>
                <a:cubicBezTo>
                  <a:pt x="9375237" y="3833598"/>
                  <a:pt x="9369786" y="3833598"/>
                  <a:pt x="9361613" y="3836697"/>
                </a:cubicBezTo>
                <a:cubicBezTo>
                  <a:pt x="9361613" y="3842892"/>
                  <a:pt x="9394311" y="3842892"/>
                  <a:pt x="9394311" y="3836697"/>
                </a:cubicBezTo>
                <a:cubicBezTo>
                  <a:pt x="9388862" y="3836697"/>
                  <a:pt x="9384773" y="3835147"/>
                  <a:pt x="9380006" y="3834372"/>
                </a:cubicBezTo>
                <a:close/>
                <a:moveTo>
                  <a:pt x="9764219" y="3831996"/>
                </a:moveTo>
                <a:cubicBezTo>
                  <a:pt x="9760384" y="3831996"/>
                  <a:pt x="9754999" y="3833391"/>
                  <a:pt x="9748796" y="3835249"/>
                </a:cubicBezTo>
                <a:cubicBezTo>
                  <a:pt x="9736393" y="3838969"/>
                  <a:pt x="9720724" y="3844544"/>
                  <a:pt x="9707668" y="3844544"/>
                </a:cubicBezTo>
                <a:cubicBezTo>
                  <a:pt x="9723335" y="3859414"/>
                  <a:pt x="9744227" y="3837107"/>
                  <a:pt x="9770340" y="3837107"/>
                </a:cubicBezTo>
                <a:cubicBezTo>
                  <a:pt x="9770340" y="3833391"/>
                  <a:pt x="9768055" y="3831996"/>
                  <a:pt x="9764219" y="3831996"/>
                </a:cubicBezTo>
                <a:close/>
                <a:moveTo>
                  <a:pt x="8604408" y="3830498"/>
                </a:moveTo>
                <a:cubicBezTo>
                  <a:pt x="8594112" y="3834630"/>
                  <a:pt x="8568377" y="3834630"/>
                  <a:pt x="8563230" y="3834630"/>
                </a:cubicBezTo>
                <a:cubicBezTo>
                  <a:pt x="8573526" y="3834630"/>
                  <a:pt x="8609553" y="3834630"/>
                  <a:pt x="8604408" y="3830498"/>
                </a:cubicBezTo>
                <a:close/>
                <a:moveTo>
                  <a:pt x="7975038" y="3823852"/>
                </a:moveTo>
                <a:cubicBezTo>
                  <a:pt x="7969733" y="3823967"/>
                  <a:pt x="7963042" y="3825594"/>
                  <a:pt x="7956186" y="3827917"/>
                </a:cubicBezTo>
                <a:lnTo>
                  <a:pt x="7940800" y="3835222"/>
                </a:lnTo>
                <a:lnTo>
                  <a:pt x="7933338" y="3836282"/>
                </a:lnTo>
                <a:lnTo>
                  <a:pt x="7936323" y="3837343"/>
                </a:lnTo>
                <a:lnTo>
                  <a:pt x="7922891" y="3843718"/>
                </a:lnTo>
                <a:cubicBezTo>
                  <a:pt x="7933338" y="3843718"/>
                  <a:pt x="7969895" y="3851153"/>
                  <a:pt x="7954229" y="3843718"/>
                </a:cubicBezTo>
                <a:cubicBezTo>
                  <a:pt x="7951616" y="3840001"/>
                  <a:pt x="7947699" y="3840001"/>
                  <a:pt x="7943783" y="3840001"/>
                </a:cubicBezTo>
                <a:lnTo>
                  <a:pt x="7936323" y="3837343"/>
                </a:lnTo>
                <a:lnTo>
                  <a:pt x="7940800" y="3835222"/>
                </a:lnTo>
                <a:lnTo>
                  <a:pt x="7959449" y="3832564"/>
                </a:lnTo>
                <a:cubicBezTo>
                  <a:pt x="7965980" y="3830706"/>
                  <a:pt x="7972507" y="3828846"/>
                  <a:pt x="7985564" y="3828846"/>
                </a:cubicBezTo>
                <a:cubicBezTo>
                  <a:pt x="7984259" y="3825129"/>
                  <a:pt x="7980342" y="3823736"/>
                  <a:pt x="7975038" y="3823852"/>
                </a:cubicBezTo>
                <a:close/>
                <a:moveTo>
                  <a:pt x="9646813" y="3822236"/>
                </a:moveTo>
                <a:cubicBezTo>
                  <a:pt x="9646813" y="3822236"/>
                  <a:pt x="9636822" y="3830498"/>
                  <a:pt x="9651809" y="3830498"/>
                </a:cubicBezTo>
                <a:cubicBezTo>
                  <a:pt x="9651809" y="3822236"/>
                  <a:pt x="9651809" y="3822236"/>
                  <a:pt x="9656804" y="3822236"/>
                </a:cubicBezTo>
                <a:close/>
                <a:moveTo>
                  <a:pt x="7830247" y="3822236"/>
                </a:moveTo>
                <a:cubicBezTo>
                  <a:pt x="7830247" y="3828436"/>
                  <a:pt x="7835015" y="3834630"/>
                  <a:pt x="7844553" y="3828436"/>
                </a:cubicBezTo>
                <a:cubicBezTo>
                  <a:pt x="7844553" y="3828436"/>
                  <a:pt x="7839785" y="3828436"/>
                  <a:pt x="7844553" y="3822236"/>
                </a:cubicBezTo>
                <a:close/>
                <a:moveTo>
                  <a:pt x="8003817" y="3816428"/>
                </a:moveTo>
                <a:cubicBezTo>
                  <a:pt x="8000891" y="3816558"/>
                  <a:pt x="7997639" y="3818107"/>
                  <a:pt x="7993738" y="3822236"/>
                </a:cubicBezTo>
                <a:cubicBezTo>
                  <a:pt x="8004143" y="3822236"/>
                  <a:pt x="8009344" y="3822236"/>
                  <a:pt x="8009344" y="3830498"/>
                </a:cubicBezTo>
                <a:cubicBezTo>
                  <a:pt x="8019748" y="3830498"/>
                  <a:pt x="8050960" y="3822236"/>
                  <a:pt x="8030152" y="3822236"/>
                </a:cubicBezTo>
                <a:cubicBezTo>
                  <a:pt x="8022349" y="3826369"/>
                  <a:pt x="8017148" y="3822236"/>
                  <a:pt x="8011945" y="3819139"/>
                </a:cubicBezTo>
                <a:cubicBezTo>
                  <a:pt x="8009345" y="3817591"/>
                  <a:pt x="8006744" y="3816300"/>
                  <a:pt x="8003817" y="3816428"/>
                </a:cubicBezTo>
                <a:close/>
                <a:moveTo>
                  <a:pt x="9827961" y="3804080"/>
                </a:moveTo>
                <a:cubicBezTo>
                  <a:pt x="9825019" y="3803133"/>
                  <a:pt x="9819933" y="3803133"/>
                  <a:pt x="9811032" y="3805026"/>
                </a:cubicBezTo>
                <a:cubicBezTo>
                  <a:pt x="9811032" y="3812597"/>
                  <a:pt x="9826292" y="3805026"/>
                  <a:pt x="9826292" y="3820173"/>
                </a:cubicBezTo>
                <a:cubicBezTo>
                  <a:pt x="9811032" y="3820173"/>
                  <a:pt x="9805946" y="3820173"/>
                  <a:pt x="9790686" y="3820173"/>
                </a:cubicBezTo>
                <a:cubicBezTo>
                  <a:pt x="9785599" y="3827746"/>
                  <a:pt x="9770340" y="3842892"/>
                  <a:pt x="9785599" y="3835320"/>
                </a:cubicBezTo>
                <a:cubicBezTo>
                  <a:pt x="9795773" y="3827746"/>
                  <a:pt x="9821205" y="3827746"/>
                  <a:pt x="9831377" y="3827746"/>
                </a:cubicBezTo>
                <a:cubicBezTo>
                  <a:pt x="9831377" y="3820173"/>
                  <a:pt x="9841551" y="3820173"/>
                  <a:pt x="9841551" y="3812597"/>
                </a:cubicBezTo>
                <a:cubicBezTo>
                  <a:pt x="9826292" y="3818280"/>
                  <a:pt x="9836782" y="3806920"/>
                  <a:pt x="9827961" y="3804080"/>
                </a:cubicBezTo>
                <a:close/>
                <a:moveTo>
                  <a:pt x="9898738" y="3803519"/>
                </a:moveTo>
                <a:cubicBezTo>
                  <a:pt x="9897682" y="3803132"/>
                  <a:pt x="9896056" y="3803648"/>
                  <a:pt x="9893455" y="3805713"/>
                </a:cubicBezTo>
                <a:cubicBezTo>
                  <a:pt x="9883051" y="3813976"/>
                  <a:pt x="9851838" y="3805713"/>
                  <a:pt x="9846636" y="3822236"/>
                </a:cubicBezTo>
                <a:cubicBezTo>
                  <a:pt x="9854440" y="3822236"/>
                  <a:pt x="9863543" y="3820170"/>
                  <a:pt x="9871346" y="3819139"/>
                </a:cubicBezTo>
                <a:lnTo>
                  <a:pt x="9886831" y="3821978"/>
                </a:lnTo>
                <a:lnTo>
                  <a:pt x="9886953" y="3822236"/>
                </a:lnTo>
                <a:lnTo>
                  <a:pt x="9886686" y="3822350"/>
                </a:lnTo>
                <a:lnTo>
                  <a:pt x="9873947" y="3823269"/>
                </a:lnTo>
                <a:cubicBezTo>
                  <a:pt x="9870046" y="3824303"/>
                  <a:pt x="9867445" y="3826367"/>
                  <a:pt x="9867445" y="3830498"/>
                </a:cubicBezTo>
                <a:lnTo>
                  <a:pt x="9886686" y="3822350"/>
                </a:lnTo>
                <a:lnTo>
                  <a:pt x="9888253" y="3822236"/>
                </a:lnTo>
                <a:lnTo>
                  <a:pt x="9886831" y="3821978"/>
                </a:lnTo>
                <a:lnTo>
                  <a:pt x="9883051" y="3813976"/>
                </a:lnTo>
                <a:cubicBezTo>
                  <a:pt x="9893455" y="3813976"/>
                  <a:pt x="9898658" y="3813976"/>
                  <a:pt x="9903859" y="3813976"/>
                </a:cubicBezTo>
                <a:cubicBezTo>
                  <a:pt x="9899958" y="3813976"/>
                  <a:pt x="9901909" y="3804681"/>
                  <a:pt x="9898738" y="3803519"/>
                </a:cubicBezTo>
                <a:close/>
                <a:moveTo>
                  <a:pt x="9517384" y="3797452"/>
                </a:moveTo>
                <a:cubicBezTo>
                  <a:pt x="9512388" y="3797452"/>
                  <a:pt x="9492406" y="3797452"/>
                  <a:pt x="9492406" y="3813976"/>
                </a:cubicBezTo>
                <a:cubicBezTo>
                  <a:pt x="9502396" y="3805713"/>
                  <a:pt x="9522380" y="3805713"/>
                  <a:pt x="9517384" y="3797452"/>
                </a:cubicBezTo>
                <a:close/>
                <a:moveTo>
                  <a:pt x="8061858" y="3797452"/>
                </a:moveTo>
                <a:cubicBezTo>
                  <a:pt x="8061858" y="3805713"/>
                  <a:pt x="8061858" y="3805713"/>
                  <a:pt x="8061858" y="3805713"/>
                </a:cubicBezTo>
                <a:cubicBezTo>
                  <a:pt x="8061858" y="3805713"/>
                  <a:pt x="8061858" y="3805713"/>
                  <a:pt x="8066854" y="3805713"/>
                </a:cubicBezTo>
                <a:cubicBezTo>
                  <a:pt x="8066854" y="3797452"/>
                  <a:pt x="8091832" y="3813976"/>
                  <a:pt x="8086837" y="3797452"/>
                </a:cubicBezTo>
                <a:cubicBezTo>
                  <a:pt x="8071850" y="3805713"/>
                  <a:pt x="8071850" y="3797452"/>
                  <a:pt x="8061858" y="3797452"/>
                </a:cubicBezTo>
                <a:close/>
                <a:moveTo>
                  <a:pt x="9941262" y="3780930"/>
                </a:moveTo>
                <a:cubicBezTo>
                  <a:pt x="9925656" y="3797452"/>
                  <a:pt x="9977677" y="3797452"/>
                  <a:pt x="9982878" y="3789190"/>
                </a:cubicBezTo>
                <a:cubicBezTo>
                  <a:pt x="9962070" y="3789190"/>
                  <a:pt x="9946465" y="3789190"/>
                  <a:pt x="9941262" y="3780930"/>
                </a:cubicBezTo>
                <a:close/>
                <a:moveTo>
                  <a:pt x="6637974" y="3780930"/>
                </a:moveTo>
                <a:cubicBezTo>
                  <a:pt x="6632826" y="3780930"/>
                  <a:pt x="6612237" y="3780930"/>
                  <a:pt x="6612237" y="3789190"/>
                </a:cubicBezTo>
                <a:cubicBezTo>
                  <a:pt x="6627678" y="3780930"/>
                  <a:pt x="6632826" y="3789190"/>
                  <a:pt x="6632826" y="3789190"/>
                </a:cubicBezTo>
                <a:cubicBezTo>
                  <a:pt x="6637974" y="3789190"/>
                  <a:pt x="6658560" y="3797452"/>
                  <a:pt x="6658560" y="3789190"/>
                </a:cubicBezTo>
                <a:cubicBezTo>
                  <a:pt x="6637974" y="3789190"/>
                  <a:pt x="6632826" y="3789190"/>
                  <a:pt x="6637974" y="3780930"/>
                </a:cubicBezTo>
                <a:close/>
                <a:moveTo>
                  <a:pt x="8617727" y="3772669"/>
                </a:moveTo>
                <a:cubicBezTo>
                  <a:pt x="8587754" y="3772669"/>
                  <a:pt x="8577764" y="3780930"/>
                  <a:pt x="8557780" y="3780930"/>
                </a:cubicBezTo>
                <a:cubicBezTo>
                  <a:pt x="8562777" y="3789190"/>
                  <a:pt x="8607735" y="3780930"/>
                  <a:pt x="8617727" y="3780930"/>
                </a:cubicBezTo>
                <a:cubicBezTo>
                  <a:pt x="8617727" y="3772669"/>
                  <a:pt x="8617727" y="3772669"/>
                  <a:pt x="8617727" y="3772669"/>
                </a:cubicBezTo>
                <a:close/>
                <a:moveTo>
                  <a:pt x="6441077" y="3772669"/>
                </a:moveTo>
                <a:cubicBezTo>
                  <a:pt x="6430581" y="3789190"/>
                  <a:pt x="6399092" y="3764406"/>
                  <a:pt x="6383349" y="3780930"/>
                </a:cubicBezTo>
                <a:cubicBezTo>
                  <a:pt x="6425334" y="3780930"/>
                  <a:pt x="6472563" y="3789190"/>
                  <a:pt x="6525042" y="3789190"/>
                </a:cubicBezTo>
                <a:cubicBezTo>
                  <a:pt x="6504052" y="3772669"/>
                  <a:pt x="6462067" y="3789190"/>
                  <a:pt x="6441077" y="3772669"/>
                </a:cubicBezTo>
                <a:close/>
                <a:moveTo>
                  <a:pt x="6317953" y="3772669"/>
                </a:moveTo>
                <a:cubicBezTo>
                  <a:pt x="6301604" y="3780930"/>
                  <a:pt x="6296154" y="3764406"/>
                  <a:pt x="6285256" y="3780930"/>
                </a:cubicBezTo>
                <a:cubicBezTo>
                  <a:pt x="6296154" y="3780930"/>
                  <a:pt x="6312504" y="3780930"/>
                  <a:pt x="6323403" y="3780930"/>
                </a:cubicBezTo>
                <a:cubicBezTo>
                  <a:pt x="6323403" y="3772669"/>
                  <a:pt x="6317953" y="3772669"/>
                  <a:pt x="6317953" y="3772669"/>
                </a:cubicBezTo>
                <a:close/>
                <a:moveTo>
                  <a:pt x="6282532" y="3772669"/>
                </a:moveTo>
                <a:cubicBezTo>
                  <a:pt x="6277081" y="3772669"/>
                  <a:pt x="6249833" y="3772669"/>
                  <a:pt x="6249833" y="3780930"/>
                </a:cubicBezTo>
                <a:cubicBezTo>
                  <a:pt x="6260733" y="3780930"/>
                  <a:pt x="6282532" y="3780930"/>
                  <a:pt x="6282532" y="3772669"/>
                </a:cubicBezTo>
                <a:close/>
                <a:moveTo>
                  <a:pt x="6341116" y="3771635"/>
                </a:moveTo>
                <a:cubicBezTo>
                  <a:pt x="6334984" y="3770603"/>
                  <a:pt x="6328852" y="3772669"/>
                  <a:pt x="6328852" y="3780930"/>
                </a:cubicBezTo>
                <a:cubicBezTo>
                  <a:pt x="6338662" y="3780930"/>
                  <a:pt x="6343567" y="3780930"/>
                  <a:pt x="6353376" y="3780930"/>
                </a:cubicBezTo>
                <a:cubicBezTo>
                  <a:pt x="6353376" y="3776800"/>
                  <a:pt x="6347246" y="3772669"/>
                  <a:pt x="6341116" y="3771635"/>
                </a:cubicBezTo>
                <a:close/>
                <a:moveTo>
                  <a:pt x="6158095" y="3764406"/>
                </a:moveTo>
                <a:cubicBezTo>
                  <a:pt x="6178441" y="3780930"/>
                  <a:pt x="6132664" y="3756145"/>
                  <a:pt x="6132664" y="3780930"/>
                </a:cubicBezTo>
                <a:cubicBezTo>
                  <a:pt x="6183529" y="3780930"/>
                  <a:pt x="6173354" y="3780930"/>
                  <a:pt x="6208962" y="3780930"/>
                </a:cubicBezTo>
                <a:cubicBezTo>
                  <a:pt x="6188615" y="3772669"/>
                  <a:pt x="6178441" y="3772669"/>
                  <a:pt x="6158095" y="3764406"/>
                </a:cubicBezTo>
                <a:close/>
                <a:moveTo>
                  <a:pt x="6048017" y="3761310"/>
                </a:moveTo>
                <a:cubicBezTo>
                  <a:pt x="6045382" y="3760277"/>
                  <a:pt x="6042745" y="3760277"/>
                  <a:pt x="6042745" y="3764406"/>
                </a:cubicBezTo>
                <a:cubicBezTo>
                  <a:pt x="6048012" y="3764406"/>
                  <a:pt x="6053283" y="3764406"/>
                  <a:pt x="6053283" y="3772669"/>
                </a:cubicBezTo>
                <a:cubicBezTo>
                  <a:pt x="6063818" y="3772669"/>
                  <a:pt x="6069086" y="3764406"/>
                  <a:pt x="6084891" y="3764406"/>
                </a:cubicBezTo>
                <a:cubicBezTo>
                  <a:pt x="6090156" y="3772669"/>
                  <a:pt x="6095426" y="3772669"/>
                  <a:pt x="6100696" y="3780930"/>
                </a:cubicBezTo>
                <a:cubicBezTo>
                  <a:pt x="6100696" y="3772669"/>
                  <a:pt x="6121766" y="3789190"/>
                  <a:pt x="6121766" y="3772669"/>
                </a:cubicBezTo>
                <a:cubicBezTo>
                  <a:pt x="6111231" y="3772669"/>
                  <a:pt x="6116498" y="3764406"/>
                  <a:pt x="6105963" y="3764406"/>
                </a:cubicBezTo>
                <a:cubicBezTo>
                  <a:pt x="6105963" y="3772669"/>
                  <a:pt x="6105963" y="3772669"/>
                  <a:pt x="6100696" y="3772669"/>
                </a:cubicBezTo>
                <a:cubicBezTo>
                  <a:pt x="6100696" y="3772669"/>
                  <a:pt x="6100696" y="3764406"/>
                  <a:pt x="6095426" y="3764406"/>
                </a:cubicBezTo>
                <a:lnTo>
                  <a:pt x="6084891" y="3764406"/>
                </a:lnTo>
                <a:lnTo>
                  <a:pt x="6070405" y="3764406"/>
                </a:lnTo>
                <a:cubicBezTo>
                  <a:pt x="6061187" y="3762341"/>
                  <a:pt x="6053283" y="3760277"/>
                  <a:pt x="6053283" y="3764406"/>
                </a:cubicBezTo>
                <a:cubicBezTo>
                  <a:pt x="6053283" y="3764406"/>
                  <a:pt x="6050648" y="3762341"/>
                  <a:pt x="6048017" y="3761310"/>
                </a:cubicBezTo>
                <a:close/>
                <a:moveTo>
                  <a:pt x="8402465" y="3758214"/>
                </a:moveTo>
                <a:cubicBezTo>
                  <a:pt x="8402465" y="3764410"/>
                  <a:pt x="8402465" y="3764410"/>
                  <a:pt x="8407915" y="3764410"/>
                </a:cubicBezTo>
                <a:cubicBezTo>
                  <a:pt x="8413364" y="3764410"/>
                  <a:pt x="8424264" y="3764410"/>
                  <a:pt x="8424264" y="3764410"/>
                </a:cubicBezTo>
                <a:cubicBezTo>
                  <a:pt x="8407915" y="3764410"/>
                  <a:pt x="8418815" y="3752017"/>
                  <a:pt x="8402465" y="3758214"/>
                </a:cubicBezTo>
                <a:close/>
                <a:moveTo>
                  <a:pt x="6611094" y="3757073"/>
                </a:moveTo>
                <a:cubicBezTo>
                  <a:pt x="6610933" y="3756750"/>
                  <a:pt x="6609968" y="3757180"/>
                  <a:pt x="6607395" y="3758901"/>
                </a:cubicBezTo>
                <a:cubicBezTo>
                  <a:pt x="6607395" y="3765785"/>
                  <a:pt x="6607395" y="3765785"/>
                  <a:pt x="6602247" y="3765785"/>
                </a:cubicBezTo>
                <a:cubicBezTo>
                  <a:pt x="6591954" y="3765785"/>
                  <a:pt x="6597101" y="3758901"/>
                  <a:pt x="6591954" y="3758901"/>
                </a:cubicBezTo>
                <a:cubicBezTo>
                  <a:pt x="6571365" y="3765785"/>
                  <a:pt x="6607395" y="3772671"/>
                  <a:pt x="6612542" y="3765785"/>
                </a:cubicBezTo>
                <a:cubicBezTo>
                  <a:pt x="6604821" y="3765785"/>
                  <a:pt x="6611577" y="3758041"/>
                  <a:pt x="6611094" y="3757073"/>
                </a:cubicBezTo>
                <a:close/>
                <a:moveTo>
                  <a:pt x="8441379" y="3757072"/>
                </a:moveTo>
                <a:cubicBezTo>
                  <a:pt x="8438228" y="3756750"/>
                  <a:pt x="8433801" y="3757179"/>
                  <a:pt x="8426987" y="3758901"/>
                </a:cubicBezTo>
                <a:cubicBezTo>
                  <a:pt x="8432437" y="3758901"/>
                  <a:pt x="8454236" y="3772671"/>
                  <a:pt x="8465135" y="3765785"/>
                </a:cubicBezTo>
                <a:cubicBezTo>
                  <a:pt x="8448786" y="3765785"/>
                  <a:pt x="8450830" y="3758042"/>
                  <a:pt x="8441379" y="3757072"/>
                </a:cubicBezTo>
                <a:close/>
                <a:moveTo>
                  <a:pt x="5889192" y="3756145"/>
                </a:moveTo>
                <a:cubicBezTo>
                  <a:pt x="5894322" y="3756145"/>
                  <a:pt x="5873806" y="3772669"/>
                  <a:pt x="5884064" y="3764406"/>
                </a:cubicBezTo>
                <a:cubicBezTo>
                  <a:pt x="5894322" y="3756145"/>
                  <a:pt x="5909711" y="3772669"/>
                  <a:pt x="5919966" y="3772669"/>
                </a:cubicBezTo>
                <a:cubicBezTo>
                  <a:pt x="5914839" y="3756145"/>
                  <a:pt x="5961001" y="3772669"/>
                  <a:pt x="5961001" y="3764406"/>
                </a:cubicBezTo>
                <a:cubicBezTo>
                  <a:pt x="5945614" y="3764406"/>
                  <a:pt x="5940483" y="3764406"/>
                  <a:pt x="5945614" y="3756145"/>
                </a:cubicBezTo>
                <a:cubicBezTo>
                  <a:pt x="5919966" y="3756145"/>
                  <a:pt x="5919966" y="3756145"/>
                  <a:pt x="5919966" y="3764406"/>
                </a:cubicBezTo>
                <a:cubicBezTo>
                  <a:pt x="5894322" y="3764406"/>
                  <a:pt x="5904580" y="3756145"/>
                  <a:pt x="5889192" y="3756145"/>
                </a:cubicBezTo>
                <a:close/>
                <a:moveTo>
                  <a:pt x="9734916" y="3752017"/>
                </a:moveTo>
                <a:cubicBezTo>
                  <a:pt x="9729466" y="3752017"/>
                  <a:pt x="9696769" y="3758214"/>
                  <a:pt x="9696769" y="3764410"/>
                </a:cubicBezTo>
                <a:cubicBezTo>
                  <a:pt x="9702218" y="3764410"/>
                  <a:pt x="9734916" y="3758214"/>
                  <a:pt x="9734916" y="3752017"/>
                </a:cubicBezTo>
                <a:close/>
                <a:moveTo>
                  <a:pt x="8205936" y="3752017"/>
                </a:moveTo>
                <a:cubicBezTo>
                  <a:pt x="8200826" y="3764410"/>
                  <a:pt x="8236591" y="3764410"/>
                  <a:pt x="8241701" y="3758214"/>
                </a:cubicBezTo>
                <a:cubicBezTo>
                  <a:pt x="8231482" y="3758214"/>
                  <a:pt x="8221264" y="3758214"/>
                  <a:pt x="8205936" y="3752017"/>
                </a:cubicBezTo>
                <a:close/>
                <a:moveTo>
                  <a:pt x="8154410" y="3752017"/>
                </a:moveTo>
                <a:cubicBezTo>
                  <a:pt x="8149242" y="3759590"/>
                  <a:pt x="8138907" y="3759590"/>
                  <a:pt x="8133739" y="3767162"/>
                </a:cubicBezTo>
                <a:cubicBezTo>
                  <a:pt x="8149242" y="3759590"/>
                  <a:pt x="8144075" y="3774736"/>
                  <a:pt x="8149242" y="3774736"/>
                </a:cubicBezTo>
                <a:cubicBezTo>
                  <a:pt x="8138907" y="3774736"/>
                  <a:pt x="8138907" y="3774736"/>
                  <a:pt x="8133739" y="3782309"/>
                </a:cubicBezTo>
                <a:cubicBezTo>
                  <a:pt x="8123403" y="3774736"/>
                  <a:pt x="8123403" y="3767162"/>
                  <a:pt x="8107899" y="3767162"/>
                </a:cubicBezTo>
                <a:cubicBezTo>
                  <a:pt x="8102732" y="3774736"/>
                  <a:pt x="8118236" y="3774736"/>
                  <a:pt x="8107899" y="3782309"/>
                </a:cubicBezTo>
                <a:cubicBezTo>
                  <a:pt x="8118236" y="3778523"/>
                  <a:pt x="8122112" y="3780417"/>
                  <a:pt x="8125340" y="3782309"/>
                </a:cubicBezTo>
                <a:lnTo>
                  <a:pt x="8133739" y="3782309"/>
                </a:lnTo>
                <a:lnTo>
                  <a:pt x="8138907" y="3782309"/>
                </a:lnTo>
                <a:cubicBezTo>
                  <a:pt x="8123403" y="3789884"/>
                  <a:pt x="8123403" y="3789884"/>
                  <a:pt x="8123403" y="3789884"/>
                </a:cubicBezTo>
                <a:cubicBezTo>
                  <a:pt x="8123403" y="3797455"/>
                  <a:pt x="8123403" y="3797455"/>
                  <a:pt x="8123403" y="3797455"/>
                </a:cubicBezTo>
                <a:cubicBezTo>
                  <a:pt x="8149242" y="3789884"/>
                  <a:pt x="8175082" y="3797455"/>
                  <a:pt x="8180249" y="3797455"/>
                </a:cubicBezTo>
                <a:cubicBezTo>
                  <a:pt x="8175082" y="3789884"/>
                  <a:pt x="8144075" y="3797455"/>
                  <a:pt x="8133739" y="3789884"/>
                </a:cubicBezTo>
                <a:cubicBezTo>
                  <a:pt x="8149242" y="3774736"/>
                  <a:pt x="8200921" y="3767162"/>
                  <a:pt x="8216425" y="3774736"/>
                </a:cubicBezTo>
                <a:cubicBezTo>
                  <a:pt x="8200921" y="3782309"/>
                  <a:pt x="8200921" y="3774736"/>
                  <a:pt x="8190585" y="3782309"/>
                </a:cubicBezTo>
                <a:cubicBezTo>
                  <a:pt x="8195754" y="3789884"/>
                  <a:pt x="8252600" y="3782309"/>
                  <a:pt x="8252600" y="3767162"/>
                </a:cubicBezTo>
                <a:cubicBezTo>
                  <a:pt x="8216425" y="3774736"/>
                  <a:pt x="8200921" y="3767162"/>
                  <a:pt x="8180249" y="3759590"/>
                </a:cubicBezTo>
                <a:cubicBezTo>
                  <a:pt x="8180249" y="3759590"/>
                  <a:pt x="8180249" y="3767162"/>
                  <a:pt x="8175082" y="3767162"/>
                </a:cubicBezTo>
                <a:cubicBezTo>
                  <a:pt x="8175082" y="3752017"/>
                  <a:pt x="8159578" y="3767162"/>
                  <a:pt x="8149242" y="3759590"/>
                </a:cubicBezTo>
                <a:cubicBezTo>
                  <a:pt x="8164747" y="3767162"/>
                  <a:pt x="8159578" y="3752017"/>
                  <a:pt x="8154410" y="3752017"/>
                </a:cubicBezTo>
                <a:close/>
                <a:moveTo>
                  <a:pt x="6653111" y="3752017"/>
                </a:moveTo>
                <a:cubicBezTo>
                  <a:pt x="6637929" y="3758214"/>
                  <a:pt x="6617687" y="3758214"/>
                  <a:pt x="6617687" y="3764410"/>
                </a:cubicBezTo>
                <a:cubicBezTo>
                  <a:pt x="6627808" y="3764410"/>
                  <a:pt x="6653111" y="3752017"/>
                  <a:pt x="6653111" y="3752017"/>
                </a:cubicBezTo>
                <a:close/>
                <a:moveTo>
                  <a:pt x="6503243" y="3752017"/>
                </a:moveTo>
                <a:cubicBezTo>
                  <a:pt x="6503243" y="3758214"/>
                  <a:pt x="6503243" y="3758214"/>
                  <a:pt x="6503243" y="3758214"/>
                </a:cubicBezTo>
                <a:cubicBezTo>
                  <a:pt x="6503243" y="3758214"/>
                  <a:pt x="6503243" y="3758214"/>
                  <a:pt x="6508353" y="3758214"/>
                </a:cubicBezTo>
                <a:cubicBezTo>
                  <a:pt x="6513461" y="3752017"/>
                  <a:pt x="6533899" y="3758214"/>
                  <a:pt x="6533899" y="3764410"/>
                </a:cubicBezTo>
                <a:cubicBezTo>
                  <a:pt x="6533899" y="3758214"/>
                  <a:pt x="6544117" y="3758214"/>
                  <a:pt x="6533899" y="3752017"/>
                </a:cubicBezTo>
                <a:cubicBezTo>
                  <a:pt x="6518570" y="3758214"/>
                  <a:pt x="6518570" y="3758214"/>
                  <a:pt x="6503243" y="3752017"/>
                </a:cubicBezTo>
                <a:close/>
                <a:moveTo>
                  <a:pt x="6977368" y="3743754"/>
                </a:moveTo>
                <a:cubicBezTo>
                  <a:pt x="6977368" y="3752017"/>
                  <a:pt x="6988266" y="3752017"/>
                  <a:pt x="6999166" y="3752017"/>
                </a:cubicBezTo>
                <a:cubicBezTo>
                  <a:pt x="6999166" y="3743754"/>
                  <a:pt x="6999166" y="3743754"/>
                  <a:pt x="6999166" y="3743754"/>
                </a:cubicBezTo>
                <a:close/>
                <a:moveTo>
                  <a:pt x="8556765" y="3738270"/>
                </a:moveTo>
                <a:cubicBezTo>
                  <a:pt x="8559997" y="3737302"/>
                  <a:pt x="8562584" y="3737302"/>
                  <a:pt x="8562584" y="3741174"/>
                </a:cubicBezTo>
                <a:lnTo>
                  <a:pt x="8547067" y="3741174"/>
                </a:lnTo>
                <a:cubicBezTo>
                  <a:pt x="8549652" y="3741174"/>
                  <a:pt x="8553532" y="3739238"/>
                  <a:pt x="8556765" y="3738270"/>
                </a:cubicBezTo>
                <a:close/>
                <a:moveTo>
                  <a:pt x="7417772" y="3735493"/>
                </a:moveTo>
                <a:cubicBezTo>
                  <a:pt x="7417772" y="3743754"/>
                  <a:pt x="7402444" y="3735493"/>
                  <a:pt x="7402444" y="3743754"/>
                </a:cubicBezTo>
                <a:cubicBezTo>
                  <a:pt x="7417772" y="3743754"/>
                  <a:pt x="7433100" y="3743754"/>
                  <a:pt x="7443318" y="3735493"/>
                </a:cubicBezTo>
                <a:cubicBezTo>
                  <a:pt x="7427990" y="3735493"/>
                  <a:pt x="7427990" y="3735493"/>
                  <a:pt x="7417772" y="3735493"/>
                </a:cubicBezTo>
                <a:close/>
                <a:moveTo>
                  <a:pt x="5500161" y="3716904"/>
                </a:moveTo>
                <a:cubicBezTo>
                  <a:pt x="5496416" y="3714841"/>
                  <a:pt x="5491418" y="3714841"/>
                  <a:pt x="5481425" y="3718971"/>
                </a:cubicBezTo>
                <a:cubicBezTo>
                  <a:pt x="5481425" y="3727231"/>
                  <a:pt x="5506405" y="3727231"/>
                  <a:pt x="5511400" y="3727231"/>
                </a:cubicBezTo>
                <a:cubicBezTo>
                  <a:pt x="5506405" y="3723102"/>
                  <a:pt x="5503908" y="3718971"/>
                  <a:pt x="5500161" y="3716904"/>
                </a:cubicBezTo>
                <a:close/>
                <a:moveTo>
                  <a:pt x="10199633" y="3703869"/>
                </a:moveTo>
                <a:cubicBezTo>
                  <a:pt x="10196014" y="3703223"/>
                  <a:pt x="10190705" y="3703999"/>
                  <a:pt x="10185237" y="3705547"/>
                </a:cubicBezTo>
                <a:cubicBezTo>
                  <a:pt x="10174300" y="3708643"/>
                  <a:pt x="10162719" y="3714841"/>
                  <a:pt x="10162719" y="3718971"/>
                </a:cubicBezTo>
                <a:cubicBezTo>
                  <a:pt x="10183308" y="3710710"/>
                  <a:pt x="10188454" y="3718971"/>
                  <a:pt x="10203895" y="3710710"/>
                </a:cubicBezTo>
                <a:cubicBezTo>
                  <a:pt x="10205181" y="3706579"/>
                  <a:pt x="10203251" y="3704513"/>
                  <a:pt x="10199633" y="3703869"/>
                </a:cubicBezTo>
                <a:close/>
                <a:moveTo>
                  <a:pt x="8082621" y="3703327"/>
                </a:moveTo>
                <a:lnTo>
                  <a:pt x="8082578" y="3703364"/>
                </a:lnTo>
                <a:lnTo>
                  <a:pt x="8082529" y="3703348"/>
                </a:lnTo>
                <a:close/>
                <a:moveTo>
                  <a:pt x="8676381" y="3702447"/>
                </a:moveTo>
                <a:cubicBezTo>
                  <a:pt x="8619483" y="3725684"/>
                  <a:pt x="8583275" y="3717938"/>
                  <a:pt x="8547067" y="3741174"/>
                </a:cubicBezTo>
                <a:lnTo>
                  <a:pt x="8531548" y="3741174"/>
                </a:lnTo>
                <a:cubicBezTo>
                  <a:pt x="8531548" y="3733431"/>
                  <a:pt x="8547067" y="3717938"/>
                  <a:pt x="8536722" y="3710194"/>
                </a:cubicBezTo>
                <a:cubicBezTo>
                  <a:pt x="8531548" y="3725684"/>
                  <a:pt x="8505684" y="3741174"/>
                  <a:pt x="8479823" y="3733431"/>
                </a:cubicBezTo>
                <a:cubicBezTo>
                  <a:pt x="8479823" y="3741174"/>
                  <a:pt x="8500513" y="3733431"/>
                  <a:pt x="8495340" y="3741174"/>
                </a:cubicBezTo>
                <a:cubicBezTo>
                  <a:pt x="8484995" y="3741174"/>
                  <a:pt x="8484995" y="3741174"/>
                  <a:pt x="8474649" y="3741174"/>
                </a:cubicBezTo>
                <a:cubicBezTo>
                  <a:pt x="8474649" y="3741174"/>
                  <a:pt x="8479823" y="3741174"/>
                  <a:pt x="8469477" y="3733431"/>
                </a:cubicBezTo>
                <a:cubicBezTo>
                  <a:pt x="8453960" y="3741174"/>
                  <a:pt x="8459131" y="3733431"/>
                  <a:pt x="8448786" y="3733431"/>
                </a:cubicBezTo>
                <a:cubicBezTo>
                  <a:pt x="8448786" y="3748919"/>
                  <a:pt x="8484995" y="3733431"/>
                  <a:pt x="8479823" y="3756666"/>
                </a:cubicBezTo>
                <a:cubicBezTo>
                  <a:pt x="8536722" y="3764410"/>
                  <a:pt x="8609137" y="3733431"/>
                  <a:pt x="8671208" y="3733431"/>
                </a:cubicBezTo>
                <a:cubicBezTo>
                  <a:pt x="8681553" y="3725684"/>
                  <a:pt x="8671208" y="3725684"/>
                  <a:pt x="8681553" y="3725684"/>
                </a:cubicBezTo>
                <a:cubicBezTo>
                  <a:pt x="8691899" y="3733431"/>
                  <a:pt x="8697072" y="3717938"/>
                  <a:pt x="8717761" y="3717938"/>
                </a:cubicBezTo>
                <a:cubicBezTo>
                  <a:pt x="8717761" y="3717938"/>
                  <a:pt x="8722934" y="3710194"/>
                  <a:pt x="8733279" y="3710194"/>
                </a:cubicBezTo>
                <a:cubicBezTo>
                  <a:pt x="8733279" y="3710194"/>
                  <a:pt x="8743625" y="3710194"/>
                  <a:pt x="8743625" y="3717938"/>
                </a:cubicBezTo>
                <a:cubicBezTo>
                  <a:pt x="8743625" y="3717938"/>
                  <a:pt x="8717761" y="3717938"/>
                  <a:pt x="8717761" y="3725684"/>
                </a:cubicBezTo>
                <a:cubicBezTo>
                  <a:pt x="8728107" y="3725684"/>
                  <a:pt x="8748798" y="3733431"/>
                  <a:pt x="8748798" y="3725684"/>
                </a:cubicBezTo>
                <a:cubicBezTo>
                  <a:pt x="8743625" y="3717938"/>
                  <a:pt x="8743625" y="3710194"/>
                  <a:pt x="8753970" y="3702447"/>
                </a:cubicBezTo>
                <a:cubicBezTo>
                  <a:pt x="8717761" y="3702447"/>
                  <a:pt x="8686727" y="3710194"/>
                  <a:pt x="8666036" y="3725684"/>
                </a:cubicBezTo>
                <a:cubicBezTo>
                  <a:pt x="8666036" y="3725684"/>
                  <a:pt x="8650518" y="3725684"/>
                  <a:pt x="8645347" y="3725684"/>
                </a:cubicBezTo>
                <a:cubicBezTo>
                  <a:pt x="8650518" y="3717938"/>
                  <a:pt x="8671208" y="3717938"/>
                  <a:pt x="8676381" y="3710194"/>
                </a:cubicBezTo>
                <a:cubicBezTo>
                  <a:pt x="8671208" y="3710194"/>
                  <a:pt x="8671208" y="3702447"/>
                  <a:pt x="8676381" y="3702447"/>
                </a:cubicBezTo>
                <a:close/>
                <a:moveTo>
                  <a:pt x="7064563" y="3702447"/>
                </a:moveTo>
                <a:cubicBezTo>
                  <a:pt x="7049576" y="3710710"/>
                  <a:pt x="7044581" y="3710710"/>
                  <a:pt x="7029594" y="3718971"/>
                </a:cubicBezTo>
                <a:cubicBezTo>
                  <a:pt x="7049576" y="3718971"/>
                  <a:pt x="7004616" y="3727231"/>
                  <a:pt x="7029594" y="3735493"/>
                </a:cubicBezTo>
                <a:cubicBezTo>
                  <a:pt x="7029594" y="3727231"/>
                  <a:pt x="7059568" y="3710710"/>
                  <a:pt x="7044581" y="3727231"/>
                </a:cubicBezTo>
                <a:cubicBezTo>
                  <a:pt x="7064563" y="3727231"/>
                  <a:pt x="7054571" y="3710710"/>
                  <a:pt x="7064563" y="3702447"/>
                </a:cubicBezTo>
                <a:close/>
                <a:moveTo>
                  <a:pt x="10378265" y="3681794"/>
                </a:moveTo>
                <a:cubicBezTo>
                  <a:pt x="10367932" y="3689464"/>
                  <a:pt x="10357599" y="3689464"/>
                  <a:pt x="10352432" y="3689464"/>
                </a:cubicBezTo>
                <a:cubicBezTo>
                  <a:pt x="10342097" y="3697136"/>
                  <a:pt x="10352432" y="3704808"/>
                  <a:pt x="10347266" y="3704808"/>
                </a:cubicBezTo>
                <a:cubicBezTo>
                  <a:pt x="10326598" y="3704808"/>
                  <a:pt x="10331764" y="3697136"/>
                  <a:pt x="10311099" y="3697136"/>
                </a:cubicBezTo>
                <a:cubicBezTo>
                  <a:pt x="10295599" y="3704808"/>
                  <a:pt x="10290433" y="3704808"/>
                  <a:pt x="10269766" y="3704808"/>
                </a:cubicBezTo>
                <a:cubicBezTo>
                  <a:pt x="10274933" y="3720148"/>
                  <a:pt x="10233598" y="3720148"/>
                  <a:pt x="10218100" y="3727820"/>
                </a:cubicBezTo>
                <a:cubicBezTo>
                  <a:pt x="10218100" y="3727820"/>
                  <a:pt x="10212932" y="3727820"/>
                  <a:pt x="10212932" y="3720148"/>
                </a:cubicBezTo>
                <a:cubicBezTo>
                  <a:pt x="10197434" y="3727820"/>
                  <a:pt x="10176766" y="3735493"/>
                  <a:pt x="10161266" y="3735493"/>
                </a:cubicBezTo>
                <a:cubicBezTo>
                  <a:pt x="10156100" y="3735493"/>
                  <a:pt x="10156100" y="3743164"/>
                  <a:pt x="10150934" y="3743164"/>
                </a:cubicBezTo>
                <a:cubicBezTo>
                  <a:pt x="10088934" y="3750835"/>
                  <a:pt x="10032103" y="3773849"/>
                  <a:pt x="9985602" y="3773849"/>
                </a:cubicBezTo>
                <a:cubicBezTo>
                  <a:pt x="9985602" y="3781519"/>
                  <a:pt x="9985602" y="3781519"/>
                  <a:pt x="9985602" y="3781519"/>
                </a:cubicBezTo>
                <a:cubicBezTo>
                  <a:pt x="9990770" y="3781519"/>
                  <a:pt x="9990770" y="3789190"/>
                  <a:pt x="9995935" y="3781519"/>
                </a:cubicBezTo>
                <a:cubicBezTo>
                  <a:pt x="10094101" y="3766176"/>
                  <a:pt x="10156100" y="3758506"/>
                  <a:pt x="10280099" y="3727820"/>
                </a:cubicBezTo>
                <a:cubicBezTo>
                  <a:pt x="10285266" y="3720148"/>
                  <a:pt x="10285266" y="3712478"/>
                  <a:pt x="10295599" y="3704808"/>
                </a:cubicBezTo>
                <a:cubicBezTo>
                  <a:pt x="10290433" y="3720148"/>
                  <a:pt x="10342097" y="3697136"/>
                  <a:pt x="10321431" y="3712478"/>
                </a:cubicBezTo>
                <a:cubicBezTo>
                  <a:pt x="10347266" y="3712478"/>
                  <a:pt x="10367932" y="3704808"/>
                  <a:pt x="10383430" y="3697136"/>
                </a:cubicBezTo>
                <a:cubicBezTo>
                  <a:pt x="10357599" y="3704808"/>
                  <a:pt x="10373097" y="3689464"/>
                  <a:pt x="10378265" y="3681794"/>
                </a:cubicBezTo>
                <a:close/>
                <a:moveTo>
                  <a:pt x="5198552" y="3675597"/>
                </a:moveTo>
                <a:cubicBezTo>
                  <a:pt x="5192934" y="3675597"/>
                  <a:pt x="5186689" y="3677664"/>
                  <a:pt x="5186689" y="3681794"/>
                </a:cubicBezTo>
                <a:lnTo>
                  <a:pt x="5191685" y="3681794"/>
                </a:lnTo>
                <a:lnTo>
                  <a:pt x="5203550" y="3681794"/>
                </a:lnTo>
                <a:cubicBezTo>
                  <a:pt x="5206671" y="3681794"/>
                  <a:pt x="5206671" y="3681794"/>
                  <a:pt x="5206671" y="3681794"/>
                </a:cubicBezTo>
                <a:cubicBezTo>
                  <a:pt x="5209172" y="3677664"/>
                  <a:pt x="5204174" y="3675597"/>
                  <a:pt x="5198552" y="3675597"/>
                </a:cubicBezTo>
                <a:close/>
                <a:moveTo>
                  <a:pt x="10318034" y="3673531"/>
                </a:moveTo>
                <a:cubicBezTo>
                  <a:pt x="10301686" y="3679730"/>
                  <a:pt x="10301686" y="3679730"/>
                  <a:pt x="10285336" y="3679730"/>
                </a:cubicBezTo>
                <a:cubicBezTo>
                  <a:pt x="10290787" y="3685924"/>
                  <a:pt x="10296235" y="3685924"/>
                  <a:pt x="10312586" y="3679730"/>
                </a:cubicBezTo>
                <a:lnTo>
                  <a:pt x="10318034" y="3679730"/>
                </a:lnTo>
                <a:cubicBezTo>
                  <a:pt x="10318034" y="3673531"/>
                  <a:pt x="10318034" y="3673531"/>
                  <a:pt x="10318034" y="3673531"/>
                </a:cubicBezTo>
                <a:close/>
                <a:moveTo>
                  <a:pt x="7056388" y="3673531"/>
                </a:moveTo>
                <a:cubicBezTo>
                  <a:pt x="7045489" y="3679730"/>
                  <a:pt x="7040040" y="3679730"/>
                  <a:pt x="7029140" y="3679730"/>
                </a:cubicBezTo>
                <a:cubicBezTo>
                  <a:pt x="7023691" y="3685924"/>
                  <a:pt x="7061839" y="3685924"/>
                  <a:pt x="7056388" y="3673531"/>
                </a:cubicBezTo>
                <a:close/>
                <a:moveTo>
                  <a:pt x="5273733" y="3673531"/>
                </a:moveTo>
                <a:cubicBezTo>
                  <a:pt x="5273733" y="3677147"/>
                  <a:pt x="5271162" y="3680760"/>
                  <a:pt x="5270517" y="3685279"/>
                </a:cubicBezTo>
                <a:lnTo>
                  <a:pt x="5271340" y="3686971"/>
                </a:lnTo>
                <a:lnTo>
                  <a:pt x="5268585" y="3687991"/>
                </a:lnTo>
                <a:lnTo>
                  <a:pt x="5272570" y="3689498"/>
                </a:lnTo>
                <a:lnTo>
                  <a:pt x="5278880" y="3702447"/>
                </a:lnTo>
                <a:cubicBezTo>
                  <a:pt x="5284026" y="3702447"/>
                  <a:pt x="5304616" y="3702447"/>
                  <a:pt x="5309761" y="3695220"/>
                </a:cubicBezTo>
                <a:cubicBezTo>
                  <a:pt x="5296895" y="3695220"/>
                  <a:pt x="5290460" y="3695220"/>
                  <a:pt x="5285315" y="3694316"/>
                </a:cubicBezTo>
                <a:lnTo>
                  <a:pt x="5272570" y="3689498"/>
                </a:lnTo>
                <a:lnTo>
                  <a:pt x="5271340" y="3686971"/>
                </a:lnTo>
                <a:lnTo>
                  <a:pt x="5280810" y="3683470"/>
                </a:lnTo>
                <a:cubicBezTo>
                  <a:pt x="5281452" y="3678953"/>
                  <a:pt x="5281452" y="3673531"/>
                  <a:pt x="5289173" y="3673531"/>
                </a:cubicBezTo>
                <a:cubicBezTo>
                  <a:pt x="5284026" y="3673531"/>
                  <a:pt x="5278880" y="3673531"/>
                  <a:pt x="5273733" y="3673531"/>
                </a:cubicBezTo>
                <a:close/>
                <a:moveTo>
                  <a:pt x="5394231" y="3665270"/>
                </a:moveTo>
                <a:cubicBezTo>
                  <a:pt x="5378902" y="3673531"/>
                  <a:pt x="5363575" y="3665270"/>
                  <a:pt x="5353356" y="3673531"/>
                </a:cubicBezTo>
                <a:cubicBezTo>
                  <a:pt x="5363575" y="3681794"/>
                  <a:pt x="5389124" y="3673531"/>
                  <a:pt x="5394231" y="3665270"/>
                </a:cubicBezTo>
                <a:close/>
                <a:moveTo>
                  <a:pt x="9037356" y="3615702"/>
                </a:moveTo>
                <a:lnTo>
                  <a:pt x="9020219" y="3623696"/>
                </a:lnTo>
                <a:lnTo>
                  <a:pt x="9017114" y="3623963"/>
                </a:lnTo>
                <a:lnTo>
                  <a:pt x="9018515" y="3624491"/>
                </a:lnTo>
                <a:lnTo>
                  <a:pt x="9001933" y="3632224"/>
                </a:lnTo>
                <a:cubicBezTo>
                  <a:pt x="9009524" y="3628095"/>
                  <a:pt x="9017114" y="3630159"/>
                  <a:pt x="9023438" y="3631191"/>
                </a:cubicBezTo>
                <a:lnTo>
                  <a:pt x="9037356" y="3623963"/>
                </a:lnTo>
                <a:lnTo>
                  <a:pt x="9044098" y="3627061"/>
                </a:lnTo>
                <a:cubicBezTo>
                  <a:pt x="9048391" y="3626029"/>
                  <a:pt x="9054522" y="3623963"/>
                  <a:pt x="9061879" y="3623963"/>
                </a:cubicBezTo>
                <a:lnTo>
                  <a:pt x="9037356" y="3623963"/>
                </a:lnTo>
                <a:lnTo>
                  <a:pt x="9025338" y="3627061"/>
                </a:lnTo>
                <a:lnTo>
                  <a:pt x="9018515" y="3624491"/>
                </a:lnTo>
                <a:lnTo>
                  <a:pt x="9020219" y="3623696"/>
                </a:lnTo>
                <a:lnTo>
                  <a:pt x="9029134" y="3622931"/>
                </a:lnTo>
                <a:cubicBezTo>
                  <a:pt x="9032296" y="3621898"/>
                  <a:pt x="9034826" y="3619832"/>
                  <a:pt x="9037356" y="3615702"/>
                </a:cubicBezTo>
                <a:close/>
                <a:moveTo>
                  <a:pt x="7003465" y="3615702"/>
                </a:moveTo>
                <a:cubicBezTo>
                  <a:pt x="6977428" y="3632224"/>
                  <a:pt x="6925353" y="3623963"/>
                  <a:pt x="6920146" y="3632224"/>
                </a:cubicBezTo>
                <a:cubicBezTo>
                  <a:pt x="6987844" y="3632224"/>
                  <a:pt x="7091995" y="3648748"/>
                  <a:pt x="7154483" y="3632224"/>
                </a:cubicBezTo>
                <a:lnTo>
                  <a:pt x="7151170" y="3631769"/>
                </a:lnTo>
                <a:lnTo>
                  <a:pt x="7173302" y="3627061"/>
                </a:lnTo>
                <a:cubicBezTo>
                  <a:pt x="7182243" y="3623963"/>
                  <a:pt x="7189906" y="3619833"/>
                  <a:pt x="7189906" y="3615702"/>
                </a:cubicBezTo>
                <a:lnTo>
                  <a:pt x="7150415" y="3631669"/>
                </a:lnTo>
                <a:lnTo>
                  <a:pt x="7086787" y="3622931"/>
                </a:lnTo>
                <a:cubicBezTo>
                  <a:pt x="7060749" y="3621898"/>
                  <a:pt x="7032108" y="3623963"/>
                  <a:pt x="7003465" y="3632224"/>
                </a:cubicBezTo>
                <a:cubicBezTo>
                  <a:pt x="6987844" y="3623963"/>
                  <a:pt x="7024296" y="3623963"/>
                  <a:pt x="7003465" y="3615702"/>
                </a:cubicBezTo>
                <a:close/>
                <a:moveTo>
                  <a:pt x="7691163" y="3595049"/>
                </a:moveTo>
                <a:cubicBezTo>
                  <a:pt x="7691163" y="3610195"/>
                  <a:pt x="7634406" y="3602624"/>
                  <a:pt x="7644725" y="3610195"/>
                </a:cubicBezTo>
                <a:cubicBezTo>
                  <a:pt x="7634406" y="3610195"/>
                  <a:pt x="7639565" y="3602624"/>
                  <a:pt x="7629245" y="3602624"/>
                </a:cubicBezTo>
                <a:cubicBezTo>
                  <a:pt x="7587967" y="3610195"/>
                  <a:pt x="7536368" y="3625343"/>
                  <a:pt x="7500248" y="3617771"/>
                </a:cubicBezTo>
                <a:cubicBezTo>
                  <a:pt x="7510569" y="3625343"/>
                  <a:pt x="7510569" y="3617771"/>
                  <a:pt x="7495089" y="3625343"/>
                </a:cubicBezTo>
                <a:cubicBezTo>
                  <a:pt x="7526048" y="3617771"/>
                  <a:pt x="7572486" y="3640488"/>
                  <a:pt x="7603446" y="3625343"/>
                </a:cubicBezTo>
                <a:cubicBezTo>
                  <a:pt x="7603446" y="3625343"/>
                  <a:pt x="7603446" y="3632916"/>
                  <a:pt x="7608606" y="3632916"/>
                </a:cubicBezTo>
                <a:cubicBezTo>
                  <a:pt x="7608606" y="3617771"/>
                  <a:pt x="7629245" y="3625343"/>
                  <a:pt x="7629245" y="3632916"/>
                </a:cubicBezTo>
                <a:cubicBezTo>
                  <a:pt x="7660204" y="3625343"/>
                  <a:pt x="7696322" y="3625343"/>
                  <a:pt x="7732443" y="3625343"/>
                </a:cubicBezTo>
                <a:cubicBezTo>
                  <a:pt x="7722123" y="3617771"/>
                  <a:pt x="7737601" y="3610195"/>
                  <a:pt x="7727282" y="3610195"/>
                </a:cubicBezTo>
                <a:cubicBezTo>
                  <a:pt x="7727282" y="3617771"/>
                  <a:pt x="7716963" y="3617771"/>
                  <a:pt x="7711804" y="3617771"/>
                </a:cubicBezTo>
                <a:cubicBezTo>
                  <a:pt x="7711804" y="3602624"/>
                  <a:pt x="7696322" y="3610195"/>
                  <a:pt x="7691163" y="3595049"/>
                </a:cubicBezTo>
                <a:close/>
                <a:moveTo>
                  <a:pt x="8117991" y="3562004"/>
                </a:moveTo>
                <a:cubicBezTo>
                  <a:pt x="8108181" y="3570265"/>
                  <a:pt x="8117991" y="3578528"/>
                  <a:pt x="8127802" y="3578528"/>
                </a:cubicBezTo>
                <a:cubicBezTo>
                  <a:pt x="8127802" y="3570265"/>
                  <a:pt x="8132707" y="3570265"/>
                  <a:pt x="8132707" y="3570265"/>
                </a:cubicBezTo>
                <a:cubicBezTo>
                  <a:pt x="8122896" y="3570265"/>
                  <a:pt x="8122896" y="3562004"/>
                  <a:pt x="8117991" y="3562004"/>
                </a:cubicBezTo>
                <a:close/>
                <a:moveTo>
                  <a:pt x="4711214" y="3548064"/>
                </a:moveTo>
                <a:cubicBezTo>
                  <a:pt x="4708761" y="3548064"/>
                  <a:pt x="4705913" y="3549613"/>
                  <a:pt x="4702118" y="3553742"/>
                </a:cubicBezTo>
                <a:cubicBezTo>
                  <a:pt x="4712242" y="3553742"/>
                  <a:pt x="4722362" y="3553742"/>
                  <a:pt x="4722362" y="3562004"/>
                </a:cubicBezTo>
                <a:lnTo>
                  <a:pt x="4737541" y="3562004"/>
                </a:lnTo>
                <a:cubicBezTo>
                  <a:pt x="4727422" y="3562004"/>
                  <a:pt x="4722364" y="3555809"/>
                  <a:pt x="4717933" y="3551677"/>
                </a:cubicBezTo>
                <a:cubicBezTo>
                  <a:pt x="4715720" y="3549613"/>
                  <a:pt x="4713663" y="3548064"/>
                  <a:pt x="4711214" y="3548064"/>
                </a:cubicBezTo>
                <a:close/>
                <a:moveTo>
                  <a:pt x="4660660" y="3542018"/>
                </a:moveTo>
                <a:cubicBezTo>
                  <a:pt x="4658407" y="3542125"/>
                  <a:pt x="4656477" y="3543415"/>
                  <a:pt x="4655191" y="3546858"/>
                </a:cubicBezTo>
                <a:lnTo>
                  <a:pt x="4660007" y="3553302"/>
                </a:lnTo>
                <a:lnTo>
                  <a:pt x="4658823" y="3553339"/>
                </a:lnTo>
                <a:lnTo>
                  <a:pt x="4650687" y="3551161"/>
                </a:lnTo>
                <a:cubicBezTo>
                  <a:pt x="4647470" y="3550300"/>
                  <a:pt x="4644896" y="3550300"/>
                  <a:pt x="4644896" y="3553742"/>
                </a:cubicBezTo>
                <a:lnTo>
                  <a:pt x="4658823" y="3553339"/>
                </a:lnTo>
                <a:lnTo>
                  <a:pt x="4660336" y="3553742"/>
                </a:lnTo>
                <a:lnTo>
                  <a:pt x="4660007" y="3553302"/>
                </a:lnTo>
                <a:lnTo>
                  <a:pt x="4674493" y="3552882"/>
                </a:lnTo>
                <a:cubicBezTo>
                  <a:pt x="4682213" y="3552022"/>
                  <a:pt x="4686073" y="3550300"/>
                  <a:pt x="4680924" y="3546858"/>
                </a:cubicBezTo>
                <a:cubicBezTo>
                  <a:pt x="4678353" y="3550300"/>
                  <a:pt x="4673205" y="3546858"/>
                  <a:pt x="4668059" y="3544277"/>
                </a:cubicBezTo>
                <a:cubicBezTo>
                  <a:pt x="4665485" y="3542986"/>
                  <a:pt x="4662911" y="3541909"/>
                  <a:pt x="4660660" y="3542018"/>
                </a:cubicBezTo>
                <a:close/>
                <a:moveTo>
                  <a:pt x="10952133" y="3530975"/>
                </a:moveTo>
                <a:lnTo>
                  <a:pt x="10945288" y="3535670"/>
                </a:lnTo>
                <a:lnTo>
                  <a:pt x="10936900" y="3536332"/>
                </a:lnTo>
                <a:close/>
                <a:moveTo>
                  <a:pt x="6094515" y="3524825"/>
                </a:moveTo>
                <a:cubicBezTo>
                  <a:pt x="6094515" y="3533088"/>
                  <a:pt x="6105415" y="3533088"/>
                  <a:pt x="6116315" y="3533088"/>
                </a:cubicBezTo>
                <a:cubicBezTo>
                  <a:pt x="6116315" y="3533088"/>
                  <a:pt x="6121765" y="3524825"/>
                  <a:pt x="6121765" y="3524825"/>
                </a:cubicBezTo>
                <a:cubicBezTo>
                  <a:pt x="6105415" y="3524825"/>
                  <a:pt x="6105415" y="3533088"/>
                  <a:pt x="6094515" y="3524825"/>
                </a:cubicBezTo>
                <a:close/>
                <a:moveTo>
                  <a:pt x="6029122" y="3500042"/>
                </a:moveTo>
                <a:cubicBezTo>
                  <a:pt x="6044107" y="3500042"/>
                  <a:pt x="6049102" y="3500042"/>
                  <a:pt x="6054101" y="3508305"/>
                </a:cubicBezTo>
                <a:cubicBezTo>
                  <a:pt x="6054101" y="3500042"/>
                  <a:pt x="6059093" y="3500042"/>
                  <a:pt x="6059093" y="3500042"/>
                </a:cubicBezTo>
                <a:cubicBezTo>
                  <a:pt x="6044107" y="3500042"/>
                  <a:pt x="6034117" y="3500042"/>
                  <a:pt x="6029122" y="3500042"/>
                </a:cubicBezTo>
                <a:close/>
                <a:moveTo>
                  <a:pt x="4381753" y="3483518"/>
                </a:moveTo>
                <a:cubicBezTo>
                  <a:pt x="4381753" y="3491781"/>
                  <a:pt x="4381753" y="3491781"/>
                  <a:pt x="4381753" y="3491781"/>
                </a:cubicBezTo>
                <a:cubicBezTo>
                  <a:pt x="4376692" y="3491781"/>
                  <a:pt x="4361511" y="3491781"/>
                  <a:pt x="4361511" y="3491781"/>
                </a:cubicBezTo>
                <a:cubicBezTo>
                  <a:pt x="4371632" y="3491781"/>
                  <a:pt x="4376692" y="3500042"/>
                  <a:pt x="4386814" y="3500042"/>
                </a:cubicBezTo>
                <a:cubicBezTo>
                  <a:pt x="4386814" y="3491781"/>
                  <a:pt x="4396935" y="3491781"/>
                  <a:pt x="4381753" y="3483518"/>
                </a:cubicBezTo>
                <a:close/>
                <a:moveTo>
                  <a:pt x="6271632" y="3475259"/>
                </a:moveTo>
                <a:cubicBezTo>
                  <a:pt x="6266486" y="3475259"/>
                  <a:pt x="6230457" y="3475259"/>
                  <a:pt x="6225308" y="3483518"/>
                </a:cubicBezTo>
                <a:cubicBezTo>
                  <a:pt x="6245897" y="3483518"/>
                  <a:pt x="6251045" y="3475259"/>
                  <a:pt x="6271632" y="3475259"/>
                </a:cubicBezTo>
                <a:close/>
                <a:moveTo>
                  <a:pt x="6623136" y="3466996"/>
                </a:moveTo>
                <a:cubicBezTo>
                  <a:pt x="6623136" y="3483518"/>
                  <a:pt x="6648440" y="3475259"/>
                  <a:pt x="6658560" y="3466996"/>
                </a:cubicBezTo>
                <a:cubicBezTo>
                  <a:pt x="6643378" y="3466996"/>
                  <a:pt x="6628199" y="3475259"/>
                  <a:pt x="6623136" y="3466996"/>
                </a:cubicBezTo>
                <a:close/>
                <a:moveTo>
                  <a:pt x="6158399" y="3458735"/>
                </a:moveTo>
                <a:cubicBezTo>
                  <a:pt x="6163546" y="3466996"/>
                  <a:pt x="6132664" y="3466996"/>
                  <a:pt x="6137813" y="3475259"/>
                </a:cubicBezTo>
                <a:cubicBezTo>
                  <a:pt x="6163546" y="3458735"/>
                  <a:pt x="6230457" y="3475259"/>
                  <a:pt x="6271632" y="3466996"/>
                </a:cubicBezTo>
                <a:cubicBezTo>
                  <a:pt x="6235605" y="3466996"/>
                  <a:pt x="6199575" y="3458735"/>
                  <a:pt x="6158399" y="3458735"/>
                </a:cubicBezTo>
                <a:close/>
                <a:moveTo>
                  <a:pt x="7200805" y="3446346"/>
                </a:moveTo>
                <a:cubicBezTo>
                  <a:pt x="7189905" y="3446346"/>
                  <a:pt x="7162658" y="3446346"/>
                  <a:pt x="7162658" y="3454605"/>
                </a:cubicBezTo>
                <a:cubicBezTo>
                  <a:pt x="7173556" y="3454605"/>
                  <a:pt x="7195355" y="3454605"/>
                  <a:pt x="7200805" y="3446346"/>
                </a:cubicBezTo>
                <a:close/>
                <a:moveTo>
                  <a:pt x="10961101" y="3429822"/>
                </a:moveTo>
                <a:cubicBezTo>
                  <a:pt x="10950883" y="3429822"/>
                  <a:pt x="10920228" y="3438083"/>
                  <a:pt x="10920228" y="3446346"/>
                </a:cubicBezTo>
                <a:cubicBezTo>
                  <a:pt x="10935555" y="3438083"/>
                  <a:pt x="10950883" y="3446346"/>
                  <a:pt x="10961101" y="3429822"/>
                </a:cubicBezTo>
                <a:close/>
                <a:moveTo>
                  <a:pt x="4862468" y="3429822"/>
                </a:moveTo>
                <a:cubicBezTo>
                  <a:pt x="4862468" y="3438083"/>
                  <a:pt x="4857435" y="3438083"/>
                  <a:pt x="4857435" y="3438083"/>
                </a:cubicBezTo>
                <a:cubicBezTo>
                  <a:pt x="4882589" y="3429822"/>
                  <a:pt x="4912770" y="3454605"/>
                  <a:pt x="4922830" y="3446346"/>
                </a:cubicBezTo>
                <a:cubicBezTo>
                  <a:pt x="4907740" y="3438083"/>
                  <a:pt x="4872528" y="3438083"/>
                  <a:pt x="4862468" y="3429822"/>
                </a:cubicBezTo>
                <a:close/>
                <a:moveTo>
                  <a:pt x="9294218" y="3413298"/>
                </a:moveTo>
                <a:cubicBezTo>
                  <a:pt x="9278959" y="3421559"/>
                  <a:pt x="9289131" y="3429822"/>
                  <a:pt x="9268786" y="3429822"/>
                </a:cubicBezTo>
                <a:cubicBezTo>
                  <a:pt x="9268786" y="3421559"/>
                  <a:pt x="9278959" y="3421559"/>
                  <a:pt x="9268786" y="3421559"/>
                </a:cubicBezTo>
                <a:cubicBezTo>
                  <a:pt x="9238267" y="3438083"/>
                  <a:pt x="9187404" y="3438083"/>
                  <a:pt x="9151798" y="3454605"/>
                </a:cubicBezTo>
                <a:cubicBezTo>
                  <a:pt x="9172145" y="3446346"/>
                  <a:pt x="9212835" y="3446346"/>
                  <a:pt x="9248440" y="3438083"/>
                </a:cubicBezTo>
                <a:cubicBezTo>
                  <a:pt x="9268786" y="3438083"/>
                  <a:pt x="9304389" y="3429822"/>
                  <a:pt x="9304389" y="3421559"/>
                </a:cubicBezTo>
                <a:cubicBezTo>
                  <a:pt x="9299305" y="3421559"/>
                  <a:pt x="9294218" y="3421559"/>
                  <a:pt x="9294218" y="3413298"/>
                </a:cubicBezTo>
                <a:close/>
                <a:moveTo>
                  <a:pt x="9335998" y="3405037"/>
                </a:moveTo>
                <a:cubicBezTo>
                  <a:pt x="9315289" y="3421559"/>
                  <a:pt x="9367061" y="3421559"/>
                  <a:pt x="9361886" y="3405037"/>
                </a:cubicBezTo>
                <a:cubicBezTo>
                  <a:pt x="9341176" y="3413298"/>
                  <a:pt x="9351529" y="3405037"/>
                  <a:pt x="9335998" y="3405037"/>
                </a:cubicBezTo>
                <a:close/>
                <a:moveTo>
                  <a:pt x="9413385" y="3396776"/>
                </a:moveTo>
                <a:cubicBezTo>
                  <a:pt x="9397943" y="3405037"/>
                  <a:pt x="9372210" y="3396776"/>
                  <a:pt x="9367061" y="3413298"/>
                </a:cubicBezTo>
                <a:cubicBezTo>
                  <a:pt x="9382502" y="3405037"/>
                  <a:pt x="9408239" y="3405037"/>
                  <a:pt x="9413385" y="3396776"/>
                </a:cubicBezTo>
                <a:close/>
                <a:moveTo>
                  <a:pt x="8519960" y="3391268"/>
                </a:moveTo>
                <a:cubicBezTo>
                  <a:pt x="8432504" y="3429132"/>
                  <a:pt x="8365625" y="3376121"/>
                  <a:pt x="8283313" y="3406413"/>
                </a:cubicBezTo>
                <a:cubicBezTo>
                  <a:pt x="8283313" y="3406413"/>
                  <a:pt x="8278169" y="3398839"/>
                  <a:pt x="8273025" y="3398839"/>
                </a:cubicBezTo>
                <a:cubicBezTo>
                  <a:pt x="8257591" y="3421559"/>
                  <a:pt x="8216433" y="3398839"/>
                  <a:pt x="8206145" y="3413986"/>
                </a:cubicBezTo>
                <a:cubicBezTo>
                  <a:pt x="8206145" y="3398839"/>
                  <a:pt x="8164989" y="3413986"/>
                  <a:pt x="8154701" y="3421559"/>
                </a:cubicBezTo>
                <a:cubicBezTo>
                  <a:pt x="8118689" y="3406413"/>
                  <a:pt x="8067244" y="3429132"/>
                  <a:pt x="8020943" y="3421559"/>
                </a:cubicBezTo>
                <a:cubicBezTo>
                  <a:pt x="8015800" y="3421559"/>
                  <a:pt x="8005509" y="3429132"/>
                  <a:pt x="8000364" y="3429132"/>
                </a:cubicBezTo>
                <a:cubicBezTo>
                  <a:pt x="8005509" y="3421559"/>
                  <a:pt x="7984930" y="3421559"/>
                  <a:pt x="7995220" y="3429132"/>
                </a:cubicBezTo>
                <a:cubicBezTo>
                  <a:pt x="7990076" y="3436703"/>
                  <a:pt x="7979787" y="3436703"/>
                  <a:pt x="7979787" y="3436703"/>
                </a:cubicBezTo>
                <a:cubicBezTo>
                  <a:pt x="7974642" y="3429132"/>
                  <a:pt x="7984930" y="3429132"/>
                  <a:pt x="7974642" y="3421559"/>
                </a:cubicBezTo>
                <a:cubicBezTo>
                  <a:pt x="7959208" y="3421559"/>
                  <a:pt x="7964354" y="3436703"/>
                  <a:pt x="7959208" y="3429132"/>
                </a:cubicBezTo>
                <a:cubicBezTo>
                  <a:pt x="7943775" y="3429132"/>
                  <a:pt x="7928342" y="3436703"/>
                  <a:pt x="7943775" y="3444279"/>
                </a:cubicBezTo>
                <a:cubicBezTo>
                  <a:pt x="7954063" y="3444279"/>
                  <a:pt x="7948920" y="3436703"/>
                  <a:pt x="7954063" y="3436703"/>
                </a:cubicBezTo>
                <a:cubicBezTo>
                  <a:pt x="7959208" y="3444279"/>
                  <a:pt x="7984930" y="3459424"/>
                  <a:pt x="7995220" y="3444279"/>
                </a:cubicBezTo>
                <a:cubicBezTo>
                  <a:pt x="8026087" y="3459424"/>
                  <a:pt x="8077533" y="3466996"/>
                  <a:pt x="8139266" y="3451851"/>
                </a:cubicBezTo>
                <a:cubicBezTo>
                  <a:pt x="8170135" y="3451851"/>
                  <a:pt x="8211290" y="3459424"/>
                  <a:pt x="8242157" y="3444279"/>
                </a:cubicBezTo>
                <a:cubicBezTo>
                  <a:pt x="8247302" y="3451851"/>
                  <a:pt x="8283313" y="3444279"/>
                  <a:pt x="8298748" y="3444279"/>
                </a:cubicBezTo>
                <a:cubicBezTo>
                  <a:pt x="8298748" y="3444279"/>
                  <a:pt x="8298748" y="3436703"/>
                  <a:pt x="8303891" y="3436703"/>
                </a:cubicBezTo>
                <a:cubicBezTo>
                  <a:pt x="8381059" y="3444279"/>
                  <a:pt x="8447937" y="3421559"/>
                  <a:pt x="8525105" y="3421559"/>
                </a:cubicBezTo>
                <a:cubicBezTo>
                  <a:pt x="8525105" y="3413986"/>
                  <a:pt x="8561117" y="3413986"/>
                  <a:pt x="8571406" y="3406413"/>
                </a:cubicBezTo>
                <a:cubicBezTo>
                  <a:pt x="8550827" y="3406413"/>
                  <a:pt x="8540539" y="3406413"/>
                  <a:pt x="8519960" y="3406413"/>
                </a:cubicBezTo>
                <a:cubicBezTo>
                  <a:pt x="8519960" y="3406413"/>
                  <a:pt x="8525105" y="3413986"/>
                  <a:pt x="8519960" y="3413986"/>
                </a:cubicBezTo>
                <a:cubicBezTo>
                  <a:pt x="8509672" y="3413986"/>
                  <a:pt x="8499382" y="3413986"/>
                  <a:pt x="8499382" y="3406413"/>
                </a:cubicBezTo>
                <a:cubicBezTo>
                  <a:pt x="8494238" y="3398839"/>
                  <a:pt x="8525105" y="3398839"/>
                  <a:pt x="8519960" y="3391268"/>
                </a:cubicBezTo>
                <a:close/>
                <a:moveTo>
                  <a:pt x="8108677" y="3376121"/>
                </a:moveTo>
                <a:cubicBezTo>
                  <a:pt x="8061858" y="3384382"/>
                  <a:pt x="8093071" y="3376121"/>
                  <a:pt x="8113879" y="3384382"/>
                </a:cubicBezTo>
                <a:cubicBezTo>
                  <a:pt x="8119080" y="3384382"/>
                  <a:pt x="8103475" y="3384382"/>
                  <a:pt x="8108677" y="3376121"/>
                </a:cubicBezTo>
                <a:close/>
                <a:moveTo>
                  <a:pt x="4320638" y="3359598"/>
                </a:moveTo>
                <a:cubicBezTo>
                  <a:pt x="4356832" y="3374057"/>
                  <a:pt x="4424043" y="3359598"/>
                  <a:pt x="4439556" y="3381286"/>
                </a:cubicBezTo>
                <a:cubicBezTo>
                  <a:pt x="4455065" y="3374057"/>
                  <a:pt x="4460237" y="3381286"/>
                  <a:pt x="4480918" y="3388513"/>
                </a:cubicBezTo>
                <a:cubicBezTo>
                  <a:pt x="4486088" y="3381286"/>
                  <a:pt x="4501598" y="3374057"/>
                  <a:pt x="4506768" y="3381286"/>
                </a:cubicBezTo>
                <a:cubicBezTo>
                  <a:pt x="4522278" y="3366826"/>
                  <a:pt x="4480918" y="3381286"/>
                  <a:pt x="4449895" y="3374057"/>
                </a:cubicBezTo>
                <a:cubicBezTo>
                  <a:pt x="4460237" y="3366826"/>
                  <a:pt x="4449895" y="3366826"/>
                  <a:pt x="4444726" y="3366826"/>
                </a:cubicBezTo>
                <a:cubicBezTo>
                  <a:pt x="4403363" y="3366826"/>
                  <a:pt x="4346489" y="3366826"/>
                  <a:pt x="4320638" y="3359598"/>
                </a:cubicBezTo>
                <a:close/>
                <a:moveTo>
                  <a:pt x="8262638" y="3357274"/>
                </a:moveTo>
                <a:cubicBezTo>
                  <a:pt x="8260568" y="3357016"/>
                  <a:pt x="8257503" y="3357532"/>
                  <a:pt x="8252598" y="3359598"/>
                </a:cubicBezTo>
                <a:cubicBezTo>
                  <a:pt x="8252598" y="3367860"/>
                  <a:pt x="8267313" y="3359598"/>
                  <a:pt x="8267313" y="3376121"/>
                </a:cubicBezTo>
                <a:cubicBezTo>
                  <a:pt x="8272218" y="3367860"/>
                  <a:pt x="8277122" y="3367860"/>
                  <a:pt x="8277122" y="3359598"/>
                </a:cubicBezTo>
                <a:cubicBezTo>
                  <a:pt x="8266085" y="3365794"/>
                  <a:pt x="8268845" y="3358049"/>
                  <a:pt x="8262638" y="3357274"/>
                </a:cubicBezTo>
                <a:close/>
                <a:moveTo>
                  <a:pt x="8386435" y="3349142"/>
                </a:moveTo>
                <a:cubicBezTo>
                  <a:pt x="8376480" y="3349530"/>
                  <a:pt x="8365708" y="3350820"/>
                  <a:pt x="8354610" y="3352370"/>
                </a:cubicBezTo>
                <a:lnTo>
                  <a:pt x="8345949" y="3353309"/>
                </a:lnTo>
                <a:lnTo>
                  <a:pt x="8340247" y="3351336"/>
                </a:lnTo>
                <a:lnTo>
                  <a:pt x="8331216" y="3354909"/>
                </a:lnTo>
                <a:lnTo>
                  <a:pt x="8288022" y="3359598"/>
                </a:lnTo>
                <a:cubicBezTo>
                  <a:pt x="8288022" y="3376121"/>
                  <a:pt x="8308911" y="3351336"/>
                  <a:pt x="8319357" y="3359598"/>
                </a:cubicBezTo>
                <a:cubicBezTo>
                  <a:pt x="8327191" y="3359598"/>
                  <a:pt x="8328497" y="3357533"/>
                  <a:pt x="8329803" y="3355469"/>
                </a:cubicBezTo>
                <a:lnTo>
                  <a:pt x="8331216" y="3354909"/>
                </a:lnTo>
                <a:lnTo>
                  <a:pt x="8345949" y="3353309"/>
                </a:lnTo>
                <a:lnTo>
                  <a:pt x="8361138" y="3358565"/>
                </a:lnTo>
                <a:cubicBezTo>
                  <a:pt x="8368973" y="3357533"/>
                  <a:pt x="8376808" y="3355469"/>
                  <a:pt x="8382029" y="3359598"/>
                </a:cubicBezTo>
                <a:cubicBezTo>
                  <a:pt x="8366361" y="3351336"/>
                  <a:pt x="8397696" y="3359598"/>
                  <a:pt x="8413364" y="3351336"/>
                </a:cubicBezTo>
                <a:cubicBezTo>
                  <a:pt x="8405530" y="3349271"/>
                  <a:pt x="8396390" y="3348755"/>
                  <a:pt x="8386435" y="3349142"/>
                </a:cubicBezTo>
                <a:close/>
                <a:moveTo>
                  <a:pt x="8966679" y="3347979"/>
                </a:moveTo>
                <a:cubicBezTo>
                  <a:pt x="8967334" y="3347722"/>
                  <a:pt x="8963733" y="3348240"/>
                  <a:pt x="8958492" y="3349271"/>
                </a:cubicBezTo>
                <a:lnTo>
                  <a:pt x="8956534" y="3349942"/>
                </a:lnTo>
                <a:lnTo>
                  <a:pt x="8949321" y="3351336"/>
                </a:lnTo>
                <a:lnTo>
                  <a:pt x="8947193" y="3353145"/>
                </a:lnTo>
                <a:lnTo>
                  <a:pt x="8928361" y="3359598"/>
                </a:lnTo>
                <a:cubicBezTo>
                  <a:pt x="8936221" y="3359598"/>
                  <a:pt x="8938841" y="3359598"/>
                  <a:pt x="8940806" y="3358565"/>
                </a:cubicBezTo>
                <a:lnTo>
                  <a:pt x="8947193" y="3353145"/>
                </a:lnTo>
                <a:lnTo>
                  <a:pt x="8956534" y="3349942"/>
                </a:lnTo>
                <a:close/>
                <a:moveTo>
                  <a:pt x="9206297" y="3297640"/>
                </a:moveTo>
                <a:cubicBezTo>
                  <a:pt x="9175643" y="3297640"/>
                  <a:pt x="9114333" y="3304524"/>
                  <a:pt x="9083677" y="3318293"/>
                </a:cubicBezTo>
                <a:cubicBezTo>
                  <a:pt x="9129659" y="3304524"/>
                  <a:pt x="9185861" y="3304524"/>
                  <a:pt x="9206297" y="3297640"/>
                </a:cubicBezTo>
                <a:close/>
                <a:moveTo>
                  <a:pt x="2311461" y="3248070"/>
                </a:moveTo>
                <a:cubicBezTo>
                  <a:pt x="2306259" y="3256331"/>
                  <a:pt x="2295855" y="3248070"/>
                  <a:pt x="2290652" y="3256331"/>
                </a:cubicBezTo>
                <a:cubicBezTo>
                  <a:pt x="2306259" y="3256331"/>
                  <a:pt x="2342672" y="3281116"/>
                  <a:pt x="2347875" y="3264594"/>
                </a:cubicBezTo>
                <a:cubicBezTo>
                  <a:pt x="2342672" y="3264594"/>
                  <a:pt x="2337470" y="3264594"/>
                  <a:pt x="2332268" y="3256331"/>
                </a:cubicBezTo>
                <a:cubicBezTo>
                  <a:pt x="2321865" y="3272855"/>
                  <a:pt x="2311461" y="3256331"/>
                  <a:pt x="2311461" y="3248070"/>
                </a:cubicBezTo>
                <a:close/>
                <a:moveTo>
                  <a:pt x="2228349" y="3232641"/>
                </a:moveTo>
                <a:lnTo>
                  <a:pt x="2228803" y="3232684"/>
                </a:lnTo>
                <a:lnTo>
                  <a:pt x="2230333" y="3233846"/>
                </a:lnTo>
                <a:close/>
                <a:moveTo>
                  <a:pt x="9786689" y="3227415"/>
                </a:moveTo>
                <a:cubicBezTo>
                  <a:pt x="9786689" y="3239809"/>
                  <a:pt x="9827563" y="3227415"/>
                  <a:pt x="9807127" y="3227415"/>
                </a:cubicBezTo>
                <a:cubicBezTo>
                  <a:pt x="9807127" y="3233614"/>
                  <a:pt x="9796907" y="3227415"/>
                  <a:pt x="9786689" y="3227415"/>
                </a:cubicBezTo>
                <a:close/>
                <a:moveTo>
                  <a:pt x="5754819" y="3227415"/>
                </a:moveTo>
                <a:cubicBezTo>
                  <a:pt x="5739833" y="3227415"/>
                  <a:pt x="5734839" y="3233614"/>
                  <a:pt x="5734839" y="3239809"/>
                </a:cubicBezTo>
                <a:cubicBezTo>
                  <a:pt x="5749823" y="3233614"/>
                  <a:pt x="5749823" y="3239809"/>
                  <a:pt x="5764810" y="3239809"/>
                </a:cubicBezTo>
                <a:cubicBezTo>
                  <a:pt x="5764810" y="3233614"/>
                  <a:pt x="5759816" y="3233614"/>
                  <a:pt x="5754819" y="3227415"/>
                </a:cubicBezTo>
                <a:close/>
                <a:moveTo>
                  <a:pt x="2312425" y="3219154"/>
                </a:moveTo>
                <a:cubicBezTo>
                  <a:pt x="2317876" y="3227415"/>
                  <a:pt x="2323324" y="3227415"/>
                  <a:pt x="2339675" y="3235678"/>
                </a:cubicBezTo>
                <a:cubicBezTo>
                  <a:pt x="2339675" y="3219154"/>
                  <a:pt x="2312425" y="3219154"/>
                  <a:pt x="2312425" y="3219154"/>
                </a:cubicBezTo>
                <a:close/>
                <a:moveTo>
                  <a:pt x="2204530" y="3218194"/>
                </a:moveTo>
                <a:lnTo>
                  <a:pt x="2228349" y="3232641"/>
                </a:lnTo>
                <a:lnTo>
                  <a:pt x="2220658" y="3231888"/>
                </a:lnTo>
                <a:cubicBezTo>
                  <a:pt x="2212272" y="3227976"/>
                  <a:pt x="2204530" y="3222107"/>
                  <a:pt x="2204530" y="3218194"/>
                </a:cubicBezTo>
                <a:close/>
                <a:moveTo>
                  <a:pt x="2781098" y="3177847"/>
                </a:moveTo>
                <a:cubicBezTo>
                  <a:pt x="2766112" y="3177847"/>
                  <a:pt x="2751124" y="3177847"/>
                  <a:pt x="2751124" y="3186108"/>
                </a:cubicBezTo>
                <a:cubicBezTo>
                  <a:pt x="2781098" y="3194371"/>
                  <a:pt x="2781098" y="3194371"/>
                  <a:pt x="2781098" y="3194371"/>
                </a:cubicBezTo>
                <a:close/>
                <a:moveTo>
                  <a:pt x="2683033" y="3177847"/>
                </a:moveTo>
                <a:lnTo>
                  <a:pt x="2683033" y="3194371"/>
                </a:lnTo>
                <a:cubicBezTo>
                  <a:pt x="2693479" y="3186108"/>
                  <a:pt x="2730037" y="3202632"/>
                  <a:pt x="2745705" y="3194371"/>
                </a:cubicBezTo>
                <a:cubicBezTo>
                  <a:pt x="2724816" y="3186108"/>
                  <a:pt x="2709147" y="3186108"/>
                  <a:pt x="2683033" y="3177847"/>
                </a:cubicBezTo>
                <a:close/>
                <a:moveTo>
                  <a:pt x="1701055" y="3162358"/>
                </a:moveTo>
                <a:cubicBezTo>
                  <a:pt x="1696585" y="3161928"/>
                  <a:pt x="1692358" y="3162358"/>
                  <a:pt x="1688456" y="3164079"/>
                </a:cubicBezTo>
                <a:cubicBezTo>
                  <a:pt x="1698860" y="3170965"/>
                  <a:pt x="1740477" y="3177849"/>
                  <a:pt x="1745679" y="3177849"/>
                </a:cubicBezTo>
                <a:cubicBezTo>
                  <a:pt x="1730074" y="3172686"/>
                  <a:pt x="1714467" y="3163650"/>
                  <a:pt x="1701055" y="3162358"/>
                </a:cubicBezTo>
                <a:close/>
                <a:moveTo>
                  <a:pt x="2219806" y="3161325"/>
                </a:moveTo>
                <a:cubicBezTo>
                  <a:pt x="2219806" y="3177847"/>
                  <a:pt x="2208907" y="3177847"/>
                  <a:pt x="2225256" y="3186108"/>
                </a:cubicBezTo>
                <a:cubicBezTo>
                  <a:pt x="2230704" y="3186108"/>
                  <a:pt x="2236153" y="3169586"/>
                  <a:pt x="2219806" y="3161325"/>
                </a:cubicBezTo>
                <a:close/>
                <a:moveTo>
                  <a:pt x="2647610" y="3156162"/>
                </a:moveTo>
                <a:cubicBezTo>
                  <a:pt x="2663280" y="3163392"/>
                  <a:pt x="2663280" y="3170621"/>
                  <a:pt x="2684169" y="3177849"/>
                </a:cubicBezTo>
                <a:cubicBezTo>
                  <a:pt x="2673724" y="3163392"/>
                  <a:pt x="2705061" y="3177849"/>
                  <a:pt x="2710282" y="3170621"/>
                </a:cubicBezTo>
                <a:cubicBezTo>
                  <a:pt x="2699838" y="3170621"/>
                  <a:pt x="2699838" y="3163392"/>
                  <a:pt x="2694615" y="3163392"/>
                </a:cubicBezTo>
                <a:cubicBezTo>
                  <a:pt x="2689392" y="3177849"/>
                  <a:pt x="2652833" y="3148932"/>
                  <a:pt x="2647610" y="3156162"/>
                </a:cubicBezTo>
                <a:close/>
                <a:moveTo>
                  <a:pt x="1627805" y="3142739"/>
                </a:moveTo>
                <a:cubicBezTo>
                  <a:pt x="1620312" y="3142739"/>
                  <a:pt x="1614863" y="3144804"/>
                  <a:pt x="1614863" y="3148932"/>
                </a:cubicBezTo>
                <a:cubicBezTo>
                  <a:pt x="1625763" y="3140673"/>
                  <a:pt x="1642110" y="3157195"/>
                  <a:pt x="1653011" y="3148932"/>
                </a:cubicBezTo>
                <a:cubicBezTo>
                  <a:pt x="1644835" y="3144804"/>
                  <a:pt x="1635299" y="3142739"/>
                  <a:pt x="1627805" y="3142739"/>
                </a:cubicBezTo>
                <a:close/>
                <a:moveTo>
                  <a:pt x="189253" y="3136931"/>
                </a:moveTo>
                <a:cubicBezTo>
                  <a:pt x="185421" y="3136026"/>
                  <a:pt x="181589" y="3136026"/>
                  <a:pt x="181589" y="3139639"/>
                </a:cubicBezTo>
                <a:cubicBezTo>
                  <a:pt x="186698" y="3146871"/>
                  <a:pt x="222463" y="3161326"/>
                  <a:pt x="212246" y="3154099"/>
                </a:cubicBezTo>
                <a:cubicBezTo>
                  <a:pt x="207136" y="3146871"/>
                  <a:pt x="207136" y="3154099"/>
                  <a:pt x="196917" y="3146871"/>
                </a:cubicBezTo>
                <a:cubicBezTo>
                  <a:pt x="207136" y="3146871"/>
                  <a:pt x="207136" y="3146871"/>
                  <a:pt x="196917" y="3139639"/>
                </a:cubicBezTo>
                <a:cubicBezTo>
                  <a:pt x="196917" y="3139639"/>
                  <a:pt x="193084" y="3137833"/>
                  <a:pt x="189253" y="3136931"/>
                </a:cubicBezTo>
                <a:close/>
                <a:moveTo>
                  <a:pt x="2090716" y="3132412"/>
                </a:moveTo>
                <a:cubicBezTo>
                  <a:pt x="2095824" y="3140673"/>
                  <a:pt x="2075387" y="3132412"/>
                  <a:pt x="2075387" y="3140673"/>
                </a:cubicBezTo>
                <a:cubicBezTo>
                  <a:pt x="2085605" y="3148932"/>
                  <a:pt x="2116262" y="3140673"/>
                  <a:pt x="2090716" y="3132412"/>
                </a:cubicBezTo>
                <a:close/>
                <a:moveTo>
                  <a:pt x="2047916" y="3128992"/>
                </a:moveTo>
                <a:cubicBezTo>
                  <a:pt x="2042170" y="3128021"/>
                  <a:pt x="2037060" y="3128021"/>
                  <a:pt x="2034503" y="3131896"/>
                </a:cubicBezTo>
                <a:cubicBezTo>
                  <a:pt x="2039614" y="3139639"/>
                  <a:pt x="2080485" y="3147386"/>
                  <a:pt x="2065160" y="3155132"/>
                </a:cubicBezTo>
                <a:cubicBezTo>
                  <a:pt x="2075377" y="3162875"/>
                  <a:pt x="2085595" y="3162875"/>
                  <a:pt x="2085595" y="3170621"/>
                </a:cubicBezTo>
                <a:cubicBezTo>
                  <a:pt x="2106033" y="3170621"/>
                  <a:pt x="2116252" y="3186111"/>
                  <a:pt x="2116252" y="3170621"/>
                </a:cubicBezTo>
                <a:cubicBezTo>
                  <a:pt x="2085595" y="3170621"/>
                  <a:pt x="2065160" y="3139639"/>
                  <a:pt x="2065160" y="3131896"/>
                </a:cubicBezTo>
                <a:cubicBezTo>
                  <a:pt x="2060050" y="3131896"/>
                  <a:pt x="2053663" y="3129960"/>
                  <a:pt x="2047916" y="3128992"/>
                </a:cubicBezTo>
                <a:close/>
                <a:moveTo>
                  <a:pt x="1822522" y="3127622"/>
                </a:moveTo>
                <a:lnTo>
                  <a:pt x="1843275" y="3132120"/>
                </a:lnTo>
                <a:cubicBezTo>
                  <a:pt x="1838113" y="3136033"/>
                  <a:pt x="1835536" y="3136033"/>
                  <a:pt x="1832309" y="3134076"/>
                </a:cubicBezTo>
                <a:close/>
                <a:moveTo>
                  <a:pt x="1817472" y="3124296"/>
                </a:moveTo>
                <a:lnTo>
                  <a:pt x="1822522" y="3127622"/>
                </a:lnTo>
                <a:lnTo>
                  <a:pt x="1815777" y="3126163"/>
                </a:lnTo>
                <a:close/>
                <a:moveTo>
                  <a:pt x="2581668" y="3115888"/>
                </a:moveTo>
                <a:cubicBezTo>
                  <a:pt x="2571288" y="3124149"/>
                  <a:pt x="2592048" y="3124149"/>
                  <a:pt x="2597239" y="3132412"/>
                </a:cubicBezTo>
                <a:cubicBezTo>
                  <a:pt x="2586859" y="3124149"/>
                  <a:pt x="2571288" y="3132412"/>
                  <a:pt x="2586859" y="3140673"/>
                </a:cubicBezTo>
                <a:cubicBezTo>
                  <a:pt x="2592048" y="3132412"/>
                  <a:pt x="2597239" y="3132412"/>
                  <a:pt x="2612811" y="3132412"/>
                </a:cubicBezTo>
                <a:cubicBezTo>
                  <a:pt x="2633571" y="3140673"/>
                  <a:pt x="2664711" y="3157195"/>
                  <a:pt x="2680282" y="3148932"/>
                </a:cubicBezTo>
                <a:cubicBezTo>
                  <a:pt x="2643950" y="3132412"/>
                  <a:pt x="2612811" y="3124149"/>
                  <a:pt x="2581668" y="3115888"/>
                </a:cubicBezTo>
                <a:close/>
                <a:moveTo>
                  <a:pt x="2560390" y="3115888"/>
                </a:moveTo>
                <a:cubicBezTo>
                  <a:pt x="2544041" y="3115888"/>
                  <a:pt x="2533139" y="3115888"/>
                  <a:pt x="2533139" y="3132412"/>
                </a:cubicBezTo>
                <a:cubicBezTo>
                  <a:pt x="2554940" y="3132412"/>
                  <a:pt x="2549490" y="3124149"/>
                  <a:pt x="2560390" y="3115888"/>
                </a:cubicBezTo>
                <a:close/>
                <a:moveTo>
                  <a:pt x="2342426" y="3115888"/>
                </a:moveTo>
                <a:cubicBezTo>
                  <a:pt x="2347875" y="3124149"/>
                  <a:pt x="2358775" y="3132412"/>
                  <a:pt x="2369675" y="3132412"/>
                </a:cubicBezTo>
                <a:cubicBezTo>
                  <a:pt x="2369675" y="3132412"/>
                  <a:pt x="2369675" y="3124149"/>
                  <a:pt x="2358775" y="3115888"/>
                </a:cubicBezTo>
                <a:cubicBezTo>
                  <a:pt x="2358775" y="3124149"/>
                  <a:pt x="2353324" y="3124149"/>
                  <a:pt x="2342426" y="3115888"/>
                </a:cubicBezTo>
                <a:close/>
                <a:moveTo>
                  <a:pt x="3165302" y="3107625"/>
                </a:moveTo>
                <a:cubicBezTo>
                  <a:pt x="3165302" y="3115888"/>
                  <a:pt x="3175292" y="3115888"/>
                  <a:pt x="3180290" y="3124149"/>
                </a:cubicBezTo>
                <a:cubicBezTo>
                  <a:pt x="3180290" y="3115888"/>
                  <a:pt x="3185284" y="3115888"/>
                  <a:pt x="3195275" y="3115888"/>
                </a:cubicBezTo>
                <a:cubicBezTo>
                  <a:pt x="3195275" y="3107625"/>
                  <a:pt x="3185284" y="3115888"/>
                  <a:pt x="3195275" y="3107625"/>
                </a:cubicBezTo>
                <a:cubicBezTo>
                  <a:pt x="3180290" y="3107625"/>
                  <a:pt x="3180290" y="3107625"/>
                  <a:pt x="3165302" y="3107625"/>
                </a:cubicBezTo>
                <a:close/>
                <a:moveTo>
                  <a:pt x="3246443" y="3099366"/>
                </a:moveTo>
                <a:cubicBezTo>
                  <a:pt x="3236147" y="3124149"/>
                  <a:pt x="3261883" y="3107625"/>
                  <a:pt x="3256736" y="3124149"/>
                </a:cubicBezTo>
                <a:cubicBezTo>
                  <a:pt x="3282472" y="3132412"/>
                  <a:pt x="3251589" y="3107625"/>
                  <a:pt x="3246443" y="3099366"/>
                </a:cubicBezTo>
                <a:close/>
                <a:moveTo>
                  <a:pt x="1450283" y="3070450"/>
                </a:moveTo>
                <a:cubicBezTo>
                  <a:pt x="1429571" y="3070450"/>
                  <a:pt x="1470991" y="3093169"/>
                  <a:pt x="1434751" y="3085597"/>
                </a:cubicBezTo>
                <a:cubicBezTo>
                  <a:pt x="1434751" y="3093169"/>
                  <a:pt x="1434751" y="3100742"/>
                  <a:pt x="1445105" y="3108317"/>
                </a:cubicBezTo>
                <a:cubicBezTo>
                  <a:pt x="1439927" y="3085597"/>
                  <a:pt x="1470991" y="3115888"/>
                  <a:pt x="1470991" y="3108317"/>
                </a:cubicBezTo>
                <a:cubicBezTo>
                  <a:pt x="1429571" y="3093169"/>
                  <a:pt x="1481344" y="3085597"/>
                  <a:pt x="1450283" y="3070450"/>
                </a:cubicBezTo>
                <a:close/>
                <a:moveTo>
                  <a:pt x="3415988" y="3053926"/>
                </a:moveTo>
                <a:cubicBezTo>
                  <a:pt x="3415988" y="3062189"/>
                  <a:pt x="3426887" y="3070450"/>
                  <a:pt x="3443237" y="3070450"/>
                </a:cubicBezTo>
                <a:cubicBezTo>
                  <a:pt x="3443237" y="3070450"/>
                  <a:pt x="3443237" y="3062189"/>
                  <a:pt x="3448685" y="3062189"/>
                </a:cubicBezTo>
                <a:cubicBezTo>
                  <a:pt x="3432337" y="3062189"/>
                  <a:pt x="3426887" y="3062189"/>
                  <a:pt x="3415988" y="3053926"/>
                </a:cubicBezTo>
                <a:close/>
                <a:moveTo>
                  <a:pt x="3406178" y="3053926"/>
                </a:moveTo>
                <a:cubicBezTo>
                  <a:pt x="3391463" y="3053926"/>
                  <a:pt x="3391463" y="3062189"/>
                  <a:pt x="3391463" y="3062189"/>
                </a:cubicBezTo>
                <a:cubicBezTo>
                  <a:pt x="3396368" y="3070450"/>
                  <a:pt x="3415988" y="3078711"/>
                  <a:pt x="3406178" y="3070450"/>
                </a:cubicBezTo>
                <a:cubicBezTo>
                  <a:pt x="3391463" y="3062189"/>
                  <a:pt x="3411083" y="3062189"/>
                  <a:pt x="3406178" y="3053926"/>
                </a:cubicBezTo>
                <a:close/>
                <a:moveTo>
                  <a:pt x="2493533" y="3044087"/>
                </a:moveTo>
                <a:cubicBezTo>
                  <a:pt x="2495468" y="3043598"/>
                  <a:pt x="2498694" y="3044086"/>
                  <a:pt x="2503855" y="3046042"/>
                </a:cubicBezTo>
                <a:cubicBezTo>
                  <a:pt x="2493532" y="3061692"/>
                  <a:pt x="2503855" y="3061692"/>
                  <a:pt x="2519337" y="3069519"/>
                </a:cubicBezTo>
                <a:cubicBezTo>
                  <a:pt x="2519337" y="3077345"/>
                  <a:pt x="2488373" y="3077345"/>
                  <a:pt x="2472890" y="3061692"/>
                </a:cubicBezTo>
                <a:lnTo>
                  <a:pt x="2493532" y="3061692"/>
                </a:lnTo>
                <a:cubicBezTo>
                  <a:pt x="2493532" y="3055825"/>
                  <a:pt x="2487726" y="3045555"/>
                  <a:pt x="2493533" y="3044087"/>
                </a:cubicBezTo>
                <a:close/>
                <a:moveTo>
                  <a:pt x="1899786" y="3037404"/>
                </a:moveTo>
                <a:cubicBezTo>
                  <a:pt x="1910079" y="3053926"/>
                  <a:pt x="1899786" y="3045665"/>
                  <a:pt x="1884345" y="3045665"/>
                </a:cubicBezTo>
                <a:cubicBezTo>
                  <a:pt x="1889492" y="3053926"/>
                  <a:pt x="1904934" y="3062189"/>
                  <a:pt x="1879197" y="3062189"/>
                </a:cubicBezTo>
                <a:cubicBezTo>
                  <a:pt x="1879197" y="3070450"/>
                  <a:pt x="1894639" y="3070450"/>
                  <a:pt x="1910079" y="3078711"/>
                </a:cubicBezTo>
                <a:cubicBezTo>
                  <a:pt x="1920373" y="3070450"/>
                  <a:pt x="1925520" y="3062189"/>
                  <a:pt x="1925520" y="3053926"/>
                </a:cubicBezTo>
                <a:cubicBezTo>
                  <a:pt x="1915227" y="3053926"/>
                  <a:pt x="1910079" y="3045665"/>
                  <a:pt x="1899786" y="3037404"/>
                </a:cubicBezTo>
                <a:close/>
                <a:moveTo>
                  <a:pt x="3314178" y="3029143"/>
                </a:moveTo>
                <a:cubicBezTo>
                  <a:pt x="3303773" y="3036989"/>
                  <a:pt x="3251753" y="3036989"/>
                  <a:pt x="3293370" y="3044839"/>
                </a:cubicBezTo>
                <a:cubicBezTo>
                  <a:pt x="3236147" y="3036989"/>
                  <a:pt x="3241349" y="3052688"/>
                  <a:pt x="3204936" y="3052688"/>
                </a:cubicBezTo>
                <a:cubicBezTo>
                  <a:pt x="3225744" y="3060535"/>
                  <a:pt x="3241349" y="3060535"/>
                  <a:pt x="3246551" y="3068386"/>
                </a:cubicBezTo>
                <a:cubicBezTo>
                  <a:pt x="3246551" y="3084081"/>
                  <a:pt x="3204936" y="3060535"/>
                  <a:pt x="3194530" y="3068386"/>
                </a:cubicBezTo>
                <a:cubicBezTo>
                  <a:pt x="3199733" y="3068386"/>
                  <a:pt x="3210136" y="3084081"/>
                  <a:pt x="3178925" y="3076235"/>
                </a:cubicBezTo>
                <a:cubicBezTo>
                  <a:pt x="3199733" y="3084081"/>
                  <a:pt x="3189330" y="3107625"/>
                  <a:pt x="3230945" y="3099780"/>
                </a:cubicBezTo>
                <a:cubicBezTo>
                  <a:pt x="3220541" y="3099780"/>
                  <a:pt x="3215339" y="3099780"/>
                  <a:pt x="3215339" y="3091931"/>
                </a:cubicBezTo>
                <a:cubicBezTo>
                  <a:pt x="3230945" y="3076235"/>
                  <a:pt x="3251753" y="3099780"/>
                  <a:pt x="3272562" y="3091931"/>
                </a:cubicBezTo>
                <a:cubicBezTo>
                  <a:pt x="3277762" y="3091931"/>
                  <a:pt x="3262157" y="3099780"/>
                  <a:pt x="3277762" y="3099780"/>
                </a:cubicBezTo>
                <a:cubicBezTo>
                  <a:pt x="3288167" y="3091931"/>
                  <a:pt x="3282965" y="3091931"/>
                  <a:pt x="3277762" y="3084081"/>
                </a:cubicBezTo>
                <a:cubicBezTo>
                  <a:pt x="3298570" y="3091931"/>
                  <a:pt x="3293370" y="3076235"/>
                  <a:pt x="3282965" y="3076235"/>
                </a:cubicBezTo>
                <a:cubicBezTo>
                  <a:pt x="3303773" y="3068386"/>
                  <a:pt x="3324582" y="3076235"/>
                  <a:pt x="3350592" y="3068386"/>
                </a:cubicBezTo>
                <a:cubicBezTo>
                  <a:pt x="3329783" y="3060535"/>
                  <a:pt x="3334986" y="3052688"/>
                  <a:pt x="3298570" y="3044839"/>
                </a:cubicBezTo>
                <a:cubicBezTo>
                  <a:pt x="3293370" y="3036989"/>
                  <a:pt x="3334986" y="3044839"/>
                  <a:pt x="3314178" y="3029143"/>
                </a:cubicBezTo>
                <a:close/>
                <a:moveTo>
                  <a:pt x="2033105" y="3014998"/>
                </a:moveTo>
                <a:cubicBezTo>
                  <a:pt x="2021910" y="3014066"/>
                  <a:pt x="2012692" y="3015926"/>
                  <a:pt x="2012692" y="3023361"/>
                </a:cubicBezTo>
                <a:cubicBezTo>
                  <a:pt x="2044302" y="3038234"/>
                  <a:pt x="2049570" y="3038234"/>
                  <a:pt x="2091713" y="3045666"/>
                </a:cubicBezTo>
                <a:cubicBezTo>
                  <a:pt x="2075909" y="3038234"/>
                  <a:pt x="2049570" y="3038234"/>
                  <a:pt x="2065373" y="3023361"/>
                </a:cubicBezTo>
                <a:cubicBezTo>
                  <a:pt x="2057470" y="3019645"/>
                  <a:pt x="2044302" y="3015926"/>
                  <a:pt x="2033105" y="3014998"/>
                </a:cubicBezTo>
                <a:close/>
                <a:moveTo>
                  <a:pt x="1884647" y="3012619"/>
                </a:moveTo>
                <a:cubicBezTo>
                  <a:pt x="1890097" y="3020880"/>
                  <a:pt x="1868298" y="3020880"/>
                  <a:pt x="1868298" y="3029143"/>
                </a:cubicBezTo>
                <a:cubicBezTo>
                  <a:pt x="1884647" y="3037404"/>
                  <a:pt x="1900995" y="3020880"/>
                  <a:pt x="1884647" y="3012619"/>
                </a:cubicBezTo>
                <a:close/>
                <a:moveTo>
                  <a:pt x="1162555" y="3008489"/>
                </a:moveTo>
                <a:cubicBezTo>
                  <a:pt x="1167551" y="3014689"/>
                  <a:pt x="1167551" y="3014689"/>
                  <a:pt x="1167551" y="3014689"/>
                </a:cubicBezTo>
                <a:cubicBezTo>
                  <a:pt x="1182537" y="3020883"/>
                  <a:pt x="1192529" y="3020883"/>
                  <a:pt x="1187534" y="3014689"/>
                </a:cubicBezTo>
                <a:cubicBezTo>
                  <a:pt x="1177543" y="3008489"/>
                  <a:pt x="1167551" y="3008489"/>
                  <a:pt x="1162555" y="3008489"/>
                </a:cubicBezTo>
                <a:close/>
                <a:moveTo>
                  <a:pt x="0" y="3003903"/>
                </a:moveTo>
                <a:lnTo>
                  <a:pt x="16368" y="3016700"/>
                </a:lnTo>
                <a:cubicBezTo>
                  <a:pt x="46042" y="3036263"/>
                  <a:pt x="78298" y="3053870"/>
                  <a:pt x="114424" y="3069519"/>
                </a:cubicBezTo>
                <a:cubicBezTo>
                  <a:pt x="119579" y="3077345"/>
                  <a:pt x="109258" y="3077345"/>
                  <a:pt x="119579" y="3085169"/>
                </a:cubicBezTo>
                <a:lnTo>
                  <a:pt x="160845" y="3111984"/>
                </a:lnTo>
                <a:lnTo>
                  <a:pt x="152118" y="3108659"/>
                </a:lnTo>
                <a:cubicBezTo>
                  <a:pt x="145791" y="3105562"/>
                  <a:pt x="140731" y="3103497"/>
                  <a:pt x="140731" y="3107625"/>
                </a:cubicBezTo>
                <a:cubicBezTo>
                  <a:pt x="140731" y="3107625"/>
                  <a:pt x="149588" y="3113823"/>
                  <a:pt x="157809" y="3117955"/>
                </a:cubicBezTo>
                <a:lnTo>
                  <a:pt x="167673" y="3116421"/>
                </a:lnTo>
                <a:lnTo>
                  <a:pt x="191832" y="3132120"/>
                </a:lnTo>
                <a:cubicBezTo>
                  <a:pt x="191832" y="3124296"/>
                  <a:pt x="202152" y="3139943"/>
                  <a:pt x="212473" y="3139943"/>
                </a:cubicBezTo>
                <a:cubicBezTo>
                  <a:pt x="202152" y="3132120"/>
                  <a:pt x="191832" y="3116470"/>
                  <a:pt x="186672" y="3108644"/>
                </a:cubicBezTo>
                <a:cubicBezTo>
                  <a:pt x="238276" y="3132120"/>
                  <a:pt x="258918" y="3116470"/>
                  <a:pt x="305369" y="3147769"/>
                </a:cubicBezTo>
                <a:cubicBezTo>
                  <a:pt x="289886" y="3163420"/>
                  <a:pt x="253759" y="3155595"/>
                  <a:pt x="243436" y="3179072"/>
                </a:cubicBezTo>
                <a:cubicBezTo>
                  <a:pt x="184089" y="3155595"/>
                  <a:pt x="123451" y="3130164"/>
                  <a:pt x="63459" y="3103755"/>
                </a:cubicBezTo>
                <a:lnTo>
                  <a:pt x="0" y="3074500"/>
                </a:lnTo>
                <a:close/>
                <a:moveTo>
                  <a:pt x="10485171" y="2988669"/>
                </a:moveTo>
                <a:cubicBezTo>
                  <a:pt x="10478071" y="2987680"/>
                  <a:pt x="10470322" y="2987680"/>
                  <a:pt x="10457410" y="2991650"/>
                </a:cubicBezTo>
                <a:cubicBezTo>
                  <a:pt x="10421254" y="3007538"/>
                  <a:pt x="10369605" y="3023425"/>
                  <a:pt x="10317953" y="3039314"/>
                </a:cubicBezTo>
                <a:cubicBezTo>
                  <a:pt x="10266305" y="3055199"/>
                  <a:pt x="10209488" y="3071086"/>
                  <a:pt x="10168168" y="3079031"/>
                </a:cubicBezTo>
                <a:cubicBezTo>
                  <a:pt x="10173334" y="3086973"/>
                  <a:pt x="10183664" y="3079031"/>
                  <a:pt x="10178498" y="3086973"/>
                </a:cubicBezTo>
                <a:cubicBezTo>
                  <a:pt x="10224985" y="3071086"/>
                  <a:pt x="10271469" y="3063143"/>
                  <a:pt x="10312789" y="3055199"/>
                </a:cubicBezTo>
                <a:cubicBezTo>
                  <a:pt x="10359275" y="3039314"/>
                  <a:pt x="10400595" y="3031369"/>
                  <a:pt x="10452244" y="3007538"/>
                </a:cubicBezTo>
                <a:cubicBezTo>
                  <a:pt x="10462575" y="3007538"/>
                  <a:pt x="10514226" y="2999593"/>
                  <a:pt x="10509061" y="2991650"/>
                </a:cubicBezTo>
                <a:cubicBezTo>
                  <a:pt x="10498731" y="2991650"/>
                  <a:pt x="10492274" y="2989665"/>
                  <a:pt x="10485171" y="2988669"/>
                </a:cubicBezTo>
                <a:close/>
                <a:moveTo>
                  <a:pt x="1342397" y="2983706"/>
                </a:moveTo>
                <a:cubicBezTo>
                  <a:pt x="1342397" y="2998851"/>
                  <a:pt x="1403433" y="3006427"/>
                  <a:pt x="1383089" y="3021573"/>
                </a:cubicBezTo>
                <a:cubicBezTo>
                  <a:pt x="1403433" y="3029144"/>
                  <a:pt x="1388175" y="2998851"/>
                  <a:pt x="1413607" y="3021573"/>
                </a:cubicBezTo>
                <a:cubicBezTo>
                  <a:pt x="1408521" y="3013999"/>
                  <a:pt x="1418694" y="3006427"/>
                  <a:pt x="1408521" y="3006427"/>
                </a:cubicBezTo>
                <a:cubicBezTo>
                  <a:pt x="1388175" y="3013999"/>
                  <a:pt x="1362743" y="2991280"/>
                  <a:pt x="1342397" y="2983706"/>
                </a:cubicBezTo>
                <a:close/>
                <a:moveTo>
                  <a:pt x="1315128" y="2975443"/>
                </a:moveTo>
                <a:cubicBezTo>
                  <a:pt x="1331476" y="2983706"/>
                  <a:pt x="1320578" y="2983706"/>
                  <a:pt x="1320578" y="2991967"/>
                </a:cubicBezTo>
                <a:cubicBezTo>
                  <a:pt x="1331476" y="2991967"/>
                  <a:pt x="1331476" y="2991967"/>
                  <a:pt x="1331476" y="2991967"/>
                </a:cubicBezTo>
                <a:cubicBezTo>
                  <a:pt x="1331476" y="2991967"/>
                  <a:pt x="1336927" y="2991967"/>
                  <a:pt x="1336927" y="2991967"/>
                </a:cubicBezTo>
                <a:cubicBezTo>
                  <a:pt x="1331476" y="2991967"/>
                  <a:pt x="1326027" y="2983706"/>
                  <a:pt x="1326027" y="2983706"/>
                </a:cubicBezTo>
                <a:cubicBezTo>
                  <a:pt x="1326027" y="2983706"/>
                  <a:pt x="1331476" y="2983706"/>
                  <a:pt x="1331476" y="2983706"/>
                </a:cubicBezTo>
                <a:cubicBezTo>
                  <a:pt x="1320578" y="2975443"/>
                  <a:pt x="1320578" y="2975443"/>
                  <a:pt x="1320578" y="2975443"/>
                </a:cubicBezTo>
                <a:cubicBezTo>
                  <a:pt x="1315128" y="2975443"/>
                  <a:pt x="1315128" y="2975443"/>
                  <a:pt x="1315128" y="2975443"/>
                </a:cubicBezTo>
                <a:close/>
                <a:moveTo>
                  <a:pt x="1187080" y="2967184"/>
                </a:moveTo>
                <a:cubicBezTo>
                  <a:pt x="1197201" y="2983706"/>
                  <a:pt x="1192140" y="2983706"/>
                  <a:pt x="1192140" y="2991967"/>
                </a:cubicBezTo>
                <a:cubicBezTo>
                  <a:pt x="1192140" y="2991967"/>
                  <a:pt x="1197201" y="2991967"/>
                  <a:pt x="1202262" y="3000230"/>
                </a:cubicBezTo>
                <a:cubicBezTo>
                  <a:pt x="1202262" y="2991967"/>
                  <a:pt x="1212384" y="2983706"/>
                  <a:pt x="1222504" y="2975443"/>
                </a:cubicBezTo>
                <a:cubicBezTo>
                  <a:pt x="1202262" y="2967184"/>
                  <a:pt x="1212384" y="2983706"/>
                  <a:pt x="1202262" y="2983706"/>
                </a:cubicBezTo>
                <a:cubicBezTo>
                  <a:pt x="1197201" y="2975443"/>
                  <a:pt x="1202262" y="2967184"/>
                  <a:pt x="1187080" y="2967184"/>
                </a:cubicBezTo>
                <a:close/>
                <a:moveTo>
                  <a:pt x="1369596" y="2966408"/>
                </a:moveTo>
                <a:cubicBezTo>
                  <a:pt x="1359995" y="2970282"/>
                  <a:pt x="1363742" y="2985772"/>
                  <a:pt x="1378729" y="2991967"/>
                </a:cubicBezTo>
                <a:cubicBezTo>
                  <a:pt x="1373732" y="2967184"/>
                  <a:pt x="1373732" y="2983706"/>
                  <a:pt x="1388721" y="2975443"/>
                </a:cubicBezTo>
                <a:cubicBezTo>
                  <a:pt x="1383724" y="2975443"/>
                  <a:pt x="1383724" y="2975443"/>
                  <a:pt x="1383724" y="2967184"/>
                </a:cubicBezTo>
                <a:cubicBezTo>
                  <a:pt x="1377478" y="2965118"/>
                  <a:pt x="1372795" y="2965118"/>
                  <a:pt x="1369596" y="2966408"/>
                </a:cubicBezTo>
                <a:close/>
                <a:moveTo>
                  <a:pt x="1109775" y="2950660"/>
                </a:moveTo>
                <a:cubicBezTo>
                  <a:pt x="1109775" y="2958407"/>
                  <a:pt x="1109775" y="2966150"/>
                  <a:pt x="1099372" y="2958407"/>
                </a:cubicBezTo>
                <a:cubicBezTo>
                  <a:pt x="1094169" y="2958407"/>
                  <a:pt x="1094169" y="2958407"/>
                  <a:pt x="1088966" y="2958407"/>
                </a:cubicBezTo>
                <a:cubicBezTo>
                  <a:pt x="1114978" y="2966150"/>
                  <a:pt x="1120178" y="2989387"/>
                  <a:pt x="1094169" y="2981643"/>
                </a:cubicBezTo>
                <a:cubicBezTo>
                  <a:pt x="1109775" y="2989387"/>
                  <a:pt x="1146188" y="3012622"/>
                  <a:pt x="1135783" y="2997132"/>
                </a:cubicBezTo>
                <a:cubicBezTo>
                  <a:pt x="1114978" y="2989387"/>
                  <a:pt x="1130583" y="2989387"/>
                  <a:pt x="1120178" y="2973897"/>
                </a:cubicBezTo>
                <a:cubicBezTo>
                  <a:pt x="1140985" y="2989387"/>
                  <a:pt x="1114978" y="2966150"/>
                  <a:pt x="1146188" y="2981643"/>
                </a:cubicBezTo>
                <a:cubicBezTo>
                  <a:pt x="1140985" y="2966150"/>
                  <a:pt x="1130583" y="2966150"/>
                  <a:pt x="1109775" y="2950660"/>
                </a:cubicBezTo>
                <a:close/>
                <a:moveTo>
                  <a:pt x="1333541" y="2926264"/>
                </a:moveTo>
                <a:cubicBezTo>
                  <a:pt x="1331497" y="2925358"/>
                  <a:pt x="1328774" y="2925358"/>
                  <a:pt x="1326048" y="2928973"/>
                </a:cubicBezTo>
                <a:cubicBezTo>
                  <a:pt x="1342397" y="2936203"/>
                  <a:pt x="1326048" y="2950660"/>
                  <a:pt x="1336947" y="2950660"/>
                </a:cubicBezTo>
                <a:cubicBezTo>
                  <a:pt x="1347847" y="2950660"/>
                  <a:pt x="1353296" y="2943432"/>
                  <a:pt x="1353296" y="2936203"/>
                </a:cubicBezTo>
                <a:cubicBezTo>
                  <a:pt x="1347847" y="2928973"/>
                  <a:pt x="1342397" y="2928973"/>
                  <a:pt x="1336947" y="2928973"/>
                </a:cubicBezTo>
                <a:cubicBezTo>
                  <a:pt x="1336947" y="2928973"/>
                  <a:pt x="1335584" y="2927165"/>
                  <a:pt x="1333541" y="2926264"/>
                </a:cubicBezTo>
                <a:close/>
                <a:moveTo>
                  <a:pt x="1172777" y="2924643"/>
                </a:moveTo>
                <a:lnTo>
                  <a:pt x="1178827" y="2925733"/>
                </a:lnTo>
                <a:cubicBezTo>
                  <a:pt x="1183988" y="2926710"/>
                  <a:pt x="1187860" y="2928669"/>
                  <a:pt x="1198181" y="2936492"/>
                </a:cubicBezTo>
                <a:close/>
                <a:moveTo>
                  <a:pt x="1781080" y="2921744"/>
                </a:moveTo>
                <a:cubicBezTo>
                  <a:pt x="1781080" y="2935513"/>
                  <a:pt x="1802879" y="2942399"/>
                  <a:pt x="1802879" y="2942399"/>
                </a:cubicBezTo>
                <a:cubicBezTo>
                  <a:pt x="1797429" y="2942399"/>
                  <a:pt x="1802879" y="2935513"/>
                  <a:pt x="1802879" y="2935513"/>
                </a:cubicBezTo>
                <a:cubicBezTo>
                  <a:pt x="1797429" y="2928628"/>
                  <a:pt x="1791980" y="2928628"/>
                  <a:pt x="1781080" y="2921744"/>
                </a:cubicBezTo>
                <a:close/>
                <a:moveTo>
                  <a:pt x="1151732" y="2914822"/>
                </a:moveTo>
                <a:lnTo>
                  <a:pt x="1172777" y="2924643"/>
                </a:lnTo>
                <a:lnTo>
                  <a:pt x="1151732" y="2920843"/>
                </a:lnTo>
                <a:close/>
                <a:moveTo>
                  <a:pt x="1143289" y="2910883"/>
                </a:moveTo>
                <a:lnTo>
                  <a:pt x="1151732" y="2913017"/>
                </a:lnTo>
                <a:lnTo>
                  <a:pt x="1151732" y="2914822"/>
                </a:lnTo>
                <a:close/>
                <a:moveTo>
                  <a:pt x="1441237" y="2905220"/>
                </a:moveTo>
                <a:cubicBezTo>
                  <a:pt x="1430998" y="2920994"/>
                  <a:pt x="1446357" y="2920994"/>
                  <a:pt x="1451475" y="2928878"/>
                </a:cubicBezTo>
                <a:cubicBezTo>
                  <a:pt x="1430998" y="2936765"/>
                  <a:pt x="1425878" y="2920994"/>
                  <a:pt x="1410519" y="2928878"/>
                </a:cubicBezTo>
                <a:cubicBezTo>
                  <a:pt x="1425878" y="2936765"/>
                  <a:pt x="1441237" y="2944652"/>
                  <a:pt x="1477072" y="2952536"/>
                </a:cubicBezTo>
                <a:cubicBezTo>
                  <a:pt x="1477072" y="2968310"/>
                  <a:pt x="1487310" y="2968310"/>
                  <a:pt x="1507790" y="2976196"/>
                </a:cubicBezTo>
                <a:cubicBezTo>
                  <a:pt x="1507790" y="2968310"/>
                  <a:pt x="1477072" y="2960423"/>
                  <a:pt x="1482192" y="2952536"/>
                </a:cubicBezTo>
                <a:cubicBezTo>
                  <a:pt x="1507790" y="2960423"/>
                  <a:pt x="1518028" y="2976196"/>
                  <a:pt x="1538505" y="2991967"/>
                </a:cubicBezTo>
                <a:cubicBezTo>
                  <a:pt x="1533385" y="2968310"/>
                  <a:pt x="1574341" y="2991967"/>
                  <a:pt x="1579461" y="2984080"/>
                </a:cubicBezTo>
                <a:cubicBezTo>
                  <a:pt x="1558984" y="2968310"/>
                  <a:pt x="1543625" y="2976196"/>
                  <a:pt x="1528267" y="2968310"/>
                </a:cubicBezTo>
                <a:cubicBezTo>
                  <a:pt x="1533385" y="2960423"/>
                  <a:pt x="1543625" y="2968310"/>
                  <a:pt x="1543625" y="2960423"/>
                </a:cubicBezTo>
                <a:cubicBezTo>
                  <a:pt x="1528267" y="2952536"/>
                  <a:pt x="1518028" y="2944652"/>
                  <a:pt x="1497550" y="2936765"/>
                </a:cubicBezTo>
                <a:cubicBezTo>
                  <a:pt x="1477072" y="2928878"/>
                  <a:pt x="1497550" y="2944652"/>
                  <a:pt x="1477072" y="2944652"/>
                </a:cubicBezTo>
                <a:cubicBezTo>
                  <a:pt x="1451475" y="2936765"/>
                  <a:pt x="1456595" y="2920994"/>
                  <a:pt x="1441237" y="2905220"/>
                </a:cubicBezTo>
                <a:close/>
                <a:moveTo>
                  <a:pt x="1271161" y="2880437"/>
                </a:moveTo>
                <a:cubicBezTo>
                  <a:pt x="1266100" y="2888698"/>
                  <a:pt x="1291403" y="2888698"/>
                  <a:pt x="1296463" y="2896961"/>
                </a:cubicBezTo>
                <a:cubicBezTo>
                  <a:pt x="1301526" y="2888698"/>
                  <a:pt x="1281281" y="2880437"/>
                  <a:pt x="1271161" y="2880437"/>
                </a:cubicBezTo>
                <a:close/>
                <a:moveTo>
                  <a:pt x="654274" y="2862797"/>
                </a:moveTo>
                <a:lnTo>
                  <a:pt x="661459" y="2866066"/>
                </a:lnTo>
                <a:cubicBezTo>
                  <a:pt x="661459" y="2866066"/>
                  <a:pt x="656299" y="2866066"/>
                  <a:pt x="651138" y="2866066"/>
                </a:cubicBezTo>
                <a:close/>
                <a:moveTo>
                  <a:pt x="268799" y="2859785"/>
                </a:moveTo>
                <a:cubicBezTo>
                  <a:pt x="274022" y="2867218"/>
                  <a:pt x="294914" y="2896964"/>
                  <a:pt x="310580" y="2889525"/>
                </a:cubicBezTo>
                <a:cubicBezTo>
                  <a:pt x="305360" y="2889525"/>
                  <a:pt x="300136" y="2882093"/>
                  <a:pt x="305360" y="2882093"/>
                </a:cubicBezTo>
                <a:cubicBezTo>
                  <a:pt x="315805" y="2889525"/>
                  <a:pt x="315805" y="2889525"/>
                  <a:pt x="321026" y="2896964"/>
                </a:cubicBezTo>
                <a:cubicBezTo>
                  <a:pt x="310580" y="2874655"/>
                  <a:pt x="326251" y="2889525"/>
                  <a:pt x="331473" y="2882093"/>
                </a:cubicBezTo>
                <a:cubicBezTo>
                  <a:pt x="310580" y="2882093"/>
                  <a:pt x="300136" y="2867218"/>
                  <a:pt x="268799" y="2859785"/>
                </a:cubicBezTo>
                <a:close/>
                <a:moveTo>
                  <a:pt x="1723880" y="2857718"/>
                </a:moveTo>
                <a:cubicBezTo>
                  <a:pt x="1729328" y="2857718"/>
                  <a:pt x="1734779" y="2857718"/>
                  <a:pt x="1734779" y="2863918"/>
                </a:cubicBezTo>
                <a:cubicBezTo>
                  <a:pt x="1740228" y="2863918"/>
                  <a:pt x="1745679" y="2863918"/>
                  <a:pt x="1751128" y="2863918"/>
                </a:cubicBezTo>
                <a:cubicBezTo>
                  <a:pt x="1751128" y="2863918"/>
                  <a:pt x="1729328" y="2851524"/>
                  <a:pt x="1723880" y="2857718"/>
                </a:cubicBezTo>
                <a:close/>
                <a:moveTo>
                  <a:pt x="748204" y="2789562"/>
                </a:moveTo>
                <a:cubicBezTo>
                  <a:pt x="769323" y="2797305"/>
                  <a:pt x="774603" y="2797305"/>
                  <a:pt x="779883" y="2805052"/>
                </a:cubicBezTo>
                <a:cubicBezTo>
                  <a:pt x="758764" y="2797305"/>
                  <a:pt x="774603" y="2812797"/>
                  <a:pt x="774603" y="2820540"/>
                </a:cubicBezTo>
                <a:cubicBezTo>
                  <a:pt x="764043" y="2820540"/>
                  <a:pt x="758764" y="2820540"/>
                  <a:pt x="753484" y="2820540"/>
                </a:cubicBezTo>
                <a:cubicBezTo>
                  <a:pt x="748204" y="2828287"/>
                  <a:pt x="769323" y="2828287"/>
                  <a:pt x="764043" y="2836034"/>
                </a:cubicBezTo>
                <a:cubicBezTo>
                  <a:pt x="753484" y="2836034"/>
                  <a:pt x="748204" y="2836034"/>
                  <a:pt x="742926" y="2836034"/>
                </a:cubicBezTo>
                <a:cubicBezTo>
                  <a:pt x="753484" y="2843777"/>
                  <a:pt x="753484" y="2851524"/>
                  <a:pt x="769323" y="2851524"/>
                </a:cubicBezTo>
                <a:cubicBezTo>
                  <a:pt x="764043" y="2843777"/>
                  <a:pt x="774603" y="2836034"/>
                  <a:pt x="790441" y="2828287"/>
                </a:cubicBezTo>
                <a:cubicBezTo>
                  <a:pt x="779883" y="2836034"/>
                  <a:pt x="806278" y="2851524"/>
                  <a:pt x="811558" y="2843777"/>
                </a:cubicBezTo>
                <a:cubicBezTo>
                  <a:pt x="806278" y="2836034"/>
                  <a:pt x="785160" y="2828287"/>
                  <a:pt x="800999" y="2828287"/>
                </a:cubicBezTo>
                <a:cubicBezTo>
                  <a:pt x="811558" y="2836034"/>
                  <a:pt x="811558" y="2843777"/>
                  <a:pt x="822118" y="2843777"/>
                </a:cubicBezTo>
                <a:cubicBezTo>
                  <a:pt x="827398" y="2828287"/>
                  <a:pt x="774603" y="2805052"/>
                  <a:pt x="790441" y="2789562"/>
                </a:cubicBezTo>
                <a:cubicBezTo>
                  <a:pt x="785160" y="2797305"/>
                  <a:pt x="764043" y="2789562"/>
                  <a:pt x="748204" y="2789562"/>
                </a:cubicBezTo>
                <a:close/>
                <a:moveTo>
                  <a:pt x="11503346" y="2653250"/>
                </a:moveTo>
                <a:cubicBezTo>
                  <a:pt x="11488360" y="2661511"/>
                  <a:pt x="11488360" y="2653250"/>
                  <a:pt x="11473372" y="2661511"/>
                </a:cubicBezTo>
                <a:cubicBezTo>
                  <a:pt x="11473372" y="2669772"/>
                  <a:pt x="11498349" y="2661511"/>
                  <a:pt x="11503346" y="2653250"/>
                </a:cubicBezTo>
                <a:close/>
                <a:moveTo>
                  <a:pt x="11457861" y="2644989"/>
                </a:moveTo>
                <a:cubicBezTo>
                  <a:pt x="11457861" y="2669772"/>
                  <a:pt x="11426422" y="2653250"/>
                  <a:pt x="11410701" y="2661511"/>
                </a:cubicBezTo>
                <a:cubicBezTo>
                  <a:pt x="11410701" y="2686296"/>
                  <a:pt x="11452621" y="2653250"/>
                  <a:pt x="11463102" y="2669772"/>
                </a:cubicBezTo>
                <a:cubicBezTo>
                  <a:pt x="11457861" y="2661511"/>
                  <a:pt x="11478823" y="2644989"/>
                  <a:pt x="11457861" y="2644989"/>
                </a:cubicBezTo>
                <a:close/>
                <a:moveTo>
                  <a:pt x="222480" y="2640856"/>
                </a:moveTo>
                <a:cubicBezTo>
                  <a:pt x="222480" y="2647742"/>
                  <a:pt x="242721" y="2661511"/>
                  <a:pt x="257901" y="2661511"/>
                </a:cubicBezTo>
                <a:cubicBezTo>
                  <a:pt x="247781" y="2654625"/>
                  <a:pt x="247781" y="2640856"/>
                  <a:pt x="222480" y="2640856"/>
                </a:cubicBezTo>
                <a:close/>
                <a:moveTo>
                  <a:pt x="169960" y="2591286"/>
                </a:moveTo>
                <a:cubicBezTo>
                  <a:pt x="154354" y="2607810"/>
                  <a:pt x="175163" y="2616073"/>
                  <a:pt x="201173" y="2632595"/>
                </a:cubicBezTo>
                <a:cubicBezTo>
                  <a:pt x="211577" y="2632595"/>
                  <a:pt x="201173" y="2616073"/>
                  <a:pt x="195972" y="2607810"/>
                </a:cubicBezTo>
                <a:cubicBezTo>
                  <a:pt x="185566" y="2607810"/>
                  <a:pt x="169960" y="2607810"/>
                  <a:pt x="169960" y="2591286"/>
                </a:cubicBezTo>
                <a:close/>
                <a:moveTo>
                  <a:pt x="1137008" y="2514225"/>
                </a:moveTo>
                <a:cubicBezTo>
                  <a:pt x="1133944" y="2513581"/>
                  <a:pt x="1132580" y="2514355"/>
                  <a:pt x="1132580" y="2515904"/>
                </a:cubicBezTo>
                <a:cubicBezTo>
                  <a:pt x="1132580" y="2519000"/>
                  <a:pt x="1138031" y="2525196"/>
                  <a:pt x="1146206" y="2529327"/>
                </a:cubicBezTo>
                <a:cubicBezTo>
                  <a:pt x="1146206" y="2521068"/>
                  <a:pt x="1151655" y="2521068"/>
                  <a:pt x="1151655" y="2521068"/>
                </a:cubicBezTo>
                <a:cubicBezTo>
                  <a:pt x="1144843" y="2516937"/>
                  <a:pt x="1140074" y="2514871"/>
                  <a:pt x="1137008" y="2514225"/>
                </a:cubicBezTo>
                <a:close/>
                <a:moveTo>
                  <a:pt x="1135988" y="2497313"/>
                </a:moveTo>
                <a:cubicBezTo>
                  <a:pt x="1133944" y="2499036"/>
                  <a:pt x="1132580" y="2502478"/>
                  <a:pt x="1129857" y="2505921"/>
                </a:cubicBezTo>
                <a:cubicBezTo>
                  <a:pt x="1135306" y="2505921"/>
                  <a:pt x="1140756" y="2505921"/>
                  <a:pt x="1146206" y="2512807"/>
                </a:cubicBezTo>
                <a:lnTo>
                  <a:pt x="1146206" y="2499036"/>
                </a:lnTo>
                <a:cubicBezTo>
                  <a:pt x="1140756" y="2495593"/>
                  <a:pt x="1138031" y="2495593"/>
                  <a:pt x="1135988" y="2497313"/>
                </a:cubicBezTo>
                <a:close/>
                <a:moveTo>
                  <a:pt x="1120187" y="2445036"/>
                </a:moveTo>
                <a:cubicBezTo>
                  <a:pt x="1118762" y="2445164"/>
                  <a:pt x="1117498" y="2446713"/>
                  <a:pt x="1116232" y="2450844"/>
                </a:cubicBezTo>
                <a:cubicBezTo>
                  <a:pt x="1116232" y="2450844"/>
                  <a:pt x="1131414" y="2450844"/>
                  <a:pt x="1131414" y="2459104"/>
                </a:cubicBezTo>
                <a:cubicBezTo>
                  <a:pt x="1131414" y="2467367"/>
                  <a:pt x="1131414" y="2467367"/>
                  <a:pt x="1131414" y="2467367"/>
                </a:cubicBezTo>
                <a:cubicBezTo>
                  <a:pt x="1151657" y="2475628"/>
                  <a:pt x="1141535" y="2459104"/>
                  <a:pt x="1141535" y="2450844"/>
                </a:cubicBezTo>
                <a:cubicBezTo>
                  <a:pt x="1133946" y="2454973"/>
                  <a:pt x="1128883" y="2450844"/>
                  <a:pt x="1125088" y="2447744"/>
                </a:cubicBezTo>
                <a:cubicBezTo>
                  <a:pt x="1123192" y="2446197"/>
                  <a:pt x="1121610" y="2444906"/>
                  <a:pt x="1120187" y="2445036"/>
                </a:cubicBezTo>
                <a:close/>
                <a:moveTo>
                  <a:pt x="0" y="0"/>
                </a:moveTo>
                <a:lnTo>
                  <a:pt x="12192000" y="0"/>
                </a:lnTo>
                <a:lnTo>
                  <a:pt x="12192000" y="3046271"/>
                </a:lnTo>
                <a:lnTo>
                  <a:pt x="11563756" y="3315886"/>
                </a:lnTo>
                <a:lnTo>
                  <a:pt x="10952133" y="3530975"/>
                </a:lnTo>
                <a:lnTo>
                  <a:pt x="10961101" y="3524825"/>
                </a:lnTo>
                <a:lnTo>
                  <a:pt x="10960918" y="3524825"/>
                </a:lnTo>
                <a:cubicBezTo>
                  <a:pt x="10997796" y="3508305"/>
                  <a:pt x="11024136" y="3500042"/>
                  <a:pt x="11034671" y="3483518"/>
                </a:cubicBezTo>
                <a:cubicBezTo>
                  <a:pt x="11008330" y="3500042"/>
                  <a:pt x="10955650" y="3500042"/>
                  <a:pt x="10960918" y="3524825"/>
                </a:cubicBezTo>
                <a:lnTo>
                  <a:pt x="10945919" y="3524825"/>
                </a:lnTo>
                <a:cubicBezTo>
                  <a:pt x="10945919" y="3531025"/>
                  <a:pt x="10940858" y="3531025"/>
                  <a:pt x="10940858" y="3531025"/>
                </a:cubicBezTo>
                <a:cubicBezTo>
                  <a:pt x="10940858" y="3531025"/>
                  <a:pt x="10930738" y="3531025"/>
                  <a:pt x="10925677" y="3537219"/>
                </a:cubicBezTo>
                <a:lnTo>
                  <a:pt x="10936900" y="3536332"/>
                </a:lnTo>
                <a:lnTo>
                  <a:pt x="10831903" y="3573258"/>
                </a:lnTo>
                <a:lnTo>
                  <a:pt x="10612693" y="3635571"/>
                </a:lnTo>
                <a:lnTo>
                  <a:pt x="10637449" y="3615702"/>
                </a:lnTo>
                <a:cubicBezTo>
                  <a:pt x="10632301" y="3615702"/>
                  <a:pt x="10627153" y="3615702"/>
                  <a:pt x="10627153" y="3615702"/>
                </a:cubicBezTo>
                <a:cubicBezTo>
                  <a:pt x="10622008" y="3615702"/>
                  <a:pt x="10606567" y="3615702"/>
                  <a:pt x="10606567" y="3623963"/>
                </a:cubicBezTo>
                <a:cubicBezTo>
                  <a:pt x="10627153" y="3615702"/>
                  <a:pt x="10625868" y="3617768"/>
                  <a:pt x="10620076" y="3622931"/>
                </a:cubicBezTo>
                <a:lnTo>
                  <a:pt x="10609695" y="3636421"/>
                </a:lnTo>
                <a:lnTo>
                  <a:pt x="10544770" y="3654878"/>
                </a:lnTo>
                <a:lnTo>
                  <a:pt x="10544239" y="3644618"/>
                </a:lnTo>
                <a:cubicBezTo>
                  <a:pt x="10547434" y="3640487"/>
                  <a:pt x="10552542" y="3636357"/>
                  <a:pt x="10555098" y="3632224"/>
                </a:cubicBezTo>
                <a:cubicBezTo>
                  <a:pt x="10539770" y="3648748"/>
                  <a:pt x="10529551" y="3648748"/>
                  <a:pt x="10514224" y="3657008"/>
                </a:cubicBezTo>
                <a:cubicBezTo>
                  <a:pt x="10514224" y="3661140"/>
                  <a:pt x="10519332" y="3661140"/>
                  <a:pt x="10525718" y="3660108"/>
                </a:cubicBezTo>
                <a:lnTo>
                  <a:pt x="10527238" y="3659861"/>
                </a:lnTo>
                <a:lnTo>
                  <a:pt x="10055536" y="3793947"/>
                </a:lnTo>
                <a:lnTo>
                  <a:pt x="9896857" y="3829543"/>
                </a:lnTo>
                <a:lnTo>
                  <a:pt x="9914758" y="3822236"/>
                </a:lnTo>
                <a:cubicBezTo>
                  <a:pt x="9909698" y="3825336"/>
                  <a:pt x="9900844" y="3826883"/>
                  <a:pt x="9893884" y="3828436"/>
                </a:cubicBezTo>
                <a:lnTo>
                  <a:pt x="9889740" y="3831141"/>
                </a:lnTo>
                <a:lnTo>
                  <a:pt x="9238530" y="3977226"/>
                </a:lnTo>
                <a:cubicBezTo>
                  <a:pt x="9238530" y="3977226"/>
                  <a:pt x="9233368" y="3977226"/>
                  <a:pt x="9233368" y="3977226"/>
                </a:cubicBezTo>
                <a:cubicBezTo>
                  <a:pt x="9238530" y="3977226"/>
                  <a:pt x="9238530" y="3969403"/>
                  <a:pt x="9233368" y="3969403"/>
                </a:cubicBezTo>
                <a:cubicBezTo>
                  <a:pt x="9228209" y="3977226"/>
                  <a:pt x="9228209" y="3977226"/>
                  <a:pt x="9223047" y="3977226"/>
                </a:cubicBezTo>
                <a:cubicBezTo>
                  <a:pt x="9202404" y="3985050"/>
                  <a:pt x="9181762" y="3985050"/>
                  <a:pt x="9161118" y="3992877"/>
                </a:cubicBezTo>
                <a:cubicBezTo>
                  <a:pt x="9150797" y="3992877"/>
                  <a:pt x="9140476" y="3992877"/>
                  <a:pt x="9130153" y="3992877"/>
                </a:cubicBezTo>
                <a:cubicBezTo>
                  <a:pt x="9124994" y="4000702"/>
                  <a:pt x="9130153" y="4000702"/>
                  <a:pt x="9135315" y="4000702"/>
                </a:cubicBezTo>
                <a:cubicBezTo>
                  <a:pt x="9135315" y="4000702"/>
                  <a:pt x="9130153" y="4000702"/>
                  <a:pt x="9130153" y="4000702"/>
                </a:cubicBezTo>
                <a:cubicBezTo>
                  <a:pt x="9124994" y="4000702"/>
                  <a:pt x="9119833" y="3992877"/>
                  <a:pt x="9114671" y="3992877"/>
                </a:cubicBezTo>
                <a:cubicBezTo>
                  <a:pt x="9114671" y="4008525"/>
                  <a:pt x="9094029" y="4000702"/>
                  <a:pt x="9088868" y="4008525"/>
                </a:cubicBezTo>
                <a:cubicBezTo>
                  <a:pt x="9083708" y="4008525"/>
                  <a:pt x="9083708" y="4008525"/>
                  <a:pt x="9083708" y="4008525"/>
                </a:cubicBezTo>
                <a:lnTo>
                  <a:pt x="9056429" y="4011481"/>
                </a:lnTo>
                <a:lnTo>
                  <a:pt x="9056429" y="4008119"/>
                </a:lnTo>
                <a:lnTo>
                  <a:pt x="9055278" y="4011603"/>
                </a:lnTo>
                <a:lnTo>
                  <a:pt x="9011459" y="4016351"/>
                </a:lnTo>
                <a:cubicBezTo>
                  <a:pt x="8988235" y="4020264"/>
                  <a:pt x="8965011" y="4024177"/>
                  <a:pt x="8939208" y="4024177"/>
                </a:cubicBezTo>
                <a:cubicBezTo>
                  <a:pt x="8949529" y="4032001"/>
                  <a:pt x="8928885" y="4032001"/>
                  <a:pt x="8939208" y="4032001"/>
                </a:cubicBezTo>
                <a:cubicBezTo>
                  <a:pt x="8660528" y="4078953"/>
                  <a:pt x="8376689" y="4125901"/>
                  <a:pt x="8087688" y="4157202"/>
                </a:cubicBezTo>
                <a:cubicBezTo>
                  <a:pt x="8082529" y="4157202"/>
                  <a:pt x="8077368" y="4157202"/>
                  <a:pt x="8082529" y="4149377"/>
                </a:cubicBezTo>
                <a:cubicBezTo>
                  <a:pt x="8061885" y="4157202"/>
                  <a:pt x="8072206" y="4157202"/>
                  <a:pt x="8072206" y="4157202"/>
                </a:cubicBezTo>
                <a:lnTo>
                  <a:pt x="7855048" y="4180006"/>
                </a:lnTo>
                <a:lnTo>
                  <a:pt x="7860610" y="4173347"/>
                </a:lnTo>
                <a:cubicBezTo>
                  <a:pt x="7850489" y="4177480"/>
                  <a:pt x="7844164" y="4177480"/>
                  <a:pt x="7839735" y="4178513"/>
                </a:cubicBezTo>
                <a:lnTo>
                  <a:pt x="7836894" y="4181913"/>
                </a:lnTo>
                <a:lnTo>
                  <a:pt x="7541297" y="4212955"/>
                </a:lnTo>
                <a:cubicBezTo>
                  <a:pt x="7362607" y="4227628"/>
                  <a:pt x="7181981" y="4239367"/>
                  <a:pt x="6998776" y="4251103"/>
                </a:cubicBezTo>
                <a:cubicBezTo>
                  <a:pt x="6998776" y="4251103"/>
                  <a:pt x="7003938" y="4251103"/>
                  <a:pt x="7009099" y="4243277"/>
                </a:cubicBezTo>
                <a:cubicBezTo>
                  <a:pt x="6998776" y="4243277"/>
                  <a:pt x="6988455" y="4243277"/>
                  <a:pt x="6988455" y="4235452"/>
                </a:cubicBezTo>
                <a:cubicBezTo>
                  <a:pt x="6988455" y="4235452"/>
                  <a:pt x="6983296" y="4235452"/>
                  <a:pt x="6972973" y="4235452"/>
                </a:cubicBezTo>
                <a:cubicBezTo>
                  <a:pt x="6988455" y="4243277"/>
                  <a:pt x="6983296" y="4243277"/>
                  <a:pt x="6972973" y="4251103"/>
                </a:cubicBezTo>
                <a:lnTo>
                  <a:pt x="6962652" y="4251103"/>
                </a:lnTo>
                <a:cubicBezTo>
                  <a:pt x="6962652" y="4243277"/>
                  <a:pt x="6957490" y="4243277"/>
                  <a:pt x="6962652" y="4243277"/>
                </a:cubicBezTo>
                <a:cubicBezTo>
                  <a:pt x="6967813" y="4235452"/>
                  <a:pt x="6947170" y="4251103"/>
                  <a:pt x="6947170" y="4235452"/>
                </a:cubicBezTo>
                <a:cubicBezTo>
                  <a:pt x="6967813" y="4211978"/>
                  <a:pt x="6947170" y="4196329"/>
                  <a:pt x="6993617" y="4196329"/>
                </a:cubicBezTo>
                <a:cubicBezTo>
                  <a:pt x="7009099" y="4211978"/>
                  <a:pt x="7029741" y="4204152"/>
                  <a:pt x="7060706" y="4196329"/>
                </a:cubicBezTo>
                <a:cubicBezTo>
                  <a:pt x="7060706" y="4204152"/>
                  <a:pt x="7055544" y="4204152"/>
                  <a:pt x="7055544" y="4204152"/>
                </a:cubicBezTo>
                <a:cubicBezTo>
                  <a:pt x="7060706" y="4204152"/>
                  <a:pt x="7074898" y="4206109"/>
                  <a:pt x="7087800" y="4206109"/>
                </a:cubicBezTo>
                <a:lnTo>
                  <a:pt x="7099527" y="4201431"/>
                </a:lnTo>
                <a:lnTo>
                  <a:pt x="7105218" y="4200240"/>
                </a:lnTo>
                <a:cubicBezTo>
                  <a:pt x="7109734" y="4198286"/>
                  <a:pt x="7112314" y="4196329"/>
                  <a:pt x="7112314" y="4196329"/>
                </a:cubicBezTo>
                <a:lnTo>
                  <a:pt x="7099527" y="4201431"/>
                </a:lnTo>
                <a:lnTo>
                  <a:pt x="7086509" y="4204152"/>
                </a:lnTo>
                <a:cubicBezTo>
                  <a:pt x="7091670" y="4196329"/>
                  <a:pt x="7065867" y="4196329"/>
                  <a:pt x="7071027" y="4188501"/>
                </a:cubicBezTo>
                <a:cubicBezTo>
                  <a:pt x="7112314" y="4188501"/>
                  <a:pt x="7122635" y="4188501"/>
                  <a:pt x="7127796" y="4204152"/>
                </a:cubicBezTo>
                <a:cubicBezTo>
                  <a:pt x="7179402" y="4196329"/>
                  <a:pt x="7205207" y="4204152"/>
                  <a:pt x="7272295" y="4196329"/>
                </a:cubicBezTo>
                <a:cubicBezTo>
                  <a:pt x="7277456" y="4188501"/>
                  <a:pt x="7256814" y="4188501"/>
                  <a:pt x="7272295" y="4188501"/>
                </a:cubicBezTo>
                <a:cubicBezTo>
                  <a:pt x="7287777" y="4188501"/>
                  <a:pt x="7292938" y="4180678"/>
                  <a:pt x="7318742" y="4180678"/>
                </a:cubicBezTo>
                <a:cubicBezTo>
                  <a:pt x="7313582" y="4188501"/>
                  <a:pt x="7313582" y="4188501"/>
                  <a:pt x="7323903" y="4188501"/>
                </a:cubicBezTo>
                <a:cubicBezTo>
                  <a:pt x="7339385" y="4180678"/>
                  <a:pt x="7354868" y="4196329"/>
                  <a:pt x="7354868" y="4180678"/>
                </a:cubicBezTo>
                <a:cubicBezTo>
                  <a:pt x="7370349" y="4180678"/>
                  <a:pt x="7370349" y="4188501"/>
                  <a:pt x="7380670" y="4188501"/>
                </a:cubicBezTo>
                <a:cubicBezTo>
                  <a:pt x="7385831" y="4188501"/>
                  <a:pt x="7380670" y="4180678"/>
                  <a:pt x="7385831" y="4180678"/>
                </a:cubicBezTo>
                <a:cubicBezTo>
                  <a:pt x="7401313" y="4172852"/>
                  <a:pt x="7406475" y="4172852"/>
                  <a:pt x="7416794" y="4180678"/>
                </a:cubicBezTo>
                <a:cubicBezTo>
                  <a:pt x="7416794" y="4172852"/>
                  <a:pt x="7416794" y="4165026"/>
                  <a:pt x="7421957" y="4165026"/>
                </a:cubicBezTo>
                <a:cubicBezTo>
                  <a:pt x="7401313" y="4165026"/>
                  <a:pt x="7401313" y="4157202"/>
                  <a:pt x="7396154" y="4157202"/>
                </a:cubicBezTo>
                <a:cubicBezTo>
                  <a:pt x="7380670" y="4157202"/>
                  <a:pt x="7380670" y="4157202"/>
                  <a:pt x="7370349" y="4157202"/>
                </a:cubicBezTo>
                <a:cubicBezTo>
                  <a:pt x="7370349" y="4157202"/>
                  <a:pt x="7365189" y="4157202"/>
                  <a:pt x="7365189" y="4157202"/>
                </a:cubicBezTo>
                <a:cubicBezTo>
                  <a:pt x="7360027" y="4149377"/>
                  <a:pt x="7360027" y="4149377"/>
                  <a:pt x="7360027" y="4149377"/>
                </a:cubicBezTo>
                <a:cubicBezTo>
                  <a:pt x="7375510" y="4149377"/>
                  <a:pt x="7385831" y="4149377"/>
                  <a:pt x="7385831" y="4141550"/>
                </a:cubicBezTo>
                <a:cubicBezTo>
                  <a:pt x="7365189" y="4133727"/>
                  <a:pt x="7354868" y="4165026"/>
                  <a:pt x="7313582" y="4157202"/>
                </a:cubicBezTo>
                <a:cubicBezTo>
                  <a:pt x="7344545" y="4157202"/>
                  <a:pt x="7318742" y="4149377"/>
                  <a:pt x="7329063" y="4141550"/>
                </a:cubicBezTo>
                <a:lnTo>
                  <a:pt x="7308737" y="4139475"/>
                </a:lnTo>
                <a:lnTo>
                  <a:pt x="7332962" y="4127394"/>
                </a:lnTo>
                <a:cubicBezTo>
                  <a:pt x="7342021" y="4124811"/>
                  <a:pt x="7351083" y="4123089"/>
                  <a:pt x="7358848" y="4119647"/>
                </a:cubicBezTo>
                <a:cubicBezTo>
                  <a:pt x="7343316" y="4119647"/>
                  <a:pt x="7332962" y="4119647"/>
                  <a:pt x="7322607" y="4119647"/>
                </a:cubicBezTo>
                <a:lnTo>
                  <a:pt x="7307772" y="4139376"/>
                </a:lnTo>
                <a:lnTo>
                  <a:pt x="7271651" y="4135684"/>
                </a:lnTo>
                <a:cubicBezTo>
                  <a:pt x="7256814" y="4129814"/>
                  <a:pt x="7254232" y="4121988"/>
                  <a:pt x="7287777" y="4118075"/>
                </a:cubicBezTo>
                <a:cubicBezTo>
                  <a:pt x="7287777" y="4110250"/>
                  <a:pt x="7277456" y="4110250"/>
                  <a:pt x="7261974" y="4110250"/>
                </a:cubicBezTo>
                <a:cubicBezTo>
                  <a:pt x="7267135" y="4118075"/>
                  <a:pt x="7261974" y="4118075"/>
                  <a:pt x="7251653" y="4118075"/>
                </a:cubicBezTo>
                <a:cubicBezTo>
                  <a:pt x="7246492" y="4125901"/>
                  <a:pt x="7256814" y="4133727"/>
                  <a:pt x="7246492" y="4141550"/>
                </a:cubicBezTo>
                <a:cubicBezTo>
                  <a:pt x="7231009" y="4141550"/>
                  <a:pt x="7215527" y="4133727"/>
                  <a:pt x="7205207" y="4149377"/>
                </a:cubicBezTo>
                <a:cubicBezTo>
                  <a:pt x="7158758" y="4141550"/>
                  <a:pt x="7112314" y="4149377"/>
                  <a:pt x="7065867" y="4149377"/>
                </a:cubicBezTo>
                <a:lnTo>
                  <a:pt x="6965215" y="4154826"/>
                </a:lnTo>
                <a:lnTo>
                  <a:pt x="6974264" y="4146443"/>
                </a:lnTo>
                <a:cubicBezTo>
                  <a:pt x="6982005" y="4145464"/>
                  <a:pt x="6991037" y="4145464"/>
                  <a:pt x="6993617" y="4141550"/>
                </a:cubicBezTo>
                <a:cubicBezTo>
                  <a:pt x="6978134" y="4141550"/>
                  <a:pt x="7009099" y="4141550"/>
                  <a:pt x="6988455" y="4133727"/>
                </a:cubicBezTo>
                <a:cubicBezTo>
                  <a:pt x="7029741" y="4133727"/>
                  <a:pt x="7065867" y="4133727"/>
                  <a:pt x="7086509" y="4118075"/>
                </a:cubicBezTo>
                <a:cubicBezTo>
                  <a:pt x="7050385" y="4125901"/>
                  <a:pt x="7101991" y="4102428"/>
                  <a:pt x="7076188" y="4102428"/>
                </a:cubicBezTo>
                <a:cubicBezTo>
                  <a:pt x="7068446" y="4114165"/>
                  <a:pt x="7054255" y="4118075"/>
                  <a:pt x="7038774" y="4118075"/>
                </a:cubicBezTo>
                <a:lnTo>
                  <a:pt x="6994740" y="4110446"/>
                </a:lnTo>
                <a:lnTo>
                  <a:pt x="7019420" y="4102428"/>
                </a:lnTo>
                <a:cubicBezTo>
                  <a:pt x="6998776" y="4102428"/>
                  <a:pt x="6978134" y="4102428"/>
                  <a:pt x="6957490" y="4102428"/>
                </a:cubicBezTo>
                <a:cubicBezTo>
                  <a:pt x="6962652" y="4094603"/>
                  <a:pt x="6962652" y="4086776"/>
                  <a:pt x="6978134" y="4086776"/>
                </a:cubicBezTo>
                <a:cubicBezTo>
                  <a:pt x="6998776" y="4086776"/>
                  <a:pt x="6993617" y="4094603"/>
                  <a:pt x="7014258" y="4086776"/>
                </a:cubicBezTo>
                <a:lnTo>
                  <a:pt x="7013630" y="4093458"/>
                </a:lnTo>
                <a:lnTo>
                  <a:pt x="7009099" y="4094603"/>
                </a:lnTo>
                <a:cubicBezTo>
                  <a:pt x="7011679" y="4094603"/>
                  <a:pt x="7012968" y="4094603"/>
                  <a:pt x="7013613" y="4093624"/>
                </a:cubicBezTo>
                <a:lnTo>
                  <a:pt x="7013630" y="4093458"/>
                </a:lnTo>
                <a:lnTo>
                  <a:pt x="7024581" y="4090689"/>
                </a:lnTo>
                <a:cubicBezTo>
                  <a:pt x="7028453" y="4088733"/>
                  <a:pt x="7032322" y="4086776"/>
                  <a:pt x="7040064" y="4086776"/>
                </a:cubicBezTo>
                <a:cubicBezTo>
                  <a:pt x="7045223" y="4102428"/>
                  <a:pt x="7045223" y="4102428"/>
                  <a:pt x="7045223" y="4102428"/>
                </a:cubicBezTo>
                <a:cubicBezTo>
                  <a:pt x="7055544" y="4094603"/>
                  <a:pt x="7076188" y="4086776"/>
                  <a:pt x="7101991" y="4078953"/>
                </a:cubicBezTo>
                <a:cubicBezTo>
                  <a:pt x="7071027" y="4078953"/>
                  <a:pt x="7029741" y="4055476"/>
                  <a:pt x="6998776" y="4071127"/>
                </a:cubicBezTo>
                <a:cubicBezTo>
                  <a:pt x="6998776" y="4063301"/>
                  <a:pt x="6983296" y="4055476"/>
                  <a:pt x="6993617" y="4047653"/>
                </a:cubicBezTo>
                <a:cubicBezTo>
                  <a:pt x="7014258" y="4055476"/>
                  <a:pt x="7014258" y="4055476"/>
                  <a:pt x="7040064" y="4047653"/>
                </a:cubicBezTo>
                <a:cubicBezTo>
                  <a:pt x="7040064" y="4047653"/>
                  <a:pt x="7034902" y="4055476"/>
                  <a:pt x="7034902" y="4055476"/>
                </a:cubicBezTo>
                <a:cubicBezTo>
                  <a:pt x="7076188" y="4055476"/>
                  <a:pt x="7055544" y="4071127"/>
                  <a:pt x="7101991" y="4071127"/>
                </a:cubicBezTo>
                <a:cubicBezTo>
                  <a:pt x="7101991" y="4078953"/>
                  <a:pt x="7107152" y="4078953"/>
                  <a:pt x="7117473" y="4078953"/>
                </a:cubicBezTo>
                <a:cubicBezTo>
                  <a:pt x="7112314" y="4078953"/>
                  <a:pt x="7117473" y="4071127"/>
                  <a:pt x="7127796" y="4071127"/>
                </a:cubicBezTo>
                <a:cubicBezTo>
                  <a:pt x="7132956" y="4078953"/>
                  <a:pt x="7132956" y="4078953"/>
                  <a:pt x="7132956" y="4086776"/>
                </a:cubicBezTo>
                <a:cubicBezTo>
                  <a:pt x="7143277" y="4086776"/>
                  <a:pt x="7158758" y="4086776"/>
                  <a:pt x="7158758" y="4086776"/>
                </a:cubicBezTo>
                <a:cubicBezTo>
                  <a:pt x="7138117" y="4094603"/>
                  <a:pt x="7138117" y="4094603"/>
                  <a:pt x="7138117" y="4094603"/>
                </a:cubicBezTo>
                <a:cubicBezTo>
                  <a:pt x="7138117" y="4102428"/>
                  <a:pt x="7179402" y="4110250"/>
                  <a:pt x="7194886" y="4102428"/>
                </a:cubicBezTo>
                <a:cubicBezTo>
                  <a:pt x="7184564" y="4102428"/>
                  <a:pt x="7179402" y="4102428"/>
                  <a:pt x="7174242" y="4094603"/>
                </a:cubicBezTo>
                <a:cubicBezTo>
                  <a:pt x="7184564" y="4094603"/>
                  <a:pt x="7184564" y="4086776"/>
                  <a:pt x="7189723" y="4086776"/>
                </a:cubicBezTo>
                <a:cubicBezTo>
                  <a:pt x="7210367" y="4086776"/>
                  <a:pt x="7200044" y="4094603"/>
                  <a:pt x="7210367" y="4102428"/>
                </a:cubicBezTo>
                <a:cubicBezTo>
                  <a:pt x="7220688" y="4094603"/>
                  <a:pt x="7215527" y="4110250"/>
                  <a:pt x="7220688" y="4102428"/>
                </a:cubicBezTo>
                <a:cubicBezTo>
                  <a:pt x="7225850" y="4102428"/>
                  <a:pt x="7225850" y="4094603"/>
                  <a:pt x="7241332" y="4094603"/>
                </a:cubicBezTo>
                <a:cubicBezTo>
                  <a:pt x="7241332" y="4094603"/>
                  <a:pt x="7241332" y="4102428"/>
                  <a:pt x="7246492" y="4102428"/>
                </a:cubicBezTo>
                <a:cubicBezTo>
                  <a:pt x="7292938" y="4078953"/>
                  <a:pt x="7334224" y="4110250"/>
                  <a:pt x="7385831" y="4086776"/>
                </a:cubicBezTo>
                <a:cubicBezTo>
                  <a:pt x="7390992" y="4094603"/>
                  <a:pt x="7406475" y="4094603"/>
                  <a:pt x="7416794" y="4094603"/>
                </a:cubicBezTo>
                <a:cubicBezTo>
                  <a:pt x="7411635" y="4086776"/>
                  <a:pt x="7401313" y="4078953"/>
                  <a:pt x="7396154" y="4071127"/>
                </a:cubicBezTo>
                <a:cubicBezTo>
                  <a:pt x="7375510" y="4071127"/>
                  <a:pt x="7323903" y="4078953"/>
                  <a:pt x="7308421" y="4071127"/>
                </a:cubicBezTo>
                <a:cubicBezTo>
                  <a:pt x="7323903" y="4071127"/>
                  <a:pt x="7344545" y="4063301"/>
                  <a:pt x="7354868" y="4071127"/>
                </a:cubicBezTo>
                <a:cubicBezTo>
                  <a:pt x="7354868" y="4063301"/>
                  <a:pt x="7349706" y="4055476"/>
                  <a:pt x="7354868" y="4055476"/>
                </a:cubicBezTo>
                <a:cubicBezTo>
                  <a:pt x="7416794" y="4055476"/>
                  <a:pt x="7489045" y="4032001"/>
                  <a:pt x="7540654" y="4039826"/>
                </a:cubicBezTo>
                <a:cubicBezTo>
                  <a:pt x="7530331" y="4039826"/>
                  <a:pt x="7535492" y="4032001"/>
                  <a:pt x="7530331" y="4032001"/>
                </a:cubicBezTo>
                <a:cubicBezTo>
                  <a:pt x="7509689" y="4039826"/>
                  <a:pt x="7483885" y="4039826"/>
                  <a:pt x="7463243" y="4032001"/>
                </a:cubicBezTo>
                <a:cubicBezTo>
                  <a:pt x="7432278" y="4047653"/>
                  <a:pt x="7375510" y="4047653"/>
                  <a:pt x="7339385" y="4055476"/>
                </a:cubicBezTo>
                <a:cubicBezTo>
                  <a:pt x="7334224" y="4039826"/>
                  <a:pt x="7287777" y="4039826"/>
                  <a:pt x="7292938" y="4024177"/>
                </a:cubicBezTo>
                <a:cubicBezTo>
                  <a:pt x="7277456" y="4024177"/>
                  <a:pt x="7251653" y="4032001"/>
                  <a:pt x="7246492" y="4032001"/>
                </a:cubicBezTo>
                <a:cubicBezTo>
                  <a:pt x="7261974" y="4024177"/>
                  <a:pt x="7256814" y="4016351"/>
                  <a:pt x="7267135" y="4016351"/>
                </a:cubicBezTo>
                <a:cubicBezTo>
                  <a:pt x="7256814" y="4016351"/>
                  <a:pt x="7246492" y="4008525"/>
                  <a:pt x="7225850" y="4016351"/>
                </a:cubicBezTo>
                <a:cubicBezTo>
                  <a:pt x="7225850" y="4008525"/>
                  <a:pt x="7236171" y="4000702"/>
                  <a:pt x="7220688" y="4000702"/>
                </a:cubicBezTo>
                <a:cubicBezTo>
                  <a:pt x="7174242" y="4008525"/>
                  <a:pt x="7127796" y="4016351"/>
                  <a:pt x="7081349" y="4000702"/>
                </a:cubicBezTo>
                <a:cubicBezTo>
                  <a:pt x="7086509" y="3985050"/>
                  <a:pt x="7122635" y="3992877"/>
                  <a:pt x="7143277" y="3985050"/>
                </a:cubicBezTo>
                <a:cubicBezTo>
                  <a:pt x="7122635" y="3985050"/>
                  <a:pt x="7169081" y="3985050"/>
                  <a:pt x="7163921" y="3977226"/>
                </a:cubicBezTo>
                <a:cubicBezTo>
                  <a:pt x="7148437" y="3977226"/>
                  <a:pt x="7148437" y="3961575"/>
                  <a:pt x="7158758" y="3961575"/>
                </a:cubicBezTo>
                <a:cubicBezTo>
                  <a:pt x="7169081" y="3961575"/>
                  <a:pt x="7179402" y="3961575"/>
                  <a:pt x="7179402" y="3977226"/>
                </a:cubicBezTo>
                <a:cubicBezTo>
                  <a:pt x="7189723" y="3969403"/>
                  <a:pt x="7205207" y="3969403"/>
                  <a:pt x="7200044" y="3961575"/>
                </a:cubicBezTo>
                <a:cubicBezTo>
                  <a:pt x="7174242" y="3969403"/>
                  <a:pt x="7194886" y="3945926"/>
                  <a:pt x="7184564" y="3953751"/>
                </a:cubicBezTo>
                <a:cubicBezTo>
                  <a:pt x="7184564" y="3953751"/>
                  <a:pt x="7179402" y="3961575"/>
                  <a:pt x="7169081" y="3961575"/>
                </a:cubicBezTo>
                <a:cubicBezTo>
                  <a:pt x="7163921" y="3945926"/>
                  <a:pt x="7143277" y="3961575"/>
                  <a:pt x="7132956" y="3969403"/>
                </a:cubicBezTo>
                <a:cubicBezTo>
                  <a:pt x="7117473" y="3961575"/>
                  <a:pt x="7060706" y="3985050"/>
                  <a:pt x="7034902" y="3969403"/>
                </a:cubicBezTo>
                <a:cubicBezTo>
                  <a:pt x="7045223" y="3961575"/>
                  <a:pt x="7060706" y="3961575"/>
                  <a:pt x="7076188" y="3961575"/>
                </a:cubicBezTo>
                <a:cubicBezTo>
                  <a:pt x="7076188" y="3953751"/>
                  <a:pt x="7091670" y="3945926"/>
                  <a:pt x="7112314" y="3938100"/>
                </a:cubicBezTo>
                <a:cubicBezTo>
                  <a:pt x="7122635" y="3945926"/>
                  <a:pt x="7112314" y="3945926"/>
                  <a:pt x="7112314" y="3953751"/>
                </a:cubicBezTo>
                <a:cubicBezTo>
                  <a:pt x="7117473" y="3949836"/>
                  <a:pt x="7125214" y="3943969"/>
                  <a:pt x="7133601" y="3941035"/>
                </a:cubicBezTo>
                <a:lnTo>
                  <a:pt x="7153893" y="3944980"/>
                </a:lnTo>
                <a:lnTo>
                  <a:pt x="7147998" y="3948257"/>
                </a:lnTo>
                <a:lnTo>
                  <a:pt x="7140697" y="3949836"/>
                </a:lnTo>
                <a:cubicBezTo>
                  <a:pt x="7135537" y="3951793"/>
                  <a:pt x="7132956" y="3953751"/>
                  <a:pt x="7138117" y="3953751"/>
                </a:cubicBezTo>
                <a:lnTo>
                  <a:pt x="7147998" y="3948257"/>
                </a:lnTo>
                <a:lnTo>
                  <a:pt x="7158758" y="3945926"/>
                </a:lnTo>
                <a:lnTo>
                  <a:pt x="7153893" y="3944980"/>
                </a:lnTo>
                <a:lnTo>
                  <a:pt x="7176823" y="3932231"/>
                </a:lnTo>
                <a:cubicBezTo>
                  <a:pt x="7189723" y="3926364"/>
                  <a:pt x="7202625" y="3922451"/>
                  <a:pt x="7215527" y="3922451"/>
                </a:cubicBezTo>
                <a:cubicBezTo>
                  <a:pt x="7215527" y="3914624"/>
                  <a:pt x="7215527" y="3906801"/>
                  <a:pt x="7210367" y="3906801"/>
                </a:cubicBezTo>
                <a:cubicBezTo>
                  <a:pt x="7256814" y="3898975"/>
                  <a:pt x="7303259" y="3875500"/>
                  <a:pt x="7329063" y="3891152"/>
                </a:cubicBezTo>
                <a:cubicBezTo>
                  <a:pt x="7344545" y="3891152"/>
                  <a:pt x="7380670" y="3891152"/>
                  <a:pt x="7385831" y="3883324"/>
                </a:cubicBezTo>
                <a:cubicBezTo>
                  <a:pt x="7365189" y="3883324"/>
                  <a:pt x="7365189" y="3867676"/>
                  <a:pt x="7354868" y="3875500"/>
                </a:cubicBezTo>
                <a:cubicBezTo>
                  <a:pt x="7370349" y="3867676"/>
                  <a:pt x="7380670" y="3859850"/>
                  <a:pt x="7390992" y="3852024"/>
                </a:cubicBezTo>
                <a:cubicBezTo>
                  <a:pt x="7396154" y="3859850"/>
                  <a:pt x="7427117" y="3852024"/>
                  <a:pt x="7437438" y="3852024"/>
                </a:cubicBezTo>
                <a:cubicBezTo>
                  <a:pt x="7442599" y="3859850"/>
                  <a:pt x="7416794" y="3852024"/>
                  <a:pt x="7421957" y="3859850"/>
                </a:cubicBezTo>
                <a:cubicBezTo>
                  <a:pt x="7478724" y="3875500"/>
                  <a:pt x="7571616" y="3852024"/>
                  <a:pt x="7628384" y="3859850"/>
                </a:cubicBezTo>
                <a:cubicBezTo>
                  <a:pt x="7623225" y="3863763"/>
                  <a:pt x="7611613" y="3863763"/>
                  <a:pt x="7600646" y="3864740"/>
                </a:cubicBezTo>
                <a:lnTo>
                  <a:pt x="7582529" y="3872908"/>
                </a:lnTo>
                <a:lnTo>
                  <a:pt x="7576778" y="3867676"/>
                </a:lnTo>
                <a:cubicBezTo>
                  <a:pt x="7550974" y="3875500"/>
                  <a:pt x="7520010" y="3883324"/>
                  <a:pt x="7499368" y="3875500"/>
                </a:cubicBezTo>
                <a:cubicBezTo>
                  <a:pt x="7489045" y="3875500"/>
                  <a:pt x="7499368" y="3883324"/>
                  <a:pt x="7483885" y="3883324"/>
                </a:cubicBezTo>
                <a:lnTo>
                  <a:pt x="7484493" y="3876874"/>
                </a:lnTo>
                <a:lnTo>
                  <a:pt x="7489045" y="3875500"/>
                </a:lnTo>
                <a:cubicBezTo>
                  <a:pt x="7489045" y="3875500"/>
                  <a:pt x="7486465" y="3875500"/>
                  <a:pt x="7484530" y="3876479"/>
                </a:cubicBezTo>
                <a:lnTo>
                  <a:pt x="7484493" y="3876874"/>
                </a:lnTo>
                <a:lnTo>
                  <a:pt x="7458242" y="3884793"/>
                </a:lnTo>
                <a:cubicBezTo>
                  <a:pt x="7418086" y="3892129"/>
                  <a:pt x="7356157" y="3895063"/>
                  <a:pt x="7329063" y="3906801"/>
                </a:cubicBezTo>
                <a:cubicBezTo>
                  <a:pt x="7329063" y="3898975"/>
                  <a:pt x="7323903" y="3898975"/>
                  <a:pt x="7318742" y="3898975"/>
                </a:cubicBezTo>
                <a:cubicBezTo>
                  <a:pt x="7318742" y="3898975"/>
                  <a:pt x="7303259" y="3906801"/>
                  <a:pt x="7298099" y="3914624"/>
                </a:cubicBezTo>
                <a:cubicBezTo>
                  <a:pt x="7318742" y="3906801"/>
                  <a:pt x="7318742" y="3914624"/>
                  <a:pt x="7329063" y="3914624"/>
                </a:cubicBezTo>
                <a:cubicBezTo>
                  <a:pt x="7329063" y="3914624"/>
                  <a:pt x="7354868" y="3906801"/>
                  <a:pt x="7360027" y="3914624"/>
                </a:cubicBezTo>
                <a:cubicBezTo>
                  <a:pt x="7360027" y="3914624"/>
                  <a:pt x="7344545" y="3914624"/>
                  <a:pt x="7344545" y="3922451"/>
                </a:cubicBezTo>
                <a:cubicBezTo>
                  <a:pt x="7349706" y="3922451"/>
                  <a:pt x="7354868" y="3922451"/>
                  <a:pt x="7354868" y="3922451"/>
                </a:cubicBezTo>
                <a:cubicBezTo>
                  <a:pt x="7349706" y="3922451"/>
                  <a:pt x="7344545" y="3922451"/>
                  <a:pt x="7344545" y="3930274"/>
                </a:cubicBezTo>
                <a:cubicBezTo>
                  <a:pt x="7370349" y="3922451"/>
                  <a:pt x="7396154" y="3906801"/>
                  <a:pt x="7411635" y="3914624"/>
                </a:cubicBezTo>
                <a:cubicBezTo>
                  <a:pt x="7390992" y="3914624"/>
                  <a:pt x="7406475" y="3930274"/>
                  <a:pt x="7396154" y="3930274"/>
                </a:cubicBezTo>
                <a:cubicBezTo>
                  <a:pt x="7370349" y="3922451"/>
                  <a:pt x="7329063" y="3938100"/>
                  <a:pt x="7323903" y="3945926"/>
                </a:cubicBezTo>
                <a:cubicBezTo>
                  <a:pt x="7354868" y="3938100"/>
                  <a:pt x="7349706" y="3953751"/>
                  <a:pt x="7370349" y="3961575"/>
                </a:cubicBezTo>
                <a:cubicBezTo>
                  <a:pt x="7354868" y="3961575"/>
                  <a:pt x="7360027" y="3953751"/>
                  <a:pt x="7344545" y="3953751"/>
                </a:cubicBezTo>
                <a:cubicBezTo>
                  <a:pt x="7344545" y="3969403"/>
                  <a:pt x="7360027" y="3977226"/>
                  <a:pt x="7375510" y="3977226"/>
                </a:cubicBezTo>
                <a:cubicBezTo>
                  <a:pt x="7360027" y="3977226"/>
                  <a:pt x="7365189" y="3985050"/>
                  <a:pt x="7360027" y="3992877"/>
                </a:cubicBezTo>
                <a:cubicBezTo>
                  <a:pt x="7375510" y="3992877"/>
                  <a:pt x="7406475" y="3985050"/>
                  <a:pt x="7390992" y="4000702"/>
                </a:cubicBezTo>
                <a:cubicBezTo>
                  <a:pt x="7406475" y="4000702"/>
                  <a:pt x="7432278" y="3992877"/>
                  <a:pt x="7432278" y="4000702"/>
                </a:cubicBezTo>
                <a:cubicBezTo>
                  <a:pt x="7421957" y="4008525"/>
                  <a:pt x="7390992" y="4008525"/>
                  <a:pt x="7390992" y="4016351"/>
                </a:cubicBezTo>
                <a:cubicBezTo>
                  <a:pt x="7478724" y="3977226"/>
                  <a:pt x="7525171" y="4047653"/>
                  <a:pt x="7612904" y="4016351"/>
                </a:cubicBezTo>
                <a:cubicBezTo>
                  <a:pt x="7607742" y="4024177"/>
                  <a:pt x="7623225" y="4024177"/>
                  <a:pt x="7633546" y="4024177"/>
                </a:cubicBezTo>
                <a:cubicBezTo>
                  <a:pt x="7628384" y="4039826"/>
                  <a:pt x="7612904" y="4047653"/>
                  <a:pt x="7602581" y="4055476"/>
                </a:cubicBezTo>
                <a:cubicBezTo>
                  <a:pt x="7592260" y="4055476"/>
                  <a:pt x="7587099" y="4055476"/>
                  <a:pt x="7576778" y="4063301"/>
                </a:cubicBezTo>
                <a:cubicBezTo>
                  <a:pt x="7561295" y="4055476"/>
                  <a:pt x="7576778" y="4047653"/>
                  <a:pt x="7556136" y="4047653"/>
                </a:cubicBezTo>
                <a:cubicBezTo>
                  <a:pt x="7561295" y="4055476"/>
                  <a:pt x="7561295" y="4055476"/>
                  <a:pt x="7566457" y="4063301"/>
                </a:cubicBezTo>
                <a:cubicBezTo>
                  <a:pt x="7540654" y="4063301"/>
                  <a:pt x="7535492" y="4063301"/>
                  <a:pt x="7494206" y="4063301"/>
                </a:cubicBezTo>
                <a:cubicBezTo>
                  <a:pt x="7489045" y="4071127"/>
                  <a:pt x="7473564" y="4071127"/>
                  <a:pt x="7483885" y="4086776"/>
                </a:cubicBezTo>
                <a:cubicBezTo>
                  <a:pt x="7520010" y="4078953"/>
                  <a:pt x="7535492" y="4086776"/>
                  <a:pt x="7566457" y="4071127"/>
                </a:cubicBezTo>
                <a:cubicBezTo>
                  <a:pt x="7556136" y="4078953"/>
                  <a:pt x="7587099" y="4094603"/>
                  <a:pt x="7597421" y="4078953"/>
                </a:cubicBezTo>
                <a:cubicBezTo>
                  <a:pt x="7587099" y="4078953"/>
                  <a:pt x="7576778" y="4086776"/>
                  <a:pt x="7576778" y="4078953"/>
                </a:cubicBezTo>
                <a:cubicBezTo>
                  <a:pt x="7576778" y="4078953"/>
                  <a:pt x="7571616" y="4071127"/>
                  <a:pt x="7576778" y="4071127"/>
                </a:cubicBezTo>
                <a:cubicBezTo>
                  <a:pt x="7597421" y="4071127"/>
                  <a:pt x="7612904" y="4055476"/>
                  <a:pt x="7612904" y="4071127"/>
                </a:cubicBezTo>
                <a:cubicBezTo>
                  <a:pt x="7607742" y="4063301"/>
                  <a:pt x="7597421" y="4071127"/>
                  <a:pt x="7597421" y="4071127"/>
                </a:cubicBezTo>
                <a:cubicBezTo>
                  <a:pt x="7612904" y="4071127"/>
                  <a:pt x="7597421" y="4078953"/>
                  <a:pt x="7612904" y="4078953"/>
                </a:cubicBezTo>
                <a:cubicBezTo>
                  <a:pt x="7623225" y="4071127"/>
                  <a:pt x="7664511" y="4063301"/>
                  <a:pt x="7679992" y="4071127"/>
                </a:cubicBezTo>
                <a:cubicBezTo>
                  <a:pt x="7679992" y="4078953"/>
                  <a:pt x="7679992" y="4078953"/>
                  <a:pt x="7679992" y="4078953"/>
                </a:cubicBezTo>
                <a:lnTo>
                  <a:pt x="7676918" y="4080282"/>
                </a:lnTo>
                <a:lnTo>
                  <a:pt x="7654190" y="4086776"/>
                </a:lnTo>
                <a:cubicBezTo>
                  <a:pt x="7651607" y="4094603"/>
                  <a:pt x="7652899" y="4092646"/>
                  <a:pt x="7657414" y="4088733"/>
                </a:cubicBezTo>
                <a:lnTo>
                  <a:pt x="7676918" y="4080282"/>
                </a:lnTo>
                <a:lnTo>
                  <a:pt x="7698700" y="4074059"/>
                </a:lnTo>
                <a:cubicBezTo>
                  <a:pt x="7708376" y="4067214"/>
                  <a:pt x="7713537" y="4059389"/>
                  <a:pt x="7716117" y="4055476"/>
                </a:cubicBezTo>
                <a:cubicBezTo>
                  <a:pt x="7731599" y="4047653"/>
                  <a:pt x="7721278" y="4063301"/>
                  <a:pt x="7731599" y="4063301"/>
                </a:cubicBezTo>
                <a:cubicBezTo>
                  <a:pt x="7731599" y="4047653"/>
                  <a:pt x="7757402" y="4047653"/>
                  <a:pt x="7772885" y="4039826"/>
                </a:cubicBezTo>
                <a:cubicBezTo>
                  <a:pt x="7762563" y="4039826"/>
                  <a:pt x="7752242" y="4032001"/>
                  <a:pt x="7762563" y="4024177"/>
                </a:cubicBezTo>
                <a:cubicBezTo>
                  <a:pt x="7798690" y="4032001"/>
                  <a:pt x="7860617" y="4016351"/>
                  <a:pt x="7886419" y="4024177"/>
                </a:cubicBezTo>
                <a:cubicBezTo>
                  <a:pt x="7881261" y="4024177"/>
                  <a:pt x="7870940" y="4032001"/>
                  <a:pt x="7886419" y="4032001"/>
                </a:cubicBezTo>
                <a:cubicBezTo>
                  <a:pt x="7886419" y="4016351"/>
                  <a:pt x="7932868" y="4032001"/>
                  <a:pt x="7943189" y="4024177"/>
                </a:cubicBezTo>
                <a:cubicBezTo>
                  <a:pt x="7948349" y="4008525"/>
                  <a:pt x="7922547" y="4024177"/>
                  <a:pt x="7927707" y="4008525"/>
                </a:cubicBezTo>
                <a:cubicBezTo>
                  <a:pt x="7953511" y="4008525"/>
                  <a:pt x="7943189" y="3992877"/>
                  <a:pt x="7963832" y="3992877"/>
                </a:cubicBezTo>
                <a:cubicBezTo>
                  <a:pt x="7984476" y="4000702"/>
                  <a:pt x="8051564" y="3985050"/>
                  <a:pt x="8072206" y="3977226"/>
                </a:cubicBezTo>
                <a:cubicBezTo>
                  <a:pt x="8061885" y="3969403"/>
                  <a:pt x="8041243" y="3985050"/>
                  <a:pt x="8036083" y="3977226"/>
                </a:cubicBezTo>
                <a:cubicBezTo>
                  <a:pt x="8041243" y="3969403"/>
                  <a:pt x="8036083" y="3953751"/>
                  <a:pt x="8046403" y="3953751"/>
                </a:cubicBezTo>
                <a:cubicBezTo>
                  <a:pt x="8056726" y="3953751"/>
                  <a:pt x="8082529" y="3945926"/>
                  <a:pt x="8092850" y="3938100"/>
                </a:cubicBezTo>
                <a:cubicBezTo>
                  <a:pt x="8072206" y="3938100"/>
                  <a:pt x="8061885" y="3938100"/>
                  <a:pt x="8082529" y="3930274"/>
                </a:cubicBezTo>
                <a:cubicBezTo>
                  <a:pt x="8041243" y="3930274"/>
                  <a:pt x="8015439" y="3945926"/>
                  <a:pt x="7968993" y="3945926"/>
                </a:cubicBezTo>
                <a:cubicBezTo>
                  <a:pt x="7968993" y="3953751"/>
                  <a:pt x="7968993" y="3953751"/>
                  <a:pt x="7958670" y="3953751"/>
                </a:cubicBezTo>
                <a:cubicBezTo>
                  <a:pt x="7958670" y="3953751"/>
                  <a:pt x="7938028" y="3961575"/>
                  <a:pt x="7932868" y="3953751"/>
                </a:cubicBezTo>
                <a:cubicBezTo>
                  <a:pt x="7932868" y="3945926"/>
                  <a:pt x="7963832" y="3945926"/>
                  <a:pt x="7963832" y="3938100"/>
                </a:cubicBezTo>
                <a:cubicBezTo>
                  <a:pt x="7948349" y="3938100"/>
                  <a:pt x="7901903" y="3953751"/>
                  <a:pt x="7901903" y="3938100"/>
                </a:cubicBezTo>
                <a:cubicBezTo>
                  <a:pt x="7876100" y="3945926"/>
                  <a:pt x="7876100" y="3945926"/>
                  <a:pt x="7876100" y="3945926"/>
                </a:cubicBezTo>
                <a:cubicBezTo>
                  <a:pt x="7881261" y="3961575"/>
                  <a:pt x="7814171" y="3961575"/>
                  <a:pt x="7829652" y="3945926"/>
                </a:cubicBezTo>
                <a:cubicBezTo>
                  <a:pt x="7803849" y="3945926"/>
                  <a:pt x="7767725" y="3953751"/>
                  <a:pt x="7762563" y="3938100"/>
                </a:cubicBezTo>
                <a:cubicBezTo>
                  <a:pt x="7798690" y="3938100"/>
                  <a:pt x="7824493" y="3938100"/>
                  <a:pt x="7845135" y="3922451"/>
                </a:cubicBezTo>
                <a:cubicBezTo>
                  <a:pt x="7834814" y="3922451"/>
                  <a:pt x="7834814" y="3914624"/>
                  <a:pt x="7819331" y="3922451"/>
                </a:cubicBezTo>
                <a:cubicBezTo>
                  <a:pt x="7824493" y="3930274"/>
                  <a:pt x="7809011" y="3930274"/>
                  <a:pt x="7803849" y="3930274"/>
                </a:cubicBezTo>
                <a:cubicBezTo>
                  <a:pt x="7803849" y="3930274"/>
                  <a:pt x="7783207" y="3938100"/>
                  <a:pt x="7778046" y="3930274"/>
                </a:cubicBezTo>
                <a:cubicBezTo>
                  <a:pt x="7783207" y="3922451"/>
                  <a:pt x="7767725" y="3922451"/>
                  <a:pt x="7767725" y="3914624"/>
                </a:cubicBezTo>
                <a:cubicBezTo>
                  <a:pt x="7788367" y="3906801"/>
                  <a:pt x="7819331" y="3914624"/>
                  <a:pt x="7839975" y="3914624"/>
                </a:cubicBezTo>
                <a:cubicBezTo>
                  <a:pt x="7839975" y="3898975"/>
                  <a:pt x="7809011" y="3914624"/>
                  <a:pt x="7803849" y="3906801"/>
                </a:cubicBezTo>
                <a:cubicBezTo>
                  <a:pt x="7803849" y="3898975"/>
                  <a:pt x="7819331" y="3898975"/>
                  <a:pt x="7819331" y="3898975"/>
                </a:cubicBezTo>
                <a:cubicBezTo>
                  <a:pt x="7814171" y="3891152"/>
                  <a:pt x="7783207" y="3906801"/>
                  <a:pt x="7778046" y="3898975"/>
                </a:cubicBezTo>
                <a:cubicBezTo>
                  <a:pt x="7788367" y="3891152"/>
                  <a:pt x="7814171" y="3891152"/>
                  <a:pt x="7814171" y="3883324"/>
                </a:cubicBezTo>
                <a:cubicBezTo>
                  <a:pt x="7829652" y="3883324"/>
                  <a:pt x="7845135" y="3883324"/>
                  <a:pt x="7860617" y="3891152"/>
                </a:cubicBezTo>
                <a:cubicBezTo>
                  <a:pt x="7850296" y="3883324"/>
                  <a:pt x="7886419" y="3875500"/>
                  <a:pt x="7886419" y="3859850"/>
                </a:cubicBezTo>
                <a:cubicBezTo>
                  <a:pt x="7865779" y="3867676"/>
                  <a:pt x="7829652" y="3891152"/>
                  <a:pt x="7803849" y="3867676"/>
                </a:cubicBezTo>
                <a:cubicBezTo>
                  <a:pt x="7778046" y="3875500"/>
                  <a:pt x="7736760" y="3883324"/>
                  <a:pt x="7721278" y="3875500"/>
                </a:cubicBezTo>
                <a:cubicBezTo>
                  <a:pt x="7731599" y="3875500"/>
                  <a:pt x="7747081" y="3867676"/>
                  <a:pt x="7752242" y="3859850"/>
                </a:cubicBezTo>
                <a:cubicBezTo>
                  <a:pt x="7736760" y="3852024"/>
                  <a:pt x="7710957" y="3875500"/>
                  <a:pt x="7690313" y="3867676"/>
                </a:cubicBezTo>
                <a:cubicBezTo>
                  <a:pt x="7700635" y="3867676"/>
                  <a:pt x="7705796" y="3867676"/>
                  <a:pt x="7700635" y="3859850"/>
                </a:cubicBezTo>
                <a:cubicBezTo>
                  <a:pt x="7685154" y="3859850"/>
                  <a:pt x="7685154" y="3867676"/>
                  <a:pt x="7679992" y="3875500"/>
                </a:cubicBezTo>
                <a:cubicBezTo>
                  <a:pt x="7669671" y="3875500"/>
                  <a:pt x="7649027" y="3859850"/>
                  <a:pt x="7664511" y="3852024"/>
                </a:cubicBezTo>
                <a:cubicBezTo>
                  <a:pt x="7731599" y="3859850"/>
                  <a:pt x="7788367" y="3836373"/>
                  <a:pt x="7855458" y="3844201"/>
                </a:cubicBezTo>
                <a:lnTo>
                  <a:pt x="7799272" y="3852269"/>
                </a:lnTo>
                <a:lnTo>
                  <a:pt x="7798690" y="3852024"/>
                </a:lnTo>
                <a:lnTo>
                  <a:pt x="7797427" y="3852535"/>
                </a:lnTo>
                <a:lnTo>
                  <a:pt x="7794174" y="3853002"/>
                </a:lnTo>
                <a:cubicBezTo>
                  <a:pt x="7775467" y="3853982"/>
                  <a:pt x="7759984" y="3855938"/>
                  <a:pt x="7752242" y="3867676"/>
                </a:cubicBezTo>
                <a:cubicBezTo>
                  <a:pt x="7762563" y="3859850"/>
                  <a:pt x="7771595" y="3859850"/>
                  <a:pt x="7779337" y="3859850"/>
                </a:cubicBezTo>
                <a:lnTo>
                  <a:pt x="7797427" y="3852535"/>
                </a:lnTo>
                <a:lnTo>
                  <a:pt x="7799272" y="3852269"/>
                </a:lnTo>
                <a:lnTo>
                  <a:pt x="7821913" y="3861805"/>
                </a:lnTo>
                <a:lnTo>
                  <a:pt x="7837648" y="3860480"/>
                </a:lnTo>
                <a:lnTo>
                  <a:pt x="7837878" y="3861928"/>
                </a:lnTo>
                <a:cubicBezTo>
                  <a:pt x="7839006" y="3862295"/>
                  <a:pt x="7841264" y="3861806"/>
                  <a:pt x="7845135" y="3859850"/>
                </a:cubicBezTo>
                <a:lnTo>
                  <a:pt x="7837648" y="3860480"/>
                </a:lnTo>
                <a:lnTo>
                  <a:pt x="7837394" y="3858871"/>
                </a:lnTo>
                <a:cubicBezTo>
                  <a:pt x="7838684" y="3855937"/>
                  <a:pt x="7842555" y="3852024"/>
                  <a:pt x="7845135" y="3852024"/>
                </a:cubicBezTo>
                <a:cubicBezTo>
                  <a:pt x="7860617" y="3852024"/>
                  <a:pt x="7860617" y="3852024"/>
                  <a:pt x="7881261" y="3852024"/>
                </a:cubicBezTo>
                <a:cubicBezTo>
                  <a:pt x="7881261" y="3836373"/>
                  <a:pt x="7932868" y="3836373"/>
                  <a:pt x="7932868" y="3820724"/>
                </a:cubicBezTo>
                <a:cubicBezTo>
                  <a:pt x="7881261" y="3844201"/>
                  <a:pt x="7824493" y="3836373"/>
                  <a:pt x="7783207" y="3828550"/>
                </a:cubicBezTo>
                <a:cubicBezTo>
                  <a:pt x="7767725" y="3836373"/>
                  <a:pt x="7793528" y="3836373"/>
                  <a:pt x="7778046" y="3844201"/>
                </a:cubicBezTo>
                <a:cubicBezTo>
                  <a:pt x="7772885" y="3844201"/>
                  <a:pt x="7767725" y="3836373"/>
                  <a:pt x="7762563" y="3836373"/>
                </a:cubicBezTo>
                <a:cubicBezTo>
                  <a:pt x="7772885" y="3820724"/>
                  <a:pt x="7757402" y="3828550"/>
                  <a:pt x="7741922" y="3812898"/>
                </a:cubicBezTo>
                <a:cubicBezTo>
                  <a:pt x="7767725" y="3805074"/>
                  <a:pt x="7762563" y="3820724"/>
                  <a:pt x="7778046" y="3820724"/>
                </a:cubicBezTo>
                <a:cubicBezTo>
                  <a:pt x="7793528" y="3820724"/>
                  <a:pt x="7814171" y="3805074"/>
                  <a:pt x="7819331" y="3805074"/>
                </a:cubicBezTo>
                <a:cubicBezTo>
                  <a:pt x="7819331" y="3812898"/>
                  <a:pt x="7814171" y="3812898"/>
                  <a:pt x="7809011" y="3812898"/>
                </a:cubicBezTo>
                <a:cubicBezTo>
                  <a:pt x="7819331" y="3812898"/>
                  <a:pt x="7824493" y="3812898"/>
                  <a:pt x="7834814" y="3812898"/>
                </a:cubicBezTo>
                <a:cubicBezTo>
                  <a:pt x="7829652" y="3812898"/>
                  <a:pt x="7834814" y="3805074"/>
                  <a:pt x="7839975" y="3805074"/>
                </a:cubicBezTo>
                <a:cubicBezTo>
                  <a:pt x="7845135" y="3820724"/>
                  <a:pt x="7860617" y="3828550"/>
                  <a:pt x="7886419" y="3820724"/>
                </a:cubicBezTo>
                <a:cubicBezTo>
                  <a:pt x="7886419" y="3820724"/>
                  <a:pt x="7881261" y="3820724"/>
                  <a:pt x="7886419" y="3812898"/>
                </a:cubicBezTo>
                <a:cubicBezTo>
                  <a:pt x="7907063" y="3820724"/>
                  <a:pt x="7932868" y="3812898"/>
                  <a:pt x="7953511" y="3820724"/>
                </a:cubicBezTo>
                <a:cubicBezTo>
                  <a:pt x="7958670" y="3812898"/>
                  <a:pt x="7974153" y="3812898"/>
                  <a:pt x="7989635" y="3805074"/>
                </a:cubicBezTo>
                <a:cubicBezTo>
                  <a:pt x="7994797" y="3820724"/>
                  <a:pt x="8036083" y="3797249"/>
                  <a:pt x="8041243" y="3812898"/>
                </a:cubicBezTo>
                <a:cubicBezTo>
                  <a:pt x="8041243" y="3812898"/>
                  <a:pt x="8046403" y="3805074"/>
                  <a:pt x="8051564" y="3805074"/>
                </a:cubicBezTo>
                <a:cubicBezTo>
                  <a:pt x="8051564" y="3781599"/>
                  <a:pt x="7979314" y="3805074"/>
                  <a:pt x="7963832" y="3797249"/>
                </a:cubicBezTo>
                <a:cubicBezTo>
                  <a:pt x="7994797" y="3789425"/>
                  <a:pt x="7979314" y="3789425"/>
                  <a:pt x="7968993" y="3789425"/>
                </a:cubicBezTo>
                <a:cubicBezTo>
                  <a:pt x="8005118" y="3765950"/>
                  <a:pt x="8056726" y="3797249"/>
                  <a:pt x="8056726" y="3781599"/>
                </a:cubicBezTo>
                <a:cubicBezTo>
                  <a:pt x="8067047" y="3781599"/>
                  <a:pt x="8103171" y="3789425"/>
                  <a:pt x="8098011" y="3781599"/>
                </a:cubicBezTo>
                <a:cubicBezTo>
                  <a:pt x="8072206" y="3781599"/>
                  <a:pt x="8092850" y="3781599"/>
                  <a:pt x="8092850" y="3765950"/>
                </a:cubicBezTo>
                <a:cubicBezTo>
                  <a:pt x="8087688" y="3765950"/>
                  <a:pt x="8061885" y="3781599"/>
                  <a:pt x="8051564" y="3773774"/>
                </a:cubicBezTo>
                <a:cubicBezTo>
                  <a:pt x="8051564" y="3765950"/>
                  <a:pt x="8087688" y="3765950"/>
                  <a:pt x="8067047" y="3765950"/>
                </a:cubicBezTo>
                <a:cubicBezTo>
                  <a:pt x="8046403" y="3765950"/>
                  <a:pt x="8046403" y="3765950"/>
                  <a:pt x="8036083" y="3773774"/>
                </a:cubicBezTo>
                <a:cubicBezTo>
                  <a:pt x="8025762" y="3773774"/>
                  <a:pt x="8025762" y="3765950"/>
                  <a:pt x="8015439" y="3765950"/>
                </a:cubicBezTo>
                <a:cubicBezTo>
                  <a:pt x="8005118" y="3765950"/>
                  <a:pt x="8020599" y="3773774"/>
                  <a:pt x="7999956" y="3773774"/>
                </a:cubicBezTo>
                <a:cubicBezTo>
                  <a:pt x="7989635" y="3750300"/>
                  <a:pt x="7922547" y="3773774"/>
                  <a:pt x="7891582" y="3765950"/>
                </a:cubicBezTo>
                <a:cubicBezTo>
                  <a:pt x="7963832" y="3742474"/>
                  <a:pt x="8036083" y="3742474"/>
                  <a:pt x="8082529" y="3734648"/>
                </a:cubicBezTo>
                <a:cubicBezTo>
                  <a:pt x="8077368" y="3734648"/>
                  <a:pt x="8077368" y="3734648"/>
                  <a:pt x="8082529" y="3726823"/>
                </a:cubicBezTo>
                <a:cubicBezTo>
                  <a:pt x="8098011" y="3726823"/>
                  <a:pt x="8098011" y="3726823"/>
                  <a:pt x="8098011" y="3726823"/>
                </a:cubicBezTo>
                <a:cubicBezTo>
                  <a:pt x="8098011" y="3734648"/>
                  <a:pt x="8103171" y="3734648"/>
                  <a:pt x="8108332" y="3742474"/>
                </a:cubicBezTo>
                <a:cubicBezTo>
                  <a:pt x="8128974" y="3726823"/>
                  <a:pt x="8128974" y="3742474"/>
                  <a:pt x="8149618" y="3742474"/>
                </a:cubicBezTo>
                <a:cubicBezTo>
                  <a:pt x="8190904" y="3726823"/>
                  <a:pt x="8288956" y="3719000"/>
                  <a:pt x="8325084" y="3719000"/>
                </a:cubicBezTo>
                <a:cubicBezTo>
                  <a:pt x="8350886" y="3719000"/>
                  <a:pt x="8438619" y="3695524"/>
                  <a:pt x="8464421" y="3711174"/>
                </a:cubicBezTo>
                <a:cubicBezTo>
                  <a:pt x="8464421" y="3703348"/>
                  <a:pt x="8464421" y="3703348"/>
                  <a:pt x="8469583" y="3703348"/>
                </a:cubicBezTo>
                <a:cubicBezTo>
                  <a:pt x="8485065" y="3703348"/>
                  <a:pt x="8510869" y="3695524"/>
                  <a:pt x="8531511" y="3695524"/>
                </a:cubicBezTo>
                <a:cubicBezTo>
                  <a:pt x="8557313" y="3695524"/>
                  <a:pt x="8577957" y="3695524"/>
                  <a:pt x="8577957" y="3695524"/>
                </a:cubicBezTo>
                <a:cubicBezTo>
                  <a:pt x="8577957" y="3687699"/>
                  <a:pt x="8572797" y="3687699"/>
                  <a:pt x="8577957" y="3679872"/>
                </a:cubicBezTo>
                <a:cubicBezTo>
                  <a:pt x="8588278" y="3679872"/>
                  <a:pt x="8593439" y="3687699"/>
                  <a:pt x="8603760" y="3695524"/>
                </a:cubicBezTo>
                <a:cubicBezTo>
                  <a:pt x="8614082" y="3683786"/>
                  <a:pt x="8629564" y="3681829"/>
                  <a:pt x="8646337" y="3680852"/>
                </a:cubicBezTo>
                <a:lnTo>
                  <a:pt x="8651926" y="3679872"/>
                </a:lnTo>
                <a:lnTo>
                  <a:pt x="8676011" y="3679872"/>
                </a:lnTo>
                <a:lnTo>
                  <a:pt x="8678127" y="3675290"/>
                </a:lnTo>
                <a:lnTo>
                  <a:pt x="8696654" y="3672049"/>
                </a:lnTo>
                <a:cubicBezTo>
                  <a:pt x="8691493" y="3668136"/>
                  <a:pt x="8685043" y="3668136"/>
                  <a:pt x="8680526" y="3670092"/>
                </a:cubicBezTo>
                <a:lnTo>
                  <a:pt x="8678127" y="3675290"/>
                </a:lnTo>
                <a:lnTo>
                  <a:pt x="8651926" y="3679872"/>
                </a:lnTo>
                <a:lnTo>
                  <a:pt x="8650208" y="3679872"/>
                </a:lnTo>
                <a:cubicBezTo>
                  <a:pt x="8670851" y="3672049"/>
                  <a:pt x="8645046" y="3672049"/>
                  <a:pt x="8645046" y="3672049"/>
                </a:cubicBezTo>
                <a:cubicBezTo>
                  <a:pt x="8655368" y="3664223"/>
                  <a:pt x="8660528" y="3664223"/>
                  <a:pt x="8665690" y="3664223"/>
                </a:cubicBezTo>
                <a:cubicBezTo>
                  <a:pt x="8665690" y="3640750"/>
                  <a:pt x="8614082" y="3672049"/>
                  <a:pt x="8588278" y="3679872"/>
                </a:cubicBezTo>
                <a:cubicBezTo>
                  <a:pt x="8562476" y="3679872"/>
                  <a:pt x="8572797" y="3656397"/>
                  <a:pt x="8541833" y="3664223"/>
                </a:cubicBezTo>
                <a:cubicBezTo>
                  <a:pt x="8541833" y="3672049"/>
                  <a:pt x="8552155" y="3672049"/>
                  <a:pt x="8557313" y="3672049"/>
                </a:cubicBezTo>
                <a:cubicBezTo>
                  <a:pt x="8531511" y="3679872"/>
                  <a:pt x="8505707" y="3687699"/>
                  <a:pt x="8490225" y="3679872"/>
                </a:cubicBezTo>
                <a:cubicBezTo>
                  <a:pt x="8505707" y="3679872"/>
                  <a:pt x="8490225" y="3672049"/>
                  <a:pt x="8474742" y="3672049"/>
                </a:cubicBezTo>
                <a:cubicBezTo>
                  <a:pt x="8464421" y="3679872"/>
                  <a:pt x="8459260" y="3679872"/>
                  <a:pt x="8438619" y="3687699"/>
                </a:cubicBezTo>
                <a:cubicBezTo>
                  <a:pt x="8454100" y="3672049"/>
                  <a:pt x="8407654" y="3687699"/>
                  <a:pt x="8428297" y="3672049"/>
                </a:cubicBezTo>
                <a:cubicBezTo>
                  <a:pt x="8402492" y="3679872"/>
                  <a:pt x="8417975" y="3679872"/>
                  <a:pt x="8402492" y="3687699"/>
                </a:cubicBezTo>
                <a:cubicBezTo>
                  <a:pt x="8387010" y="3679872"/>
                  <a:pt x="8402492" y="3687699"/>
                  <a:pt x="8381851" y="3695524"/>
                </a:cubicBezTo>
                <a:cubicBezTo>
                  <a:pt x="8376689" y="3687699"/>
                  <a:pt x="8366368" y="3695524"/>
                  <a:pt x="8376689" y="3687699"/>
                </a:cubicBezTo>
                <a:cubicBezTo>
                  <a:pt x="8345726" y="3687699"/>
                  <a:pt x="8330242" y="3695524"/>
                  <a:pt x="8309600" y="3695524"/>
                </a:cubicBezTo>
                <a:cubicBezTo>
                  <a:pt x="8304440" y="3703348"/>
                  <a:pt x="8299279" y="3703348"/>
                  <a:pt x="8294119" y="3711174"/>
                </a:cubicBezTo>
                <a:cubicBezTo>
                  <a:pt x="8273475" y="3711174"/>
                  <a:pt x="8252833" y="3711174"/>
                  <a:pt x="8221868" y="3719000"/>
                </a:cubicBezTo>
                <a:cubicBezTo>
                  <a:pt x="8221868" y="3695524"/>
                  <a:pt x="8144457" y="3711174"/>
                  <a:pt x="8113494" y="3695524"/>
                </a:cubicBezTo>
                <a:cubicBezTo>
                  <a:pt x="8113494" y="3703348"/>
                  <a:pt x="8118653" y="3703348"/>
                  <a:pt x="8113494" y="3711174"/>
                </a:cubicBezTo>
                <a:cubicBezTo>
                  <a:pt x="8101882" y="3711174"/>
                  <a:pt x="8098979" y="3702371"/>
                  <a:pt x="8091721" y="3701270"/>
                </a:cubicBezTo>
                <a:lnTo>
                  <a:pt x="8082621" y="3703327"/>
                </a:lnTo>
                <a:lnTo>
                  <a:pt x="8083657" y="3702447"/>
                </a:lnTo>
                <a:cubicBezTo>
                  <a:pt x="8067307" y="3702447"/>
                  <a:pt x="8040060" y="3702447"/>
                  <a:pt x="8040060" y="3718971"/>
                </a:cubicBezTo>
                <a:cubicBezTo>
                  <a:pt x="8048233" y="3712775"/>
                  <a:pt x="8062539" y="3715873"/>
                  <a:pt x="8073779" y="3710839"/>
                </a:cubicBezTo>
                <a:lnTo>
                  <a:pt x="8082578" y="3703364"/>
                </a:lnTo>
                <a:lnTo>
                  <a:pt x="8094785" y="3707261"/>
                </a:lnTo>
                <a:cubicBezTo>
                  <a:pt x="8100591" y="3707261"/>
                  <a:pt x="8105751" y="3707261"/>
                  <a:pt x="8103171" y="3711174"/>
                </a:cubicBezTo>
                <a:cubicBezTo>
                  <a:pt x="8077368" y="3719000"/>
                  <a:pt x="8030920" y="3734648"/>
                  <a:pt x="7999956" y="3734648"/>
                </a:cubicBezTo>
                <a:cubicBezTo>
                  <a:pt x="8015439" y="3734648"/>
                  <a:pt x="8025762" y="3719000"/>
                  <a:pt x="8020599" y="3719000"/>
                </a:cubicBezTo>
                <a:cubicBezTo>
                  <a:pt x="8005118" y="3726823"/>
                  <a:pt x="7999956" y="3734648"/>
                  <a:pt x="7979314" y="3734648"/>
                </a:cubicBezTo>
                <a:cubicBezTo>
                  <a:pt x="7984476" y="3734648"/>
                  <a:pt x="7979314" y="3726823"/>
                  <a:pt x="7984476" y="3719000"/>
                </a:cubicBezTo>
                <a:cubicBezTo>
                  <a:pt x="7958670" y="3719000"/>
                  <a:pt x="7927707" y="3734648"/>
                  <a:pt x="7907063" y="3734648"/>
                </a:cubicBezTo>
                <a:cubicBezTo>
                  <a:pt x="7907063" y="3726823"/>
                  <a:pt x="7912226" y="3726823"/>
                  <a:pt x="7917384" y="3726823"/>
                </a:cubicBezTo>
                <a:cubicBezTo>
                  <a:pt x="7953511" y="3719000"/>
                  <a:pt x="8015439" y="3719000"/>
                  <a:pt x="8030920" y="3703348"/>
                </a:cubicBezTo>
                <a:cubicBezTo>
                  <a:pt x="7994797" y="3719000"/>
                  <a:pt x="7948349" y="3711174"/>
                  <a:pt x="7901903" y="3719000"/>
                </a:cubicBezTo>
                <a:cubicBezTo>
                  <a:pt x="7901903" y="3703348"/>
                  <a:pt x="7834814" y="3734648"/>
                  <a:pt x="7814171" y="3719000"/>
                </a:cubicBezTo>
                <a:cubicBezTo>
                  <a:pt x="7762563" y="3742474"/>
                  <a:pt x="7669671" y="3742474"/>
                  <a:pt x="7628384" y="3734648"/>
                </a:cubicBezTo>
                <a:cubicBezTo>
                  <a:pt x="7628384" y="3734648"/>
                  <a:pt x="7633546" y="3734648"/>
                  <a:pt x="7628384" y="3726823"/>
                </a:cubicBezTo>
                <a:cubicBezTo>
                  <a:pt x="7623225" y="3730735"/>
                  <a:pt x="7618063" y="3732692"/>
                  <a:pt x="7613548" y="3734649"/>
                </a:cubicBezTo>
                <a:lnTo>
                  <a:pt x="7609996" y="3737183"/>
                </a:lnTo>
                <a:lnTo>
                  <a:pt x="7609677" y="3736603"/>
                </a:lnTo>
                <a:cubicBezTo>
                  <a:pt x="7607743" y="3736603"/>
                  <a:pt x="7605161" y="3738561"/>
                  <a:pt x="7602581" y="3742474"/>
                </a:cubicBezTo>
                <a:lnTo>
                  <a:pt x="7609996" y="3737183"/>
                </a:lnTo>
                <a:lnTo>
                  <a:pt x="7612904" y="3742474"/>
                </a:lnTo>
                <a:cubicBezTo>
                  <a:pt x="7576778" y="3750300"/>
                  <a:pt x="7566457" y="3742474"/>
                  <a:pt x="7545814" y="3750300"/>
                </a:cubicBezTo>
                <a:cubicBezTo>
                  <a:pt x="7545814" y="3742474"/>
                  <a:pt x="7550974" y="3742474"/>
                  <a:pt x="7550974" y="3734648"/>
                </a:cubicBezTo>
                <a:cubicBezTo>
                  <a:pt x="7520010" y="3742474"/>
                  <a:pt x="7520010" y="3734648"/>
                  <a:pt x="7489045" y="3734648"/>
                </a:cubicBezTo>
                <a:cubicBezTo>
                  <a:pt x="7494206" y="3742474"/>
                  <a:pt x="7509689" y="3742474"/>
                  <a:pt x="7489045" y="3750300"/>
                </a:cubicBezTo>
                <a:cubicBezTo>
                  <a:pt x="7489045" y="3742474"/>
                  <a:pt x="7473564" y="3750300"/>
                  <a:pt x="7468403" y="3742474"/>
                </a:cubicBezTo>
                <a:cubicBezTo>
                  <a:pt x="7458080" y="3750300"/>
                  <a:pt x="7478724" y="3750300"/>
                  <a:pt x="7458080" y="3758122"/>
                </a:cubicBezTo>
                <a:cubicBezTo>
                  <a:pt x="7427117" y="3758122"/>
                  <a:pt x="7427117" y="3765950"/>
                  <a:pt x="7390992" y="3765950"/>
                </a:cubicBezTo>
                <a:cubicBezTo>
                  <a:pt x="7396154" y="3758122"/>
                  <a:pt x="7360027" y="3758122"/>
                  <a:pt x="7375510" y="3750300"/>
                </a:cubicBezTo>
                <a:cubicBezTo>
                  <a:pt x="7344545" y="3750300"/>
                  <a:pt x="7334224" y="3750300"/>
                  <a:pt x="7318742" y="3758122"/>
                </a:cubicBezTo>
                <a:cubicBezTo>
                  <a:pt x="7323903" y="3750300"/>
                  <a:pt x="7303259" y="3750300"/>
                  <a:pt x="7318742" y="3742474"/>
                </a:cubicBezTo>
                <a:cubicBezTo>
                  <a:pt x="7308421" y="3742474"/>
                  <a:pt x="7308421" y="3742474"/>
                  <a:pt x="7298099" y="3742474"/>
                </a:cubicBezTo>
                <a:cubicBezTo>
                  <a:pt x="7303259" y="3750300"/>
                  <a:pt x="7313582" y="3758122"/>
                  <a:pt x="7298099" y="3765950"/>
                </a:cubicBezTo>
                <a:cubicBezTo>
                  <a:pt x="7241332" y="3765950"/>
                  <a:pt x="7169081" y="3758122"/>
                  <a:pt x="7127796" y="3781599"/>
                </a:cubicBezTo>
                <a:cubicBezTo>
                  <a:pt x="7127796" y="3773774"/>
                  <a:pt x="7127796" y="3765950"/>
                  <a:pt x="7132956" y="3765950"/>
                </a:cubicBezTo>
                <a:cubicBezTo>
                  <a:pt x="7107152" y="3765950"/>
                  <a:pt x="7107152" y="3765950"/>
                  <a:pt x="7107152" y="3765950"/>
                </a:cubicBezTo>
                <a:cubicBezTo>
                  <a:pt x="7112314" y="3773774"/>
                  <a:pt x="7107152" y="3781599"/>
                  <a:pt x="7091670" y="3781599"/>
                </a:cubicBezTo>
                <a:cubicBezTo>
                  <a:pt x="7101991" y="3765950"/>
                  <a:pt x="7081349" y="3773774"/>
                  <a:pt x="7081349" y="3765950"/>
                </a:cubicBezTo>
                <a:cubicBezTo>
                  <a:pt x="7101991" y="3758122"/>
                  <a:pt x="7122635" y="3765950"/>
                  <a:pt x="7153600" y="3765950"/>
                </a:cubicBezTo>
                <a:cubicBezTo>
                  <a:pt x="7163921" y="3750300"/>
                  <a:pt x="7225850" y="3750300"/>
                  <a:pt x="7241332" y="3750300"/>
                </a:cubicBezTo>
                <a:cubicBezTo>
                  <a:pt x="7215527" y="3742474"/>
                  <a:pt x="7143277" y="3750300"/>
                  <a:pt x="7122635" y="3750300"/>
                </a:cubicBezTo>
                <a:cubicBezTo>
                  <a:pt x="7086509" y="3750300"/>
                  <a:pt x="7060706" y="3742474"/>
                  <a:pt x="7019420" y="3742474"/>
                </a:cubicBezTo>
                <a:cubicBezTo>
                  <a:pt x="7024581" y="3750300"/>
                  <a:pt x="7009099" y="3750300"/>
                  <a:pt x="7003938" y="3750300"/>
                </a:cubicBezTo>
                <a:cubicBezTo>
                  <a:pt x="7003938" y="3765950"/>
                  <a:pt x="7014258" y="3758122"/>
                  <a:pt x="7014258" y="3765950"/>
                </a:cubicBezTo>
                <a:cubicBezTo>
                  <a:pt x="7034902" y="3773774"/>
                  <a:pt x="7019420" y="3758122"/>
                  <a:pt x="7034902" y="3758122"/>
                </a:cubicBezTo>
                <a:cubicBezTo>
                  <a:pt x="7029741" y="3773774"/>
                  <a:pt x="7060706" y="3765950"/>
                  <a:pt x="7055544" y="3781599"/>
                </a:cubicBezTo>
                <a:cubicBezTo>
                  <a:pt x="7029741" y="3781599"/>
                  <a:pt x="6993617" y="3773774"/>
                  <a:pt x="6988455" y="3789425"/>
                </a:cubicBezTo>
                <a:cubicBezTo>
                  <a:pt x="6978134" y="3789425"/>
                  <a:pt x="6972973" y="3789425"/>
                  <a:pt x="6962652" y="3789425"/>
                </a:cubicBezTo>
                <a:cubicBezTo>
                  <a:pt x="6967813" y="3781599"/>
                  <a:pt x="6967813" y="3773774"/>
                  <a:pt x="6972973" y="3773774"/>
                </a:cubicBezTo>
                <a:cubicBezTo>
                  <a:pt x="6942008" y="3773774"/>
                  <a:pt x="6978134" y="3789425"/>
                  <a:pt x="6947170" y="3789425"/>
                </a:cubicBezTo>
                <a:cubicBezTo>
                  <a:pt x="6936850" y="3781599"/>
                  <a:pt x="6931687" y="3781599"/>
                  <a:pt x="6926527" y="3789425"/>
                </a:cubicBezTo>
                <a:cubicBezTo>
                  <a:pt x="6905885" y="3781599"/>
                  <a:pt x="6931687" y="3773774"/>
                  <a:pt x="6921366" y="3765950"/>
                </a:cubicBezTo>
                <a:cubicBezTo>
                  <a:pt x="6921366" y="3773774"/>
                  <a:pt x="6885241" y="3773774"/>
                  <a:pt x="6885241" y="3773774"/>
                </a:cubicBezTo>
                <a:cubicBezTo>
                  <a:pt x="6885241" y="3765950"/>
                  <a:pt x="6885241" y="3758122"/>
                  <a:pt x="6895564" y="3758122"/>
                </a:cubicBezTo>
                <a:cubicBezTo>
                  <a:pt x="6890401" y="3773774"/>
                  <a:pt x="6926527" y="3758122"/>
                  <a:pt x="6942008" y="3758122"/>
                </a:cubicBezTo>
                <a:cubicBezTo>
                  <a:pt x="6947170" y="3758122"/>
                  <a:pt x="6947170" y="3765950"/>
                  <a:pt x="6957490" y="3765950"/>
                </a:cubicBezTo>
                <a:cubicBezTo>
                  <a:pt x="6957490" y="3758122"/>
                  <a:pt x="6988455" y="3765950"/>
                  <a:pt x="6993617" y="3765950"/>
                </a:cubicBezTo>
                <a:cubicBezTo>
                  <a:pt x="6988455" y="3750300"/>
                  <a:pt x="6957490" y="3750300"/>
                  <a:pt x="6947170" y="3750300"/>
                </a:cubicBezTo>
                <a:cubicBezTo>
                  <a:pt x="6947170" y="3742474"/>
                  <a:pt x="6962652" y="3750300"/>
                  <a:pt x="6972973" y="3742474"/>
                </a:cubicBezTo>
                <a:cubicBezTo>
                  <a:pt x="6947170" y="3742474"/>
                  <a:pt x="6926527" y="3750300"/>
                  <a:pt x="6916206" y="3742474"/>
                </a:cubicBezTo>
                <a:cubicBezTo>
                  <a:pt x="6916206" y="3750300"/>
                  <a:pt x="6880080" y="3742474"/>
                  <a:pt x="6895564" y="3750300"/>
                </a:cubicBezTo>
                <a:cubicBezTo>
                  <a:pt x="6911045" y="3758122"/>
                  <a:pt x="6921366" y="3742474"/>
                  <a:pt x="6926527" y="3750300"/>
                </a:cubicBezTo>
                <a:cubicBezTo>
                  <a:pt x="6905885" y="3765950"/>
                  <a:pt x="6890401" y="3750300"/>
                  <a:pt x="6869758" y="3750300"/>
                </a:cubicBezTo>
                <a:cubicBezTo>
                  <a:pt x="6864599" y="3758122"/>
                  <a:pt x="6890401" y="3750300"/>
                  <a:pt x="6885241" y="3758122"/>
                </a:cubicBezTo>
                <a:cubicBezTo>
                  <a:pt x="6880080" y="3758122"/>
                  <a:pt x="6880080" y="3765950"/>
                  <a:pt x="6874920" y="3765950"/>
                </a:cubicBezTo>
                <a:cubicBezTo>
                  <a:pt x="6843955" y="3765950"/>
                  <a:pt x="6838795" y="3758122"/>
                  <a:pt x="6818151" y="3758122"/>
                </a:cubicBezTo>
                <a:cubicBezTo>
                  <a:pt x="6802670" y="3758122"/>
                  <a:pt x="6828472" y="3758122"/>
                  <a:pt x="6828472" y="3765950"/>
                </a:cubicBezTo>
                <a:cubicBezTo>
                  <a:pt x="6818151" y="3765950"/>
                  <a:pt x="6812990" y="3765950"/>
                  <a:pt x="6812990" y="3765950"/>
                </a:cubicBezTo>
                <a:cubicBezTo>
                  <a:pt x="6802670" y="3765950"/>
                  <a:pt x="6792349" y="3765950"/>
                  <a:pt x="6792349" y="3758122"/>
                </a:cubicBezTo>
                <a:cubicBezTo>
                  <a:pt x="6792349" y="3750300"/>
                  <a:pt x="6812990" y="3750300"/>
                  <a:pt x="6807830" y="3742474"/>
                </a:cubicBezTo>
                <a:cubicBezTo>
                  <a:pt x="6787187" y="3750300"/>
                  <a:pt x="6782028" y="3750300"/>
                  <a:pt x="6766545" y="3742474"/>
                </a:cubicBezTo>
                <a:cubicBezTo>
                  <a:pt x="6756222" y="3750300"/>
                  <a:pt x="6756222" y="3758122"/>
                  <a:pt x="6740740" y="3758122"/>
                </a:cubicBezTo>
                <a:cubicBezTo>
                  <a:pt x="6730419" y="3758122"/>
                  <a:pt x="6730419" y="3750300"/>
                  <a:pt x="6720098" y="3750300"/>
                </a:cubicBezTo>
                <a:cubicBezTo>
                  <a:pt x="6709777" y="3758122"/>
                  <a:pt x="6683973" y="3758122"/>
                  <a:pt x="6658169" y="3758122"/>
                </a:cubicBezTo>
                <a:cubicBezTo>
                  <a:pt x="6653009" y="3765950"/>
                  <a:pt x="6642686" y="3765950"/>
                  <a:pt x="6632365" y="3773774"/>
                </a:cubicBezTo>
                <a:cubicBezTo>
                  <a:pt x="6658169" y="3773774"/>
                  <a:pt x="6668492" y="3765950"/>
                  <a:pt x="6678812" y="3773774"/>
                </a:cubicBezTo>
                <a:cubicBezTo>
                  <a:pt x="6673651" y="3773774"/>
                  <a:pt x="6668492" y="3773774"/>
                  <a:pt x="6663330" y="3781599"/>
                </a:cubicBezTo>
                <a:cubicBezTo>
                  <a:pt x="6678812" y="3781599"/>
                  <a:pt x="6678812" y="3773774"/>
                  <a:pt x="6689133" y="3773774"/>
                </a:cubicBezTo>
                <a:cubicBezTo>
                  <a:pt x="6689133" y="3789425"/>
                  <a:pt x="6725260" y="3773774"/>
                  <a:pt x="6730419" y="3773774"/>
                </a:cubicBezTo>
                <a:cubicBezTo>
                  <a:pt x="6725260" y="3781599"/>
                  <a:pt x="6720098" y="3781599"/>
                  <a:pt x="6725260" y="3789425"/>
                </a:cubicBezTo>
                <a:cubicBezTo>
                  <a:pt x="6756222" y="3781599"/>
                  <a:pt x="6797509" y="3773774"/>
                  <a:pt x="6818151" y="3789425"/>
                </a:cubicBezTo>
                <a:cubicBezTo>
                  <a:pt x="6812990" y="3765950"/>
                  <a:pt x="6874920" y="3781599"/>
                  <a:pt x="6854278" y="3789425"/>
                </a:cubicBezTo>
                <a:cubicBezTo>
                  <a:pt x="6880080" y="3789425"/>
                  <a:pt x="6859437" y="3781599"/>
                  <a:pt x="6874920" y="3781599"/>
                </a:cubicBezTo>
                <a:cubicBezTo>
                  <a:pt x="6880080" y="3781599"/>
                  <a:pt x="6890401" y="3781599"/>
                  <a:pt x="6890401" y="3789425"/>
                </a:cubicBezTo>
                <a:cubicBezTo>
                  <a:pt x="6843955" y="3812898"/>
                  <a:pt x="6812990" y="3797249"/>
                  <a:pt x="6766545" y="3789425"/>
                </a:cubicBezTo>
                <a:cubicBezTo>
                  <a:pt x="6735581" y="3797249"/>
                  <a:pt x="6720098" y="3797249"/>
                  <a:pt x="6699454" y="3797249"/>
                </a:cubicBezTo>
                <a:cubicBezTo>
                  <a:pt x="6699454" y="3789425"/>
                  <a:pt x="6699454" y="3789425"/>
                  <a:pt x="6699454" y="3789425"/>
                </a:cubicBezTo>
                <a:cubicBezTo>
                  <a:pt x="6694295" y="3797249"/>
                  <a:pt x="6642686" y="3797249"/>
                  <a:pt x="6658169" y="3805074"/>
                </a:cubicBezTo>
                <a:cubicBezTo>
                  <a:pt x="6668492" y="3797249"/>
                  <a:pt x="6704616" y="3805074"/>
                  <a:pt x="6704616" y="3812898"/>
                </a:cubicBezTo>
                <a:cubicBezTo>
                  <a:pt x="6673651" y="3812898"/>
                  <a:pt x="6658169" y="3805074"/>
                  <a:pt x="6622044" y="3812898"/>
                </a:cubicBezTo>
                <a:cubicBezTo>
                  <a:pt x="6627205" y="3805074"/>
                  <a:pt x="6622044" y="3805074"/>
                  <a:pt x="6611723" y="3797249"/>
                </a:cubicBezTo>
                <a:cubicBezTo>
                  <a:pt x="6616884" y="3812898"/>
                  <a:pt x="6580759" y="3812898"/>
                  <a:pt x="6585919" y="3805074"/>
                </a:cubicBezTo>
                <a:cubicBezTo>
                  <a:pt x="6539473" y="3812898"/>
                  <a:pt x="6487864" y="3797249"/>
                  <a:pt x="6431097" y="3812898"/>
                </a:cubicBezTo>
                <a:cubicBezTo>
                  <a:pt x="6420776" y="3797249"/>
                  <a:pt x="6389812" y="3797249"/>
                  <a:pt x="6374330" y="3805074"/>
                </a:cubicBezTo>
                <a:cubicBezTo>
                  <a:pt x="6374330" y="3805074"/>
                  <a:pt x="6374330" y="3805074"/>
                  <a:pt x="6379491" y="3797249"/>
                </a:cubicBezTo>
                <a:cubicBezTo>
                  <a:pt x="6358847" y="3805074"/>
                  <a:pt x="6353688" y="3797249"/>
                  <a:pt x="6348526" y="3789425"/>
                </a:cubicBezTo>
                <a:cubicBezTo>
                  <a:pt x="6327882" y="3797249"/>
                  <a:pt x="6369168" y="3805074"/>
                  <a:pt x="6353688" y="3805074"/>
                </a:cubicBezTo>
                <a:cubicBezTo>
                  <a:pt x="6338205" y="3805074"/>
                  <a:pt x="6322723" y="3805074"/>
                  <a:pt x="6317563" y="3797249"/>
                </a:cubicBezTo>
                <a:cubicBezTo>
                  <a:pt x="6281437" y="3797249"/>
                  <a:pt x="6198866" y="3805074"/>
                  <a:pt x="6167905" y="3797249"/>
                </a:cubicBezTo>
                <a:cubicBezTo>
                  <a:pt x="6152419" y="3805074"/>
                  <a:pt x="6100812" y="3805074"/>
                  <a:pt x="6059525" y="3812898"/>
                </a:cubicBezTo>
                <a:cubicBezTo>
                  <a:pt x="6023403" y="3812898"/>
                  <a:pt x="5992439" y="3805074"/>
                  <a:pt x="6028563" y="3797249"/>
                </a:cubicBezTo>
                <a:cubicBezTo>
                  <a:pt x="5992439" y="3797249"/>
                  <a:pt x="5945993" y="3797249"/>
                  <a:pt x="5920188" y="3797249"/>
                </a:cubicBezTo>
                <a:cubicBezTo>
                  <a:pt x="5945993" y="3797249"/>
                  <a:pt x="5909867" y="3797249"/>
                  <a:pt x="5920188" y="3789425"/>
                </a:cubicBezTo>
                <a:cubicBezTo>
                  <a:pt x="5904705" y="3789425"/>
                  <a:pt x="5904705" y="3789425"/>
                  <a:pt x="5894384" y="3789425"/>
                </a:cubicBezTo>
                <a:cubicBezTo>
                  <a:pt x="5894384" y="3797249"/>
                  <a:pt x="5858260" y="3781599"/>
                  <a:pt x="5847938" y="3789425"/>
                </a:cubicBezTo>
                <a:cubicBezTo>
                  <a:pt x="5853101" y="3789425"/>
                  <a:pt x="5853101" y="3797249"/>
                  <a:pt x="5847938" y="3797249"/>
                </a:cubicBezTo>
                <a:cubicBezTo>
                  <a:pt x="5842779" y="3789425"/>
                  <a:pt x="5842779" y="3789425"/>
                  <a:pt x="5837618" y="3781599"/>
                </a:cubicBezTo>
                <a:cubicBezTo>
                  <a:pt x="5847938" y="3773774"/>
                  <a:pt x="5853101" y="3773774"/>
                  <a:pt x="5873741" y="3773774"/>
                </a:cubicBezTo>
                <a:cubicBezTo>
                  <a:pt x="5858260" y="3765950"/>
                  <a:pt x="5873741" y="3765950"/>
                  <a:pt x="5878906" y="3758122"/>
                </a:cubicBezTo>
                <a:cubicBezTo>
                  <a:pt x="5811813" y="3758122"/>
                  <a:pt x="5822135" y="3758122"/>
                  <a:pt x="5765367" y="3750300"/>
                </a:cubicBezTo>
                <a:cubicBezTo>
                  <a:pt x="5760207" y="3765950"/>
                  <a:pt x="5791169" y="3758122"/>
                  <a:pt x="5791169" y="3765950"/>
                </a:cubicBezTo>
                <a:cubicBezTo>
                  <a:pt x="5765367" y="3765950"/>
                  <a:pt x="5765367" y="3765950"/>
                  <a:pt x="5765367" y="3765950"/>
                </a:cubicBezTo>
                <a:cubicBezTo>
                  <a:pt x="5765367" y="3765950"/>
                  <a:pt x="5770525" y="3773774"/>
                  <a:pt x="5775687" y="3773774"/>
                </a:cubicBezTo>
                <a:cubicBezTo>
                  <a:pt x="5775687" y="3765950"/>
                  <a:pt x="5796332" y="3773774"/>
                  <a:pt x="5796332" y="3765950"/>
                </a:cubicBezTo>
                <a:cubicBezTo>
                  <a:pt x="5806653" y="3765950"/>
                  <a:pt x="5816974" y="3765950"/>
                  <a:pt x="5816974" y="3773774"/>
                </a:cubicBezTo>
                <a:cubicBezTo>
                  <a:pt x="5806653" y="3773774"/>
                  <a:pt x="5786008" y="3773774"/>
                  <a:pt x="5796332" y="3781599"/>
                </a:cubicBezTo>
                <a:cubicBezTo>
                  <a:pt x="5806653" y="3781599"/>
                  <a:pt x="5816974" y="3781599"/>
                  <a:pt x="5827294" y="3781599"/>
                </a:cubicBezTo>
                <a:cubicBezTo>
                  <a:pt x="5796332" y="3797249"/>
                  <a:pt x="5729241" y="3781599"/>
                  <a:pt x="5693117" y="3797249"/>
                </a:cubicBezTo>
                <a:cubicBezTo>
                  <a:pt x="5672473" y="3781599"/>
                  <a:pt x="5574420" y="3781599"/>
                  <a:pt x="5579581" y="3797249"/>
                </a:cubicBezTo>
                <a:cubicBezTo>
                  <a:pt x="5569258" y="3789425"/>
                  <a:pt x="5574420" y="3789425"/>
                  <a:pt x="5564098" y="3781599"/>
                </a:cubicBezTo>
                <a:cubicBezTo>
                  <a:pt x="5579581" y="3781599"/>
                  <a:pt x="5620868" y="3789425"/>
                  <a:pt x="5620868" y="3773774"/>
                </a:cubicBezTo>
                <a:cubicBezTo>
                  <a:pt x="5595063" y="3781599"/>
                  <a:pt x="5564098" y="3781599"/>
                  <a:pt x="5584741" y="3765950"/>
                </a:cubicBezTo>
                <a:cubicBezTo>
                  <a:pt x="5569258" y="3765950"/>
                  <a:pt x="5574420" y="3773774"/>
                  <a:pt x="5558936" y="3773774"/>
                </a:cubicBezTo>
                <a:cubicBezTo>
                  <a:pt x="5558936" y="3765950"/>
                  <a:pt x="5558936" y="3765950"/>
                  <a:pt x="5558936" y="3765950"/>
                </a:cubicBezTo>
                <a:cubicBezTo>
                  <a:pt x="5569258" y="3765950"/>
                  <a:pt x="5605383" y="3765950"/>
                  <a:pt x="5589902" y="3758122"/>
                </a:cubicBezTo>
                <a:cubicBezTo>
                  <a:pt x="5579581" y="3765950"/>
                  <a:pt x="5553779" y="3758122"/>
                  <a:pt x="5543453" y="3758122"/>
                </a:cubicBezTo>
                <a:cubicBezTo>
                  <a:pt x="5538295" y="3765950"/>
                  <a:pt x="5481527" y="3765950"/>
                  <a:pt x="5471205" y="3750300"/>
                </a:cubicBezTo>
                <a:cubicBezTo>
                  <a:pt x="5471205" y="3742474"/>
                  <a:pt x="5476367" y="3742474"/>
                  <a:pt x="5481527" y="3742474"/>
                </a:cubicBezTo>
                <a:cubicBezTo>
                  <a:pt x="5497011" y="3742474"/>
                  <a:pt x="5522812" y="3750300"/>
                  <a:pt x="5527974" y="3742474"/>
                </a:cubicBezTo>
                <a:cubicBezTo>
                  <a:pt x="5533134" y="3750300"/>
                  <a:pt x="5538295" y="3750300"/>
                  <a:pt x="5527974" y="3758122"/>
                </a:cubicBezTo>
                <a:cubicBezTo>
                  <a:pt x="5540875" y="3758122"/>
                  <a:pt x="5542166" y="3756170"/>
                  <a:pt x="5541522" y="3753234"/>
                </a:cubicBezTo>
                <a:lnTo>
                  <a:pt x="5543028" y="3744855"/>
                </a:lnTo>
                <a:lnTo>
                  <a:pt x="5548928" y="3746081"/>
                </a:lnTo>
                <a:lnTo>
                  <a:pt x="5558294" y="3752255"/>
                </a:lnTo>
                <a:cubicBezTo>
                  <a:pt x="5562806" y="3754213"/>
                  <a:pt x="5566679" y="3754213"/>
                  <a:pt x="5569258" y="3750300"/>
                </a:cubicBezTo>
                <a:lnTo>
                  <a:pt x="5548928" y="3746081"/>
                </a:lnTo>
                <a:lnTo>
                  <a:pt x="5543453" y="3742474"/>
                </a:lnTo>
                <a:lnTo>
                  <a:pt x="5543028" y="3744855"/>
                </a:lnTo>
                <a:lnTo>
                  <a:pt x="5507974" y="3737583"/>
                </a:lnTo>
                <a:cubicBezTo>
                  <a:pt x="5480236" y="3734648"/>
                  <a:pt x="5450561" y="3734648"/>
                  <a:pt x="5435081" y="3742474"/>
                </a:cubicBezTo>
                <a:cubicBezTo>
                  <a:pt x="5414435" y="3726823"/>
                  <a:pt x="5347347" y="3742474"/>
                  <a:pt x="5337026" y="3719000"/>
                </a:cubicBezTo>
                <a:cubicBezTo>
                  <a:pt x="5321543" y="3719000"/>
                  <a:pt x="5295743" y="3719000"/>
                  <a:pt x="5290580" y="3711174"/>
                </a:cubicBezTo>
                <a:cubicBezTo>
                  <a:pt x="5275097" y="3703348"/>
                  <a:pt x="5280258" y="3719000"/>
                  <a:pt x="5264777" y="3711174"/>
                </a:cubicBezTo>
                <a:cubicBezTo>
                  <a:pt x="5233811" y="3703348"/>
                  <a:pt x="5238974" y="3695524"/>
                  <a:pt x="5223489" y="3679872"/>
                </a:cubicBezTo>
                <a:cubicBezTo>
                  <a:pt x="5228652" y="3695524"/>
                  <a:pt x="5182207" y="3687699"/>
                  <a:pt x="5166724" y="3687699"/>
                </a:cubicBezTo>
                <a:cubicBezTo>
                  <a:pt x="5166724" y="3679872"/>
                  <a:pt x="5177043" y="3679872"/>
                  <a:pt x="5177043" y="3679872"/>
                </a:cubicBezTo>
                <a:cubicBezTo>
                  <a:pt x="5156400" y="3672049"/>
                  <a:pt x="5151241" y="3695524"/>
                  <a:pt x="5135759" y="3679872"/>
                </a:cubicBezTo>
                <a:cubicBezTo>
                  <a:pt x="5125438" y="3672049"/>
                  <a:pt x="5166724" y="3672049"/>
                  <a:pt x="5146081" y="3672049"/>
                </a:cubicBezTo>
                <a:cubicBezTo>
                  <a:pt x="5125438" y="3679872"/>
                  <a:pt x="5120275" y="3664223"/>
                  <a:pt x="5109956" y="3672049"/>
                </a:cubicBezTo>
                <a:cubicBezTo>
                  <a:pt x="5099632" y="3672049"/>
                  <a:pt x="5099632" y="3664223"/>
                  <a:pt x="5094472" y="3664223"/>
                </a:cubicBezTo>
                <a:cubicBezTo>
                  <a:pt x="5078991" y="3672049"/>
                  <a:pt x="4986097" y="3664223"/>
                  <a:pt x="4996420" y="3648572"/>
                </a:cubicBezTo>
                <a:cubicBezTo>
                  <a:pt x="4898364" y="3656397"/>
                  <a:pt x="4764188" y="3617273"/>
                  <a:pt x="4671292" y="3617273"/>
                </a:cubicBezTo>
                <a:cubicBezTo>
                  <a:pt x="4676453" y="3609450"/>
                  <a:pt x="4671292" y="3601621"/>
                  <a:pt x="4686775" y="3601621"/>
                </a:cubicBezTo>
                <a:cubicBezTo>
                  <a:pt x="4686775" y="3609450"/>
                  <a:pt x="4697098" y="3617273"/>
                  <a:pt x="4707419" y="3609450"/>
                </a:cubicBezTo>
                <a:cubicBezTo>
                  <a:pt x="4697098" y="3609450"/>
                  <a:pt x="4697098" y="3601621"/>
                  <a:pt x="4697098" y="3601621"/>
                </a:cubicBezTo>
                <a:cubicBezTo>
                  <a:pt x="4712580" y="3593798"/>
                  <a:pt x="4728061" y="3609450"/>
                  <a:pt x="4738385" y="3601621"/>
                </a:cubicBezTo>
                <a:cubicBezTo>
                  <a:pt x="4722900" y="3601621"/>
                  <a:pt x="4686775" y="3593798"/>
                  <a:pt x="4676453" y="3593798"/>
                </a:cubicBezTo>
                <a:cubicBezTo>
                  <a:pt x="4671292" y="3593798"/>
                  <a:pt x="4676453" y="3601621"/>
                  <a:pt x="4660971" y="3609450"/>
                </a:cubicBezTo>
                <a:cubicBezTo>
                  <a:pt x="4666132" y="3585974"/>
                  <a:pt x="4640329" y="3601621"/>
                  <a:pt x="4630010" y="3593798"/>
                </a:cubicBezTo>
                <a:cubicBezTo>
                  <a:pt x="4645490" y="3593798"/>
                  <a:pt x="4630010" y="3578148"/>
                  <a:pt x="4624849" y="3585974"/>
                </a:cubicBezTo>
                <a:cubicBezTo>
                  <a:pt x="4635171" y="3585974"/>
                  <a:pt x="4624849" y="3593798"/>
                  <a:pt x="4619684" y="3593798"/>
                </a:cubicBezTo>
                <a:cubicBezTo>
                  <a:pt x="4599044" y="3585974"/>
                  <a:pt x="4593883" y="3562499"/>
                  <a:pt x="4573239" y="3570322"/>
                </a:cubicBezTo>
                <a:cubicBezTo>
                  <a:pt x="4573239" y="3578148"/>
                  <a:pt x="4599044" y="3570322"/>
                  <a:pt x="4593883" y="3578148"/>
                </a:cubicBezTo>
                <a:cubicBezTo>
                  <a:pt x="4588723" y="3593798"/>
                  <a:pt x="4557759" y="3578148"/>
                  <a:pt x="4542277" y="3578148"/>
                </a:cubicBezTo>
                <a:cubicBezTo>
                  <a:pt x="4537115" y="3593798"/>
                  <a:pt x="4511311" y="3593798"/>
                  <a:pt x="4485508" y="3585974"/>
                </a:cubicBezTo>
                <a:cubicBezTo>
                  <a:pt x="4506152" y="3585974"/>
                  <a:pt x="4490668" y="3585974"/>
                  <a:pt x="4490668" y="3578148"/>
                </a:cubicBezTo>
                <a:cubicBezTo>
                  <a:pt x="4459704" y="3570322"/>
                  <a:pt x="4439062" y="3570322"/>
                  <a:pt x="4408098" y="3562499"/>
                </a:cubicBezTo>
                <a:cubicBezTo>
                  <a:pt x="4413259" y="3562499"/>
                  <a:pt x="4426159" y="3562499"/>
                  <a:pt x="4435835" y="3562499"/>
                </a:cubicBezTo>
                <a:lnTo>
                  <a:pt x="4444221" y="3562499"/>
                </a:lnTo>
                <a:cubicBezTo>
                  <a:pt x="4418418" y="3562499"/>
                  <a:pt x="4413259" y="3546847"/>
                  <a:pt x="4428738" y="3546847"/>
                </a:cubicBezTo>
                <a:cubicBezTo>
                  <a:pt x="4402938" y="3546847"/>
                  <a:pt x="4402938" y="3539022"/>
                  <a:pt x="4382294" y="3546847"/>
                </a:cubicBezTo>
                <a:cubicBezTo>
                  <a:pt x="4382294" y="3539022"/>
                  <a:pt x="4377133" y="3539022"/>
                  <a:pt x="4377133" y="3539022"/>
                </a:cubicBezTo>
                <a:cubicBezTo>
                  <a:pt x="4377133" y="3531196"/>
                  <a:pt x="4382294" y="3531196"/>
                  <a:pt x="4397776" y="3531196"/>
                </a:cubicBezTo>
                <a:cubicBezTo>
                  <a:pt x="4377133" y="3515548"/>
                  <a:pt x="4371971" y="3515548"/>
                  <a:pt x="4351328" y="3507723"/>
                </a:cubicBezTo>
                <a:cubicBezTo>
                  <a:pt x="4346167" y="3515548"/>
                  <a:pt x="4371971" y="3515548"/>
                  <a:pt x="4361650" y="3515548"/>
                </a:cubicBezTo>
                <a:cubicBezTo>
                  <a:pt x="4335847" y="3515548"/>
                  <a:pt x="4341006" y="3523372"/>
                  <a:pt x="4325528" y="3523372"/>
                </a:cubicBezTo>
                <a:cubicBezTo>
                  <a:pt x="4325528" y="3507723"/>
                  <a:pt x="4294560" y="3507723"/>
                  <a:pt x="4284240" y="3507723"/>
                </a:cubicBezTo>
                <a:cubicBezTo>
                  <a:pt x="4310045" y="3492071"/>
                  <a:pt x="4330685" y="3515548"/>
                  <a:pt x="4341006" y="3507723"/>
                </a:cubicBezTo>
                <a:cubicBezTo>
                  <a:pt x="4330685" y="3507723"/>
                  <a:pt x="4310045" y="3499897"/>
                  <a:pt x="4315203" y="3492071"/>
                </a:cubicBezTo>
                <a:cubicBezTo>
                  <a:pt x="4325528" y="3492071"/>
                  <a:pt x="4351328" y="3492071"/>
                  <a:pt x="4356491" y="3492071"/>
                </a:cubicBezTo>
                <a:cubicBezTo>
                  <a:pt x="4330685" y="3484248"/>
                  <a:pt x="4310045" y="3484248"/>
                  <a:pt x="4304882" y="3468598"/>
                </a:cubicBezTo>
                <a:cubicBezTo>
                  <a:pt x="4294560" y="3476421"/>
                  <a:pt x="4263597" y="3460772"/>
                  <a:pt x="4242953" y="3468598"/>
                </a:cubicBezTo>
                <a:cubicBezTo>
                  <a:pt x="4232632" y="3460772"/>
                  <a:pt x="4242953" y="3468598"/>
                  <a:pt x="4237793" y="3460772"/>
                </a:cubicBezTo>
                <a:cubicBezTo>
                  <a:pt x="4222310" y="3460772"/>
                  <a:pt x="4211987" y="3445121"/>
                  <a:pt x="4211987" y="3452946"/>
                </a:cubicBezTo>
                <a:cubicBezTo>
                  <a:pt x="4222310" y="3452946"/>
                  <a:pt x="4211987" y="3460772"/>
                  <a:pt x="4206829" y="3460772"/>
                </a:cubicBezTo>
                <a:cubicBezTo>
                  <a:pt x="4201666" y="3452946"/>
                  <a:pt x="4186186" y="3452946"/>
                  <a:pt x="4175866" y="3452946"/>
                </a:cubicBezTo>
                <a:cubicBezTo>
                  <a:pt x="4175866" y="3445121"/>
                  <a:pt x="4165543" y="3445121"/>
                  <a:pt x="4165543" y="3437297"/>
                </a:cubicBezTo>
                <a:cubicBezTo>
                  <a:pt x="4113934" y="3445121"/>
                  <a:pt x="4077811" y="3421646"/>
                  <a:pt x="4031363" y="3413820"/>
                </a:cubicBezTo>
                <a:cubicBezTo>
                  <a:pt x="4026201" y="3413820"/>
                  <a:pt x="4036524" y="3398170"/>
                  <a:pt x="4026201" y="3398170"/>
                </a:cubicBezTo>
                <a:cubicBezTo>
                  <a:pt x="4015880" y="3405998"/>
                  <a:pt x="4000398" y="3405998"/>
                  <a:pt x="3984916" y="3405998"/>
                </a:cubicBezTo>
                <a:cubicBezTo>
                  <a:pt x="3984916" y="3398170"/>
                  <a:pt x="3995239" y="3398170"/>
                  <a:pt x="3995239" y="3398170"/>
                </a:cubicBezTo>
                <a:cubicBezTo>
                  <a:pt x="3969434" y="3390347"/>
                  <a:pt x="3892023" y="3390347"/>
                  <a:pt x="3922988" y="3374695"/>
                </a:cubicBezTo>
                <a:cubicBezTo>
                  <a:pt x="3902344" y="3374695"/>
                  <a:pt x="3855898" y="3382521"/>
                  <a:pt x="3855898" y="3359046"/>
                </a:cubicBezTo>
                <a:cubicBezTo>
                  <a:pt x="3840416" y="3366871"/>
                  <a:pt x="3855898" y="3374695"/>
                  <a:pt x="3850739" y="3374695"/>
                </a:cubicBezTo>
                <a:cubicBezTo>
                  <a:pt x="3793971" y="3343396"/>
                  <a:pt x="3732041" y="3359046"/>
                  <a:pt x="3680434" y="3335571"/>
                </a:cubicBezTo>
                <a:cubicBezTo>
                  <a:pt x="3680434" y="3343396"/>
                  <a:pt x="3633987" y="3312097"/>
                  <a:pt x="3618506" y="3335571"/>
                </a:cubicBezTo>
                <a:cubicBezTo>
                  <a:pt x="3613343" y="3327744"/>
                  <a:pt x="3608185" y="3327744"/>
                  <a:pt x="3603022" y="3319919"/>
                </a:cubicBezTo>
                <a:cubicBezTo>
                  <a:pt x="3675273" y="3319919"/>
                  <a:pt x="3706238" y="3327744"/>
                  <a:pt x="3773326" y="3335571"/>
                </a:cubicBezTo>
                <a:cubicBezTo>
                  <a:pt x="3778488" y="3319919"/>
                  <a:pt x="3747523" y="3319919"/>
                  <a:pt x="3747523" y="3304270"/>
                </a:cubicBezTo>
                <a:cubicBezTo>
                  <a:pt x="3861060" y="3296444"/>
                  <a:pt x="3964274" y="3304270"/>
                  <a:pt x="4067489" y="3335571"/>
                </a:cubicBezTo>
                <a:cubicBezTo>
                  <a:pt x="4186186" y="3335571"/>
                  <a:pt x="4304882" y="3366871"/>
                  <a:pt x="4418418" y="3343396"/>
                </a:cubicBezTo>
                <a:cubicBezTo>
                  <a:pt x="4485508" y="3351219"/>
                  <a:pt x="4578401" y="3351219"/>
                  <a:pt x="4660971" y="3366871"/>
                </a:cubicBezTo>
                <a:cubicBezTo>
                  <a:pt x="4640329" y="3351219"/>
                  <a:pt x="4614527" y="3351219"/>
                  <a:pt x="4583561" y="3351219"/>
                </a:cubicBezTo>
                <a:cubicBezTo>
                  <a:pt x="4552598" y="3351219"/>
                  <a:pt x="4521633" y="3351219"/>
                  <a:pt x="4500991" y="3335571"/>
                </a:cubicBezTo>
                <a:cubicBezTo>
                  <a:pt x="4506152" y="3327744"/>
                  <a:pt x="4506152" y="3319919"/>
                  <a:pt x="4511311" y="3319919"/>
                </a:cubicBezTo>
                <a:cubicBezTo>
                  <a:pt x="4480347" y="3312097"/>
                  <a:pt x="4449383" y="3296444"/>
                  <a:pt x="4433900" y="3280796"/>
                </a:cubicBezTo>
                <a:cubicBezTo>
                  <a:pt x="4377133" y="3280796"/>
                  <a:pt x="4315203" y="3265145"/>
                  <a:pt x="4279080" y="3241670"/>
                </a:cubicBezTo>
                <a:cubicBezTo>
                  <a:pt x="4263597" y="3241670"/>
                  <a:pt x="4268758" y="3249495"/>
                  <a:pt x="4253278" y="3241670"/>
                </a:cubicBezTo>
                <a:cubicBezTo>
                  <a:pt x="4253278" y="3241670"/>
                  <a:pt x="4242953" y="3241670"/>
                  <a:pt x="4248114" y="3233846"/>
                </a:cubicBezTo>
                <a:cubicBezTo>
                  <a:pt x="4232632" y="3233846"/>
                  <a:pt x="4211987" y="3233846"/>
                  <a:pt x="4206829" y="3226021"/>
                </a:cubicBezTo>
                <a:cubicBezTo>
                  <a:pt x="4175866" y="3233846"/>
                  <a:pt x="4175866" y="3210371"/>
                  <a:pt x="4144899" y="3218194"/>
                </a:cubicBezTo>
                <a:cubicBezTo>
                  <a:pt x="4144899" y="3210371"/>
                  <a:pt x="4144899" y="3210371"/>
                  <a:pt x="4144899" y="3210371"/>
                </a:cubicBezTo>
                <a:cubicBezTo>
                  <a:pt x="4088131" y="3210371"/>
                  <a:pt x="4046845" y="3179072"/>
                  <a:pt x="3995239" y="3186894"/>
                </a:cubicBezTo>
                <a:cubicBezTo>
                  <a:pt x="3995239" y="3179072"/>
                  <a:pt x="3984916" y="3179072"/>
                  <a:pt x="3990078" y="3171242"/>
                </a:cubicBezTo>
                <a:cubicBezTo>
                  <a:pt x="3959113" y="3171242"/>
                  <a:pt x="3943631" y="3171242"/>
                  <a:pt x="3928149" y="3163420"/>
                </a:cubicBezTo>
                <a:cubicBezTo>
                  <a:pt x="3845577" y="3155595"/>
                  <a:pt x="3773326" y="3124296"/>
                  <a:pt x="3680434" y="3132120"/>
                </a:cubicBezTo>
                <a:cubicBezTo>
                  <a:pt x="3675273" y="3124296"/>
                  <a:pt x="3670112" y="3124296"/>
                  <a:pt x="3664952" y="3124296"/>
                </a:cubicBezTo>
                <a:cubicBezTo>
                  <a:pt x="3628827" y="3124296"/>
                  <a:pt x="3556576" y="3108644"/>
                  <a:pt x="3520452" y="3108644"/>
                </a:cubicBezTo>
                <a:cubicBezTo>
                  <a:pt x="3510131" y="3116470"/>
                  <a:pt x="3504970" y="3124296"/>
                  <a:pt x="3499808" y="3124296"/>
                </a:cubicBezTo>
                <a:cubicBezTo>
                  <a:pt x="3484326" y="3124296"/>
                  <a:pt x="3510131" y="3124296"/>
                  <a:pt x="3489487" y="3116470"/>
                </a:cubicBezTo>
                <a:cubicBezTo>
                  <a:pt x="3468845" y="3116470"/>
                  <a:pt x="3504970" y="3132120"/>
                  <a:pt x="3489487" y="3132120"/>
                </a:cubicBezTo>
                <a:cubicBezTo>
                  <a:pt x="3489487" y="3124296"/>
                  <a:pt x="3479167" y="3124296"/>
                  <a:pt x="3468845" y="3124296"/>
                </a:cubicBezTo>
                <a:cubicBezTo>
                  <a:pt x="3474005" y="3132120"/>
                  <a:pt x="3448202" y="3124296"/>
                  <a:pt x="3427558" y="3124296"/>
                </a:cubicBezTo>
                <a:cubicBezTo>
                  <a:pt x="3406916" y="3139943"/>
                  <a:pt x="3350149" y="3139943"/>
                  <a:pt x="3324345" y="3155595"/>
                </a:cubicBezTo>
                <a:cubicBezTo>
                  <a:pt x="3252095" y="3139943"/>
                  <a:pt x="3215970" y="3163420"/>
                  <a:pt x="3185004" y="3179072"/>
                </a:cubicBezTo>
                <a:cubicBezTo>
                  <a:pt x="3174683" y="3171242"/>
                  <a:pt x="3164362" y="3179072"/>
                  <a:pt x="3154041" y="3171242"/>
                </a:cubicBezTo>
                <a:cubicBezTo>
                  <a:pt x="3169523" y="3186894"/>
                  <a:pt x="3174683" y="3186894"/>
                  <a:pt x="3174683" y="3202545"/>
                </a:cubicBezTo>
                <a:cubicBezTo>
                  <a:pt x="3164362" y="3202545"/>
                  <a:pt x="3164362" y="3202545"/>
                  <a:pt x="3159202" y="3202545"/>
                </a:cubicBezTo>
                <a:cubicBezTo>
                  <a:pt x="3159202" y="3194719"/>
                  <a:pt x="3164362" y="3194719"/>
                  <a:pt x="3164362" y="3194719"/>
                </a:cubicBezTo>
                <a:cubicBezTo>
                  <a:pt x="3143718" y="3202545"/>
                  <a:pt x="3138560" y="3202545"/>
                  <a:pt x="3123077" y="3202545"/>
                </a:cubicBezTo>
                <a:cubicBezTo>
                  <a:pt x="3154041" y="3210371"/>
                  <a:pt x="3097273" y="3210371"/>
                  <a:pt x="3092112" y="3210371"/>
                </a:cubicBezTo>
                <a:cubicBezTo>
                  <a:pt x="3102432" y="3218194"/>
                  <a:pt x="3128237" y="3218194"/>
                  <a:pt x="3143718" y="3218194"/>
                </a:cubicBezTo>
                <a:cubicBezTo>
                  <a:pt x="3143718" y="3218194"/>
                  <a:pt x="3143718" y="3226021"/>
                  <a:pt x="3138560" y="3226021"/>
                </a:cubicBezTo>
                <a:cubicBezTo>
                  <a:pt x="3107594" y="3226021"/>
                  <a:pt x="3081792" y="3210371"/>
                  <a:pt x="3040506" y="3210371"/>
                </a:cubicBezTo>
                <a:cubicBezTo>
                  <a:pt x="3030183" y="3210371"/>
                  <a:pt x="3050827" y="3226021"/>
                  <a:pt x="3019861" y="3218194"/>
                </a:cubicBezTo>
                <a:cubicBezTo>
                  <a:pt x="3025023" y="3210371"/>
                  <a:pt x="2999218" y="3202545"/>
                  <a:pt x="3019861" y="3194719"/>
                </a:cubicBezTo>
                <a:cubicBezTo>
                  <a:pt x="2999218" y="3194719"/>
                  <a:pt x="2999218" y="3202545"/>
                  <a:pt x="2978576" y="3194719"/>
                </a:cubicBezTo>
                <a:cubicBezTo>
                  <a:pt x="2978576" y="3186894"/>
                  <a:pt x="2978576" y="3186894"/>
                  <a:pt x="2978576" y="3186894"/>
                </a:cubicBezTo>
                <a:cubicBezTo>
                  <a:pt x="2963094" y="3186894"/>
                  <a:pt x="2968256" y="3194719"/>
                  <a:pt x="2952772" y="3194719"/>
                </a:cubicBezTo>
                <a:cubicBezTo>
                  <a:pt x="2932130" y="3179072"/>
                  <a:pt x="2911488" y="3163420"/>
                  <a:pt x="2890845" y="3155595"/>
                </a:cubicBezTo>
                <a:cubicBezTo>
                  <a:pt x="2916647" y="3163420"/>
                  <a:pt x="2947612" y="3155595"/>
                  <a:pt x="2963094" y="3171242"/>
                </a:cubicBezTo>
                <a:cubicBezTo>
                  <a:pt x="2952772" y="3171242"/>
                  <a:pt x="2937291" y="3163420"/>
                  <a:pt x="2932130" y="3171242"/>
                </a:cubicBezTo>
                <a:cubicBezTo>
                  <a:pt x="2957933" y="3186894"/>
                  <a:pt x="2968256" y="3163420"/>
                  <a:pt x="2988898" y="3179072"/>
                </a:cubicBezTo>
                <a:cubicBezTo>
                  <a:pt x="3030183" y="3171242"/>
                  <a:pt x="3076629" y="3210371"/>
                  <a:pt x="3102432" y="3194719"/>
                </a:cubicBezTo>
                <a:cubicBezTo>
                  <a:pt x="3061148" y="3179072"/>
                  <a:pt x="3030183" y="3147769"/>
                  <a:pt x="3009541" y="3155595"/>
                </a:cubicBezTo>
                <a:cubicBezTo>
                  <a:pt x="3019861" y="3155595"/>
                  <a:pt x="3035344" y="3163420"/>
                  <a:pt x="3035344" y="3163420"/>
                </a:cubicBezTo>
                <a:cubicBezTo>
                  <a:pt x="3030183" y="3171242"/>
                  <a:pt x="3025023" y="3171242"/>
                  <a:pt x="3014701" y="3171242"/>
                </a:cubicBezTo>
                <a:cubicBezTo>
                  <a:pt x="2994058" y="3155595"/>
                  <a:pt x="2994058" y="3163420"/>
                  <a:pt x="2963094" y="3163420"/>
                </a:cubicBezTo>
                <a:cubicBezTo>
                  <a:pt x="2978576" y="3155595"/>
                  <a:pt x="2937291" y="3147769"/>
                  <a:pt x="2963094" y="3139943"/>
                </a:cubicBezTo>
                <a:cubicBezTo>
                  <a:pt x="2952772" y="3139943"/>
                  <a:pt x="2916647" y="3147769"/>
                  <a:pt x="2916647" y="3124296"/>
                </a:cubicBezTo>
                <a:cubicBezTo>
                  <a:pt x="2926968" y="3124296"/>
                  <a:pt x="2947612" y="3139943"/>
                  <a:pt x="2952772" y="3132120"/>
                </a:cubicBezTo>
                <a:cubicBezTo>
                  <a:pt x="2932130" y="3124296"/>
                  <a:pt x="2968256" y="3124296"/>
                  <a:pt x="2952772" y="3116470"/>
                </a:cubicBezTo>
                <a:cubicBezTo>
                  <a:pt x="2926968" y="3124296"/>
                  <a:pt x="2916647" y="3100821"/>
                  <a:pt x="2896005" y="3108644"/>
                </a:cubicBezTo>
                <a:cubicBezTo>
                  <a:pt x="2896005" y="3100821"/>
                  <a:pt x="2901165" y="3108644"/>
                  <a:pt x="2901165" y="3100821"/>
                </a:cubicBezTo>
                <a:cubicBezTo>
                  <a:pt x="2885682" y="3100821"/>
                  <a:pt x="2885682" y="3100821"/>
                  <a:pt x="2875361" y="3092994"/>
                </a:cubicBezTo>
                <a:cubicBezTo>
                  <a:pt x="2870201" y="3100821"/>
                  <a:pt x="2890845" y="3100821"/>
                  <a:pt x="2890845" y="3108644"/>
                </a:cubicBezTo>
                <a:cubicBezTo>
                  <a:pt x="2834076" y="3100821"/>
                  <a:pt x="2818594" y="3100821"/>
                  <a:pt x="2792857" y="3077345"/>
                </a:cubicBezTo>
                <a:cubicBezTo>
                  <a:pt x="2798019" y="3077345"/>
                  <a:pt x="2808273" y="3085169"/>
                  <a:pt x="2808273" y="3077345"/>
                </a:cubicBezTo>
                <a:cubicBezTo>
                  <a:pt x="2798019" y="3077345"/>
                  <a:pt x="2798019" y="3077345"/>
                  <a:pt x="2798019" y="3069519"/>
                </a:cubicBezTo>
                <a:cubicBezTo>
                  <a:pt x="2772214" y="3061692"/>
                  <a:pt x="2761893" y="3069519"/>
                  <a:pt x="2751572" y="3069519"/>
                </a:cubicBezTo>
                <a:cubicBezTo>
                  <a:pt x="2689643" y="3046042"/>
                  <a:pt x="2607070" y="3006920"/>
                  <a:pt x="2509017" y="2999094"/>
                </a:cubicBezTo>
                <a:cubicBezTo>
                  <a:pt x="2509017" y="2999094"/>
                  <a:pt x="2524498" y="2999094"/>
                  <a:pt x="2519337" y="2991268"/>
                </a:cubicBezTo>
                <a:cubicBezTo>
                  <a:pt x="2493532" y="2991268"/>
                  <a:pt x="2472890" y="2999094"/>
                  <a:pt x="2493532" y="3014743"/>
                </a:cubicBezTo>
                <a:cubicBezTo>
                  <a:pt x="2483211" y="3014743"/>
                  <a:pt x="2483211" y="3006920"/>
                  <a:pt x="2467729" y="3006920"/>
                </a:cubicBezTo>
                <a:cubicBezTo>
                  <a:pt x="2467729" y="3022570"/>
                  <a:pt x="2467729" y="3022570"/>
                  <a:pt x="2467729" y="3022570"/>
                </a:cubicBezTo>
                <a:cubicBezTo>
                  <a:pt x="2447085" y="3014743"/>
                  <a:pt x="2436765" y="3022570"/>
                  <a:pt x="2436765" y="3030393"/>
                </a:cubicBezTo>
                <a:cubicBezTo>
                  <a:pt x="2447085" y="3038219"/>
                  <a:pt x="2436765" y="3053870"/>
                  <a:pt x="2452247" y="3061692"/>
                </a:cubicBezTo>
                <a:lnTo>
                  <a:pt x="2472890" y="3061692"/>
                </a:lnTo>
                <a:cubicBezTo>
                  <a:pt x="2472890" y="3077345"/>
                  <a:pt x="2472890" y="3077345"/>
                  <a:pt x="2472890" y="3077345"/>
                </a:cubicBezTo>
                <a:cubicBezTo>
                  <a:pt x="2503855" y="3077345"/>
                  <a:pt x="2514176" y="3085169"/>
                  <a:pt x="2539981" y="3077345"/>
                </a:cubicBezTo>
                <a:cubicBezTo>
                  <a:pt x="2534819" y="3085169"/>
                  <a:pt x="2519337" y="3085169"/>
                  <a:pt x="2514176" y="3085169"/>
                </a:cubicBezTo>
                <a:cubicBezTo>
                  <a:pt x="2560624" y="3100821"/>
                  <a:pt x="2694803" y="3116470"/>
                  <a:pt x="2684481" y="3155595"/>
                </a:cubicBezTo>
                <a:cubicBezTo>
                  <a:pt x="2705124" y="3163420"/>
                  <a:pt x="2725768" y="3171242"/>
                  <a:pt x="2756732" y="3171242"/>
                </a:cubicBezTo>
                <a:cubicBezTo>
                  <a:pt x="2756732" y="3163420"/>
                  <a:pt x="2741249" y="3163420"/>
                  <a:pt x="2736088" y="3163420"/>
                </a:cubicBezTo>
                <a:cubicBezTo>
                  <a:pt x="2761893" y="3155595"/>
                  <a:pt x="2782536" y="3163420"/>
                  <a:pt x="2792857" y="3179072"/>
                </a:cubicBezTo>
                <a:cubicBezTo>
                  <a:pt x="2787698" y="3171242"/>
                  <a:pt x="2823755" y="3171242"/>
                  <a:pt x="2823755" y="3179072"/>
                </a:cubicBezTo>
                <a:cubicBezTo>
                  <a:pt x="2828915" y="3171242"/>
                  <a:pt x="2854720" y="3179072"/>
                  <a:pt x="2859880" y="3186894"/>
                </a:cubicBezTo>
                <a:cubicBezTo>
                  <a:pt x="2859880" y="3186894"/>
                  <a:pt x="2854720" y="3186894"/>
                  <a:pt x="2854720" y="3186894"/>
                </a:cubicBezTo>
                <a:cubicBezTo>
                  <a:pt x="2849559" y="3186894"/>
                  <a:pt x="2839237" y="3186894"/>
                  <a:pt x="2834076" y="3186894"/>
                </a:cubicBezTo>
                <a:cubicBezTo>
                  <a:pt x="2849559" y="3194719"/>
                  <a:pt x="2854720" y="3194719"/>
                  <a:pt x="2859880" y="3202545"/>
                </a:cubicBezTo>
                <a:cubicBezTo>
                  <a:pt x="2865041" y="3202545"/>
                  <a:pt x="2875361" y="3202545"/>
                  <a:pt x="2880523" y="3194719"/>
                </a:cubicBezTo>
                <a:cubicBezTo>
                  <a:pt x="2875361" y="3194719"/>
                  <a:pt x="2859880" y="3202545"/>
                  <a:pt x="2854720" y="3194719"/>
                </a:cubicBezTo>
                <a:cubicBezTo>
                  <a:pt x="2865041" y="3186894"/>
                  <a:pt x="2870201" y="3179072"/>
                  <a:pt x="2885682" y="3186894"/>
                </a:cubicBezTo>
                <a:cubicBezTo>
                  <a:pt x="2916647" y="3210371"/>
                  <a:pt x="2896005" y="3210371"/>
                  <a:pt x="2839237" y="3210371"/>
                </a:cubicBezTo>
                <a:cubicBezTo>
                  <a:pt x="2823755" y="3202545"/>
                  <a:pt x="2818594" y="3194719"/>
                  <a:pt x="2798019" y="3194719"/>
                </a:cubicBezTo>
                <a:cubicBezTo>
                  <a:pt x="2787698" y="3202545"/>
                  <a:pt x="2813432" y="3210371"/>
                  <a:pt x="2798019" y="3210371"/>
                </a:cubicBezTo>
                <a:cubicBezTo>
                  <a:pt x="2782536" y="3210371"/>
                  <a:pt x="2777375" y="3194719"/>
                  <a:pt x="2767055" y="3202545"/>
                </a:cubicBezTo>
                <a:cubicBezTo>
                  <a:pt x="2756732" y="3210371"/>
                  <a:pt x="2787698" y="3202545"/>
                  <a:pt x="2782536" y="3218194"/>
                </a:cubicBezTo>
                <a:cubicBezTo>
                  <a:pt x="2761893" y="3226021"/>
                  <a:pt x="2746410" y="3210371"/>
                  <a:pt x="2720607" y="3210371"/>
                </a:cubicBezTo>
                <a:cubicBezTo>
                  <a:pt x="2720607" y="3210371"/>
                  <a:pt x="2720607" y="3202545"/>
                  <a:pt x="2715446" y="3202545"/>
                </a:cubicBezTo>
                <a:cubicBezTo>
                  <a:pt x="2689643" y="3210371"/>
                  <a:pt x="2658677" y="3194719"/>
                  <a:pt x="2607070" y="3186894"/>
                </a:cubicBezTo>
                <a:cubicBezTo>
                  <a:pt x="2612231" y="3179072"/>
                  <a:pt x="2591587" y="3186894"/>
                  <a:pt x="2591587" y="3179072"/>
                </a:cubicBezTo>
                <a:cubicBezTo>
                  <a:pt x="2565784" y="3179072"/>
                  <a:pt x="2529659" y="3163420"/>
                  <a:pt x="2519337" y="3163420"/>
                </a:cubicBezTo>
                <a:cubicBezTo>
                  <a:pt x="2560624" y="3155595"/>
                  <a:pt x="2627714" y="3171242"/>
                  <a:pt x="2663839" y="3194719"/>
                </a:cubicBezTo>
                <a:cubicBezTo>
                  <a:pt x="2653517" y="3179072"/>
                  <a:pt x="2622552" y="3171242"/>
                  <a:pt x="2612231" y="3163420"/>
                </a:cubicBezTo>
                <a:cubicBezTo>
                  <a:pt x="2596750" y="3155595"/>
                  <a:pt x="2601908" y="3171242"/>
                  <a:pt x="2586427" y="3163420"/>
                </a:cubicBezTo>
                <a:cubicBezTo>
                  <a:pt x="2576105" y="3155595"/>
                  <a:pt x="2565784" y="3147769"/>
                  <a:pt x="2586427" y="3139943"/>
                </a:cubicBezTo>
                <a:lnTo>
                  <a:pt x="2558531" y="3145232"/>
                </a:lnTo>
                <a:lnTo>
                  <a:pt x="2557398" y="3144836"/>
                </a:lnTo>
                <a:cubicBezTo>
                  <a:pt x="2554172" y="3145815"/>
                  <a:pt x="2550302" y="3147769"/>
                  <a:pt x="2545140" y="3147769"/>
                </a:cubicBezTo>
                <a:lnTo>
                  <a:pt x="2558531" y="3145232"/>
                </a:lnTo>
                <a:lnTo>
                  <a:pt x="2565784" y="3147769"/>
                </a:lnTo>
                <a:cubicBezTo>
                  <a:pt x="2555461" y="3163420"/>
                  <a:pt x="2529659" y="3139943"/>
                  <a:pt x="2514176" y="3139943"/>
                </a:cubicBezTo>
                <a:cubicBezTo>
                  <a:pt x="2514176" y="3147769"/>
                  <a:pt x="2534819" y="3147769"/>
                  <a:pt x="2539981" y="3155595"/>
                </a:cubicBezTo>
                <a:cubicBezTo>
                  <a:pt x="2519337" y="3147769"/>
                  <a:pt x="2519337" y="3155595"/>
                  <a:pt x="2493532" y="3147769"/>
                </a:cubicBezTo>
                <a:cubicBezTo>
                  <a:pt x="2493532" y="3155595"/>
                  <a:pt x="2493532" y="3155595"/>
                  <a:pt x="2498694" y="3163420"/>
                </a:cubicBezTo>
                <a:cubicBezTo>
                  <a:pt x="2467729" y="3163420"/>
                  <a:pt x="2421282" y="3147769"/>
                  <a:pt x="2405800" y="3155595"/>
                </a:cubicBezTo>
                <a:cubicBezTo>
                  <a:pt x="2410960" y="3163420"/>
                  <a:pt x="2426444" y="3171242"/>
                  <a:pt x="2431603" y="3179072"/>
                </a:cubicBezTo>
                <a:cubicBezTo>
                  <a:pt x="2410960" y="3171242"/>
                  <a:pt x="2379997" y="3147769"/>
                  <a:pt x="2349033" y="3147769"/>
                </a:cubicBezTo>
                <a:cubicBezTo>
                  <a:pt x="2359354" y="3139943"/>
                  <a:pt x="2374835" y="3147769"/>
                  <a:pt x="2390317" y="3147769"/>
                </a:cubicBezTo>
                <a:cubicBezTo>
                  <a:pt x="2374835" y="3132120"/>
                  <a:pt x="2359354" y="3139943"/>
                  <a:pt x="2343870" y="3139943"/>
                </a:cubicBezTo>
                <a:cubicBezTo>
                  <a:pt x="2338712" y="3132120"/>
                  <a:pt x="2338712" y="3124296"/>
                  <a:pt x="2333549" y="3124296"/>
                </a:cubicBezTo>
                <a:cubicBezTo>
                  <a:pt x="2318068" y="3124296"/>
                  <a:pt x="2349033" y="3139943"/>
                  <a:pt x="2328388" y="3132120"/>
                </a:cubicBezTo>
                <a:cubicBezTo>
                  <a:pt x="2318068" y="3132120"/>
                  <a:pt x="2318068" y="3132120"/>
                  <a:pt x="2318068" y="3132120"/>
                </a:cubicBezTo>
                <a:cubicBezTo>
                  <a:pt x="2328388" y="3132120"/>
                  <a:pt x="2323226" y="3116470"/>
                  <a:pt x="2312906" y="3116470"/>
                </a:cubicBezTo>
                <a:cubicBezTo>
                  <a:pt x="2312906" y="3116470"/>
                  <a:pt x="2302583" y="3116470"/>
                  <a:pt x="2297424" y="3124296"/>
                </a:cubicBezTo>
                <a:cubicBezTo>
                  <a:pt x="2312906" y="3124296"/>
                  <a:pt x="2312906" y="3124296"/>
                  <a:pt x="2318068" y="3132120"/>
                </a:cubicBezTo>
                <a:cubicBezTo>
                  <a:pt x="2297424" y="3132120"/>
                  <a:pt x="2287103" y="3124296"/>
                  <a:pt x="2261298" y="3124296"/>
                </a:cubicBezTo>
                <a:cubicBezTo>
                  <a:pt x="2263879" y="3120383"/>
                  <a:pt x="2258718" y="3114513"/>
                  <a:pt x="2251621" y="3110601"/>
                </a:cubicBezTo>
                <a:lnTo>
                  <a:pt x="2244862" y="3109980"/>
                </a:lnTo>
                <a:lnTo>
                  <a:pt x="2244525" y="3109623"/>
                </a:lnTo>
                <a:cubicBezTo>
                  <a:pt x="2240654" y="3108644"/>
                  <a:pt x="2235494" y="3108644"/>
                  <a:pt x="2230333" y="3108644"/>
                </a:cubicBezTo>
                <a:lnTo>
                  <a:pt x="2244862" y="3109980"/>
                </a:lnTo>
                <a:lnTo>
                  <a:pt x="2250976" y="3116470"/>
                </a:lnTo>
                <a:cubicBezTo>
                  <a:pt x="2235494" y="3108644"/>
                  <a:pt x="2204530" y="3116470"/>
                  <a:pt x="2189047" y="3116470"/>
                </a:cubicBezTo>
                <a:cubicBezTo>
                  <a:pt x="2183886" y="3124296"/>
                  <a:pt x="2199369" y="3132120"/>
                  <a:pt x="2209691" y="3139943"/>
                </a:cubicBezTo>
                <a:cubicBezTo>
                  <a:pt x="2209691" y="3132120"/>
                  <a:pt x="2189047" y="3124296"/>
                  <a:pt x="2204530" y="3124296"/>
                </a:cubicBezTo>
                <a:cubicBezTo>
                  <a:pt x="2230333" y="3132120"/>
                  <a:pt x="2245817" y="3139943"/>
                  <a:pt x="2271620" y="3132120"/>
                </a:cubicBezTo>
                <a:cubicBezTo>
                  <a:pt x="2281942" y="3139943"/>
                  <a:pt x="2276780" y="3163420"/>
                  <a:pt x="2292262" y="3163420"/>
                </a:cubicBezTo>
                <a:cubicBezTo>
                  <a:pt x="2281942" y="3163420"/>
                  <a:pt x="2287103" y="3179072"/>
                  <a:pt x="2281942" y="3179072"/>
                </a:cubicBezTo>
                <a:cubicBezTo>
                  <a:pt x="2297424" y="3179072"/>
                  <a:pt x="2297424" y="3186894"/>
                  <a:pt x="2292262" y="3186894"/>
                </a:cubicBezTo>
                <a:cubicBezTo>
                  <a:pt x="2307744" y="3186894"/>
                  <a:pt x="2302583" y="3194719"/>
                  <a:pt x="2318068" y="3194719"/>
                </a:cubicBezTo>
                <a:cubicBezTo>
                  <a:pt x="2323226" y="3202545"/>
                  <a:pt x="2333549" y="3218194"/>
                  <a:pt x="2359354" y="3226021"/>
                </a:cubicBezTo>
                <a:cubicBezTo>
                  <a:pt x="2359354" y="3218194"/>
                  <a:pt x="2338712" y="3210371"/>
                  <a:pt x="2349033" y="3202545"/>
                </a:cubicBezTo>
                <a:cubicBezTo>
                  <a:pt x="2359354" y="3210371"/>
                  <a:pt x="2359354" y="3218194"/>
                  <a:pt x="2374835" y="3218194"/>
                </a:cubicBezTo>
                <a:cubicBezTo>
                  <a:pt x="2379997" y="3202545"/>
                  <a:pt x="2318068" y="3194719"/>
                  <a:pt x="2328388" y="3179072"/>
                </a:cubicBezTo>
                <a:cubicBezTo>
                  <a:pt x="2343870" y="3186894"/>
                  <a:pt x="2343870" y="3194719"/>
                  <a:pt x="2369675" y="3194719"/>
                </a:cubicBezTo>
                <a:cubicBezTo>
                  <a:pt x="2364514" y="3210371"/>
                  <a:pt x="2395479" y="3210371"/>
                  <a:pt x="2410960" y="3226021"/>
                </a:cubicBezTo>
                <a:cubicBezTo>
                  <a:pt x="2400638" y="3226021"/>
                  <a:pt x="2390317" y="3210371"/>
                  <a:pt x="2385156" y="3218194"/>
                </a:cubicBezTo>
                <a:cubicBezTo>
                  <a:pt x="2405800" y="3233846"/>
                  <a:pt x="2374835" y="3226021"/>
                  <a:pt x="2374835" y="3226021"/>
                </a:cubicBezTo>
                <a:cubicBezTo>
                  <a:pt x="2374835" y="3233846"/>
                  <a:pt x="2385156" y="3241670"/>
                  <a:pt x="2379997" y="3241670"/>
                </a:cubicBezTo>
                <a:cubicBezTo>
                  <a:pt x="2343870" y="3233846"/>
                  <a:pt x="2297424" y="3233846"/>
                  <a:pt x="2271620" y="3233846"/>
                </a:cubicBezTo>
                <a:cubicBezTo>
                  <a:pt x="2292262" y="3241670"/>
                  <a:pt x="2349033" y="3233846"/>
                  <a:pt x="2364514" y="3249495"/>
                </a:cubicBezTo>
                <a:cubicBezTo>
                  <a:pt x="2369675" y="3249495"/>
                  <a:pt x="2364514" y="3272968"/>
                  <a:pt x="2364514" y="3272968"/>
                </a:cubicBezTo>
                <a:cubicBezTo>
                  <a:pt x="2379997" y="3265145"/>
                  <a:pt x="2379997" y="3280796"/>
                  <a:pt x="2395479" y="3280796"/>
                </a:cubicBezTo>
                <a:cubicBezTo>
                  <a:pt x="2395479" y="3280796"/>
                  <a:pt x="2395479" y="3272968"/>
                  <a:pt x="2405800" y="3280796"/>
                </a:cubicBezTo>
                <a:cubicBezTo>
                  <a:pt x="2405800" y="3288620"/>
                  <a:pt x="2405800" y="3288620"/>
                  <a:pt x="2405800" y="3288620"/>
                </a:cubicBezTo>
                <a:cubicBezTo>
                  <a:pt x="2379997" y="3288620"/>
                  <a:pt x="2354191" y="3280796"/>
                  <a:pt x="2338712" y="3280796"/>
                </a:cubicBezTo>
                <a:cubicBezTo>
                  <a:pt x="2343870" y="3280796"/>
                  <a:pt x="2349033" y="3280796"/>
                  <a:pt x="2349033" y="3288620"/>
                </a:cubicBezTo>
                <a:cubicBezTo>
                  <a:pt x="2333549" y="3288620"/>
                  <a:pt x="2333549" y="3280796"/>
                  <a:pt x="2318068" y="3288620"/>
                </a:cubicBezTo>
                <a:cubicBezTo>
                  <a:pt x="2307744" y="3257321"/>
                  <a:pt x="2250976" y="3265145"/>
                  <a:pt x="2225174" y="3241670"/>
                </a:cubicBezTo>
                <a:cubicBezTo>
                  <a:pt x="2250976" y="3241670"/>
                  <a:pt x="2240654" y="3226021"/>
                  <a:pt x="2240654" y="3233846"/>
                </a:cubicBezTo>
                <a:lnTo>
                  <a:pt x="2228803" y="3232684"/>
                </a:lnTo>
                <a:lnTo>
                  <a:pt x="2199369" y="3210371"/>
                </a:lnTo>
                <a:cubicBezTo>
                  <a:pt x="2204530" y="3226021"/>
                  <a:pt x="2194209" y="3226021"/>
                  <a:pt x="2178726" y="3226021"/>
                </a:cubicBezTo>
                <a:cubicBezTo>
                  <a:pt x="2178726" y="3218194"/>
                  <a:pt x="2163242" y="3210371"/>
                  <a:pt x="2168404" y="3202545"/>
                </a:cubicBezTo>
                <a:cubicBezTo>
                  <a:pt x="2132279" y="3194719"/>
                  <a:pt x="2142600" y="3186894"/>
                  <a:pt x="2132279" y="3179072"/>
                </a:cubicBezTo>
                <a:cubicBezTo>
                  <a:pt x="2106475" y="3171242"/>
                  <a:pt x="2137440" y="3186894"/>
                  <a:pt x="2121956" y="3186894"/>
                </a:cubicBezTo>
                <a:cubicBezTo>
                  <a:pt x="2085833" y="3179072"/>
                  <a:pt x="2070350" y="3155595"/>
                  <a:pt x="2039385" y="3155595"/>
                </a:cubicBezTo>
                <a:cubicBezTo>
                  <a:pt x="2039385" y="3147769"/>
                  <a:pt x="2039385" y="3147769"/>
                  <a:pt x="2044545" y="3147769"/>
                </a:cubicBezTo>
                <a:cubicBezTo>
                  <a:pt x="2029062" y="3139943"/>
                  <a:pt x="2008420" y="3124296"/>
                  <a:pt x="2013581" y="3124296"/>
                </a:cubicBezTo>
                <a:cubicBezTo>
                  <a:pt x="2029062" y="3124296"/>
                  <a:pt x="2029062" y="3139943"/>
                  <a:pt x="2034225" y="3132120"/>
                </a:cubicBezTo>
                <a:cubicBezTo>
                  <a:pt x="2029062" y="3132120"/>
                  <a:pt x="2023901" y="3124296"/>
                  <a:pt x="2023901" y="3116470"/>
                </a:cubicBezTo>
                <a:cubicBezTo>
                  <a:pt x="2008420" y="3124296"/>
                  <a:pt x="1998098" y="3116470"/>
                  <a:pt x="1992939" y="3108644"/>
                </a:cubicBezTo>
                <a:cubicBezTo>
                  <a:pt x="1987777" y="3116470"/>
                  <a:pt x="1946492" y="3100821"/>
                  <a:pt x="1931009" y="3085169"/>
                </a:cubicBezTo>
                <a:cubicBezTo>
                  <a:pt x="1931009" y="3077345"/>
                  <a:pt x="1956814" y="3085169"/>
                  <a:pt x="1956814" y="3077345"/>
                </a:cubicBezTo>
                <a:cubicBezTo>
                  <a:pt x="1946492" y="3077345"/>
                  <a:pt x="1941330" y="3077345"/>
                  <a:pt x="1941330" y="3069519"/>
                </a:cubicBezTo>
                <a:cubicBezTo>
                  <a:pt x="1946492" y="3069519"/>
                  <a:pt x="1956814" y="3069519"/>
                  <a:pt x="1956814" y="3069519"/>
                </a:cubicBezTo>
                <a:cubicBezTo>
                  <a:pt x="1946492" y="3061692"/>
                  <a:pt x="1931009" y="3061692"/>
                  <a:pt x="1925849" y="3061692"/>
                </a:cubicBezTo>
                <a:cubicBezTo>
                  <a:pt x="1946492" y="3092994"/>
                  <a:pt x="1894884" y="3077345"/>
                  <a:pt x="1884561" y="3085169"/>
                </a:cubicBezTo>
                <a:cubicBezTo>
                  <a:pt x="1874240" y="3077345"/>
                  <a:pt x="1863919" y="3077345"/>
                  <a:pt x="1843275" y="3069519"/>
                </a:cubicBezTo>
                <a:cubicBezTo>
                  <a:pt x="1853598" y="3085169"/>
                  <a:pt x="1843275" y="3085169"/>
                  <a:pt x="1827793" y="3085169"/>
                </a:cubicBezTo>
                <a:cubicBezTo>
                  <a:pt x="1832954" y="3108644"/>
                  <a:pt x="1822632" y="3124296"/>
                  <a:pt x="1801990" y="3116470"/>
                </a:cubicBezTo>
                <a:cubicBezTo>
                  <a:pt x="1807151" y="3116470"/>
                  <a:pt x="1807151" y="3124296"/>
                  <a:pt x="1807151" y="3124296"/>
                </a:cubicBezTo>
                <a:lnTo>
                  <a:pt x="1815777" y="3126163"/>
                </a:lnTo>
                <a:lnTo>
                  <a:pt x="1810376" y="3132120"/>
                </a:lnTo>
                <a:cubicBezTo>
                  <a:pt x="1805860" y="3132120"/>
                  <a:pt x="1801990" y="3132120"/>
                  <a:pt x="1807151" y="3139943"/>
                </a:cubicBezTo>
                <a:cubicBezTo>
                  <a:pt x="1822632" y="3139943"/>
                  <a:pt x="1838113" y="3147769"/>
                  <a:pt x="1838113" y="3155595"/>
                </a:cubicBezTo>
                <a:cubicBezTo>
                  <a:pt x="1869080" y="3155595"/>
                  <a:pt x="1874240" y="3147769"/>
                  <a:pt x="1910365" y="3163420"/>
                </a:cubicBezTo>
                <a:cubicBezTo>
                  <a:pt x="1910365" y="3163420"/>
                  <a:pt x="1905205" y="3163420"/>
                  <a:pt x="1905205" y="3163420"/>
                </a:cubicBezTo>
                <a:cubicBezTo>
                  <a:pt x="1925849" y="3163420"/>
                  <a:pt x="1951651" y="3179072"/>
                  <a:pt x="1977455" y="3171242"/>
                </a:cubicBezTo>
                <a:cubicBezTo>
                  <a:pt x="1977455" y="3171242"/>
                  <a:pt x="1982616" y="3171242"/>
                  <a:pt x="1982616" y="3179072"/>
                </a:cubicBezTo>
                <a:cubicBezTo>
                  <a:pt x="1977455" y="3186894"/>
                  <a:pt x="1972293" y="3179072"/>
                  <a:pt x="1961972" y="3186894"/>
                </a:cubicBezTo>
                <a:cubicBezTo>
                  <a:pt x="1951651" y="3179072"/>
                  <a:pt x="1946492" y="3194719"/>
                  <a:pt x="1936170" y="3179072"/>
                </a:cubicBezTo>
                <a:cubicBezTo>
                  <a:pt x="1936170" y="3179072"/>
                  <a:pt x="1920688" y="3171242"/>
                  <a:pt x="1925849" y="3179072"/>
                </a:cubicBezTo>
                <a:cubicBezTo>
                  <a:pt x="1931009" y="3186894"/>
                  <a:pt x="1951651" y="3194719"/>
                  <a:pt x="1941330" y="3194719"/>
                </a:cubicBezTo>
                <a:cubicBezTo>
                  <a:pt x="1961972" y="3202545"/>
                  <a:pt x="1972293" y="3194719"/>
                  <a:pt x="1982616" y="3210371"/>
                </a:cubicBezTo>
                <a:cubicBezTo>
                  <a:pt x="1961972" y="3202545"/>
                  <a:pt x="1961972" y="3202545"/>
                  <a:pt x="1956814" y="3210371"/>
                </a:cubicBezTo>
                <a:lnTo>
                  <a:pt x="1941904" y="3201678"/>
                </a:lnTo>
                <a:lnTo>
                  <a:pt x="1946492" y="3202545"/>
                </a:lnTo>
                <a:cubicBezTo>
                  <a:pt x="1941330" y="3200589"/>
                  <a:pt x="1938750" y="3199611"/>
                  <a:pt x="1937943" y="3199366"/>
                </a:cubicBezTo>
                <a:cubicBezTo>
                  <a:pt x="1937137" y="3199121"/>
                  <a:pt x="1938104" y="3199611"/>
                  <a:pt x="1940040" y="3200589"/>
                </a:cubicBezTo>
                <a:lnTo>
                  <a:pt x="1941904" y="3201678"/>
                </a:lnTo>
                <a:lnTo>
                  <a:pt x="1905205" y="3194719"/>
                </a:lnTo>
                <a:cubicBezTo>
                  <a:pt x="1910365" y="3194719"/>
                  <a:pt x="1920688" y="3210371"/>
                  <a:pt x="1910365" y="3202545"/>
                </a:cubicBezTo>
                <a:cubicBezTo>
                  <a:pt x="1894884" y="3202545"/>
                  <a:pt x="1894884" y="3194719"/>
                  <a:pt x="1884561" y="3186894"/>
                </a:cubicBezTo>
                <a:cubicBezTo>
                  <a:pt x="1874240" y="3186894"/>
                  <a:pt x="1889722" y="3194719"/>
                  <a:pt x="1874240" y="3194719"/>
                </a:cubicBezTo>
                <a:cubicBezTo>
                  <a:pt x="1889722" y="3186894"/>
                  <a:pt x="1858760" y="3186894"/>
                  <a:pt x="1848436" y="3186894"/>
                </a:cubicBezTo>
                <a:cubicBezTo>
                  <a:pt x="1848436" y="3194719"/>
                  <a:pt x="1838113" y="3186894"/>
                  <a:pt x="1827793" y="3186894"/>
                </a:cubicBezTo>
                <a:cubicBezTo>
                  <a:pt x="1817472" y="3202545"/>
                  <a:pt x="1801990" y="3226021"/>
                  <a:pt x="1771025" y="3226021"/>
                </a:cubicBezTo>
                <a:cubicBezTo>
                  <a:pt x="1755542" y="3218194"/>
                  <a:pt x="1760704" y="3226021"/>
                  <a:pt x="1740060" y="3218194"/>
                </a:cubicBezTo>
                <a:cubicBezTo>
                  <a:pt x="1729739" y="3218194"/>
                  <a:pt x="1740060" y="3233846"/>
                  <a:pt x="1729739" y="3226021"/>
                </a:cubicBezTo>
                <a:cubicBezTo>
                  <a:pt x="1729739" y="3218194"/>
                  <a:pt x="1724578" y="3218194"/>
                  <a:pt x="1719416" y="3210371"/>
                </a:cubicBezTo>
                <a:cubicBezTo>
                  <a:pt x="1714257" y="3210371"/>
                  <a:pt x="1719416" y="3226021"/>
                  <a:pt x="1709096" y="3218194"/>
                </a:cubicBezTo>
                <a:cubicBezTo>
                  <a:pt x="1688452" y="3210371"/>
                  <a:pt x="1709096" y="3202545"/>
                  <a:pt x="1683291" y="3186894"/>
                </a:cubicBezTo>
                <a:cubicBezTo>
                  <a:pt x="1683291" y="3194719"/>
                  <a:pt x="1693614" y="3194719"/>
                  <a:pt x="1688452" y="3202545"/>
                </a:cubicBezTo>
                <a:cubicBezTo>
                  <a:pt x="1657488" y="3194719"/>
                  <a:pt x="1636846" y="3194719"/>
                  <a:pt x="1611041" y="3179072"/>
                </a:cubicBezTo>
                <a:cubicBezTo>
                  <a:pt x="1616202" y="3163420"/>
                  <a:pt x="1600720" y="3155595"/>
                  <a:pt x="1585237" y="3147769"/>
                </a:cubicBezTo>
                <a:cubicBezTo>
                  <a:pt x="1595558" y="3132120"/>
                  <a:pt x="1600720" y="3147769"/>
                  <a:pt x="1580076" y="3124296"/>
                </a:cubicBezTo>
                <a:cubicBezTo>
                  <a:pt x="1590399" y="3132120"/>
                  <a:pt x="1600720" y="3132120"/>
                  <a:pt x="1600720" y="3132120"/>
                </a:cubicBezTo>
                <a:cubicBezTo>
                  <a:pt x="1590399" y="3124296"/>
                  <a:pt x="1585237" y="3116470"/>
                  <a:pt x="1585237" y="3108644"/>
                </a:cubicBezTo>
                <a:cubicBezTo>
                  <a:pt x="1595558" y="3108644"/>
                  <a:pt x="1605879" y="3116470"/>
                  <a:pt x="1605879" y="3108644"/>
                </a:cubicBezTo>
                <a:cubicBezTo>
                  <a:pt x="1580076" y="3108644"/>
                  <a:pt x="1600720" y="3085169"/>
                  <a:pt x="1574916" y="3077345"/>
                </a:cubicBezTo>
                <a:cubicBezTo>
                  <a:pt x="1585237" y="3092994"/>
                  <a:pt x="1569755" y="3108644"/>
                  <a:pt x="1549111" y="3108644"/>
                </a:cubicBezTo>
                <a:cubicBezTo>
                  <a:pt x="1554273" y="3116470"/>
                  <a:pt x="1564593" y="3116470"/>
                  <a:pt x="1564593" y="3116470"/>
                </a:cubicBezTo>
                <a:cubicBezTo>
                  <a:pt x="1533629" y="3108644"/>
                  <a:pt x="1538790" y="3132120"/>
                  <a:pt x="1492343" y="3124296"/>
                </a:cubicBezTo>
                <a:cubicBezTo>
                  <a:pt x="1487183" y="3116470"/>
                  <a:pt x="1492343" y="3108644"/>
                  <a:pt x="1482021" y="3108644"/>
                </a:cubicBezTo>
                <a:cubicBezTo>
                  <a:pt x="1476862" y="3124296"/>
                  <a:pt x="1456218" y="3124296"/>
                  <a:pt x="1430414" y="3124296"/>
                </a:cubicBezTo>
                <a:cubicBezTo>
                  <a:pt x="1420091" y="3116470"/>
                  <a:pt x="1414932" y="3108644"/>
                  <a:pt x="1404609" y="3100821"/>
                </a:cubicBezTo>
                <a:cubicBezTo>
                  <a:pt x="1414932" y="3100821"/>
                  <a:pt x="1420091" y="3100821"/>
                  <a:pt x="1420091" y="3100821"/>
                </a:cubicBezTo>
                <a:cubicBezTo>
                  <a:pt x="1394288" y="3092994"/>
                  <a:pt x="1383967" y="3077345"/>
                  <a:pt x="1399450" y="3077345"/>
                </a:cubicBezTo>
                <a:cubicBezTo>
                  <a:pt x="1378807" y="3069519"/>
                  <a:pt x="1373646" y="3077345"/>
                  <a:pt x="1358165" y="3077345"/>
                </a:cubicBezTo>
                <a:cubicBezTo>
                  <a:pt x="1358165" y="3061692"/>
                  <a:pt x="1342680" y="3061692"/>
                  <a:pt x="1342680" y="3053870"/>
                </a:cubicBezTo>
                <a:cubicBezTo>
                  <a:pt x="1347841" y="3046042"/>
                  <a:pt x="1378807" y="3061692"/>
                  <a:pt x="1389129" y="3061692"/>
                </a:cubicBezTo>
                <a:cubicBezTo>
                  <a:pt x="1373646" y="3038219"/>
                  <a:pt x="1451056" y="3069519"/>
                  <a:pt x="1461379" y="3061692"/>
                </a:cubicBezTo>
                <a:cubicBezTo>
                  <a:pt x="1456218" y="3038219"/>
                  <a:pt x="1430414" y="3053870"/>
                  <a:pt x="1404609" y="3046042"/>
                </a:cubicBezTo>
                <a:cubicBezTo>
                  <a:pt x="1389129" y="3038219"/>
                  <a:pt x="1378807" y="3030393"/>
                  <a:pt x="1394288" y="3030393"/>
                </a:cubicBezTo>
                <a:cubicBezTo>
                  <a:pt x="1363325" y="3022570"/>
                  <a:pt x="1337521" y="3022570"/>
                  <a:pt x="1311716" y="2999094"/>
                </a:cubicBezTo>
                <a:cubicBezTo>
                  <a:pt x="1296235" y="2999094"/>
                  <a:pt x="1322038" y="3014743"/>
                  <a:pt x="1306556" y="3014743"/>
                </a:cubicBezTo>
                <a:cubicBezTo>
                  <a:pt x="1301394" y="3006920"/>
                  <a:pt x="1296235" y="3006920"/>
                  <a:pt x="1291073" y="2999094"/>
                </a:cubicBezTo>
                <a:cubicBezTo>
                  <a:pt x="1301394" y="3006920"/>
                  <a:pt x="1301394" y="3006920"/>
                  <a:pt x="1306556" y="2999094"/>
                </a:cubicBezTo>
                <a:cubicBezTo>
                  <a:pt x="1291073" y="2999094"/>
                  <a:pt x="1275592" y="2991268"/>
                  <a:pt x="1270430" y="2975619"/>
                </a:cubicBezTo>
                <a:cubicBezTo>
                  <a:pt x="1270430" y="2983443"/>
                  <a:pt x="1244627" y="2975619"/>
                  <a:pt x="1244627" y="2967792"/>
                </a:cubicBezTo>
                <a:cubicBezTo>
                  <a:pt x="1249786" y="2975619"/>
                  <a:pt x="1249786" y="2967792"/>
                  <a:pt x="1254948" y="2967792"/>
                </a:cubicBezTo>
                <a:cubicBezTo>
                  <a:pt x="1285912" y="2975619"/>
                  <a:pt x="1306556" y="2983443"/>
                  <a:pt x="1311716" y="2967792"/>
                </a:cubicBezTo>
                <a:cubicBezTo>
                  <a:pt x="1291073" y="2952143"/>
                  <a:pt x="1270430" y="2928669"/>
                  <a:pt x="1244627" y="2913017"/>
                </a:cubicBezTo>
                <a:cubicBezTo>
                  <a:pt x="1270430" y="2920843"/>
                  <a:pt x="1275592" y="2928669"/>
                  <a:pt x="1275592" y="2928669"/>
                </a:cubicBezTo>
                <a:cubicBezTo>
                  <a:pt x="1280751" y="2920843"/>
                  <a:pt x="1301394" y="2944316"/>
                  <a:pt x="1301394" y="2936492"/>
                </a:cubicBezTo>
                <a:cubicBezTo>
                  <a:pt x="1291073" y="2920843"/>
                  <a:pt x="1270430" y="2913017"/>
                  <a:pt x="1265269" y="2905193"/>
                </a:cubicBezTo>
                <a:cubicBezTo>
                  <a:pt x="1260108" y="2889541"/>
                  <a:pt x="1280751" y="2897367"/>
                  <a:pt x="1280751" y="2897367"/>
                </a:cubicBezTo>
                <a:cubicBezTo>
                  <a:pt x="1260108" y="2881718"/>
                  <a:pt x="1229144" y="2866066"/>
                  <a:pt x="1234306" y="2850418"/>
                </a:cubicBezTo>
                <a:cubicBezTo>
                  <a:pt x="1218822" y="2842591"/>
                  <a:pt x="1229144" y="2858241"/>
                  <a:pt x="1213662" y="2850418"/>
                </a:cubicBezTo>
                <a:cubicBezTo>
                  <a:pt x="1203339" y="2834766"/>
                  <a:pt x="1223985" y="2834766"/>
                  <a:pt x="1213662" y="2826942"/>
                </a:cubicBezTo>
                <a:cubicBezTo>
                  <a:pt x="1203339" y="2826942"/>
                  <a:pt x="1198181" y="2834766"/>
                  <a:pt x="1187860" y="2834766"/>
                </a:cubicBezTo>
                <a:cubicBezTo>
                  <a:pt x="1182697" y="2834766"/>
                  <a:pt x="1177537" y="2826942"/>
                  <a:pt x="1177537" y="2826942"/>
                </a:cubicBezTo>
                <a:cubicBezTo>
                  <a:pt x="1177537" y="2819116"/>
                  <a:pt x="1208500" y="2834766"/>
                  <a:pt x="1203339" y="2826942"/>
                </a:cubicBezTo>
                <a:cubicBezTo>
                  <a:pt x="1187860" y="2819116"/>
                  <a:pt x="1182697" y="2811290"/>
                  <a:pt x="1167216" y="2803467"/>
                </a:cubicBezTo>
                <a:cubicBezTo>
                  <a:pt x="1167216" y="2811290"/>
                  <a:pt x="1182697" y="2826942"/>
                  <a:pt x="1162053" y="2819116"/>
                </a:cubicBezTo>
                <a:cubicBezTo>
                  <a:pt x="1151732" y="2811290"/>
                  <a:pt x="1146573" y="2803467"/>
                  <a:pt x="1136251" y="2795640"/>
                </a:cubicBezTo>
                <a:cubicBezTo>
                  <a:pt x="1146573" y="2819116"/>
                  <a:pt x="1146573" y="2826942"/>
                  <a:pt x="1131089" y="2842591"/>
                </a:cubicBezTo>
                <a:cubicBezTo>
                  <a:pt x="1146573" y="2842591"/>
                  <a:pt x="1141411" y="2850418"/>
                  <a:pt x="1146573" y="2858241"/>
                </a:cubicBezTo>
                <a:cubicBezTo>
                  <a:pt x="1136251" y="2858241"/>
                  <a:pt x="1115607" y="2842591"/>
                  <a:pt x="1120768" y="2858241"/>
                </a:cubicBezTo>
                <a:cubicBezTo>
                  <a:pt x="1136251" y="2866066"/>
                  <a:pt x="1131089" y="2858241"/>
                  <a:pt x="1146573" y="2873890"/>
                </a:cubicBezTo>
                <a:cubicBezTo>
                  <a:pt x="1141411" y="2858241"/>
                  <a:pt x="1172374" y="2850418"/>
                  <a:pt x="1193018" y="2866066"/>
                </a:cubicBezTo>
                <a:cubicBezTo>
                  <a:pt x="1182697" y="2866066"/>
                  <a:pt x="1177537" y="2873890"/>
                  <a:pt x="1187860" y="2881718"/>
                </a:cubicBezTo>
                <a:cubicBezTo>
                  <a:pt x="1198181" y="2881718"/>
                  <a:pt x="1203339" y="2873890"/>
                  <a:pt x="1208500" y="2889541"/>
                </a:cubicBezTo>
                <a:cubicBezTo>
                  <a:pt x="1187860" y="2881718"/>
                  <a:pt x="1213662" y="2897367"/>
                  <a:pt x="1213662" y="2897367"/>
                </a:cubicBezTo>
                <a:cubicBezTo>
                  <a:pt x="1213662" y="2913017"/>
                  <a:pt x="1213662" y="2913017"/>
                  <a:pt x="1213662" y="2913017"/>
                </a:cubicBezTo>
                <a:cubicBezTo>
                  <a:pt x="1198181" y="2905193"/>
                  <a:pt x="1172374" y="2913017"/>
                  <a:pt x="1162053" y="2897367"/>
                </a:cubicBezTo>
                <a:cubicBezTo>
                  <a:pt x="1162053" y="2897367"/>
                  <a:pt x="1187860" y="2905193"/>
                  <a:pt x="1182697" y="2897367"/>
                </a:cubicBezTo>
                <a:cubicBezTo>
                  <a:pt x="1167216" y="2889541"/>
                  <a:pt x="1156893" y="2889541"/>
                  <a:pt x="1141411" y="2873890"/>
                </a:cubicBezTo>
                <a:cubicBezTo>
                  <a:pt x="1131089" y="2873890"/>
                  <a:pt x="1125928" y="2873890"/>
                  <a:pt x="1125928" y="2881718"/>
                </a:cubicBezTo>
                <a:cubicBezTo>
                  <a:pt x="1125928" y="2889541"/>
                  <a:pt x="1141411" y="2889541"/>
                  <a:pt x="1141411" y="2897367"/>
                </a:cubicBezTo>
                <a:cubicBezTo>
                  <a:pt x="1131089" y="2897367"/>
                  <a:pt x="1131089" y="2889541"/>
                  <a:pt x="1125928" y="2889541"/>
                </a:cubicBezTo>
                <a:cubicBezTo>
                  <a:pt x="1125928" y="2897367"/>
                  <a:pt x="1125928" y="2897367"/>
                  <a:pt x="1125928" y="2897367"/>
                </a:cubicBezTo>
                <a:cubicBezTo>
                  <a:pt x="1125928" y="2897367"/>
                  <a:pt x="1125928" y="2897367"/>
                  <a:pt x="1131089" y="2905193"/>
                </a:cubicBezTo>
                <a:lnTo>
                  <a:pt x="1143289" y="2910883"/>
                </a:lnTo>
                <a:lnTo>
                  <a:pt x="1120768" y="2905193"/>
                </a:lnTo>
                <a:cubicBezTo>
                  <a:pt x="1136251" y="2913017"/>
                  <a:pt x="1146573" y="2920843"/>
                  <a:pt x="1141411" y="2928669"/>
                </a:cubicBezTo>
                <a:cubicBezTo>
                  <a:pt x="1162053" y="2928669"/>
                  <a:pt x="1193018" y="2936492"/>
                  <a:pt x="1213662" y="2944316"/>
                </a:cubicBezTo>
                <a:cubicBezTo>
                  <a:pt x="1187860" y="2936492"/>
                  <a:pt x="1203339" y="2967792"/>
                  <a:pt x="1203339" y="2967792"/>
                </a:cubicBezTo>
                <a:cubicBezTo>
                  <a:pt x="1229144" y="2967792"/>
                  <a:pt x="1218822" y="2944316"/>
                  <a:pt x="1244627" y="2967792"/>
                </a:cubicBezTo>
                <a:cubicBezTo>
                  <a:pt x="1234306" y="2959968"/>
                  <a:pt x="1229144" y="2967792"/>
                  <a:pt x="1229144" y="2975619"/>
                </a:cubicBezTo>
                <a:cubicBezTo>
                  <a:pt x="1244627" y="2983443"/>
                  <a:pt x="1244627" y="2991268"/>
                  <a:pt x="1254948" y="2991268"/>
                </a:cubicBezTo>
                <a:cubicBezTo>
                  <a:pt x="1239466" y="2991268"/>
                  <a:pt x="1239466" y="2991268"/>
                  <a:pt x="1229144" y="2999094"/>
                </a:cubicBezTo>
                <a:cubicBezTo>
                  <a:pt x="1249786" y="3006920"/>
                  <a:pt x="1203339" y="2999094"/>
                  <a:pt x="1223985" y="3006920"/>
                </a:cubicBezTo>
                <a:cubicBezTo>
                  <a:pt x="1239466" y="3006920"/>
                  <a:pt x="1239466" y="3006920"/>
                  <a:pt x="1254948" y="3014743"/>
                </a:cubicBezTo>
                <a:cubicBezTo>
                  <a:pt x="1254948" y="3022570"/>
                  <a:pt x="1291073" y="3046042"/>
                  <a:pt x="1270430" y="3046042"/>
                </a:cubicBezTo>
                <a:cubicBezTo>
                  <a:pt x="1254948" y="3038219"/>
                  <a:pt x="1249786" y="3038219"/>
                  <a:pt x="1229144" y="3030393"/>
                </a:cubicBezTo>
                <a:cubicBezTo>
                  <a:pt x="1223985" y="3038219"/>
                  <a:pt x="1239466" y="3038219"/>
                  <a:pt x="1239466" y="3046042"/>
                </a:cubicBezTo>
                <a:cubicBezTo>
                  <a:pt x="1223985" y="3046042"/>
                  <a:pt x="1203339" y="3038219"/>
                  <a:pt x="1193018" y="3046042"/>
                </a:cubicBezTo>
                <a:cubicBezTo>
                  <a:pt x="1198181" y="3046042"/>
                  <a:pt x="1203339" y="3061692"/>
                  <a:pt x="1198181" y="3061692"/>
                </a:cubicBezTo>
                <a:cubicBezTo>
                  <a:pt x="1187860" y="3046042"/>
                  <a:pt x="1151732" y="3046042"/>
                  <a:pt x="1136251" y="3038219"/>
                </a:cubicBezTo>
                <a:cubicBezTo>
                  <a:pt x="1151732" y="3046042"/>
                  <a:pt x="1146573" y="3053870"/>
                  <a:pt x="1136251" y="3053870"/>
                </a:cubicBezTo>
                <a:cubicBezTo>
                  <a:pt x="1151732" y="3053870"/>
                  <a:pt x="1167216" y="3061692"/>
                  <a:pt x="1162053" y="3069519"/>
                </a:cubicBezTo>
                <a:cubicBezTo>
                  <a:pt x="1141411" y="3053870"/>
                  <a:pt x="1120768" y="3053870"/>
                  <a:pt x="1105286" y="3053870"/>
                </a:cubicBezTo>
                <a:cubicBezTo>
                  <a:pt x="1100124" y="3046042"/>
                  <a:pt x="1094965" y="3038219"/>
                  <a:pt x="1094965" y="3030393"/>
                </a:cubicBezTo>
                <a:cubicBezTo>
                  <a:pt x="1084642" y="3022570"/>
                  <a:pt x="1079482" y="3022570"/>
                  <a:pt x="1074321" y="3030393"/>
                </a:cubicBezTo>
                <a:cubicBezTo>
                  <a:pt x="1094965" y="3038219"/>
                  <a:pt x="1074321" y="3038219"/>
                  <a:pt x="1079482" y="3053870"/>
                </a:cubicBezTo>
                <a:cubicBezTo>
                  <a:pt x="1063999" y="3046042"/>
                  <a:pt x="1063999" y="3061692"/>
                  <a:pt x="1048517" y="3053870"/>
                </a:cubicBezTo>
                <a:cubicBezTo>
                  <a:pt x="1048517" y="3046042"/>
                  <a:pt x="1033034" y="3030393"/>
                  <a:pt x="1048517" y="3022570"/>
                </a:cubicBezTo>
                <a:cubicBezTo>
                  <a:pt x="1033034" y="3022570"/>
                  <a:pt x="1027874" y="3014743"/>
                  <a:pt x="1007232" y="3014743"/>
                </a:cubicBezTo>
                <a:cubicBezTo>
                  <a:pt x="1002071" y="2999094"/>
                  <a:pt x="991748" y="2983443"/>
                  <a:pt x="971106" y="2967792"/>
                </a:cubicBezTo>
                <a:cubicBezTo>
                  <a:pt x="960783" y="2967792"/>
                  <a:pt x="976267" y="2975619"/>
                  <a:pt x="960783" y="2975619"/>
                </a:cubicBezTo>
                <a:cubicBezTo>
                  <a:pt x="955623" y="2967792"/>
                  <a:pt x="934981" y="2959968"/>
                  <a:pt x="940139" y="2952143"/>
                </a:cubicBezTo>
                <a:cubicBezTo>
                  <a:pt x="950462" y="2952143"/>
                  <a:pt x="960783" y="2967792"/>
                  <a:pt x="960783" y="2959968"/>
                </a:cubicBezTo>
                <a:cubicBezTo>
                  <a:pt x="929819" y="2944316"/>
                  <a:pt x="919498" y="2936492"/>
                  <a:pt x="904016" y="2928669"/>
                </a:cubicBezTo>
                <a:cubicBezTo>
                  <a:pt x="919498" y="2928669"/>
                  <a:pt x="955623" y="2920843"/>
                  <a:pt x="976267" y="2936492"/>
                </a:cubicBezTo>
                <a:cubicBezTo>
                  <a:pt x="976267" y="2944316"/>
                  <a:pt x="960783" y="2936492"/>
                  <a:pt x="965946" y="2944316"/>
                </a:cubicBezTo>
                <a:cubicBezTo>
                  <a:pt x="981427" y="2959968"/>
                  <a:pt x="986589" y="2952143"/>
                  <a:pt x="1007232" y="2959968"/>
                </a:cubicBezTo>
                <a:cubicBezTo>
                  <a:pt x="1007232" y="2959968"/>
                  <a:pt x="1012392" y="2959968"/>
                  <a:pt x="1012392" y="2952143"/>
                </a:cubicBezTo>
                <a:cubicBezTo>
                  <a:pt x="1007232" y="2952143"/>
                  <a:pt x="996911" y="2944316"/>
                  <a:pt x="996911" y="2944316"/>
                </a:cubicBezTo>
                <a:cubicBezTo>
                  <a:pt x="996911" y="2928669"/>
                  <a:pt x="1017553" y="2936492"/>
                  <a:pt x="1038195" y="2944316"/>
                </a:cubicBezTo>
                <a:cubicBezTo>
                  <a:pt x="1007232" y="2920843"/>
                  <a:pt x="1012392" y="2905193"/>
                  <a:pt x="1017553" y="2889541"/>
                </a:cubicBezTo>
                <a:cubicBezTo>
                  <a:pt x="1007232" y="2881718"/>
                  <a:pt x="991748" y="2881718"/>
                  <a:pt x="976267" y="2873890"/>
                </a:cubicBezTo>
                <a:cubicBezTo>
                  <a:pt x="996911" y="2866066"/>
                  <a:pt x="960783" y="2866066"/>
                  <a:pt x="955623" y="2858241"/>
                </a:cubicBezTo>
                <a:cubicBezTo>
                  <a:pt x="971106" y="2858241"/>
                  <a:pt x="960783" y="2850418"/>
                  <a:pt x="950462" y="2842591"/>
                </a:cubicBezTo>
                <a:cubicBezTo>
                  <a:pt x="950462" y="2834766"/>
                  <a:pt x="971106" y="2842591"/>
                  <a:pt x="971106" y="2834766"/>
                </a:cubicBezTo>
                <a:cubicBezTo>
                  <a:pt x="965946" y="2826942"/>
                  <a:pt x="950462" y="2826942"/>
                  <a:pt x="940139" y="2819116"/>
                </a:cubicBezTo>
                <a:cubicBezTo>
                  <a:pt x="945302" y="2834766"/>
                  <a:pt x="945302" y="2834766"/>
                  <a:pt x="934981" y="2842591"/>
                </a:cubicBezTo>
                <a:cubicBezTo>
                  <a:pt x="955623" y="2850418"/>
                  <a:pt x="950462" y="2866066"/>
                  <a:pt x="960783" y="2866066"/>
                </a:cubicBezTo>
                <a:cubicBezTo>
                  <a:pt x="965946" y="2873890"/>
                  <a:pt x="945302" y="2866066"/>
                  <a:pt x="940139" y="2866066"/>
                </a:cubicBezTo>
                <a:cubicBezTo>
                  <a:pt x="950462" y="2873890"/>
                  <a:pt x="955623" y="2873890"/>
                  <a:pt x="960783" y="2881718"/>
                </a:cubicBezTo>
                <a:cubicBezTo>
                  <a:pt x="960783" y="2873890"/>
                  <a:pt x="960783" y="2866066"/>
                  <a:pt x="965946" y="2873890"/>
                </a:cubicBezTo>
                <a:cubicBezTo>
                  <a:pt x="976267" y="2881718"/>
                  <a:pt x="991748" y="2897367"/>
                  <a:pt x="996911" y="2913017"/>
                </a:cubicBezTo>
                <a:cubicBezTo>
                  <a:pt x="960783" y="2905193"/>
                  <a:pt x="971106" y="2881718"/>
                  <a:pt x="934981" y="2873890"/>
                </a:cubicBezTo>
                <a:cubicBezTo>
                  <a:pt x="945302" y="2873890"/>
                  <a:pt x="934981" y="2866066"/>
                  <a:pt x="929819" y="2858241"/>
                </a:cubicBezTo>
                <a:cubicBezTo>
                  <a:pt x="914337" y="2850418"/>
                  <a:pt x="924658" y="2866066"/>
                  <a:pt x="904016" y="2858241"/>
                </a:cubicBezTo>
                <a:cubicBezTo>
                  <a:pt x="893693" y="2850418"/>
                  <a:pt x="904016" y="2850418"/>
                  <a:pt x="893693" y="2842591"/>
                </a:cubicBezTo>
                <a:cubicBezTo>
                  <a:pt x="883372" y="2842591"/>
                  <a:pt x="898854" y="2858241"/>
                  <a:pt x="888533" y="2858241"/>
                </a:cubicBezTo>
                <a:cubicBezTo>
                  <a:pt x="904016" y="2858241"/>
                  <a:pt x="914337" y="2866066"/>
                  <a:pt x="909177" y="2873890"/>
                </a:cubicBezTo>
                <a:cubicBezTo>
                  <a:pt x="888533" y="2873890"/>
                  <a:pt x="873049" y="2834766"/>
                  <a:pt x="857568" y="2850418"/>
                </a:cubicBezTo>
                <a:cubicBezTo>
                  <a:pt x="862731" y="2850418"/>
                  <a:pt x="873049" y="2858241"/>
                  <a:pt x="878211" y="2858241"/>
                </a:cubicBezTo>
                <a:cubicBezTo>
                  <a:pt x="878211" y="2866066"/>
                  <a:pt x="893693" y="2873890"/>
                  <a:pt x="873049" y="2873890"/>
                </a:cubicBezTo>
                <a:cubicBezTo>
                  <a:pt x="867890" y="2858241"/>
                  <a:pt x="857568" y="2873890"/>
                  <a:pt x="842087" y="2873890"/>
                </a:cubicBezTo>
                <a:cubicBezTo>
                  <a:pt x="857568" y="2881718"/>
                  <a:pt x="862731" y="2881718"/>
                  <a:pt x="873049" y="2897367"/>
                </a:cubicBezTo>
                <a:cubicBezTo>
                  <a:pt x="862731" y="2889541"/>
                  <a:pt x="878211" y="2913017"/>
                  <a:pt x="862731" y="2905193"/>
                </a:cubicBezTo>
                <a:cubicBezTo>
                  <a:pt x="857568" y="2905193"/>
                  <a:pt x="857568" y="2881718"/>
                  <a:pt x="842087" y="2889541"/>
                </a:cubicBezTo>
                <a:cubicBezTo>
                  <a:pt x="857568" y="2897367"/>
                  <a:pt x="847248" y="2897367"/>
                  <a:pt x="852408" y="2905193"/>
                </a:cubicBezTo>
                <a:cubicBezTo>
                  <a:pt x="867890" y="2913017"/>
                  <a:pt x="873049" y="2905193"/>
                  <a:pt x="878211" y="2920843"/>
                </a:cubicBezTo>
                <a:cubicBezTo>
                  <a:pt x="867890" y="2920843"/>
                  <a:pt x="836925" y="2897367"/>
                  <a:pt x="831766" y="2905193"/>
                </a:cubicBezTo>
                <a:cubicBezTo>
                  <a:pt x="842087" y="2913017"/>
                  <a:pt x="852408" y="2920843"/>
                  <a:pt x="852408" y="2928669"/>
                </a:cubicBezTo>
                <a:cubicBezTo>
                  <a:pt x="831766" y="2928669"/>
                  <a:pt x="826604" y="2928669"/>
                  <a:pt x="805962" y="2920843"/>
                </a:cubicBezTo>
                <a:cubicBezTo>
                  <a:pt x="816281" y="2913017"/>
                  <a:pt x="780157" y="2913017"/>
                  <a:pt x="774997" y="2905193"/>
                </a:cubicBezTo>
                <a:cubicBezTo>
                  <a:pt x="785318" y="2889541"/>
                  <a:pt x="795641" y="2913017"/>
                  <a:pt x="816281" y="2913017"/>
                </a:cubicBezTo>
                <a:cubicBezTo>
                  <a:pt x="811122" y="2905193"/>
                  <a:pt x="805962" y="2905193"/>
                  <a:pt x="816281" y="2897367"/>
                </a:cubicBezTo>
                <a:cubicBezTo>
                  <a:pt x="795641" y="2897367"/>
                  <a:pt x="785318" y="2881718"/>
                  <a:pt x="800799" y="2873890"/>
                </a:cubicBezTo>
                <a:cubicBezTo>
                  <a:pt x="769836" y="2881718"/>
                  <a:pt x="749192" y="2850418"/>
                  <a:pt x="707908" y="2842591"/>
                </a:cubicBezTo>
                <a:cubicBezTo>
                  <a:pt x="707908" y="2858241"/>
                  <a:pt x="692424" y="2842591"/>
                  <a:pt x="687264" y="2834766"/>
                </a:cubicBezTo>
                <a:cubicBezTo>
                  <a:pt x="687264" y="2842591"/>
                  <a:pt x="702745" y="2858241"/>
                  <a:pt x="687264" y="2858241"/>
                </a:cubicBezTo>
                <a:cubicBezTo>
                  <a:pt x="682102" y="2850418"/>
                  <a:pt x="682102" y="2850418"/>
                  <a:pt x="671782" y="2850418"/>
                </a:cubicBezTo>
                <a:cubicBezTo>
                  <a:pt x="671782" y="2854328"/>
                  <a:pt x="666620" y="2854328"/>
                  <a:pt x="661459" y="2855307"/>
                </a:cubicBezTo>
                <a:lnTo>
                  <a:pt x="654274" y="2862797"/>
                </a:lnTo>
                <a:lnTo>
                  <a:pt x="609852" y="2842591"/>
                </a:lnTo>
                <a:cubicBezTo>
                  <a:pt x="620173" y="2834766"/>
                  <a:pt x="615012" y="2803467"/>
                  <a:pt x="594369" y="2787817"/>
                </a:cubicBezTo>
                <a:cubicBezTo>
                  <a:pt x="599531" y="2787817"/>
                  <a:pt x="635655" y="2787817"/>
                  <a:pt x="625334" y="2772165"/>
                </a:cubicBezTo>
                <a:cubicBezTo>
                  <a:pt x="620173" y="2779991"/>
                  <a:pt x="615012" y="2779991"/>
                  <a:pt x="599531" y="2772165"/>
                </a:cubicBezTo>
                <a:cubicBezTo>
                  <a:pt x="594369" y="2772165"/>
                  <a:pt x="615012" y="2764340"/>
                  <a:pt x="599531" y="2756516"/>
                </a:cubicBezTo>
                <a:cubicBezTo>
                  <a:pt x="573727" y="2756516"/>
                  <a:pt x="589208" y="2779991"/>
                  <a:pt x="573727" y="2779991"/>
                </a:cubicBezTo>
                <a:cubicBezTo>
                  <a:pt x="578887" y="2787817"/>
                  <a:pt x="589208" y="2795640"/>
                  <a:pt x="584048" y="2803467"/>
                </a:cubicBezTo>
                <a:cubicBezTo>
                  <a:pt x="573727" y="2795640"/>
                  <a:pt x="568567" y="2795640"/>
                  <a:pt x="558243" y="2795640"/>
                </a:cubicBezTo>
                <a:cubicBezTo>
                  <a:pt x="542762" y="2803467"/>
                  <a:pt x="542762" y="2834766"/>
                  <a:pt x="516959" y="2834766"/>
                </a:cubicBezTo>
                <a:cubicBezTo>
                  <a:pt x="537600" y="2842591"/>
                  <a:pt x="537600" y="2826942"/>
                  <a:pt x="547922" y="2842591"/>
                </a:cubicBezTo>
                <a:cubicBezTo>
                  <a:pt x="547922" y="2850418"/>
                  <a:pt x="532440" y="2842591"/>
                  <a:pt x="532440" y="2850418"/>
                </a:cubicBezTo>
                <a:cubicBezTo>
                  <a:pt x="522119" y="2850418"/>
                  <a:pt x="511798" y="2842591"/>
                  <a:pt x="511798" y="2850418"/>
                </a:cubicBezTo>
                <a:cubicBezTo>
                  <a:pt x="527282" y="2850418"/>
                  <a:pt x="532440" y="2866066"/>
                  <a:pt x="532440" y="2858241"/>
                </a:cubicBezTo>
                <a:cubicBezTo>
                  <a:pt x="537600" y="2866066"/>
                  <a:pt x="547922" y="2873890"/>
                  <a:pt x="553084" y="2889541"/>
                </a:cubicBezTo>
                <a:cubicBezTo>
                  <a:pt x="516959" y="2873890"/>
                  <a:pt x="522119" y="2897367"/>
                  <a:pt x="547922" y="2913017"/>
                </a:cubicBezTo>
                <a:cubicBezTo>
                  <a:pt x="537600" y="2920843"/>
                  <a:pt x="527282" y="2920843"/>
                  <a:pt x="511798" y="2920843"/>
                </a:cubicBezTo>
                <a:cubicBezTo>
                  <a:pt x="491155" y="2905193"/>
                  <a:pt x="511798" y="2905193"/>
                  <a:pt x="511798" y="2897367"/>
                </a:cubicBezTo>
                <a:cubicBezTo>
                  <a:pt x="475675" y="2873890"/>
                  <a:pt x="480834" y="2920843"/>
                  <a:pt x="501476" y="2920843"/>
                </a:cubicBezTo>
                <a:cubicBezTo>
                  <a:pt x="491155" y="2920843"/>
                  <a:pt x="480834" y="2920843"/>
                  <a:pt x="470513" y="2913017"/>
                </a:cubicBezTo>
                <a:cubicBezTo>
                  <a:pt x="475675" y="2920843"/>
                  <a:pt x="455039" y="2905193"/>
                  <a:pt x="455039" y="2913017"/>
                </a:cubicBezTo>
                <a:cubicBezTo>
                  <a:pt x="465352" y="2920843"/>
                  <a:pt x="470513" y="2920843"/>
                  <a:pt x="475675" y="2928669"/>
                </a:cubicBezTo>
                <a:cubicBezTo>
                  <a:pt x="465352" y="2928669"/>
                  <a:pt x="455039" y="2928669"/>
                  <a:pt x="449868" y="2928669"/>
                </a:cubicBezTo>
                <a:cubicBezTo>
                  <a:pt x="455039" y="2952143"/>
                  <a:pt x="449868" y="2952143"/>
                  <a:pt x="444708" y="2975619"/>
                </a:cubicBezTo>
                <a:cubicBezTo>
                  <a:pt x="455039" y="2983443"/>
                  <a:pt x="470513" y="2991268"/>
                  <a:pt x="475675" y="2999094"/>
                </a:cubicBezTo>
                <a:cubicBezTo>
                  <a:pt x="465352" y="2999094"/>
                  <a:pt x="465352" y="2999094"/>
                  <a:pt x="470513" y="3014743"/>
                </a:cubicBezTo>
                <a:cubicBezTo>
                  <a:pt x="460192" y="3006920"/>
                  <a:pt x="455039" y="3006920"/>
                  <a:pt x="449868" y="3006920"/>
                </a:cubicBezTo>
                <a:cubicBezTo>
                  <a:pt x="444708" y="3014743"/>
                  <a:pt x="460192" y="3022570"/>
                  <a:pt x="460192" y="3030393"/>
                </a:cubicBezTo>
                <a:cubicBezTo>
                  <a:pt x="444708" y="3022570"/>
                  <a:pt x="424064" y="3022570"/>
                  <a:pt x="418903" y="3014743"/>
                </a:cubicBezTo>
                <a:cubicBezTo>
                  <a:pt x="418903" y="3022570"/>
                  <a:pt x="413745" y="3014743"/>
                  <a:pt x="413745" y="3022570"/>
                </a:cubicBezTo>
                <a:cubicBezTo>
                  <a:pt x="429227" y="3030393"/>
                  <a:pt x="439548" y="3022570"/>
                  <a:pt x="449868" y="3038219"/>
                </a:cubicBezTo>
                <a:cubicBezTo>
                  <a:pt x="449868" y="3046042"/>
                  <a:pt x="429227" y="3038219"/>
                  <a:pt x="424064" y="3030393"/>
                </a:cubicBezTo>
                <a:cubicBezTo>
                  <a:pt x="413745" y="3046042"/>
                  <a:pt x="341493" y="3038219"/>
                  <a:pt x="393100" y="3069519"/>
                </a:cubicBezTo>
                <a:cubicBezTo>
                  <a:pt x="387942" y="3069519"/>
                  <a:pt x="387942" y="3069519"/>
                  <a:pt x="377620" y="3069519"/>
                </a:cubicBezTo>
                <a:cubicBezTo>
                  <a:pt x="382779" y="3085169"/>
                  <a:pt x="377620" y="3085169"/>
                  <a:pt x="387942" y="3092994"/>
                </a:cubicBezTo>
                <a:cubicBezTo>
                  <a:pt x="382779" y="3092994"/>
                  <a:pt x="382779" y="3100821"/>
                  <a:pt x="372456" y="3092994"/>
                </a:cubicBezTo>
                <a:cubicBezTo>
                  <a:pt x="356973" y="3092994"/>
                  <a:pt x="362139" y="3085169"/>
                  <a:pt x="346653" y="3085169"/>
                </a:cubicBezTo>
                <a:cubicBezTo>
                  <a:pt x="320851" y="3092994"/>
                  <a:pt x="346653" y="3147769"/>
                  <a:pt x="398260" y="3139943"/>
                </a:cubicBezTo>
                <a:cubicBezTo>
                  <a:pt x="398260" y="3147769"/>
                  <a:pt x="393100" y="3155595"/>
                  <a:pt x="382779" y="3155595"/>
                </a:cubicBezTo>
                <a:cubicBezTo>
                  <a:pt x="362139" y="3139943"/>
                  <a:pt x="346653" y="3132120"/>
                  <a:pt x="326012" y="3124296"/>
                </a:cubicBezTo>
                <a:cubicBezTo>
                  <a:pt x="289886" y="3085169"/>
                  <a:pt x="258918" y="3038219"/>
                  <a:pt x="315691" y="3030393"/>
                </a:cubicBezTo>
                <a:cubicBezTo>
                  <a:pt x="336333" y="3030393"/>
                  <a:pt x="351814" y="3046042"/>
                  <a:pt x="362139" y="3030393"/>
                </a:cubicBezTo>
                <a:cubicBezTo>
                  <a:pt x="336333" y="3022570"/>
                  <a:pt x="331171" y="3022570"/>
                  <a:pt x="315691" y="3014743"/>
                </a:cubicBezTo>
                <a:cubicBezTo>
                  <a:pt x="320851" y="3038219"/>
                  <a:pt x="253759" y="2991268"/>
                  <a:pt x="233117" y="2999094"/>
                </a:cubicBezTo>
                <a:cubicBezTo>
                  <a:pt x="227955" y="2991268"/>
                  <a:pt x="227955" y="2983443"/>
                  <a:pt x="212473" y="2975619"/>
                </a:cubicBezTo>
                <a:cubicBezTo>
                  <a:pt x="202152" y="2975619"/>
                  <a:pt x="196992" y="2975619"/>
                  <a:pt x="186672" y="2975619"/>
                </a:cubicBezTo>
                <a:cubicBezTo>
                  <a:pt x="171188" y="2959968"/>
                  <a:pt x="135066" y="2952143"/>
                  <a:pt x="93778" y="2928669"/>
                </a:cubicBezTo>
                <a:cubicBezTo>
                  <a:pt x="93778" y="2928669"/>
                  <a:pt x="98939" y="2928669"/>
                  <a:pt x="98939" y="2928669"/>
                </a:cubicBezTo>
                <a:cubicBezTo>
                  <a:pt x="70556" y="2920843"/>
                  <a:pt x="44750" y="2907149"/>
                  <a:pt x="19592" y="2894432"/>
                </a:cubicBezTo>
                <a:lnTo>
                  <a:pt x="0" y="2885296"/>
                </a:ln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Image</a:t>
            </a:r>
          </a:p>
        </p:txBody>
      </p:sp>
      <p:sp>
        <p:nvSpPr>
          <p:cNvPr id="7" name="Rectangle 6">
            <a:extLst>
              <a:ext uri="{FF2B5EF4-FFF2-40B4-BE49-F238E27FC236}">
                <a16:creationId xmlns:a16="http://schemas.microsoft.com/office/drawing/2014/main" id="{DF34744D-85C4-4549-A347-4688F7D2C2B9}"/>
              </a:ext>
            </a:extLst>
          </p:cNvPr>
          <p:cNvSpPr/>
          <p:nvPr userDrawn="1"/>
        </p:nvSpPr>
        <p:spPr>
          <a:xfrm>
            <a:off x="282723" y="6366767"/>
            <a:ext cx="2159566" cy="246221"/>
          </a:xfrm>
          <a:prstGeom prst="rect">
            <a:avLst/>
          </a:prstGeom>
        </p:spPr>
        <p:txBody>
          <a:bodyPr wrap="none">
            <a:spAutoFit/>
          </a:bodyPr>
          <a:lstStyle/>
          <a:p>
            <a:r>
              <a:rPr lang="en-US" sz="1000" b="0" i="0">
                <a:latin typeface="Poppins" pitchFamily="2" charset="77"/>
                <a:cs typeface="Poppins" pitchFamily="2" charset="77"/>
              </a:rPr>
              <a:t>©ETSI 2022 – All rights reserved</a:t>
            </a:r>
          </a:p>
        </p:txBody>
      </p:sp>
      <p:sp>
        <p:nvSpPr>
          <p:cNvPr id="5" name="Oval 6">
            <a:extLst>
              <a:ext uri="{FF2B5EF4-FFF2-40B4-BE49-F238E27FC236}">
                <a16:creationId xmlns:a16="http://schemas.microsoft.com/office/drawing/2014/main" id="{0EEA2FCC-7010-244E-9629-E8297B28C2C4}"/>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6" name="Slide Number Placeholder 5">
            <a:extLst>
              <a:ext uri="{FF2B5EF4-FFF2-40B4-BE49-F238E27FC236}">
                <a16:creationId xmlns:a16="http://schemas.microsoft.com/office/drawing/2014/main" id="{D5EAA4E8-89BD-F14E-A45E-8A0EF7D32631}"/>
              </a:ext>
            </a:extLst>
          </p:cNvPr>
          <p:cNvSpPr>
            <a:spLocks noGrp="1"/>
          </p:cNvSpPr>
          <p:nvPr>
            <p:ph type="sldNum" sz="quarter" idx="4"/>
          </p:nvPr>
        </p:nvSpPr>
        <p:spPr>
          <a:xfrm>
            <a:off x="11565215" y="6339846"/>
            <a:ext cx="572464" cy="365125"/>
          </a:xfrm>
          <a:prstGeom prst="rect">
            <a:avLst/>
          </a:prstGeom>
        </p:spPr>
        <p:txBody>
          <a:bodyPr vert="horz" lIns="91440" tIns="45720" rIns="91440" bIns="45720" rtlCol="0" anchor="ctr"/>
          <a:lstStyle>
            <a:lvl1pPr algn="ctr">
              <a:defRPr sz="1200" b="0" i="0">
                <a:solidFill>
                  <a:schemeClr val="bg1"/>
                </a:solidFill>
                <a:latin typeface="Poppins" pitchFamily="2" charset="77"/>
                <a:cs typeface="Poppins" pitchFamily="2" charset="77"/>
              </a:defRPr>
            </a:lvl1pPr>
          </a:lstStyle>
          <a:p>
            <a:fld id="{3C6DF47B-3BED-4C75-ACAB-4344E1B376FE}" type="slidenum">
              <a:rPr lang="en-US" smtClean="0"/>
              <a:pPr/>
              <a:t>‹#›</a:t>
            </a:fld>
            <a:endParaRPr lang="en-US" dirty="0"/>
          </a:p>
        </p:txBody>
      </p:sp>
      <p:sp>
        <p:nvSpPr>
          <p:cNvPr id="2" name="Espace réservé du pied de page 1">
            <a:extLst>
              <a:ext uri="{FF2B5EF4-FFF2-40B4-BE49-F238E27FC236}">
                <a16:creationId xmlns:a16="http://schemas.microsoft.com/office/drawing/2014/main" id="{A856C26C-3E4D-9EB8-71DE-31AF657FC316}"/>
              </a:ext>
            </a:extLst>
          </p:cNvPr>
          <p:cNvSpPr>
            <a:spLocks noGrp="1"/>
          </p:cNvSpPr>
          <p:nvPr>
            <p:ph type="ftr" sz="quarter" idx="56"/>
          </p:nvPr>
        </p:nvSpPr>
        <p:spPr/>
        <p:txBody>
          <a:bodyPr/>
          <a:lstStyle/>
          <a:p>
            <a:endParaRPr lang="en-US" dirty="0"/>
          </a:p>
        </p:txBody>
      </p:sp>
    </p:spTree>
    <p:extLst>
      <p:ext uri="{BB962C8B-B14F-4D97-AF65-F5344CB8AC3E}">
        <p14:creationId xmlns:p14="http://schemas.microsoft.com/office/powerpoint/2010/main" val="2411686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 Content">
    <p:spTree>
      <p:nvGrpSpPr>
        <p:cNvPr id="1" name=""/>
        <p:cNvGrpSpPr/>
        <p:nvPr/>
      </p:nvGrpSpPr>
      <p:grpSpPr>
        <a:xfrm>
          <a:off x="0" y="0"/>
          <a:ext cx="0" cy="0"/>
          <a:chOff x="0" y="0"/>
          <a:chExt cx="0" cy="0"/>
        </a:xfrm>
      </p:grpSpPr>
      <p:cxnSp>
        <p:nvCxnSpPr>
          <p:cNvPr id="10" name="מחבר ישר 9">
            <a:extLst>
              <a:ext uri="{FF2B5EF4-FFF2-40B4-BE49-F238E27FC236}">
                <a16:creationId xmlns:a16="http://schemas.microsoft.com/office/drawing/2014/main" id="{F2461A2C-52BF-4F6E-AC6D-0086E64568D6}"/>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מציין מיקום טקסט 2">
            <a:extLst>
              <a:ext uri="{FF2B5EF4-FFF2-40B4-BE49-F238E27FC236}">
                <a16:creationId xmlns:a16="http://schemas.microsoft.com/office/drawing/2014/main" id="{009B0861-BE69-4F44-A1C1-53C583B5F42A}"/>
              </a:ext>
            </a:extLst>
          </p:cNvPr>
          <p:cNvSpPr>
            <a:spLocks noGrp="1"/>
          </p:cNvSpPr>
          <p:nvPr>
            <p:ph type="body" sz="quarter" idx="11" hasCustomPrompt="1"/>
          </p:nvPr>
        </p:nvSpPr>
        <p:spPr>
          <a:xfrm>
            <a:off x="4038600" y="6243037"/>
            <a:ext cx="4114800" cy="363600"/>
          </a:xfrm>
        </p:spPr>
        <p:txBody>
          <a:bodyPr anchor="ctr"/>
          <a:lstStyle>
            <a:lvl1pPr algn="ctr">
              <a:spcBef>
                <a:spcPts val="0"/>
              </a:spcBef>
              <a:defRPr sz="1400" baseline="0">
                <a:solidFill>
                  <a:schemeClr val="bg1"/>
                </a:solidFill>
              </a:defRPr>
            </a:lvl1pPr>
            <a:lvl2pPr marL="0" indent="0">
              <a:buNone/>
              <a:defRPr/>
            </a:lvl2pPr>
          </a:lstStyle>
          <a:p>
            <a:pPr lvl="0"/>
            <a:r>
              <a:rPr lang="en-US" dirty="0"/>
              <a:t>ADD SECTION NAME</a:t>
            </a:r>
            <a:endParaRPr lang="he-IL" dirty="0"/>
          </a:p>
        </p:txBody>
      </p: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8" y="1600571"/>
            <a:ext cx="11225625" cy="45288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sp>
        <p:nvSpPr>
          <p:cNvPr id="38" name="מציין מיקום טקסט 2">
            <a:extLst>
              <a:ext uri="{FF2B5EF4-FFF2-40B4-BE49-F238E27FC236}">
                <a16:creationId xmlns:a16="http://schemas.microsoft.com/office/drawing/2014/main" id="{1809E70E-DFB9-46C5-8966-4E285D6564A1}"/>
              </a:ext>
            </a:extLst>
          </p:cNvPr>
          <p:cNvSpPr>
            <a:spLocks noGrp="1"/>
          </p:cNvSpPr>
          <p:nvPr>
            <p:ph type="body" sz="quarter" idx="13" hasCustomPrompt="1"/>
          </p:nvPr>
        </p:nvSpPr>
        <p:spPr>
          <a:xfrm>
            <a:off x="609758" y="6243037"/>
            <a:ext cx="3159160" cy="363600"/>
          </a:xfrm>
        </p:spPr>
        <p:txBody>
          <a:bodyPr anchor="ctr"/>
          <a:lstStyle>
            <a:lvl1pPr algn="l" rtl="0">
              <a:spcBef>
                <a:spcPts val="0"/>
              </a:spcBef>
              <a:defRPr sz="1200" baseline="0">
                <a:solidFill>
                  <a:schemeClr val="tx1">
                    <a:lumMod val="40000"/>
                    <a:lumOff val="60000"/>
                  </a:schemeClr>
                </a:solidFill>
                <a:latin typeface="Calibri" panose="020F0502020204030204" pitchFamily="34" charset="0"/>
                <a:cs typeface="Calibri" panose="020F0502020204030204" pitchFamily="34" charset="0"/>
              </a:defRPr>
            </a:lvl1pPr>
            <a:lvl2pPr marL="0" indent="0">
              <a:buNone/>
              <a:defRPr/>
            </a:lvl2pPr>
          </a:lstStyle>
          <a:p>
            <a:pPr lvl="0"/>
            <a:r>
              <a:rPr lang="en-US" dirty="0"/>
              <a:t>Add disclaimer</a:t>
            </a:r>
            <a:endParaRPr lang="he-IL" dirty="0"/>
          </a:p>
        </p:txBody>
      </p:sp>
      <p:pic>
        <p:nvPicPr>
          <p:cNvPr id="8" name="תמונה 7">
            <a:extLst>
              <a:ext uri="{FF2B5EF4-FFF2-40B4-BE49-F238E27FC236}">
                <a16:creationId xmlns:a16="http://schemas.microsoft.com/office/drawing/2014/main" id="{D9A40441-B7FA-4C56-A9F6-81667400FCC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0345890" y="354365"/>
            <a:ext cx="1512000" cy="483835"/>
          </a:xfrm>
          <a:prstGeom prst="rect">
            <a:avLst/>
          </a:prstGeom>
        </p:spPr>
      </p:pic>
    </p:spTree>
    <p:extLst>
      <p:ext uri="{BB962C8B-B14F-4D97-AF65-F5344CB8AC3E}">
        <p14:creationId xmlns:p14="http://schemas.microsoft.com/office/powerpoint/2010/main" val="32954941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6C8994-A3B1-463A-99D3-3CCEDE20DED4}"/>
              </a:ext>
            </a:extLst>
          </p:cNvPr>
          <p:cNvSpPr>
            <a:spLocks noGrp="1"/>
          </p:cNvSpPr>
          <p:nvPr>
            <p:ph type="title"/>
          </p:nvPr>
        </p:nvSpPr>
        <p:spPr>
          <a:xfrm>
            <a:off x="1332000" y="342002"/>
            <a:ext cx="10515600" cy="1325563"/>
          </a:xfrm>
          <a:prstGeom prst="rect">
            <a:avLst/>
          </a:prstGeom>
        </p:spPr>
        <p:txBody>
          <a:bodyPr vert="horz" lIns="91440" tIns="45720" rIns="91440" bIns="45720" rtlCol="0" anchor="t">
            <a:normAutofit/>
          </a:bodyPr>
          <a:lstStyle/>
          <a:p>
            <a:r>
              <a:rPr lang="zh-CN" altLang="en-US" noProof="0"/>
              <a:t>单击此处编辑母版标题样式</a:t>
            </a:r>
            <a:endParaRPr lang="en-US" noProof="0" dirty="0"/>
          </a:p>
        </p:txBody>
      </p:sp>
      <p:sp>
        <p:nvSpPr>
          <p:cNvPr id="3" name="Text Placeholder 2">
            <a:extLst>
              <a:ext uri="{FF2B5EF4-FFF2-40B4-BE49-F238E27FC236}">
                <a16:creationId xmlns:a16="http://schemas.microsoft.com/office/drawing/2014/main" id="{0FAF9824-67CF-4534-B152-978BF662DF56}"/>
              </a:ext>
            </a:extLst>
          </p:cNvPr>
          <p:cNvSpPr>
            <a:spLocks noGrp="1"/>
          </p:cNvSpPr>
          <p:nvPr>
            <p:ph type="body" idx="1"/>
          </p:nvPr>
        </p:nvSpPr>
        <p:spPr>
          <a:xfrm>
            <a:off x="1332000" y="1667563"/>
            <a:ext cx="10515600" cy="1579920"/>
          </a:xfrm>
          <a:prstGeom prst="rect">
            <a:avLst/>
          </a:prstGeom>
        </p:spPr>
        <p:txBody>
          <a:bodyPr vert="horz" lIns="0" tIns="45720" rIns="90000" bIns="45720" rtlCol="0">
            <a:spAutoFit/>
          </a:bodyPr>
          <a:lstStyle/>
          <a:p>
            <a:pPr lvl="0"/>
            <a:r>
              <a:rPr lang="en-US" noProof="0" dirty="0" err="1"/>
              <a:t>Cliquez</a:t>
            </a:r>
            <a:r>
              <a:rPr lang="en-US" noProof="0" dirty="0"/>
              <a:t> pour modifier les styles du </a:t>
            </a:r>
            <a:r>
              <a:rPr lang="en-US" noProof="0" dirty="0" err="1"/>
              <a:t>texte</a:t>
            </a:r>
            <a:r>
              <a:rPr lang="en-US" noProof="0" dirty="0"/>
              <a:t> du masque</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Espace réservé du pied de page 4">
            <a:extLst>
              <a:ext uri="{FF2B5EF4-FFF2-40B4-BE49-F238E27FC236}">
                <a16:creationId xmlns:a16="http://schemas.microsoft.com/office/drawing/2014/main" id="{FA7D3A9F-31F8-3E37-713E-94B384E3210B}"/>
              </a:ext>
            </a:extLst>
          </p:cNvPr>
          <p:cNvSpPr>
            <a:spLocks noGrp="1"/>
          </p:cNvSpPr>
          <p:nvPr>
            <p:ph type="ftr" sz="quarter" idx="3"/>
          </p:nvPr>
        </p:nvSpPr>
        <p:spPr>
          <a:xfrm>
            <a:off x="4038600" y="6273220"/>
            <a:ext cx="4114800" cy="365125"/>
          </a:xfrm>
          <a:prstGeom prst="rect">
            <a:avLst/>
          </a:prstGeom>
        </p:spPr>
        <p:txBody>
          <a:bodyPr vert="horz" lIns="91440" tIns="45720" rIns="91440" bIns="45720" rtlCol="0" anchor="ctr"/>
          <a:lstStyle>
            <a:lvl1pPr algn="ctr">
              <a:defRPr sz="1200" b="0" i="0">
                <a:solidFill>
                  <a:schemeClr val="tx1"/>
                </a:solidFill>
                <a:latin typeface="Poppins" pitchFamily="2" charset="77"/>
                <a:cs typeface="Poppins" pitchFamily="2" charset="77"/>
              </a:defRPr>
            </a:lvl1pPr>
          </a:lstStyle>
          <a:p>
            <a:endParaRPr lang="en-US" dirty="0"/>
          </a:p>
        </p:txBody>
      </p:sp>
    </p:spTree>
    <p:extLst>
      <p:ext uri="{BB962C8B-B14F-4D97-AF65-F5344CB8AC3E}">
        <p14:creationId xmlns:p14="http://schemas.microsoft.com/office/powerpoint/2010/main" val="3018690601"/>
      </p:ext>
    </p:extLst>
  </p:cSld>
  <p:clrMap bg1="lt1" tx1="dk1" bg2="lt2" tx2="dk2" accent1="accent1" accent2="accent2" accent3="accent3" accent4="accent4" accent5="accent5" accent6="accent6" hlink="hlink" folHlink="folHlink"/>
  <p:sldLayoutIdLst>
    <p:sldLayoutId id="2147483655" r:id="rId1"/>
    <p:sldLayoutId id="2147483738" r:id="rId2"/>
    <p:sldLayoutId id="2147484035" r:id="rId3"/>
    <p:sldLayoutId id="2147484030" r:id="rId4"/>
  </p:sldLayoutIdLst>
  <p:hf hdr="0" ftr="0" dt="0"/>
  <p:txStyles>
    <p:titleStyle>
      <a:lvl1pPr algn="l" defTabSz="914400" rtl="0" eaLnBrk="1" latinLnBrk="0" hangingPunct="1">
        <a:lnSpc>
          <a:spcPct val="90000"/>
        </a:lnSpc>
        <a:spcBef>
          <a:spcPct val="0"/>
        </a:spcBef>
        <a:buNone/>
        <a:defRPr sz="3200" b="0" i="0" kern="1200">
          <a:solidFill>
            <a:schemeClr val="accent1"/>
          </a:solidFill>
          <a:latin typeface="+mj-lt"/>
          <a:ea typeface="+mj-ea"/>
          <a:cs typeface="Poppins" pitchFamily="2" charset="77"/>
        </a:defRPr>
      </a:lvl1pPr>
    </p:titleStyle>
    <p:bodyStyle>
      <a:lvl1pPr marL="0" indent="0" algn="l" defTabSz="914400" rtl="0" eaLnBrk="1" latinLnBrk="0" hangingPunct="1">
        <a:lnSpc>
          <a:spcPct val="100000"/>
        </a:lnSpc>
        <a:spcBef>
          <a:spcPts val="1000"/>
        </a:spcBef>
        <a:buClr>
          <a:schemeClr val="accent1"/>
        </a:buClr>
        <a:buFontTx/>
        <a:buNone/>
        <a:defRPr sz="2000" b="0" i="0" kern="1200">
          <a:solidFill>
            <a:schemeClr val="tx1"/>
          </a:solidFill>
          <a:latin typeface="Poppins Medium" pitchFamily="2" charset="77"/>
          <a:ea typeface="+mn-ea"/>
          <a:cs typeface="Poppins Medium" pitchFamily="2" charset="77"/>
        </a:defRPr>
      </a:lvl1pPr>
      <a:lvl2pPr marL="742950" indent="-285750" algn="l" defTabSz="914400" rtl="0" eaLnBrk="1" latinLnBrk="0" hangingPunct="1">
        <a:lnSpc>
          <a:spcPct val="100000"/>
        </a:lnSpc>
        <a:spcBef>
          <a:spcPts val="500"/>
        </a:spcBef>
        <a:buClr>
          <a:schemeClr val="accent1"/>
        </a:buClr>
        <a:buFontTx/>
        <a:buBlip>
          <a:blip r:embed="rId6"/>
        </a:buBlip>
        <a:defRPr sz="1800" b="0" i="0" kern="1200">
          <a:solidFill>
            <a:schemeClr val="tx1"/>
          </a:solidFill>
          <a:latin typeface="Poppins Medium" pitchFamily="2" charset="77"/>
          <a:ea typeface="+mn-ea"/>
          <a:cs typeface="Poppins Medium" pitchFamily="2" charset="77"/>
        </a:defRPr>
      </a:lvl2pPr>
      <a:lvl3pPr marL="1200150" indent="-285750" algn="l" defTabSz="914400" rtl="0" eaLnBrk="1" latinLnBrk="0" hangingPunct="1">
        <a:lnSpc>
          <a:spcPct val="100000"/>
        </a:lnSpc>
        <a:spcBef>
          <a:spcPts val="500"/>
        </a:spcBef>
        <a:buClr>
          <a:schemeClr val="accent1"/>
        </a:buClr>
        <a:buFontTx/>
        <a:buBlip>
          <a:blip r:embed="rId6"/>
        </a:buBlip>
        <a:defRPr sz="1600" b="0" i="0" kern="1200">
          <a:solidFill>
            <a:schemeClr val="tx1"/>
          </a:solidFill>
          <a:latin typeface="Poppins Medium" pitchFamily="2" charset="77"/>
          <a:ea typeface="+mn-ea"/>
          <a:cs typeface="Poppins Medium" pitchFamily="2" charset="77"/>
        </a:defRPr>
      </a:lvl3pPr>
      <a:lvl4pPr marL="1657350" indent="-285750" algn="l" defTabSz="914400" rtl="0" eaLnBrk="1" latinLnBrk="0" hangingPunct="1">
        <a:lnSpc>
          <a:spcPct val="100000"/>
        </a:lnSpc>
        <a:spcBef>
          <a:spcPts val="500"/>
        </a:spcBef>
        <a:buClr>
          <a:schemeClr val="accent1"/>
        </a:buClr>
        <a:buFontTx/>
        <a:buBlip>
          <a:blip r:embed="rId6"/>
        </a:buBlip>
        <a:defRPr sz="1400" b="0" i="0" kern="1200">
          <a:solidFill>
            <a:schemeClr val="tx1"/>
          </a:solidFill>
          <a:latin typeface="Poppins Medium" pitchFamily="2" charset="77"/>
          <a:ea typeface="+mn-ea"/>
          <a:cs typeface="Poppins Medium" pitchFamily="2" charset="77"/>
        </a:defRPr>
      </a:lvl4pPr>
      <a:lvl5pPr marL="2000250" indent="-171450" algn="l" defTabSz="914400" rtl="0" eaLnBrk="1" latinLnBrk="0" hangingPunct="1">
        <a:lnSpc>
          <a:spcPct val="100000"/>
        </a:lnSpc>
        <a:spcBef>
          <a:spcPts val="500"/>
        </a:spcBef>
        <a:buClr>
          <a:schemeClr val="accent1"/>
        </a:buClr>
        <a:buFontTx/>
        <a:buBlip>
          <a:blip r:embed="rId6"/>
        </a:buBlip>
        <a:defRPr sz="1200" b="0" i="0" kern="1200">
          <a:solidFill>
            <a:schemeClr val="tx1"/>
          </a:solidFill>
          <a:latin typeface="Poppins Medium" pitchFamily="2" charset="77"/>
          <a:ea typeface="+mn-ea"/>
          <a:cs typeface="Poppins Medium"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מציין מיקום של כותרת 1">
            <a:extLst>
              <a:ext uri="{FF2B5EF4-FFF2-40B4-BE49-F238E27FC236}">
                <a16:creationId xmlns:a16="http://schemas.microsoft.com/office/drawing/2014/main" id="{2CFED113-5DDD-4FFD-8CCB-BC6D24C55D09}"/>
              </a:ext>
            </a:extLst>
          </p:cNvPr>
          <p:cNvSpPr>
            <a:spLocks noGrp="1"/>
          </p:cNvSpPr>
          <p:nvPr>
            <p:ph type="title"/>
          </p:nvPr>
        </p:nvSpPr>
        <p:spPr>
          <a:xfrm>
            <a:off x="609759" y="274702"/>
            <a:ext cx="9525657" cy="866110"/>
          </a:xfrm>
          <a:prstGeom prst="rect">
            <a:avLst/>
          </a:prstGeom>
        </p:spPr>
        <p:txBody>
          <a:bodyPr vert="horz" lIns="108878" tIns="54439" rIns="108878" bIns="54439" rtlCol="0" anchor="b">
            <a:noAutofit/>
          </a:bodyPr>
          <a:lstStyle/>
          <a:p>
            <a:r>
              <a:rPr lang="en-US" dirty="0"/>
              <a:t>Click to edit headline style</a:t>
            </a:r>
          </a:p>
        </p:txBody>
      </p:sp>
      <p:sp>
        <p:nvSpPr>
          <p:cNvPr id="24" name="מציין מיקום טקסט 2">
            <a:extLst>
              <a:ext uri="{FF2B5EF4-FFF2-40B4-BE49-F238E27FC236}">
                <a16:creationId xmlns:a16="http://schemas.microsoft.com/office/drawing/2014/main" id="{C17FB1B4-EC1B-4F1E-A23B-7FB39219B1FF}"/>
              </a:ext>
            </a:extLst>
          </p:cNvPr>
          <p:cNvSpPr>
            <a:spLocks noGrp="1"/>
          </p:cNvSpPr>
          <p:nvPr>
            <p:ph type="body" idx="1"/>
          </p:nvPr>
        </p:nvSpPr>
        <p:spPr>
          <a:xfrm>
            <a:off x="609759" y="1600571"/>
            <a:ext cx="11225625" cy="4527011"/>
          </a:xfrm>
          <a:prstGeom prst="rect">
            <a:avLst/>
          </a:prstGeom>
        </p:spPr>
        <p:txBody>
          <a:bodyPr vert="horz" lIns="108878" tIns="54439" rIns="108878" bIns="54439" rtlCol="0">
            <a:noAutofit/>
          </a:bodyPr>
          <a:lstStyle/>
          <a:p>
            <a:pPr lvl="0"/>
            <a:r>
              <a:rPr lang="en-US" dirty="0"/>
              <a:t>First Level Text</a:t>
            </a:r>
            <a:endParaRPr lang="he-IL" dirty="0"/>
          </a:p>
          <a:p>
            <a:pPr lvl="1"/>
            <a:r>
              <a:rPr lang="en-US" dirty="0"/>
              <a:t>First Level Bullet</a:t>
            </a:r>
            <a:endParaRPr lang="he-IL" dirty="0"/>
          </a:p>
          <a:p>
            <a:pPr lvl="2"/>
            <a:r>
              <a:rPr lang="en-US" dirty="0"/>
              <a:t>Second Level Bullet</a:t>
            </a:r>
          </a:p>
          <a:p>
            <a:pPr lvl="3"/>
            <a:r>
              <a:rPr lang="en-US" dirty="0"/>
              <a:t>Third Level Number</a:t>
            </a:r>
            <a:endParaRPr lang="he-IL" dirty="0"/>
          </a:p>
          <a:p>
            <a:pPr lvl="4"/>
            <a:r>
              <a:rPr lang="en-US" dirty="0"/>
              <a:t>First Level Number</a:t>
            </a:r>
          </a:p>
          <a:p>
            <a:pPr lvl="5"/>
            <a:r>
              <a:rPr lang="en-US" dirty="0"/>
              <a:t>Second Level Number</a:t>
            </a:r>
          </a:p>
          <a:p>
            <a:pPr lvl="6"/>
            <a:r>
              <a:rPr lang="en-US" dirty="0"/>
              <a:t>Third Level Number</a:t>
            </a:r>
          </a:p>
          <a:p>
            <a:pPr lvl="7"/>
            <a:r>
              <a:rPr lang="en-US" dirty="0"/>
              <a:t>Note</a:t>
            </a:r>
          </a:p>
        </p:txBody>
      </p:sp>
      <p:sp>
        <p:nvSpPr>
          <p:cNvPr id="4" name="TextBox 3">
            <a:extLst>
              <a:ext uri="{FF2B5EF4-FFF2-40B4-BE49-F238E27FC236}">
                <a16:creationId xmlns:a16="http://schemas.microsoft.com/office/drawing/2014/main" id="{5AFC4F03-8520-44B6-80C3-C14D4D22ADE4}"/>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2022 – All rights reserved</a:t>
            </a:r>
            <a:endParaRPr lang="he-IL" sz="1400" dirty="0">
              <a:solidFill>
                <a:schemeClr val="bg1"/>
              </a:solidFill>
            </a:endParaRPr>
          </a:p>
        </p:txBody>
      </p:sp>
    </p:spTree>
    <p:extLst>
      <p:ext uri="{BB962C8B-B14F-4D97-AF65-F5344CB8AC3E}">
        <p14:creationId xmlns:p14="http://schemas.microsoft.com/office/powerpoint/2010/main" val="1886507768"/>
      </p:ext>
    </p:extLst>
  </p:cSld>
  <p:clrMap bg1="lt1" tx1="dk1" bg2="lt2" tx2="dk2" accent1="accent1" accent2="accent2" accent3="accent3" accent4="accent4" accent5="accent5" accent6="accent6" hlink="hlink" folHlink="folHlink"/>
  <p:sldLayoutIdLst>
    <p:sldLayoutId id="2147484073" r:id="rId1"/>
  </p:sldLayoutIdLst>
  <p:hf hdr="0" dt="0"/>
  <p:txStyles>
    <p:titleStyle>
      <a:lvl1pPr algn="l" defTabSz="914400" rtl="0" eaLnBrk="1" latinLnBrk="0" hangingPunct="1">
        <a:lnSpc>
          <a:spcPts val="3000"/>
        </a:lnSpc>
        <a:spcBef>
          <a:spcPct val="0"/>
        </a:spcBef>
        <a:buNone/>
        <a:defRPr sz="3000" b="0" kern="1200" baseline="0">
          <a:solidFill>
            <a:schemeClr val="accent1"/>
          </a:solidFill>
          <a:latin typeface="+mn-lt"/>
          <a:ea typeface="+mj-ea"/>
          <a:cs typeface="Tahoma" panose="020B0604030504040204" pitchFamily="34" charset="0"/>
        </a:defRPr>
      </a:lvl1pPr>
    </p:titleStyle>
    <p:body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A4A3A4"/>
          </p15:clr>
        </p15:guide>
        <p15:guide id="2" orient="horz" pos="3960">
          <p15:clr>
            <a:srgbClr val="F26B43"/>
          </p15:clr>
        </p15:guide>
        <p15:guide id="3" orient="horz" pos="345">
          <p15:clr>
            <a:srgbClr val="F26B43"/>
          </p15:clr>
        </p15:guide>
        <p15:guide id="4" pos="336">
          <p15:clr>
            <a:srgbClr val="F26B43"/>
          </p15:clr>
        </p15:guide>
        <p15:guide id="5" pos="7334">
          <p15:clr>
            <a:srgbClr val="F26B43"/>
          </p15:clr>
        </p15:guide>
        <p15:guide id="6" orient="horz" pos="1192">
          <p15:clr>
            <a:srgbClr val="A4A3A4"/>
          </p15:clr>
        </p15:guide>
        <p15:guide id="7" orient="horz" pos="960">
          <p15:clr>
            <a:srgbClr val="A4A3A4"/>
          </p15:clr>
        </p15:guide>
        <p15:guide id="9" orient="horz" pos="1420">
          <p15:clr>
            <a:srgbClr val="A4A3A4"/>
          </p15:clr>
        </p15:guide>
        <p15:guide id="12" orient="horz" pos="2160">
          <p15:clr>
            <a:srgbClr val="A4A3A4"/>
          </p15:clr>
        </p15:guide>
        <p15:guide id="13" orient="horz" pos="63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hyperlink" Target="https://docbox.etsi.org/ISG/MEC/Open"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hyperlink" Target="https://www.youtube.com/user/ETSIstandards" TargetMode="External"/><Relationship Id="rId7" Type="http://schemas.openxmlformats.org/officeDocument/2006/relationships/hyperlink" Target="https://www.facebook.com/etsi.standards" TargetMode="External"/><Relationship Id="rId12"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0.emf"/><Relationship Id="rId11" Type="http://schemas.openxmlformats.org/officeDocument/2006/relationships/image" Target="../media/image13.png"/><Relationship Id="rId5" Type="http://schemas.openxmlformats.org/officeDocument/2006/relationships/hyperlink" Target="https://twitter.com/ETSI_STANDARDS" TargetMode="External"/><Relationship Id="rId10" Type="http://schemas.openxmlformats.org/officeDocument/2006/relationships/image" Target="../media/image12.emf"/><Relationship Id="rId4" Type="http://schemas.openxmlformats.org/officeDocument/2006/relationships/image" Target="../media/image9.emf"/><Relationship Id="rId9" Type="http://schemas.openxmlformats.org/officeDocument/2006/relationships/hyperlink" Target="https://www.linkedin.com/company/etsi?trk=biz-companies-cy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AA74E0FE-2E50-3944-BFA4-9484BCBB4D86}"/>
              </a:ext>
            </a:extLst>
          </p:cNvPr>
          <p:cNvSpPr>
            <a:spLocks noGrp="1"/>
          </p:cNvSpPr>
          <p:nvPr>
            <p:ph type="title"/>
          </p:nvPr>
        </p:nvSpPr>
        <p:spPr>
          <a:xfrm>
            <a:off x="620711" y="2619810"/>
            <a:ext cx="7806852" cy="1511136"/>
          </a:xfrm>
        </p:spPr>
        <p:txBody>
          <a:bodyPr/>
          <a:lstStyle/>
          <a:p>
            <a:r>
              <a:rPr lang="it-IT" altLang="zh-CN" dirty="0"/>
              <a:t>ETSI MEC reply to the LS (S6-221436) from 3GPP SA6</a:t>
            </a:r>
            <a:br>
              <a:rPr lang="it-IT" altLang="zh-CN" dirty="0"/>
            </a:br>
            <a:r>
              <a:rPr lang="it-IT" altLang="zh-CN" sz="2000" i="1" dirty="0"/>
              <a:t>(attachment to the LS reply)</a:t>
            </a:r>
            <a:endParaRPr lang="en-US" altLang="zh-CN" i="1" dirty="0"/>
          </a:p>
        </p:txBody>
      </p:sp>
      <p:sp>
        <p:nvSpPr>
          <p:cNvPr id="12" name="Espace réservé du texte 11">
            <a:extLst>
              <a:ext uri="{FF2B5EF4-FFF2-40B4-BE49-F238E27FC236}">
                <a16:creationId xmlns:a16="http://schemas.microsoft.com/office/drawing/2014/main" id="{82B7E163-F2BE-D743-9FDB-E48FC516DA47}"/>
              </a:ext>
            </a:extLst>
          </p:cNvPr>
          <p:cNvSpPr>
            <a:spLocks noGrp="1"/>
          </p:cNvSpPr>
          <p:nvPr>
            <p:ph type="body" sz="quarter" idx="13"/>
          </p:nvPr>
        </p:nvSpPr>
        <p:spPr/>
        <p:txBody>
          <a:bodyPr/>
          <a:lstStyle/>
          <a:p>
            <a:r>
              <a:rPr lang="en-US" altLang="zh-CN" dirty="0"/>
              <a:t>27/07/2022</a:t>
            </a:r>
            <a:endParaRPr lang="fr-FR" dirty="0"/>
          </a:p>
        </p:txBody>
      </p:sp>
      <p:sp>
        <p:nvSpPr>
          <p:cNvPr id="13" name="Espace réservé du texte 12">
            <a:extLst>
              <a:ext uri="{FF2B5EF4-FFF2-40B4-BE49-F238E27FC236}">
                <a16:creationId xmlns:a16="http://schemas.microsoft.com/office/drawing/2014/main" id="{DE1B66D3-6FDE-B042-B09E-729ED66AD593}"/>
              </a:ext>
            </a:extLst>
          </p:cNvPr>
          <p:cNvSpPr>
            <a:spLocks noGrp="1"/>
          </p:cNvSpPr>
          <p:nvPr>
            <p:ph type="body" sz="quarter" idx="16"/>
          </p:nvPr>
        </p:nvSpPr>
        <p:spPr>
          <a:xfrm>
            <a:off x="620712" y="5384247"/>
            <a:ext cx="3735547" cy="369332"/>
          </a:xfrm>
        </p:spPr>
        <p:txBody>
          <a:bodyPr/>
          <a:lstStyle/>
          <a:p>
            <a:r>
              <a:rPr lang="en-US" altLang="zh-CN" dirty="0"/>
              <a:t>At</a:t>
            </a:r>
            <a:r>
              <a:rPr lang="zh-CN" altLang="en-US" dirty="0"/>
              <a:t>：</a:t>
            </a:r>
            <a:r>
              <a:rPr lang="en-US" altLang="zh-CN" dirty="0"/>
              <a:t>MEC Tech#253</a:t>
            </a:r>
          </a:p>
        </p:txBody>
      </p:sp>
      <p:sp>
        <p:nvSpPr>
          <p:cNvPr id="7" name="Slide Number Placeholder 1">
            <a:extLst>
              <a:ext uri="{FF2B5EF4-FFF2-40B4-BE49-F238E27FC236}">
                <a16:creationId xmlns:a16="http://schemas.microsoft.com/office/drawing/2014/main" id="{25AD48C5-10B3-5A4E-A8DB-AB158AB3F30F}"/>
              </a:ext>
            </a:extLst>
          </p:cNvPr>
          <p:cNvSpPr txBox="1">
            <a:spLocks/>
          </p:cNvSpPr>
          <p:nvPr/>
        </p:nvSpPr>
        <p:spPr>
          <a:xfrm>
            <a:off x="11565215" y="6339846"/>
            <a:ext cx="572464"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bg1"/>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C6DF47B-3BED-4C75-ACAB-4344E1B376FE}" type="slidenum">
              <a:rPr kumimoji="0" lang="en-US" sz="1200" b="0" i="0" u="none" strike="noStrike" kern="1200" cap="none" spc="0" normalizeH="0" baseline="0" noProof="0" smtClean="0">
                <a:ln>
                  <a:noFill/>
                </a:ln>
                <a:solidFill>
                  <a:srgbClr val="FFFFFF"/>
                </a:solidFill>
                <a:effectLst/>
                <a:uLnTx/>
                <a:uFillTx/>
                <a:latin typeface="Poppins" pitchFamily="2" charset="77"/>
                <a:ea typeface="+mn-ea"/>
                <a:cs typeface="Poppins" pitchFamily="2" charset="77"/>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srgbClr val="FFFFFF"/>
              </a:solidFill>
              <a:effectLst/>
              <a:uLnTx/>
              <a:uFillTx/>
              <a:latin typeface="Poppins" pitchFamily="2" charset="77"/>
              <a:ea typeface="+mn-ea"/>
              <a:cs typeface="Poppins" pitchFamily="2" charset="77"/>
            </a:endParaRPr>
          </a:p>
        </p:txBody>
      </p:sp>
      <p:sp>
        <p:nvSpPr>
          <p:cNvPr id="5" name="Espace réservé du texte 4">
            <a:extLst>
              <a:ext uri="{FF2B5EF4-FFF2-40B4-BE49-F238E27FC236}">
                <a16:creationId xmlns:a16="http://schemas.microsoft.com/office/drawing/2014/main" id="{E4759DB7-F599-8A46-A5B0-8B5AE42E0240}"/>
              </a:ext>
            </a:extLst>
          </p:cNvPr>
          <p:cNvSpPr>
            <a:spLocks noGrp="1"/>
          </p:cNvSpPr>
          <p:nvPr>
            <p:ph type="body" sz="quarter" idx="12"/>
          </p:nvPr>
        </p:nvSpPr>
        <p:spPr>
          <a:xfrm>
            <a:off x="620711" y="4926350"/>
            <a:ext cx="6560924" cy="369332"/>
          </a:xfrm>
        </p:spPr>
        <p:txBody>
          <a:bodyPr/>
          <a:lstStyle/>
          <a:p>
            <a:r>
              <a:rPr lang="en-US" altLang="zh-CN" dirty="0"/>
              <a:t>From</a:t>
            </a:r>
            <a:r>
              <a:rPr lang="zh-CN" altLang="en-US" dirty="0"/>
              <a:t>：</a:t>
            </a:r>
            <a:r>
              <a:rPr lang="it-IT" altLang="zh-CN" dirty="0"/>
              <a:t>ETSI ISG MEC</a:t>
            </a:r>
            <a:endParaRPr lang="en-US" dirty="0"/>
          </a:p>
        </p:txBody>
      </p:sp>
      <p:sp>
        <p:nvSpPr>
          <p:cNvPr id="8" name="TextBox 5">
            <a:extLst>
              <a:ext uri="{FF2B5EF4-FFF2-40B4-BE49-F238E27FC236}">
                <a16:creationId xmlns:a16="http://schemas.microsoft.com/office/drawing/2014/main" id="{6CECEB56-6780-45E5-8A49-3F3A33DE875E}"/>
              </a:ext>
            </a:extLst>
          </p:cNvPr>
          <p:cNvSpPr txBox="1"/>
          <p:nvPr/>
        </p:nvSpPr>
        <p:spPr>
          <a:xfrm>
            <a:off x="7987129" y="5753579"/>
            <a:ext cx="4044325" cy="707886"/>
          </a:xfrm>
          <a:prstGeom prst="rect">
            <a:avLst/>
          </a:prstGeom>
          <a:solidFill>
            <a:schemeClr val="accent5">
              <a:lumMod val="20000"/>
              <a:lumOff val="80000"/>
            </a:schemeClr>
          </a:solidFill>
        </p:spPr>
        <p:txBody>
          <a:bodyPr wrap="square" rtlCol="0">
            <a:spAutoFit/>
          </a:bodyPr>
          <a:lstStyle/>
          <a:p>
            <a:pPr algn="ctr"/>
            <a:r>
              <a:rPr lang="it-IT" altLang="zh-CN" sz="2000" i="1">
                <a:solidFill>
                  <a:schemeClr val="tx2"/>
                </a:solidFill>
              </a:rPr>
              <a:t>MEC(22)000269r3</a:t>
            </a:r>
            <a:endParaRPr lang="en-US" altLang="zh-CN" sz="2000" i="1" dirty="0">
              <a:solidFill>
                <a:schemeClr val="tx2"/>
              </a:solidFill>
            </a:endParaRPr>
          </a:p>
          <a:p>
            <a:pPr algn="ctr"/>
            <a:r>
              <a:rPr lang="en-US" altLang="zh-CN" sz="2000" i="1" dirty="0">
                <a:solidFill>
                  <a:schemeClr val="tx2"/>
                </a:solidFill>
              </a:rPr>
              <a:t>For </a:t>
            </a:r>
            <a:r>
              <a:rPr lang="it-IT" sz="2000" i="1" dirty="0">
                <a:solidFill>
                  <a:schemeClr val="tx2"/>
                </a:solidFill>
              </a:rPr>
              <a:t>Discussion </a:t>
            </a:r>
            <a:r>
              <a:rPr lang="en-US" altLang="zh-CN" sz="2000" i="1" dirty="0">
                <a:solidFill>
                  <a:schemeClr val="tx2"/>
                </a:solidFill>
              </a:rPr>
              <a:t>&amp;Decision</a:t>
            </a:r>
            <a:endParaRPr lang="en-US" sz="2000" i="1" dirty="0">
              <a:solidFill>
                <a:srgbClr val="C00000"/>
              </a:solidFill>
            </a:endParaRPr>
          </a:p>
        </p:txBody>
      </p:sp>
    </p:spTree>
    <p:extLst>
      <p:ext uri="{BB962C8B-B14F-4D97-AF65-F5344CB8AC3E}">
        <p14:creationId xmlns:p14="http://schemas.microsoft.com/office/powerpoint/2010/main" val="429651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374F388F-BA51-49B2-9AC2-27D51A858C31}"/>
              </a:ext>
            </a:extLst>
          </p:cNvPr>
          <p:cNvSpPr/>
          <p:nvPr/>
        </p:nvSpPr>
        <p:spPr>
          <a:xfrm>
            <a:off x="823913" y="2197811"/>
            <a:ext cx="9097347" cy="2099387"/>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标题 2"/>
          <p:cNvSpPr>
            <a:spLocks noGrp="1"/>
          </p:cNvSpPr>
          <p:nvPr>
            <p:ph type="title"/>
          </p:nvPr>
        </p:nvSpPr>
        <p:spPr/>
        <p:txBody>
          <a:bodyPr/>
          <a:lstStyle/>
          <a:p>
            <a:r>
              <a:rPr lang="en-US" altLang="zh-CN" dirty="0"/>
              <a:t>Topics for alignment with EDGEAPP</a:t>
            </a:r>
            <a:endParaRPr lang="zh-CN" altLang="en-US" dirty="0"/>
          </a:p>
        </p:txBody>
      </p:sp>
      <p:sp>
        <p:nvSpPr>
          <p:cNvPr id="7" name="Content Placeholder 6">
            <a:extLst>
              <a:ext uri="{FF2B5EF4-FFF2-40B4-BE49-F238E27FC236}">
                <a16:creationId xmlns:a16="http://schemas.microsoft.com/office/drawing/2014/main" id="{A847E291-9278-4307-8E16-95C63E5890F5}"/>
              </a:ext>
            </a:extLst>
          </p:cNvPr>
          <p:cNvSpPr>
            <a:spLocks noGrp="1"/>
          </p:cNvSpPr>
          <p:nvPr>
            <p:ph sz="quarter" idx="10"/>
          </p:nvPr>
        </p:nvSpPr>
        <p:spPr>
          <a:xfrm>
            <a:off x="609759" y="1315436"/>
            <a:ext cx="11225625" cy="5267862"/>
          </a:xfrm>
        </p:spPr>
        <p:txBody>
          <a:bodyPr/>
          <a:lstStyle/>
          <a:p>
            <a:pPr marL="342900" indent="-342900">
              <a:buFont typeface="Arial" panose="020B0604020202020204" pitchFamily="34" charset="0"/>
              <a:buChar char="•"/>
            </a:pPr>
            <a:r>
              <a:rPr lang="en-US" dirty="0"/>
              <a:t>As per the LS received by SA6, ETSI MEC agrees that the alignment aspects in the present release of this specification includes the following:</a:t>
            </a:r>
          </a:p>
          <a:p>
            <a:pPr marL="817200" lvl="1" indent="-457200">
              <a:buFont typeface="+mj-lt"/>
              <a:buAutoNum type="arabicPeriod"/>
            </a:pPr>
            <a:r>
              <a:rPr lang="en-US" dirty="0"/>
              <a:t>alignment of EAS profile (EDGEAPP) and </a:t>
            </a:r>
            <a:r>
              <a:rPr lang="en-US" dirty="0" err="1"/>
              <a:t>appInfo</a:t>
            </a:r>
            <a:r>
              <a:rPr lang="en-US" dirty="0"/>
              <a:t> (ETSI MEC),</a:t>
            </a:r>
          </a:p>
          <a:p>
            <a:pPr marL="817200" lvl="1" indent="-457200">
              <a:buFont typeface="+mj-lt"/>
              <a:buAutoNum type="arabicPeriod"/>
            </a:pPr>
            <a:r>
              <a:rPr lang="en-US" dirty="0"/>
              <a:t>alignment of EDGE-3/Mp1 reference points</a:t>
            </a:r>
          </a:p>
          <a:p>
            <a:pPr marL="817200" lvl="1" indent="-457200">
              <a:buFont typeface="+mj-lt"/>
              <a:buAutoNum type="arabicPeriod"/>
            </a:pPr>
            <a:r>
              <a:rPr lang="en-US" dirty="0"/>
              <a:t>alignment of EDGE-9/Mp3 reference points</a:t>
            </a:r>
          </a:p>
          <a:p>
            <a:pPr marL="817200" lvl="1" indent="-457200">
              <a:buFont typeface="+mj-lt"/>
              <a:buAutoNum type="arabicPeriod"/>
            </a:pPr>
            <a:r>
              <a:rPr lang="en-US" dirty="0"/>
              <a:t>usage of CAPIF between the two architectures</a:t>
            </a:r>
          </a:p>
          <a:p>
            <a:pPr marL="342900" indent="-342900">
              <a:buFont typeface="Arial" panose="020B0604020202020204" pitchFamily="34" charset="0"/>
              <a:buChar char="•"/>
            </a:pPr>
            <a:r>
              <a:rPr lang="en-US" dirty="0"/>
              <a:t>Also, in the LS it is stated correctly that the term </a:t>
            </a:r>
            <a:r>
              <a:rPr lang="en-US" i="1" dirty="0"/>
              <a:t>alignment</a:t>
            </a:r>
            <a:r>
              <a:rPr lang="en-US" dirty="0"/>
              <a:t> does not imply that the reference points will be exactly equivalent.</a:t>
            </a:r>
          </a:p>
          <a:p>
            <a:pPr marL="342900" indent="-342900">
              <a:buFont typeface="Arial" panose="020B0604020202020204" pitchFamily="34" charset="0"/>
              <a:buChar char="•"/>
            </a:pPr>
            <a:r>
              <a:rPr lang="en-US" dirty="0"/>
              <a:t>The following slides provide a preliminary assessment on the current level of alignment, for each of the above 4 topics suggested by SA6. </a:t>
            </a:r>
          </a:p>
          <a:p>
            <a:pPr marL="702900" lvl="1" indent="-342900">
              <a:buFont typeface="Arial" panose="020B0604020202020204" pitchFamily="34" charset="0"/>
              <a:buChar char="•"/>
            </a:pPr>
            <a:r>
              <a:rPr lang="en-US" sz="2000" dirty="0"/>
              <a:t>Note for the reader: we present first of all topic#2 for better understanding on the other items</a:t>
            </a:r>
            <a:endParaRPr lang="en-US" dirty="0"/>
          </a:p>
        </p:txBody>
      </p:sp>
    </p:spTree>
    <p:extLst>
      <p:ext uri="{BB962C8B-B14F-4D97-AF65-F5344CB8AC3E}">
        <p14:creationId xmlns:p14="http://schemas.microsoft.com/office/powerpoint/2010/main" val="2935764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800" dirty="0">
                <a:solidFill>
                  <a:srgbClr val="C00000"/>
                </a:solidFill>
              </a:rPr>
              <a:t>2. </a:t>
            </a:r>
            <a:r>
              <a:rPr lang="en-US" altLang="zh-CN" sz="2800" dirty="0"/>
              <a:t>alignment of EDGE-3/Mp1 reference points</a:t>
            </a:r>
          </a:p>
        </p:txBody>
      </p:sp>
      <p:sp>
        <p:nvSpPr>
          <p:cNvPr id="7" name="Content Placeholder 6">
            <a:extLst>
              <a:ext uri="{FF2B5EF4-FFF2-40B4-BE49-F238E27FC236}">
                <a16:creationId xmlns:a16="http://schemas.microsoft.com/office/drawing/2014/main" id="{A847E291-9278-4307-8E16-95C63E5890F5}"/>
              </a:ext>
            </a:extLst>
          </p:cNvPr>
          <p:cNvSpPr>
            <a:spLocks noGrp="1"/>
          </p:cNvSpPr>
          <p:nvPr>
            <p:ph sz="quarter" idx="10"/>
          </p:nvPr>
        </p:nvSpPr>
        <p:spPr>
          <a:xfrm>
            <a:off x="609759" y="1472752"/>
            <a:ext cx="11225625" cy="4528800"/>
          </a:xfrm>
        </p:spPr>
        <p:txBody>
          <a:bodyPr/>
          <a:lstStyle/>
          <a:p>
            <a:pPr marL="342900" indent="-342900">
              <a:buFont typeface="Arial" panose="020B0604020202020204" pitchFamily="34" charset="0"/>
              <a:buChar char="•"/>
            </a:pPr>
            <a:r>
              <a:rPr lang="en-US" sz="2000" dirty="0"/>
              <a:t>Status (ETSI GS MEC 011)</a:t>
            </a:r>
          </a:p>
          <a:p>
            <a:pPr marL="702900" lvl="1" indent="-342900">
              <a:spcBef>
                <a:spcPts val="0"/>
              </a:spcBef>
              <a:buFont typeface="Arial" panose="020B0604020202020204" pitchFamily="34" charset="0"/>
              <a:buChar char="•"/>
            </a:pPr>
            <a:r>
              <a:rPr lang="en-US" sz="1600" dirty="0"/>
              <a:t>The Mp1 reference point between the MEC platform and MEC application instances provides two API groups:</a:t>
            </a:r>
          </a:p>
          <a:p>
            <a:pPr marL="1062900" lvl="2" indent="-342900">
              <a:spcBef>
                <a:spcPts val="0"/>
              </a:spcBef>
              <a:buFont typeface="Arial" panose="020B0604020202020204" pitchFamily="34" charset="0"/>
              <a:buChar char="•"/>
            </a:pPr>
            <a:r>
              <a:rPr lang="en-US" sz="1600" b="1" dirty="0"/>
              <a:t>MEC service management</a:t>
            </a:r>
            <a:r>
              <a:rPr lang="en-US" sz="1600" dirty="0"/>
              <a:t> API: service registration, service discovery &amp; communication support for services. An informative Annex on “Mapping MEC service management API to CAPIF APIs” is provided.</a:t>
            </a:r>
          </a:p>
          <a:p>
            <a:pPr marL="1062900" lvl="2" indent="-342900">
              <a:spcBef>
                <a:spcPts val="0"/>
              </a:spcBef>
              <a:buFont typeface="Arial" panose="020B0604020202020204" pitchFamily="34" charset="0"/>
              <a:buChar char="•"/>
            </a:pPr>
            <a:r>
              <a:rPr lang="en-US" sz="1600" b="1" dirty="0"/>
              <a:t>MEC application support</a:t>
            </a:r>
            <a:r>
              <a:rPr lang="en-US" sz="1600" dirty="0"/>
              <a:t> API: application availability, session state relocation support procedures, traffic rules and DNS rules activation, access to persistent storage and time of day information.</a:t>
            </a:r>
          </a:p>
          <a:p>
            <a:pPr marL="702900" lvl="1" indent="-342900">
              <a:spcBef>
                <a:spcPts val="0"/>
              </a:spcBef>
              <a:buFont typeface="Arial" panose="020B0604020202020204" pitchFamily="34" charset="0"/>
              <a:buChar char="•"/>
            </a:pPr>
            <a:r>
              <a:rPr lang="en-US" sz="1600" dirty="0"/>
              <a:t>Registration is identified as a common functionality</a:t>
            </a:r>
          </a:p>
          <a:p>
            <a:pPr marL="1062900" lvl="2" indent="-342900">
              <a:spcBef>
                <a:spcPts val="0"/>
              </a:spcBef>
              <a:buFont typeface="Arial" panose="020B0604020202020204" pitchFamily="34" charset="0"/>
              <a:buChar char="•"/>
            </a:pPr>
            <a:r>
              <a:rPr lang="en-US" sz="1600" dirty="0"/>
              <a:t>Baseline MEC application instance registration procedures (over Mp1) are captured (register/deregister/update/query) is MEC 011 v3.0.6, with associated stage 3 API definitions. </a:t>
            </a:r>
          </a:p>
          <a:p>
            <a:pPr marL="1062900" lvl="2" indent="-342900">
              <a:spcBef>
                <a:spcPts val="0"/>
              </a:spcBef>
              <a:buFont typeface="Arial" panose="020B0604020202020204" pitchFamily="34" charset="0"/>
              <a:buChar char="•"/>
            </a:pPr>
            <a:r>
              <a:rPr lang="en-US" sz="1600" dirty="0"/>
              <a:t>Registration enables an MEC application instance to provide its information and is available to all applications, regardless of whether they are orchestrated by the MEC system management or not.</a:t>
            </a:r>
          </a:p>
          <a:p>
            <a:pPr marL="1062900" lvl="2" indent="-342900">
              <a:spcBef>
                <a:spcPts val="0"/>
              </a:spcBef>
              <a:buFont typeface="Arial" panose="020B0604020202020204" pitchFamily="34" charset="0"/>
              <a:buChar char="•"/>
            </a:pPr>
            <a:r>
              <a:rPr lang="en-US" sz="1600" dirty="0"/>
              <a:t>For applications not orchestrated by the MEC system management, registration can ensure the application instance is discoverable and enables it to utilize the services provided by the MEC system.</a:t>
            </a:r>
          </a:p>
          <a:p>
            <a:pPr marL="342900" indent="-342900">
              <a:buFont typeface="Arial" panose="020B0604020202020204" pitchFamily="34" charset="0"/>
              <a:buChar char="•"/>
            </a:pPr>
            <a:r>
              <a:rPr lang="en-US" sz="2000" dirty="0"/>
              <a:t>Assessment</a:t>
            </a:r>
          </a:p>
          <a:p>
            <a:pPr marL="702900" lvl="1" indent="-342900">
              <a:spcBef>
                <a:spcPts val="0"/>
              </a:spcBef>
              <a:buFont typeface="Arial" panose="020B0604020202020204" pitchFamily="34" charset="0"/>
              <a:buChar char="•"/>
            </a:pPr>
            <a:r>
              <a:rPr lang="en-US" sz="1600" dirty="0"/>
              <a:t>The basic alignment objective is to provide a unified API (at least the same functionalities) to app developers. </a:t>
            </a:r>
          </a:p>
          <a:p>
            <a:pPr marL="702900" lvl="1" indent="-342900">
              <a:spcBef>
                <a:spcPts val="0"/>
              </a:spcBef>
              <a:buFont typeface="Arial" panose="020B0604020202020204" pitchFamily="34" charset="0"/>
              <a:buChar char="•"/>
            </a:pPr>
            <a:r>
              <a:rPr lang="en-US" sz="1600" dirty="0"/>
              <a:t>Coordination with 3GPP SA6 (stage-2) and CT3 (stage-3) to achieve closer alignment.</a:t>
            </a:r>
            <a:endParaRPr lang="en-US" sz="2000" dirty="0"/>
          </a:p>
        </p:txBody>
      </p:sp>
    </p:spTree>
    <p:extLst>
      <p:ext uri="{BB962C8B-B14F-4D97-AF65-F5344CB8AC3E}">
        <p14:creationId xmlns:p14="http://schemas.microsoft.com/office/powerpoint/2010/main" val="714215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800" dirty="0">
                <a:solidFill>
                  <a:srgbClr val="C00000"/>
                </a:solidFill>
              </a:rPr>
              <a:t>1. </a:t>
            </a:r>
            <a:r>
              <a:rPr lang="en-US" altLang="zh-CN" sz="2800" dirty="0"/>
              <a:t>alignment of EAS profile (EDGEAPP) and </a:t>
            </a:r>
            <a:r>
              <a:rPr lang="en-US" altLang="zh-CN" sz="2800" dirty="0" err="1"/>
              <a:t>appInfo</a:t>
            </a:r>
            <a:r>
              <a:rPr lang="en-US" altLang="zh-CN" sz="2800" dirty="0"/>
              <a:t> (ETSI MEC)</a:t>
            </a:r>
          </a:p>
        </p:txBody>
      </p:sp>
      <p:sp>
        <p:nvSpPr>
          <p:cNvPr id="7" name="Content Placeholder 6">
            <a:extLst>
              <a:ext uri="{FF2B5EF4-FFF2-40B4-BE49-F238E27FC236}">
                <a16:creationId xmlns:a16="http://schemas.microsoft.com/office/drawing/2014/main" id="{A847E291-9278-4307-8E16-95C63E5890F5}"/>
              </a:ext>
            </a:extLst>
          </p:cNvPr>
          <p:cNvSpPr>
            <a:spLocks noGrp="1"/>
          </p:cNvSpPr>
          <p:nvPr>
            <p:ph sz="quarter" idx="10"/>
          </p:nvPr>
        </p:nvSpPr>
        <p:spPr>
          <a:xfrm>
            <a:off x="294968" y="1600571"/>
            <a:ext cx="11540415" cy="4528800"/>
          </a:xfrm>
        </p:spPr>
        <p:txBody>
          <a:bodyPr/>
          <a:lstStyle/>
          <a:p>
            <a:pPr marL="342900" indent="-342900">
              <a:buFont typeface="Arial" panose="020B0604020202020204" pitchFamily="34" charset="0"/>
              <a:buChar char="•"/>
            </a:pPr>
            <a:r>
              <a:rPr lang="en-US" dirty="0"/>
              <a:t>Status</a:t>
            </a:r>
          </a:p>
          <a:p>
            <a:pPr marL="702900" lvl="1" indent="-342900">
              <a:spcBef>
                <a:spcPts val="0"/>
              </a:spcBef>
              <a:buFont typeface="Arial" panose="020B0604020202020204" pitchFamily="34" charset="0"/>
              <a:buChar char="•"/>
            </a:pPr>
            <a:r>
              <a:rPr lang="en-US" sz="1800" dirty="0"/>
              <a:t>In the current version of GS MEC011, a baseline MEC application registration with a baseline data type </a:t>
            </a:r>
            <a:r>
              <a:rPr lang="en-US" sz="1800" dirty="0" err="1"/>
              <a:t>AppInfo</a:t>
            </a:r>
            <a:r>
              <a:rPr lang="en-US" sz="1800" dirty="0"/>
              <a:t> is captured with editor’s notes for further updates.</a:t>
            </a:r>
          </a:p>
          <a:p>
            <a:pPr marL="342900" indent="-342900">
              <a:buFont typeface="Arial" panose="020B0604020202020204" pitchFamily="34" charset="0"/>
              <a:buChar char="•"/>
            </a:pPr>
            <a:r>
              <a:rPr lang="en-US" dirty="0"/>
              <a:t>Assessment</a:t>
            </a:r>
          </a:p>
          <a:p>
            <a:pPr marL="702900" lvl="1" indent="-342900">
              <a:spcBef>
                <a:spcPts val="0"/>
              </a:spcBef>
              <a:buFont typeface="Arial" panose="020B0604020202020204" pitchFamily="34" charset="0"/>
              <a:buChar char="•"/>
            </a:pPr>
            <a:r>
              <a:rPr lang="en-US" sz="1800" dirty="0"/>
              <a:t>The basic principle of the alignment is to provide a unified API (at least the same functionalities) to the app developers. </a:t>
            </a:r>
          </a:p>
          <a:p>
            <a:pPr marL="702900" lvl="1" indent="-342900">
              <a:spcBef>
                <a:spcPts val="0"/>
              </a:spcBef>
              <a:buFont typeface="Arial" panose="020B0604020202020204" pitchFamily="34" charset="0"/>
              <a:buChar char="•"/>
            </a:pPr>
            <a:r>
              <a:rPr lang="en-US" sz="1800" dirty="0"/>
              <a:t>The idea of the app registration is to also allow the app instances that are not lifecycle managed by the MEC system to be able to utilize the services provided by the MEC system.</a:t>
            </a:r>
          </a:p>
          <a:p>
            <a:pPr marL="702900" lvl="1" indent="-342900">
              <a:spcBef>
                <a:spcPts val="0"/>
              </a:spcBef>
              <a:buFont typeface="Arial" panose="020B0604020202020204" pitchFamily="34" charset="0"/>
              <a:buChar char="•"/>
            </a:pPr>
            <a:r>
              <a:rPr lang="en-US" sz="1800" dirty="0"/>
              <a:t>More work for better alignment is needed, which requires close coordination with 3GPP SA6 (stage-2) and CT3 (stage-3).</a:t>
            </a:r>
            <a:endParaRPr lang="en-US" dirty="0"/>
          </a:p>
          <a:p>
            <a:pPr marL="702900" lvl="1" indent="-342900">
              <a:buFont typeface="Arial" panose="020B0604020202020204" pitchFamily="34" charset="0"/>
              <a:buChar char="•"/>
            </a:pPr>
            <a:endParaRPr lang="en-US" dirty="0"/>
          </a:p>
          <a:p>
            <a:pPr marL="342900" indent="-342900">
              <a:buFont typeface="Arial" panose="020B0604020202020204" pitchFamily="34" charset="0"/>
              <a:buChar char="•"/>
            </a:pPr>
            <a:r>
              <a:rPr lang="en-US" sz="2000" dirty="0"/>
              <a:t>Note: A kind reminder that the GS MEC 011 deliverable is available at the MEC Open Area: </a:t>
            </a:r>
            <a:r>
              <a:rPr lang="en-US" sz="2000" dirty="0">
                <a:hlinkClick r:id="rId2"/>
              </a:rPr>
              <a:t>https://docbox.etsi.org/ISG/MEC/Open</a:t>
            </a:r>
            <a:r>
              <a:rPr lang="en-US" sz="2000" dirty="0"/>
              <a:t>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303858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5DFAE0-9C4F-4536-8813-FE2A69F70201}"/>
              </a:ext>
            </a:extLst>
          </p:cNvPr>
          <p:cNvPicPr>
            <a:picLocks noChangeAspect="1"/>
          </p:cNvPicPr>
          <p:nvPr/>
        </p:nvPicPr>
        <p:blipFill rotWithShape="1">
          <a:blip r:embed="rId2"/>
          <a:srcRect l="7442" t="20998" r="4742" b="5148"/>
          <a:stretch/>
        </p:blipFill>
        <p:spPr>
          <a:xfrm>
            <a:off x="7905136" y="1530279"/>
            <a:ext cx="3628804" cy="1728020"/>
          </a:xfrm>
          <a:prstGeom prst="rect">
            <a:avLst/>
          </a:prstGeom>
        </p:spPr>
      </p:pic>
      <p:sp>
        <p:nvSpPr>
          <p:cNvPr id="3" name="标题 2"/>
          <p:cNvSpPr>
            <a:spLocks noGrp="1"/>
          </p:cNvSpPr>
          <p:nvPr>
            <p:ph type="title"/>
          </p:nvPr>
        </p:nvSpPr>
        <p:spPr/>
        <p:txBody>
          <a:bodyPr/>
          <a:lstStyle/>
          <a:p>
            <a:r>
              <a:rPr lang="en-US" altLang="zh-CN" sz="2800" dirty="0">
                <a:solidFill>
                  <a:srgbClr val="C00000"/>
                </a:solidFill>
              </a:rPr>
              <a:t>3. </a:t>
            </a:r>
            <a:r>
              <a:rPr lang="en-US" altLang="zh-CN" sz="2800" dirty="0"/>
              <a:t>alignment of EDGE-9/Mp3 reference points</a:t>
            </a:r>
          </a:p>
        </p:txBody>
      </p:sp>
      <p:sp>
        <p:nvSpPr>
          <p:cNvPr id="7" name="Content Placeholder 6">
            <a:extLst>
              <a:ext uri="{FF2B5EF4-FFF2-40B4-BE49-F238E27FC236}">
                <a16:creationId xmlns:a16="http://schemas.microsoft.com/office/drawing/2014/main" id="{A847E291-9278-4307-8E16-95C63E5890F5}"/>
              </a:ext>
            </a:extLst>
          </p:cNvPr>
          <p:cNvSpPr>
            <a:spLocks noGrp="1"/>
          </p:cNvSpPr>
          <p:nvPr>
            <p:ph sz="quarter" idx="10"/>
          </p:nvPr>
        </p:nvSpPr>
        <p:spPr>
          <a:xfrm>
            <a:off x="195944" y="1366685"/>
            <a:ext cx="7178250" cy="4591056"/>
          </a:xfrm>
        </p:spPr>
        <p:txBody>
          <a:bodyPr/>
          <a:lstStyle/>
          <a:p>
            <a:pPr marL="342900" indent="-342900">
              <a:buFont typeface="Arial" panose="020B0604020202020204" pitchFamily="34" charset="0"/>
              <a:buChar char="•"/>
            </a:pPr>
            <a:r>
              <a:rPr lang="en-US" sz="2000" dirty="0"/>
              <a:t>Current Status:</a:t>
            </a:r>
          </a:p>
          <a:p>
            <a:pPr marL="702900" lvl="1" indent="-342900" algn="just">
              <a:buFont typeface="Arial" panose="020B0604020202020204" pitchFamily="34" charset="0"/>
              <a:buChar char="•"/>
            </a:pPr>
            <a:r>
              <a:rPr lang="en-US" sz="1600" dirty="0"/>
              <a:t>The EDGE-9 reference point enables interaction between two EESs (ref. 23.558).</a:t>
            </a:r>
          </a:p>
          <a:p>
            <a:pPr marL="702900" lvl="1" indent="-342900" algn="just">
              <a:buFont typeface="Arial" panose="020B0604020202020204" pitchFamily="34" charset="0"/>
              <a:buChar char="•"/>
            </a:pPr>
            <a:r>
              <a:rPr lang="en-US" sz="1600" dirty="0"/>
              <a:t>The Mp3 reference point between MEC platforms (ref. GS MEC 003) is used for control communication between MEC platforms. Optionally, control signaling can be exchanged between two MEC platforms in different MEC systems in order to facilitate feature specific inter-MEC system coordination.</a:t>
            </a:r>
          </a:p>
          <a:p>
            <a:pPr marL="702900" lvl="1" indent="-342900" algn="just">
              <a:buFont typeface="Arial" panose="020B0604020202020204" pitchFamily="34" charset="0"/>
              <a:buChar char="•"/>
            </a:pPr>
            <a:endParaRPr lang="en-US" sz="1600" dirty="0"/>
          </a:p>
          <a:p>
            <a:pPr marL="342900" indent="-342900">
              <a:buFont typeface="Arial" panose="020B0604020202020204" pitchFamily="34" charset="0"/>
              <a:buChar char="•"/>
            </a:pPr>
            <a:r>
              <a:rPr lang="en-US" sz="2000" dirty="0"/>
              <a:t>Assessment and additional considerations:</a:t>
            </a:r>
          </a:p>
          <a:p>
            <a:pPr marL="702900" lvl="1" indent="-342900" algn="just">
              <a:buFont typeface="Arial" panose="020B0604020202020204" pitchFamily="34" charset="0"/>
              <a:buChar char="•"/>
            </a:pPr>
            <a:r>
              <a:rPr lang="en-US" sz="1600" dirty="0"/>
              <a:t>Both reference points are quite aligned, although not much specified.</a:t>
            </a:r>
          </a:p>
          <a:p>
            <a:pPr marL="702900" lvl="1" indent="-342900" algn="just">
              <a:buFont typeface="Arial" panose="020B0604020202020204" pitchFamily="34" charset="0"/>
              <a:buChar char="•"/>
            </a:pPr>
            <a:r>
              <a:rPr lang="en-US" sz="1600" dirty="0"/>
              <a:t>In addition, no major updates on Mp3 is foreseen (e.g. for OP compliance purposes, where </a:t>
            </a:r>
            <a:r>
              <a:rPr lang="en-US" sz="1600" dirty="0" err="1"/>
              <a:t>Mff</a:t>
            </a:r>
            <a:r>
              <a:rPr lang="en-US" sz="1600" dirty="0"/>
              <a:t> is considered for EWBI).</a:t>
            </a:r>
          </a:p>
        </p:txBody>
      </p:sp>
      <p:pic>
        <p:nvPicPr>
          <p:cNvPr id="8" name="Picture 7">
            <a:extLst>
              <a:ext uri="{FF2B5EF4-FFF2-40B4-BE49-F238E27FC236}">
                <a16:creationId xmlns:a16="http://schemas.microsoft.com/office/drawing/2014/main" id="{49D7D2E0-A5C1-401A-9736-AB73C99ACA3D}"/>
              </a:ext>
            </a:extLst>
          </p:cNvPr>
          <p:cNvPicPr>
            <a:picLocks noChangeAspect="1"/>
          </p:cNvPicPr>
          <p:nvPr/>
        </p:nvPicPr>
        <p:blipFill rotWithShape="1">
          <a:blip r:embed="rId3"/>
          <a:srcRect l="37674" t="32903" r="19100" b="30753"/>
          <a:stretch/>
        </p:blipFill>
        <p:spPr>
          <a:xfrm>
            <a:off x="7547278" y="3647767"/>
            <a:ext cx="4537268" cy="2145893"/>
          </a:xfrm>
          <a:prstGeom prst="rect">
            <a:avLst/>
          </a:prstGeom>
        </p:spPr>
      </p:pic>
    </p:spTree>
    <p:extLst>
      <p:ext uri="{BB962C8B-B14F-4D97-AF65-F5344CB8AC3E}">
        <p14:creationId xmlns:p14="http://schemas.microsoft.com/office/powerpoint/2010/main" val="3364207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800" dirty="0">
                <a:solidFill>
                  <a:srgbClr val="C00000"/>
                </a:solidFill>
              </a:rPr>
              <a:t>4. </a:t>
            </a:r>
            <a:r>
              <a:rPr lang="en-US" altLang="zh-CN" sz="2800" dirty="0"/>
              <a:t>usage of CAPIF between the two architectures</a:t>
            </a:r>
          </a:p>
        </p:txBody>
      </p:sp>
      <p:sp>
        <p:nvSpPr>
          <p:cNvPr id="7" name="Content Placeholder 6">
            <a:extLst>
              <a:ext uri="{FF2B5EF4-FFF2-40B4-BE49-F238E27FC236}">
                <a16:creationId xmlns:a16="http://schemas.microsoft.com/office/drawing/2014/main" id="{A847E291-9278-4307-8E16-95C63E5890F5}"/>
              </a:ext>
            </a:extLst>
          </p:cNvPr>
          <p:cNvSpPr>
            <a:spLocks noGrp="1"/>
          </p:cNvSpPr>
          <p:nvPr>
            <p:ph sz="quarter" idx="10"/>
          </p:nvPr>
        </p:nvSpPr>
        <p:spPr>
          <a:xfrm>
            <a:off x="157316" y="1465006"/>
            <a:ext cx="11788878" cy="4847304"/>
          </a:xfrm>
        </p:spPr>
        <p:txBody>
          <a:bodyPr/>
          <a:lstStyle/>
          <a:p>
            <a:pPr marL="342900" indent="-342900">
              <a:buFont typeface="Arial" panose="020B0604020202020204" pitchFamily="34" charset="0"/>
              <a:buChar char="•"/>
            </a:pPr>
            <a:r>
              <a:rPr lang="en-US" sz="2000" dirty="0"/>
              <a:t>Current Status:</a:t>
            </a:r>
          </a:p>
          <a:p>
            <a:pPr marL="702900" lvl="1" indent="-342900" algn="just">
              <a:buFont typeface="Arial" panose="020B0604020202020204" pitchFamily="34" charset="0"/>
              <a:buChar char="•"/>
            </a:pPr>
            <a:r>
              <a:rPr lang="en-US" sz="1800" dirty="0"/>
              <a:t>MEC and CAPIF both provide service registries. Stage 2 is well aligned.</a:t>
            </a:r>
          </a:p>
          <a:p>
            <a:pPr marL="702900" lvl="1" indent="-342900" algn="just">
              <a:buFont typeface="Arial" panose="020B0604020202020204" pitchFamily="34" charset="0"/>
              <a:buChar char="•"/>
            </a:pPr>
            <a:r>
              <a:rPr lang="en-US" sz="1800" dirty="0"/>
              <a:t>The ISG identified some differences in the stage 3: </a:t>
            </a:r>
          </a:p>
          <a:p>
            <a:pPr marL="1062900" lvl="2" indent="-342900" algn="just">
              <a:spcBef>
                <a:spcPts val="0"/>
              </a:spcBef>
              <a:buFont typeface="Arial" panose="020B0604020202020204" pitchFamily="34" charset="0"/>
              <a:buChar char="•"/>
            </a:pPr>
            <a:r>
              <a:rPr lang="en-US" sz="1800" dirty="0"/>
              <a:t>Different sets of filter parameters for querying the registries</a:t>
            </a:r>
          </a:p>
          <a:p>
            <a:pPr marL="1062900" lvl="2" indent="-342900" algn="just">
              <a:spcBef>
                <a:spcPts val="0"/>
              </a:spcBef>
              <a:buFont typeface="Arial" panose="020B0604020202020204" pitchFamily="34" charset="0"/>
              <a:buChar char="•"/>
            </a:pPr>
            <a:r>
              <a:rPr lang="en-US" sz="1800" dirty="0"/>
              <a:t>CAPIF only supports REST, MEC supports REST and additional "alternative transports"</a:t>
            </a:r>
          </a:p>
          <a:p>
            <a:pPr marL="1062900" lvl="2" indent="-342900" algn="just">
              <a:spcBef>
                <a:spcPts val="0"/>
              </a:spcBef>
              <a:buFont typeface="Arial" panose="020B0604020202020204" pitchFamily="34" charset="0"/>
              <a:buChar char="•"/>
            </a:pPr>
            <a:r>
              <a:rPr lang="en-US" sz="1800" dirty="0"/>
              <a:t>MEC supports heartbeat, CAPIF does not (TBC)</a:t>
            </a:r>
          </a:p>
          <a:p>
            <a:pPr marL="1062900" lvl="2" indent="-342900" algn="just">
              <a:spcBef>
                <a:spcPts val="0"/>
              </a:spcBef>
              <a:buFont typeface="Arial" panose="020B0604020202020204" pitchFamily="34" charset="0"/>
              <a:buChar char="•"/>
            </a:pPr>
            <a:r>
              <a:rPr lang="en-US" sz="1800" dirty="0"/>
              <a:t>Even though both are based on OAuth 2.0, security mechanisms slightly differ </a:t>
            </a:r>
          </a:p>
          <a:p>
            <a:pPr marL="342900" lvl="1" indent="-342900">
              <a:spcBef>
                <a:spcPts val="1800"/>
              </a:spcBef>
              <a:buFont typeface="Arial" panose="020B0604020202020204" pitchFamily="34" charset="0"/>
              <a:buChar char="•"/>
            </a:pPr>
            <a:r>
              <a:rPr lang="en-US" sz="2000" dirty="0">
                <a:latin typeface="+mn-lt"/>
              </a:rPr>
              <a:t>Assessment and considerations:</a:t>
            </a:r>
          </a:p>
          <a:p>
            <a:pPr marL="702900" lvl="1" indent="-342900" algn="just">
              <a:buFont typeface="Arial" panose="020B0604020202020204" pitchFamily="34" charset="0"/>
              <a:buChar char="•"/>
            </a:pPr>
            <a:r>
              <a:rPr lang="en-US" sz="1600" dirty="0"/>
              <a:t>Further communication and coordination with the relevant 3GPP WGs (SA6 for stage-2, CT3 for stage-3 and SA3 for security related issues) are required to achieve better alignment on CAPIF.</a:t>
            </a:r>
            <a:endParaRPr lang="en-US" dirty="0"/>
          </a:p>
        </p:txBody>
      </p:sp>
    </p:spTree>
    <p:extLst>
      <p:ext uri="{BB962C8B-B14F-4D97-AF65-F5344CB8AC3E}">
        <p14:creationId xmlns:p14="http://schemas.microsoft.com/office/powerpoint/2010/main" val="4208306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800" dirty="0"/>
              <a:t>Conclusions</a:t>
            </a:r>
          </a:p>
        </p:txBody>
      </p:sp>
      <p:sp>
        <p:nvSpPr>
          <p:cNvPr id="7" name="Content Placeholder 6">
            <a:extLst>
              <a:ext uri="{FF2B5EF4-FFF2-40B4-BE49-F238E27FC236}">
                <a16:creationId xmlns:a16="http://schemas.microsoft.com/office/drawing/2014/main" id="{A847E291-9278-4307-8E16-95C63E5890F5}"/>
              </a:ext>
            </a:extLst>
          </p:cNvPr>
          <p:cNvSpPr>
            <a:spLocks noGrp="1"/>
          </p:cNvSpPr>
          <p:nvPr>
            <p:ph sz="quarter" idx="10"/>
          </p:nvPr>
        </p:nvSpPr>
        <p:spPr>
          <a:xfrm>
            <a:off x="167148" y="1600571"/>
            <a:ext cx="11798710" cy="4528800"/>
          </a:xfrm>
        </p:spPr>
        <p:txBody>
          <a:bodyPr/>
          <a:lstStyle/>
          <a:p>
            <a:pPr marL="342900" indent="-342900">
              <a:buFont typeface="Arial" panose="020B0604020202020204" pitchFamily="34" charset="0"/>
              <a:buChar char="•"/>
            </a:pPr>
            <a:r>
              <a:rPr lang="en-US" sz="2800" dirty="0"/>
              <a:t>ETSI MEC agrees on the need for alignment between ETSI MEC and 3GPP SA6, especially on the 4 topics suggested by SA6 </a:t>
            </a:r>
          </a:p>
          <a:p>
            <a:pPr marL="342900" indent="-342900">
              <a:buFont typeface="Arial" panose="020B0604020202020204" pitchFamily="34" charset="0"/>
              <a:buChar char="•"/>
            </a:pPr>
            <a:r>
              <a:rPr lang="en-US" sz="2800" dirty="0"/>
              <a:t>The present slides provided a preliminary assessment on the current level of alignment, for each of the 4 topics. </a:t>
            </a:r>
          </a:p>
          <a:p>
            <a:pPr marL="342900" indent="-342900">
              <a:buFont typeface="Arial" panose="020B0604020202020204" pitchFamily="34" charset="0"/>
              <a:buChar char="•"/>
            </a:pPr>
            <a:r>
              <a:rPr lang="en-US" sz="2800" dirty="0"/>
              <a:t>ETSI MEC plans to work on these aspects and is willing to continue the alignment with SA6.</a:t>
            </a:r>
          </a:p>
          <a:p>
            <a:pPr marL="342900" indent="-342900">
              <a:buFont typeface="Arial" panose="020B0604020202020204" pitchFamily="34" charset="0"/>
              <a:buChar char="•"/>
            </a:pPr>
            <a:endParaRPr lang="en-US" sz="2800" dirty="0"/>
          </a:p>
        </p:txBody>
      </p:sp>
    </p:spTree>
    <p:extLst>
      <p:ext uri="{BB962C8B-B14F-4D97-AF65-F5344CB8AC3E}">
        <p14:creationId xmlns:p14="http://schemas.microsoft.com/office/powerpoint/2010/main" val="693549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2B2263D1-0D9A-6143-913B-DB5D95F115E6}"/>
              </a:ext>
            </a:extLst>
          </p:cNvPr>
          <p:cNvSpPr>
            <a:spLocks noGrp="1"/>
          </p:cNvSpPr>
          <p:nvPr>
            <p:ph type="sldNum" sz="quarter" idx="4"/>
          </p:nvPr>
        </p:nvSpPr>
        <p:spPr>
          <a:xfrm>
            <a:off x="11565215" y="6339846"/>
            <a:ext cx="572464" cy="365125"/>
          </a:xfrm>
          <a:prstGeom prst="rect">
            <a:avLst/>
          </a:prstGeom>
        </p:spPr>
        <p:txBody>
          <a:bodyPr/>
          <a:lstStyle/>
          <a:p>
            <a:fld id="{3C6DF47B-3BED-4C75-ACAB-4344E1B376FE}" type="slidenum">
              <a:rPr lang="en-US" smtClean="0"/>
              <a:pPr/>
              <a:t>8</a:t>
            </a:fld>
            <a:endParaRPr lang="en-US"/>
          </a:p>
        </p:txBody>
      </p:sp>
      <p:pic>
        <p:nvPicPr>
          <p:cNvPr id="9" name="Image 8">
            <a:hlinkClick r:id="rId3"/>
            <a:extLst>
              <a:ext uri="{FF2B5EF4-FFF2-40B4-BE49-F238E27FC236}">
                <a16:creationId xmlns:a16="http://schemas.microsoft.com/office/drawing/2014/main" id="{381C725C-DE32-FD40-8418-280CA9A226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68390" y="6177776"/>
            <a:ext cx="363374" cy="363374"/>
          </a:xfrm>
          <a:prstGeom prst="rect">
            <a:avLst/>
          </a:prstGeom>
        </p:spPr>
      </p:pic>
      <p:pic>
        <p:nvPicPr>
          <p:cNvPr id="10" name="Image 9">
            <a:hlinkClick r:id="rId5"/>
            <a:extLst>
              <a:ext uri="{FF2B5EF4-FFF2-40B4-BE49-F238E27FC236}">
                <a16:creationId xmlns:a16="http://schemas.microsoft.com/office/drawing/2014/main" id="{B23011AD-7266-6E4E-ACFD-2B619075BD4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06229" y="6188942"/>
            <a:ext cx="341042" cy="341042"/>
          </a:xfrm>
          <a:prstGeom prst="rect">
            <a:avLst/>
          </a:prstGeom>
        </p:spPr>
      </p:pic>
      <p:pic>
        <p:nvPicPr>
          <p:cNvPr id="11" name="Image 10">
            <a:hlinkClick r:id="rId7"/>
            <a:extLst>
              <a:ext uri="{FF2B5EF4-FFF2-40B4-BE49-F238E27FC236}">
                <a16:creationId xmlns:a16="http://schemas.microsoft.com/office/drawing/2014/main" id="{26736C71-603E-044D-8C43-36A65558377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44068" y="6188942"/>
            <a:ext cx="341042" cy="341042"/>
          </a:xfrm>
          <a:prstGeom prst="rect">
            <a:avLst/>
          </a:prstGeom>
        </p:spPr>
      </p:pic>
      <p:pic>
        <p:nvPicPr>
          <p:cNvPr id="12" name="Image 11">
            <a:hlinkClick r:id="rId9"/>
            <a:extLst>
              <a:ext uri="{FF2B5EF4-FFF2-40B4-BE49-F238E27FC236}">
                <a16:creationId xmlns:a16="http://schemas.microsoft.com/office/drawing/2014/main" id="{9AFABD34-EFA7-3E45-BE85-5A3BD7E7BD3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81907" y="6188942"/>
            <a:ext cx="341042" cy="341042"/>
          </a:xfrm>
          <a:prstGeom prst="rect">
            <a:avLst/>
          </a:prstGeom>
        </p:spPr>
      </p:pic>
      <p:sp>
        <p:nvSpPr>
          <p:cNvPr id="13" name="ZoneTexte 12">
            <a:extLst>
              <a:ext uri="{FF2B5EF4-FFF2-40B4-BE49-F238E27FC236}">
                <a16:creationId xmlns:a16="http://schemas.microsoft.com/office/drawing/2014/main" id="{99513C59-71D4-4046-9F20-062C6D94AE67}"/>
              </a:ext>
            </a:extLst>
          </p:cNvPr>
          <p:cNvSpPr txBox="1"/>
          <p:nvPr/>
        </p:nvSpPr>
        <p:spPr>
          <a:xfrm>
            <a:off x="7070442" y="6195875"/>
            <a:ext cx="1693092" cy="452432"/>
          </a:xfrm>
          <a:prstGeom prst="rect">
            <a:avLst/>
          </a:prstGeom>
          <a:noFill/>
        </p:spPr>
        <p:txBody>
          <a:bodyPr wrap="none" rtlCol="0">
            <a:spAutoFit/>
          </a:bodyPr>
          <a:lstStyle/>
          <a:p>
            <a:pPr algn="ctr">
              <a:lnSpc>
                <a:spcPct val="140000"/>
              </a:lnSpc>
            </a:pPr>
            <a:r>
              <a:rPr lang="en-US">
                <a:solidFill>
                  <a:schemeClr val="accent3"/>
                </a:solidFill>
                <a:latin typeface="Poppins" pitchFamily="2" charset="77"/>
                <a:cs typeface="Poppins" pitchFamily="2" charset="77"/>
              </a:rPr>
              <a:t>Follow us on: </a:t>
            </a:r>
          </a:p>
        </p:txBody>
      </p:sp>
      <p:sp>
        <p:nvSpPr>
          <p:cNvPr id="14" name="ZoneTexte 13">
            <a:extLst>
              <a:ext uri="{FF2B5EF4-FFF2-40B4-BE49-F238E27FC236}">
                <a16:creationId xmlns:a16="http://schemas.microsoft.com/office/drawing/2014/main" id="{310D0AB4-7F0D-6748-9CEA-0B6ED7C513B4}"/>
              </a:ext>
            </a:extLst>
          </p:cNvPr>
          <p:cNvSpPr txBox="1"/>
          <p:nvPr/>
        </p:nvSpPr>
        <p:spPr>
          <a:xfrm>
            <a:off x="5624395" y="4429966"/>
            <a:ext cx="6227052" cy="584775"/>
          </a:xfrm>
          <a:prstGeom prst="rect">
            <a:avLst/>
          </a:prstGeom>
          <a:noFill/>
        </p:spPr>
        <p:txBody>
          <a:bodyPr wrap="square" rtlCol="0">
            <a:spAutoFit/>
          </a:bodyPr>
          <a:lstStyle/>
          <a:p>
            <a:r>
              <a:rPr lang="en-US" sz="3200" dirty="0">
                <a:solidFill>
                  <a:schemeClr val="accent1"/>
                </a:solidFill>
                <a:latin typeface="+mj-lt"/>
                <a:cs typeface="Poppins" pitchFamily="2" charset="77"/>
              </a:rPr>
              <a:t>Thank you for your attention</a:t>
            </a:r>
          </a:p>
        </p:txBody>
      </p:sp>
      <p:pic>
        <p:nvPicPr>
          <p:cNvPr id="18" name="Image 17" descr="Une image contenant texte, clipart, graphiques vectoriels&#10;&#10;Description générée automatiquement">
            <a:extLst>
              <a:ext uri="{FF2B5EF4-FFF2-40B4-BE49-F238E27FC236}">
                <a16:creationId xmlns:a16="http://schemas.microsoft.com/office/drawing/2014/main" id="{7B90E192-2E1E-F848-BE7E-0A4D53D8A25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43785" y="4227820"/>
            <a:ext cx="3602445" cy="1133077"/>
          </a:xfrm>
          <a:prstGeom prst="rect">
            <a:avLst/>
          </a:prstGeom>
        </p:spPr>
      </p:pic>
      <p:pic>
        <p:nvPicPr>
          <p:cNvPr id="7" name="Espace réservé pour une image  6">
            <a:extLst>
              <a:ext uri="{FF2B5EF4-FFF2-40B4-BE49-F238E27FC236}">
                <a16:creationId xmlns:a16="http://schemas.microsoft.com/office/drawing/2014/main" id="{A7D60263-C29A-1544-B64A-4A35646E4669}"/>
              </a:ext>
            </a:extLst>
          </p:cNvPr>
          <p:cNvPicPr>
            <a:picLocks noGrp="1" noChangeAspect="1"/>
          </p:cNvPicPr>
          <p:nvPr>
            <p:ph type="pic" sz="quarter" idx="55"/>
          </p:nvPr>
        </p:nvPicPr>
        <p:blipFill>
          <a:blip r:embed="rId12">
            <a:extLst>
              <a:ext uri="{28A0092B-C50C-407E-A947-70E740481C1C}">
                <a14:useLocalDpi xmlns:a14="http://schemas.microsoft.com/office/drawing/2010/main" val="0"/>
              </a:ext>
            </a:extLst>
          </a:blip>
          <a:srcRect t="21875" b="21875"/>
          <a:stretch>
            <a:fillRect/>
          </a:stretch>
        </p:blipFill>
        <p:spPr/>
      </p:pic>
    </p:spTree>
    <p:extLst>
      <p:ext uri="{BB962C8B-B14F-4D97-AF65-F5344CB8AC3E}">
        <p14:creationId xmlns:p14="http://schemas.microsoft.com/office/powerpoint/2010/main" val="1912881160"/>
      </p:ext>
    </p:extLst>
  </p:cSld>
  <p:clrMapOvr>
    <a:masterClrMapping/>
  </p:clrMapOvr>
</p:sld>
</file>

<file path=ppt/theme/theme1.xml><?xml version="1.0" encoding="utf-8"?>
<a:theme xmlns:a="http://schemas.openxmlformats.org/drawingml/2006/main" name="Office 主题​​">
  <a:themeElements>
    <a:clrScheme name="ETSI">
      <a:dk1>
        <a:srgbClr val="050D14"/>
      </a:dk1>
      <a:lt1>
        <a:srgbClr val="FFFFFF"/>
      </a:lt1>
      <a:dk2>
        <a:srgbClr val="0072AC"/>
      </a:dk2>
      <a:lt2>
        <a:srgbClr val="E5DF92"/>
      </a:lt2>
      <a:accent1>
        <a:srgbClr val="014176"/>
      </a:accent1>
      <a:accent2>
        <a:srgbClr val="9EC5DE"/>
      </a:accent2>
      <a:accent3>
        <a:srgbClr val="5E686A"/>
      </a:accent3>
      <a:accent4>
        <a:srgbClr val="DF552E"/>
      </a:accent4>
      <a:accent5>
        <a:srgbClr val="84BE42"/>
      </a:accent5>
      <a:accent6>
        <a:srgbClr val="7F4F8E"/>
      </a:accent6>
      <a:hlink>
        <a:srgbClr val="002B78"/>
      </a:hlink>
      <a:folHlink>
        <a:srgbClr val="9CC8F4"/>
      </a:folHlink>
    </a:clrScheme>
    <a:fontScheme name="ETSI">
      <a:majorFont>
        <a:latin typeface="Poppins SemiBold"/>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w="38100">
          <a:solidFill>
            <a:schemeClr val="accent1"/>
          </a:solid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TSI Presentation Template - Short Version 2022.pptx" id="{0EBDDFC0-59F6-4A2B-877F-1129D5DC5233}" vid="{94DACEFC-6309-415C-80CA-51DEFD55920B}"/>
    </a:ext>
  </a:extLst>
</a:theme>
</file>

<file path=ppt/theme/theme2.xml><?xml version="1.0" encoding="utf-8"?>
<a:theme xmlns:a="http://schemas.openxmlformats.org/drawingml/2006/main" name="ETSI Corporate 2018">
  <a:themeElements>
    <a:clrScheme name="ETSI 2018">
      <a:dk1>
        <a:srgbClr val="3E484F"/>
      </a:dk1>
      <a:lt1>
        <a:srgbClr val="A0CBED"/>
      </a:lt1>
      <a:dk2>
        <a:srgbClr val="000000"/>
      </a:dk2>
      <a:lt2>
        <a:srgbClr val="FFFFFF"/>
      </a:lt2>
      <a:accent1>
        <a:srgbClr val="004A8D"/>
      </a:accent1>
      <a:accent2>
        <a:srgbClr val="007DC3"/>
      </a:accent2>
      <a:accent3>
        <a:srgbClr val="69747A"/>
      </a:accent3>
      <a:accent4>
        <a:srgbClr val="E8E196"/>
      </a:accent4>
      <a:accent5>
        <a:srgbClr val="FFC20E"/>
      </a:accent5>
      <a:accent6>
        <a:srgbClr val="8DC640"/>
      </a:accent6>
      <a:hlink>
        <a:srgbClr val="007DC3"/>
      </a:hlink>
      <a:folHlink>
        <a:srgbClr val="8C56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400" dirty="0" err="1" smtClean="0">
            <a:solidFill>
              <a:schemeClr val="tx2"/>
            </a:solidFill>
          </a:defRPr>
        </a:defPPr>
      </a:lstStyle>
    </a:txDef>
  </a:objectDefaults>
  <a:extraClrSchemeLst/>
  <a:extLst>
    <a:ext uri="{05A4C25C-085E-4340-85A3-A5531E510DB2}">
      <thm15:themeFamily xmlns:thm15="http://schemas.microsoft.com/office/thememl/2012/main" name="ETSI_Corporate_Presentation_template_2022_Full_Version.potx  -  Read-Only" id="{5D2AA51D-7975-4B0B-9E69-C446016005F2}" vid="{7FBAB0FC-EF88-4772-8AFF-89FDF55ECE4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2910</TotalTime>
  <Words>883</Words>
  <Application>Microsoft Office PowerPoint</Application>
  <PresentationFormat>Widescreen</PresentationFormat>
  <Paragraphs>63</Paragraphs>
  <Slides>8</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Poppins Medium</vt:lpstr>
      <vt:lpstr>Poppins SemiBold</vt:lpstr>
      <vt:lpstr>Wingdings</vt:lpstr>
      <vt:lpstr>Poppins</vt:lpstr>
      <vt:lpstr>Calibri</vt:lpstr>
      <vt:lpstr>Calibri Light</vt:lpstr>
      <vt:lpstr>Arial</vt:lpstr>
      <vt:lpstr>Office 主题​​</vt:lpstr>
      <vt:lpstr>ETSI Corporate 2018</vt:lpstr>
      <vt:lpstr>ETSI MEC reply to the LS (S6-221436) from 3GPP SA6 (attachment to the LS reply)</vt:lpstr>
      <vt:lpstr>Topics for alignment with EDGEAPP</vt:lpstr>
      <vt:lpstr>2. alignment of EDGE-3/Mp1 reference points</vt:lpstr>
      <vt:lpstr>1. alignment of EAS profile (EDGEAPP) and appInfo (ETSI MEC)</vt:lpstr>
      <vt:lpstr>3. alignment of EDGE-9/Mp3 reference points</vt:lpstr>
      <vt:lpstr>4. usage of CAPIF between the two architectures</vt:lpstr>
      <vt:lpstr>Conclusions</vt:lpstr>
      <vt:lpstr>PowerPoint Presentation</vt:lpstr>
    </vt:vector>
  </TitlesOfParts>
  <Manager/>
  <Company>HP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zhuhm</dc:creator>
  <cp:keywords/>
  <dc:description/>
  <cp:lastModifiedBy>Chantal Bonardi</cp:lastModifiedBy>
  <cp:revision>37</cp:revision>
  <dcterms:created xsi:type="dcterms:W3CDTF">2022-05-10T06:04:02Z</dcterms:created>
  <dcterms:modified xsi:type="dcterms:W3CDTF">2022-08-11T06:35:20Z</dcterms:modified>
  <cp:category/>
</cp:coreProperties>
</file>