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viewer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66" r:id="rId6"/>
    <p:sldId id="364" r:id="rId7"/>
    <p:sldId id="365" r:id="rId8"/>
    <p:sldId id="368" r:id="rId9"/>
    <p:sldId id="363" r:id="rId10"/>
    <p:sldId id="369" r:id="rId11"/>
    <p:sldId id="367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30E712-8081-4B58-9721-85D227267DD6}" v="45" dt="2022-05-18T20:05:57.5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98" autoAdjust="0"/>
    <p:restoredTop sz="94679" autoAdjust="0"/>
  </p:normalViewPr>
  <p:slideViewPr>
    <p:cSldViewPr snapToGrid="0">
      <p:cViewPr varScale="1">
        <p:scale>
          <a:sx n="96" d="100"/>
          <a:sy n="96" d="100"/>
        </p:scale>
        <p:origin x="30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talina Mladin" userId="ecbe660b-0ff8-4b26-a091-67238c63dc76" providerId="ADAL" clId="{6B30E712-8081-4B58-9721-85D227267DD6}"/>
    <pc:docChg chg="undo custSel addSld modSld sldOrd">
      <pc:chgData name="Catalina Mladin" userId="ecbe660b-0ff8-4b26-a091-67238c63dc76" providerId="ADAL" clId="{6B30E712-8081-4B58-9721-85D227267DD6}" dt="2022-05-18T21:14:25.971" v="2443" actId="20577"/>
      <pc:docMkLst>
        <pc:docMk/>
      </pc:docMkLst>
      <pc:sldChg chg="modSp mod">
        <pc:chgData name="Catalina Mladin" userId="ecbe660b-0ff8-4b26-a091-67238c63dc76" providerId="ADAL" clId="{6B30E712-8081-4B58-9721-85D227267DD6}" dt="2022-05-18T19:59:51.148" v="2126" actId="20577"/>
        <pc:sldMkLst>
          <pc:docMk/>
          <pc:sldMk cId="0" sldId="341"/>
        </pc:sldMkLst>
        <pc:spChg chg="mod">
          <ac:chgData name="Catalina Mladin" userId="ecbe660b-0ff8-4b26-a091-67238c63dc76" providerId="ADAL" clId="{6B30E712-8081-4B58-9721-85D227267DD6}" dt="2022-05-18T19:59:51.148" v="2126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Catalina Mladin" userId="ecbe660b-0ff8-4b26-a091-67238c63dc76" providerId="ADAL" clId="{6B30E712-8081-4B58-9721-85D227267DD6}" dt="2022-05-18T03:25:46.201" v="72" actId="20577"/>
          <ac:spMkLst>
            <pc:docMk/>
            <pc:sldMk cId="0" sldId="341"/>
            <ac:spMk id="5123" creationId="{9FAD3684-801E-4E1E-85EB-F5F3E5D37277}"/>
          </ac:spMkLst>
        </pc:spChg>
      </pc:sldChg>
      <pc:sldChg chg="addSp delSp modSp mod ord">
        <pc:chgData name="Catalina Mladin" userId="ecbe660b-0ff8-4b26-a091-67238c63dc76" providerId="ADAL" clId="{6B30E712-8081-4B58-9721-85D227267DD6}" dt="2022-05-18T20:04:06.560" v="2204" actId="20577"/>
        <pc:sldMkLst>
          <pc:docMk/>
          <pc:sldMk cId="0" sldId="363"/>
        </pc:sldMkLst>
        <pc:spChg chg="add mod">
          <ac:chgData name="Catalina Mladin" userId="ecbe660b-0ff8-4b26-a091-67238c63dc76" providerId="ADAL" clId="{6B30E712-8081-4B58-9721-85D227267DD6}" dt="2022-05-18T18:48:08.995" v="389" actId="1076"/>
          <ac:spMkLst>
            <pc:docMk/>
            <pc:sldMk cId="0" sldId="363"/>
            <ac:spMk id="2" creationId="{BD29A531-5A83-2324-D0BD-2DABD90C99EE}"/>
          </ac:spMkLst>
        </pc:spChg>
        <pc:spChg chg="add del mod">
          <ac:chgData name="Catalina Mladin" userId="ecbe660b-0ff8-4b26-a091-67238c63dc76" providerId="ADAL" clId="{6B30E712-8081-4B58-9721-85D227267DD6}" dt="2022-05-18T03:28:51.281" v="131"/>
          <ac:spMkLst>
            <pc:docMk/>
            <pc:sldMk cId="0" sldId="363"/>
            <ac:spMk id="2" creationId="{FCE606F3-CDC8-C969-4A4F-B8390041EF08}"/>
          </ac:spMkLst>
        </pc:spChg>
        <pc:spChg chg="add mod">
          <ac:chgData name="Catalina Mladin" userId="ecbe660b-0ff8-4b26-a091-67238c63dc76" providerId="ADAL" clId="{6B30E712-8081-4B58-9721-85D227267DD6}" dt="2022-05-18T03:28:58.293" v="134" actId="1076"/>
          <ac:spMkLst>
            <pc:docMk/>
            <pc:sldMk cId="0" sldId="363"/>
            <ac:spMk id="4" creationId="{A508783B-600B-CFC7-948E-291244EC23EA}"/>
          </ac:spMkLst>
        </pc:spChg>
        <pc:spChg chg="add del mod">
          <ac:chgData name="Catalina Mladin" userId="ecbe660b-0ff8-4b26-a091-67238c63dc76" providerId="ADAL" clId="{6B30E712-8081-4B58-9721-85D227267DD6}" dt="2022-05-18T20:01:28.844" v="2142" actId="478"/>
          <ac:spMkLst>
            <pc:docMk/>
            <pc:sldMk cId="0" sldId="363"/>
            <ac:spMk id="6" creationId="{68685FC4-75DE-DE20-09EF-CFE791CF2298}"/>
          </ac:spMkLst>
        </pc:spChg>
        <pc:spChg chg="add del mod">
          <ac:chgData name="Catalina Mladin" userId="ecbe660b-0ff8-4b26-a091-67238c63dc76" providerId="ADAL" clId="{6B30E712-8081-4B58-9721-85D227267DD6}" dt="2022-05-18T18:43:44.790" v="281" actId="478"/>
          <ac:spMkLst>
            <pc:docMk/>
            <pc:sldMk cId="0" sldId="363"/>
            <ac:spMk id="9" creationId="{58199ECB-4052-1578-9883-247300999AEB}"/>
          </ac:spMkLst>
        </pc:spChg>
        <pc:spChg chg="add del mod">
          <ac:chgData name="Catalina Mladin" userId="ecbe660b-0ff8-4b26-a091-67238c63dc76" providerId="ADAL" clId="{6B30E712-8081-4B58-9721-85D227267DD6}" dt="2022-05-18T19:02:02.904" v="463"/>
          <ac:spMkLst>
            <pc:docMk/>
            <pc:sldMk cId="0" sldId="363"/>
            <ac:spMk id="11" creationId="{36392866-78C3-87B3-D062-05705271B0B7}"/>
          </ac:spMkLst>
        </pc:spChg>
        <pc:spChg chg="mod">
          <ac:chgData name="Catalina Mladin" userId="ecbe660b-0ff8-4b26-a091-67238c63dc76" providerId="ADAL" clId="{6B30E712-8081-4B58-9721-85D227267DD6}" dt="2022-05-18T20:04:06.560" v="2204" actId="20577"/>
          <ac:spMkLst>
            <pc:docMk/>
            <pc:sldMk cId="0" sldId="363"/>
            <ac:spMk id="6146" creationId="{39BD4D34-87E7-4105-B586-4767AFA2F0F4}"/>
          </ac:spMkLst>
        </pc:spChg>
        <pc:spChg chg="del mod">
          <ac:chgData name="Catalina Mladin" userId="ecbe660b-0ff8-4b26-a091-67238c63dc76" providerId="ADAL" clId="{6B30E712-8081-4B58-9721-85D227267DD6}" dt="2022-05-18T20:01:25.405" v="2141" actId="478"/>
          <ac:spMkLst>
            <pc:docMk/>
            <pc:sldMk cId="0" sldId="363"/>
            <ac:spMk id="6147" creationId="{33CFEE74-7B51-47B2-8BC9-945D38E983E7}"/>
          </ac:spMkLst>
        </pc:spChg>
        <pc:graphicFrameChg chg="add del mod">
          <ac:chgData name="Catalina Mladin" userId="ecbe660b-0ff8-4b26-a091-67238c63dc76" providerId="ADAL" clId="{6B30E712-8081-4B58-9721-85D227267DD6}" dt="2022-05-18T03:28:51.281" v="131"/>
          <ac:graphicFrameMkLst>
            <pc:docMk/>
            <pc:sldMk cId="0" sldId="363"/>
            <ac:graphicFrameMk id="3" creationId="{0CAB6D99-0DF2-B6DD-AEB6-AED2D97FBF65}"/>
          </ac:graphicFrameMkLst>
        </pc:graphicFrameChg>
        <pc:graphicFrameChg chg="add mod">
          <ac:chgData name="Catalina Mladin" userId="ecbe660b-0ff8-4b26-a091-67238c63dc76" providerId="ADAL" clId="{6B30E712-8081-4B58-9721-85D227267DD6}" dt="2022-05-18T20:03:47.186" v="2179" actId="14100"/>
          <ac:graphicFrameMkLst>
            <pc:docMk/>
            <pc:sldMk cId="0" sldId="363"/>
            <ac:graphicFrameMk id="3" creationId="{5807FFFE-2607-361E-2E8B-2621D70FA7D4}"/>
          </ac:graphicFrameMkLst>
        </pc:graphicFrameChg>
        <pc:graphicFrameChg chg="add del mod">
          <ac:chgData name="Catalina Mladin" userId="ecbe660b-0ff8-4b26-a091-67238c63dc76" providerId="ADAL" clId="{6B30E712-8081-4B58-9721-85D227267DD6}" dt="2022-05-18T18:48:02.541" v="387" actId="478"/>
          <ac:graphicFrameMkLst>
            <pc:docMk/>
            <pc:sldMk cId="0" sldId="363"/>
            <ac:graphicFrameMk id="5" creationId="{6574A169-29EE-B873-6305-F27A029308A8}"/>
          </ac:graphicFrameMkLst>
        </pc:graphicFrameChg>
        <pc:picChg chg="add del mod">
          <ac:chgData name="Catalina Mladin" userId="ecbe660b-0ff8-4b26-a091-67238c63dc76" providerId="ADAL" clId="{6B30E712-8081-4B58-9721-85D227267DD6}" dt="2022-05-18T20:01:30.667" v="2145" actId="478"/>
          <ac:picMkLst>
            <pc:docMk/>
            <pc:sldMk cId="0" sldId="363"/>
            <ac:picMk id="7" creationId="{98F3FBC8-7E2F-156A-5AAA-BB570527E0D9}"/>
          </ac:picMkLst>
        </pc:picChg>
        <pc:picChg chg="add del mod">
          <ac:chgData name="Catalina Mladin" userId="ecbe660b-0ff8-4b26-a091-67238c63dc76" providerId="ADAL" clId="{6B30E712-8081-4B58-9721-85D227267DD6}" dt="2022-05-18T20:01:29.763" v="2143" actId="478"/>
          <ac:picMkLst>
            <pc:docMk/>
            <pc:sldMk cId="0" sldId="363"/>
            <ac:picMk id="8" creationId="{F6CC9997-EBF7-5DE9-3E15-E6031637E425}"/>
          </ac:picMkLst>
        </pc:picChg>
      </pc:sldChg>
      <pc:sldChg chg="modSp mod">
        <pc:chgData name="Catalina Mladin" userId="ecbe660b-0ff8-4b26-a091-67238c63dc76" providerId="ADAL" clId="{6B30E712-8081-4B58-9721-85D227267DD6}" dt="2022-05-18T21:14:25.971" v="2443" actId="20577"/>
        <pc:sldMkLst>
          <pc:docMk/>
          <pc:sldMk cId="0" sldId="364"/>
        </pc:sldMkLst>
        <pc:spChg chg="mod">
          <ac:chgData name="Catalina Mladin" userId="ecbe660b-0ff8-4b26-a091-67238c63dc76" providerId="ADAL" clId="{6B30E712-8081-4B58-9721-85D227267DD6}" dt="2022-05-18T20:05:57.545" v="2229" actId="1076"/>
          <ac:spMkLst>
            <pc:docMk/>
            <pc:sldMk cId="0" sldId="364"/>
            <ac:spMk id="7170" creationId="{3794A7AC-F975-4B82-9FCA-9C67ECE03726}"/>
          </ac:spMkLst>
        </pc:spChg>
        <pc:spChg chg="mod">
          <ac:chgData name="Catalina Mladin" userId="ecbe660b-0ff8-4b26-a091-67238c63dc76" providerId="ADAL" clId="{6B30E712-8081-4B58-9721-85D227267DD6}" dt="2022-05-18T21:14:25.971" v="2443" actId="20577"/>
          <ac:spMkLst>
            <pc:docMk/>
            <pc:sldMk cId="0" sldId="364"/>
            <ac:spMk id="7171" creationId="{8B215120-9330-4C24-86C0-93DB3C460B0D}"/>
          </ac:spMkLst>
        </pc:spChg>
      </pc:sldChg>
      <pc:sldChg chg="modSp mod">
        <pc:chgData name="Catalina Mladin" userId="ecbe660b-0ff8-4b26-a091-67238c63dc76" providerId="ADAL" clId="{6B30E712-8081-4B58-9721-85D227267DD6}" dt="2022-05-18T19:46:02.649" v="1606" actId="20577"/>
        <pc:sldMkLst>
          <pc:docMk/>
          <pc:sldMk cId="0" sldId="365"/>
        </pc:sldMkLst>
        <pc:spChg chg="mod">
          <ac:chgData name="Catalina Mladin" userId="ecbe660b-0ff8-4b26-a091-67238c63dc76" providerId="ADAL" clId="{6B30E712-8081-4B58-9721-85D227267DD6}" dt="2022-05-18T19:41:03.689" v="1473" actId="20577"/>
          <ac:spMkLst>
            <pc:docMk/>
            <pc:sldMk cId="0" sldId="365"/>
            <ac:spMk id="8194" creationId="{3AFF4909-1900-46CD-87F7-AE296C59418F}"/>
          </ac:spMkLst>
        </pc:spChg>
        <pc:spChg chg="mod">
          <ac:chgData name="Catalina Mladin" userId="ecbe660b-0ff8-4b26-a091-67238c63dc76" providerId="ADAL" clId="{6B30E712-8081-4B58-9721-85D227267DD6}" dt="2022-05-18T19:46:02.649" v="1606" actId="20577"/>
          <ac:spMkLst>
            <pc:docMk/>
            <pc:sldMk cId="0" sldId="365"/>
            <ac:spMk id="8195" creationId="{A955EC6E-B2A1-4AA5-9F6A-E317D7FE324C}"/>
          </ac:spMkLst>
        </pc:spChg>
      </pc:sldChg>
      <pc:sldChg chg="addSp delSp modSp new mod">
        <pc:chgData name="Catalina Mladin" userId="ecbe660b-0ff8-4b26-a091-67238c63dc76" providerId="ADAL" clId="{6B30E712-8081-4B58-9721-85D227267DD6}" dt="2022-05-18T20:00:54.263" v="2137" actId="20577"/>
        <pc:sldMkLst>
          <pc:docMk/>
          <pc:sldMk cId="429906384" sldId="366"/>
        </pc:sldMkLst>
        <pc:spChg chg="mod">
          <ac:chgData name="Catalina Mladin" userId="ecbe660b-0ff8-4b26-a091-67238c63dc76" providerId="ADAL" clId="{6B30E712-8081-4B58-9721-85D227267DD6}" dt="2022-05-18T20:00:54.263" v="2137" actId="20577"/>
          <ac:spMkLst>
            <pc:docMk/>
            <pc:sldMk cId="429906384" sldId="366"/>
            <ac:spMk id="2" creationId="{BF6A493C-A948-A085-D4B2-A2D36258077E}"/>
          </ac:spMkLst>
        </pc:spChg>
        <pc:spChg chg="mod">
          <ac:chgData name="Catalina Mladin" userId="ecbe660b-0ff8-4b26-a091-67238c63dc76" providerId="ADAL" clId="{6B30E712-8081-4B58-9721-85D227267DD6}" dt="2022-05-18T20:00:25.314" v="2136" actId="13926"/>
          <ac:spMkLst>
            <pc:docMk/>
            <pc:sldMk cId="429906384" sldId="366"/>
            <ac:spMk id="3" creationId="{CAAA2040-D7C2-02AA-2DBD-1B661FBC838C}"/>
          </ac:spMkLst>
        </pc:spChg>
        <pc:spChg chg="add del mod">
          <ac:chgData name="Catalina Mladin" userId="ecbe660b-0ff8-4b26-a091-67238c63dc76" providerId="ADAL" clId="{6B30E712-8081-4B58-9721-85D227267DD6}" dt="2022-05-18T19:04:21.505" v="497"/>
          <ac:spMkLst>
            <pc:docMk/>
            <pc:sldMk cId="429906384" sldId="366"/>
            <ac:spMk id="4" creationId="{CF952A31-B834-5FB0-92ED-A983AA81EFCF}"/>
          </ac:spMkLst>
        </pc:spChg>
        <pc:spChg chg="add del mod">
          <ac:chgData name="Catalina Mladin" userId="ecbe660b-0ff8-4b26-a091-67238c63dc76" providerId="ADAL" clId="{6B30E712-8081-4B58-9721-85D227267DD6}" dt="2022-05-18T19:04:21.505" v="497"/>
          <ac:spMkLst>
            <pc:docMk/>
            <pc:sldMk cId="429906384" sldId="366"/>
            <ac:spMk id="5" creationId="{2B1CE752-6DCA-60FC-5624-CB09ED70F834}"/>
          </ac:spMkLst>
        </pc:spChg>
        <pc:picChg chg="add del mod">
          <ac:chgData name="Catalina Mladin" userId="ecbe660b-0ff8-4b26-a091-67238c63dc76" providerId="ADAL" clId="{6B30E712-8081-4B58-9721-85D227267DD6}" dt="2022-05-18T03:43:04.264" v="160" actId="21"/>
          <ac:picMkLst>
            <pc:docMk/>
            <pc:sldMk cId="429906384" sldId="366"/>
            <ac:picMk id="5" creationId="{67F8BD06-9C30-5E92-C4DA-3EDC9ACE0AAE}"/>
          </ac:picMkLst>
        </pc:picChg>
        <pc:picChg chg="add del mod">
          <ac:chgData name="Catalina Mladin" userId="ecbe660b-0ff8-4b26-a091-67238c63dc76" providerId="ADAL" clId="{6B30E712-8081-4B58-9721-85D227267DD6}" dt="2022-05-18T18:42:33.825" v="240" actId="21"/>
          <ac:picMkLst>
            <pc:docMk/>
            <pc:sldMk cId="429906384" sldId="366"/>
            <ac:picMk id="7" creationId="{9020D3E8-26AA-8CBC-2113-A84C8A7C7629}"/>
          </ac:picMkLst>
        </pc:picChg>
      </pc:sldChg>
      <pc:sldChg chg="modSp new mod ord">
        <pc:chgData name="Catalina Mladin" userId="ecbe660b-0ff8-4b26-a091-67238c63dc76" providerId="ADAL" clId="{6B30E712-8081-4B58-9721-85D227267DD6}" dt="2022-05-18T20:02:03.275" v="2166" actId="20577"/>
        <pc:sldMkLst>
          <pc:docMk/>
          <pc:sldMk cId="3883135332" sldId="367"/>
        </pc:sldMkLst>
        <pc:spChg chg="mod">
          <ac:chgData name="Catalina Mladin" userId="ecbe660b-0ff8-4b26-a091-67238c63dc76" providerId="ADAL" clId="{6B30E712-8081-4B58-9721-85D227267DD6}" dt="2022-05-18T20:02:00.118" v="2155" actId="20577"/>
          <ac:spMkLst>
            <pc:docMk/>
            <pc:sldMk cId="3883135332" sldId="367"/>
            <ac:spMk id="2" creationId="{E24C3667-BF69-51E4-DCB7-6C7749E31D8F}"/>
          </ac:spMkLst>
        </pc:spChg>
        <pc:spChg chg="mod">
          <ac:chgData name="Catalina Mladin" userId="ecbe660b-0ff8-4b26-a091-67238c63dc76" providerId="ADAL" clId="{6B30E712-8081-4B58-9721-85D227267DD6}" dt="2022-05-18T20:02:03.275" v="2166" actId="20577"/>
          <ac:spMkLst>
            <pc:docMk/>
            <pc:sldMk cId="3883135332" sldId="367"/>
            <ac:spMk id="3" creationId="{3A5EA358-B66F-A68A-D19E-5C3DD878B689}"/>
          </ac:spMkLst>
        </pc:spChg>
      </pc:sldChg>
      <pc:sldChg chg="delSp modSp new mod">
        <pc:chgData name="Catalina Mladin" userId="ecbe660b-0ff8-4b26-a091-67238c63dc76" providerId="ADAL" clId="{6B30E712-8081-4B58-9721-85D227267DD6}" dt="2022-05-18T19:42:18.843" v="1575" actId="20577"/>
        <pc:sldMkLst>
          <pc:docMk/>
          <pc:sldMk cId="2239188855" sldId="368"/>
        </pc:sldMkLst>
        <pc:spChg chg="mod">
          <ac:chgData name="Catalina Mladin" userId="ecbe660b-0ff8-4b26-a091-67238c63dc76" providerId="ADAL" clId="{6B30E712-8081-4B58-9721-85D227267DD6}" dt="2022-05-18T19:42:18.843" v="1575" actId="20577"/>
          <ac:spMkLst>
            <pc:docMk/>
            <pc:sldMk cId="2239188855" sldId="368"/>
            <ac:spMk id="2" creationId="{7784D678-8C7E-FA89-554B-D883148B82AC}"/>
          </ac:spMkLst>
        </pc:spChg>
        <pc:spChg chg="del">
          <ac:chgData name="Catalina Mladin" userId="ecbe660b-0ff8-4b26-a091-67238c63dc76" providerId="ADAL" clId="{6B30E712-8081-4B58-9721-85D227267DD6}" dt="2022-05-18T19:42:05.628" v="1536" actId="478"/>
          <ac:spMkLst>
            <pc:docMk/>
            <pc:sldMk cId="2239188855" sldId="368"/>
            <ac:spMk id="3" creationId="{844B30FB-2C45-4AC1-6A25-771DDEBAA3A7}"/>
          </ac:spMkLst>
        </pc:spChg>
      </pc:sldChg>
      <pc:sldChg chg="delSp modSp add mod">
        <pc:chgData name="Catalina Mladin" userId="ecbe660b-0ff8-4b26-a091-67238c63dc76" providerId="ADAL" clId="{6B30E712-8081-4B58-9721-85D227267DD6}" dt="2022-05-18T20:03:17.693" v="2174" actId="14100"/>
        <pc:sldMkLst>
          <pc:docMk/>
          <pc:sldMk cId="4197356684" sldId="369"/>
        </pc:sldMkLst>
        <pc:spChg chg="mod">
          <ac:chgData name="Catalina Mladin" userId="ecbe660b-0ff8-4b26-a091-67238c63dc76" providerId="ADAL" clId="{6B30E712-8081-4B58-9721-85D227267DD6}" dt="2022-05-18T20:01:54.776" v="2154" actId="20577"/>
          <ac:spMkLst>
            <pc:docMk/>
            <pc:sldMk cId="4197356684" sldId="369"/>
            <ac:spMk id="6146" creationId="{39BD4D34-87E7-4105-B586-4767AFA2F0F4}"/>
          </ac:spMkLst>
        </pc:spChg>
        <pc:spChg chg="del mod">
          <ac:chgData name="Catalina Mladin" userId="ecbe660b-0ff8-4b26-a091-67238c63dc76" providerId="ADAL" clId="{6B30E712-8081-4B58-9721-85D227267DD6}" dt="2022-05-18T20:01:51.442" v="2152" actId="478"/>
          <ac:spMkLst>
            <pc:docMk/>
            <pc:sldMk cId="4197356684" sldId="369"/>
            <ac:spMk id="6147" creationId="{33CFEE74-7B51-47B2-8BC9-945D38E983E7}"/>
          </ac:spMkLst>
        </pc:spChg>
        <pc:graphicFrameChg chg="del">
          <ac:chgData name="Catalina Mladin" userId="ecbe660b-0ff8-4b26-a091-67238c63dc76" providerId="ADAL" clId="{6B30E712-8081-4B58-9721-85D227267DD6}" dt="2022-05-18T20:01:40.489" v="2148" actId="478"/>
          <ac:graphicFrameMkLst>
            <pc:docMk/>
            <pc:sldMk cId="4197356684" sldId="369"/>
            <ac:graphicFrameMk id="3" creationId="{5807FFFE-2607-361E-2E8B-2621D70FA7D4}"/>
          </ac:graphicFrameMkLst>
        </pc:graphicFrameChg>
        <pc:picChg chg="mod ord">
          <ac:chgData name="Catalina Mladin" userId="ecbe660b-0ff8-4b26-a091-67238c63dc76" providerId="ADAL" clId="{6B30E712-8081-4B58-9721-85D227267DD6}" dt="2022-05-18T20:03:07.156" v="2173" actId="1076"/>
          <ac:picMkLst>
            <pc:docMk/>
            <pc:sldMk cId="4197356684" sldId="369"/>
            <ac:picMk id="7" creationId="{98F3FBC8-7E2F-156A-5AAA-BB570527E0D9}"/>
          </ac:picMkLst>
        </pc:picChg>
        <pc:picChg chg="mod">
          <ac:chgData name="Catalina Mladin" userId="ecbe660b-0ff8-4b26-a091-67238c63dc76" providerId="ADAL" clId="{6B30E712-8081-4B58-9721-85D227267DD6}" dt="2022-05-18T20:03:17.693" v="2174" actId="14100"/>
          <ac:picMkLst>
            <pc:docMk/>
            <pc:sldMk cId="4197356684" sldId="369"/>
            <ac:picMk id="8" creationId="{F6CC9997-EBF7-5DE9-3E15-E6031637E425}"/>
          </ac:picMkLst>
        </pc:pic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#49-e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16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25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May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S6-221254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2023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Discussion on SA6 support of federation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Catalina Mladin, Convida Wireless LLC.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A493C-A948-A085-D4B2-A2D362580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FS_eEDGEApp/ 3GPP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AA2040-D7C2-02AA-2DBD-1B661FBC83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GB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Key issue #20: </a:t>
            </a:r>
            <a:r>
              <a:rPr lang="en-US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Method of supporting </a:t>
            </a:r>
            <a:r>
              <a:rPr lang="en-US" sz="2400" dirty="0">
                <a:effectLst/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federated EAS service</a:t>
            </a:r>
          </a:p>
          <a:p>
            <a:pPr lvl="1"/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support federated EAS context management, relocation of the federated EAS context for service continuity,  discover EAS that provides the services of the federated EASs.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/>
              <a:t>9.1 Federation and Roaming</a:t>
            </a:r>
          </a:p>
          <a:p>
            <a:pPr marL="457200" lvl="1">
              <a:spcBef>
                <a:spcPts val="0"/>
              </a:spcBef>
              <a:spcAft>
                <a:spcPts val="90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PLMN operator provides connectivity between the end user and the edge services provided by the ECSP. PLMN operator: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17880" lvl="1" indent="-180340">
              <a:spcBef>
                <a:spcPts val="0"/>
              </a:spcBef>
              <a:spcAft>
                <a:spcPts val="90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can have service agreement for roaming including agreements for Edge Computing services, and/or </a:t>
            </a:r>
            <a:r>
              <a:rPr lang="en-GB" sz="14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federation with a single or multiple PLMN operators. </a:t>
            </a:r>
            <a:endParaRPr lang="en-US" sz="1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lvl="1">
              <a:spcBef>
                <a:spcPts val="0"/>
              </a:spcBef>
              <a:spcAft>
                <a:spcPts val="90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ECSP provides the edge services. ECSP: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17880" lvl="1" indent="-180340">
              <a:spcBef>
                <a:spcPts val="0"/>
              </a:spcBef>
              <a:spcAft>
                <a:spcPts val="90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can have </a:t>
            </a:r>
            <a:r>
              <a:rPr lang="en-GB" sz="14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federation partnership </a:t>
            </a: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 share edge services with a single or multiple ECSPs.</a:t>
            </a:r>
          </a:p>
          <a:p>
            <a:pPr algn="l"/>
            <a:r>
              <a:rPr lang="en-US" sz="2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TR 33.980</a:t>
            </a:r>
            <a:endParaRPr 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 act of establishing a relationship between two entities or an association compromising any number of service providers and identity providers.</a:t>
            </a:r>
          </a:p>
          <a:p>
            <a:pPr marL="817880" lvl="1" indent="-180340">
              <a:spcBef>
                <a:spcPts val="0"/>
              </a:spcBef>
              <a:spcAft>
                <a:spcPts val="900"/>
              </a:spcAft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90638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577" y="572708"/>
            <a:ext cx="10515600" cy="1104917"/>
          </a:xfrm>
        </p:spPr>
        <p:txBody>
          <a:bodyPr/>
          <a:lstStyle/>
          <a:p>
            <a:r>
              <a:rPr lang="en-GB" altLang="en-US" dirty="0"/>
              <a:t>Questions (based on clause 9.1 concept)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577" y="1825625"/>
            <a:ext cx="10818223" cy="4351338"/>
          </a:xfrm>
        </p:spPr>
        <p:txBody>
          <a:bodyPr/>
          <a:lstStyle/>
          <a:p>
            <a:r>
              <a:rPr lang="en-US" dirty="0"/>
              <a:t>Can we assume the following?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SL/Edge Federation = The union of multiple SL/ Edge platforms provided by different SPs and based on an agreement on enabling application clients of one SP to consume services form platforms by another SP </a:t>
            </a:r>
          </a:p>
          <a:p>
            <a:r>
              <a:rPr lang="en-US" dirty="0"/>
              <a:t>For SA6 purposes, does PLMN operator federation partnership </a:t>
            </a:r>
            <a:r>
              <a:rPr lang="en-US"/>
              <a:t>restrict SP </a:t>
            </a:r>
            <a:r>
              <a:rPr lang="en-US" dirty="0"/>
              <a:t>to </a:t>
            </a:r>
            <a:r>
              <a:rPr lang="en-US"/>
              <a:t>being the PLMN operator?</a:t>
            </a:r>
            <a:endParaRPr lang="en-US" dirty="0"/>
          </a:p>
          <a:p>
            <a:r>
              <a:rPr lang="en-US" dirty="0"/>
              <a:t>Is it correct to say that CAPIF addresses SL federation ?</a:t>
            </a:r>
          </a:p>
          <a:p>
            <a:r>
              <a:rPr lang="en-US" dirty="0"/>
              <a:t>Do “federated discovery”, “federated EAS services” etc. apply only to SL/Edge federations, or do they mean “distributed discovery”, “distributed EAS services”, etc.?</a:t>
            </a:r>
            <a:br>
              <a:rPr lang="en-US" dirty="0"/>
            </a:b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Proposal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Clarify “federation” definition in specs: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altLang="en-US" dirty="0"/>
              <a:t>Explicit definition (including definition of “federation partnership” PLMN operators) OR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altLang="en-US" dirty="0"/>
              <a:t>Change “federation” -&gt; “inter-ECSP”</a:t>
            </a:r>
          </a:p>
          <a:p>
            <a:r>
              <a:rPr lang="en-US" altLang="en-US" dirty="0"/>
              <a:t>Clarify whether/how GSMA OPG.02 work (or others) affect the scope of SA6 work (e.g. GSMA framework -&gt; SA6 architecture or deployment)</a:t>
            </a:r>
          </a:p>
          <a:p>
            <a:r>
              <a:rPr lang="en-US" altLang="en-US" dirty="0"/>
              <a:t>Clarify non-Edge impact of considering “federation” in SA6 scope.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4D678-8C7E-FA89-554B-D883148B8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76541"/>
            <a:ext cx="10515600" cy="1104917"/>
          </a:xfrm>
        </p:spPr>
        <p:txBody>
          <a:bodyPr/>
          <a:lstStyle/>
          <a:p>
            <a:r>
              <a:rPr lang="en-US" dirty="0"/>
              <a:t>Supporting slides</a:t>
            </a:r>
          </a:p>
        </p:txBody>
      </p:sp>
    </p:spTree>
    <p:extLst>
      <p:ext uri="{BB962C8B-B14F-4D97-AF65-F5344CB8AC3E}">
        <p14:creationId xmlns:p14="http://schemas.microsoft.com/office/powerpoint/2010/main" val="223918885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TR 23.700-98 clause 9.1 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508783B-600B-CFC7-948E-291244EC23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20762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BD29A531-5A83-2324-D0BD-2DABD90C99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674" y="24468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807FFFE-2607-361E-2E8B-2621D70FA7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9955215"/>
              </p:ext>
            </p:extLst>
          </p:nvPr>
        </p:nvGraphicFramePr>
        <p:xfrm>
          <a:off x="2471058" y="1690688"/>
          <a:ext cx="5624214" cy="44333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3" imgW="9705759" imgH="7629525" progId="Visio.Drawing.15">
                  <p:embed/>
                </p:oleObj>
              </mc:Choice>
              <mc:Fallback>
                <p:oleObj r:id="rId3" imgW="9705759" imgH="7629525" progId="Visio.Drawing.15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807FFFE-2607-361E-2E8B-2621D70FA7D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1058" y="1690688"/>
                        <a:ext cx="5624214" cy="44333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8F3FBC8-7E2F-156A-5AAA-BB570527E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1232" y="1933314"/>
            <a:ext cx="6130768" cy="4201285"/>
          </a:xfrm>
          <a:prstGeom prst="rect">
            <a:avLst/>
          </a:prstGeom>
        </p:spPr>
      </p:pic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en-US" dirty="0"/>
            </a:br>
            <a:r>
              <a:rPr lang="en-US" altLang="en-US" dirty="0"/>
              <a:t>GSMA OPG.02 </a:t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508783B-600B-CFC7-948E-291244EC23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20762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6CC9997-EBF7-5DE9-3E15-E6031637E4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817" y="1933314"/>
            <a:ext cx="7278957" cy="3567149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BD29A531-5A83-2324-D0BD-2DABD90C99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674" y="24468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35668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C3667-BF69-51E4-DCB7-6C7749E31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ETSI MEC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5EA358-B66F-A68A-D19E-5C3DD878B6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deployment of multiple MEC system providers (ETSI MEC and non-ETSI MEC), enabling Application clients from one system to consume service form AS deployed in another system.</a:t>
            </a:r>
          </a:p>
        </p:txBody>
      </p:sp>
    </p:spTree>
    <p:extLst>
      <p:ext uri="{BB962C8B-B14F-4D97-AF65-F5344CB8AC3E}">
        <p14:creationId xmlns:p14="http://schemas.microsoft.com/office/powerpoint/2010/main" val="388313533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eting_x0020_ref_x002e_ xmlns="d78def48-27c6-4979-bba9-c862a2df76a0" xsi:nil="true"/>
    <Standard_x0020_subgroup xmlns="d78def48-27c6-4979-bba9-c862a2df76a0" xsi:nil="true"/>
    <Meeting_x0020_date xmlns="d78def48-27c6-4979-bba9-c862a2df76a0" xsi:nil="true"/>
    <IconOverlay xmlns="http://schemas.microsoft.com/sharepoint/v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44A18A50E4D44392C0F13FE4390A30" ma:contentTypeVersion="15" ma:contentTypeDescription="Create a new document." ma:contentTypeScope="" ma:versionID="ad7256db7f370d2c8151dbb5808b8946">
  <xsd:schema xmlns:xsd="http://www.w3.org/2001/XMLSchema" xmlns:xs="http://www.w3.org/2001/XMLSchema" xmlns:p="http://schemas.microsoft.com/office/2006/metadata/properties" xmlns:ns2="d78def48-27c6-4979-bba9-c862a2df76a0" xmlns:ns3="http://schemas.microsoft.com/sharepoint/v4" xmlns:ns4="d6ffdcea-b8d5-430d-84fc-948dbfcb5364" xmlns:ns5="0f87353b-0140-45a3-9269-85d3f6ef8bfa" targetNamespace="http://schemas.microsoft.com/office/2006/metadata/properties" ma:root="true" ma:fieldsID="d998d4d10be5cfc9b2db79b680a3db16" ns2:_="" ns3:_="" ns4:_="" ns5:_="">
    <xsd:import namespace="d78def48-27c6-4979-bba9-c862a2df76a0"/>
    <xsd:import namespace="http://schemas.microsoft.com/sharepoint/v4"/>
    <xsd:import namespace="d6ffdcea-b8d5-430d-84fc-948dbfcb5364"/>
    <xsd:import namespace="0f87353b-0140-45a3-9269-85d3f6ef8bf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Standard_x0020_subgroup" minOccurs="0"/>
                <xsd:element ref="ns2:Meeting_x0020_ref_x002e_" minOccurs="0"/>
                <xsd:element ref="ns2:Meeting_x0020_date" minOccurs="0"/>
                <xsd:element ref="ns3:IconOverlay" minOccurs="0"/>
                <xsd:element ref="ns4:SharedWithUsers" minOccurs="0"/>
                <xsd:element ref="ns5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8def48-27c6-4979-bba9-c862a2df76a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Standard_x0020_subgroup" ma:index="12" nillable="true" ma:displayName="Standard subgroup" ma:internalName="Standard_x0020_subgroup">
      <xsd:simpleType>
        <xsd:restriction base="dms:Text">
          <xsd:maxLength value="255"/>
        </xsd:restriction>
      </xsd:simpleType>
    </xsd:element>
    <xsd:element name="Meeting_x0020_ref_x002e_" ma:index="13" nillable="true" ma:displayName="Meeting ref." ma:internalName="Meeting_x0020_ref_x002e_">
      <xsd:simpleType>
        <xsd:restriction base="dms:Text">
          <xsd:maxLength value="255"/>
        </xsd:restriction>
      </xsd:simpleType>
    </xsd:element>
    <xsd:element name="Meeting_x0020_date" ma:index="14" nillable="true" ma:displayName="Meeting date" ma:format="DateOnly" ma:internalName="Meeting_x0020_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5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ffdcea-b8d5-430d-84fc-948dbfcb536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87353b-0140-45a3-9269-85d3f6ef8bfa" elementFormDefault="qualified">
    <xsd:import namespace="http://schemas.microsoft.com/office/2006/documentManagement/types"/>
    <xsd:import namespace="http://schemas.microsoft.com/office/infopath/2007/PartnerControls"/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0f87353b-0140-45a3-9269-85d3f6ef8bfa"/>
    <ds:schemaRef ds:uri="d6ffdcea-b8d5-430d-84fc-948dbfcb5364"/>
    <ds:schemaRef ds:uri="http://schemas.microsoft.com/sharepoint/v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d78def48-27c6-4979-bba9-c862a2df76a0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22AAC23-BC0B-4C8D-8D96-123FE18A4E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8def48-27c6-4979-bba9-c862a2df76a0"/>
    <ds:schemaRef ds:uri="http://schemas.microsoft.com/sharepoint/v4"/>
    <ds:schemaRef ds:uri="d6ffdcea-b8d5-430d-84fc-948dbfcb5364"/>
    <ds:schemaRef ds:uri="0f87353b-0140-45a3-9269-85d3f6ef8bf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5444</TotalTime>
  <Words>389</Words>
  <Application>Microsoft Office PowerPoint</Application>
  <PresentationFormat>Widescreen</PresentationFormat>
  <Paragraphs>29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Times New Roman</vt:lpstr>
      <vt:lpstr>Office Theme</vt:lpstr>
      <vt:lpstr>Microsoft Visio Drawing</vt:lpstr>
      <vt:lpstr>Discussion on SA6 support of federation</vt:lpstr>
      <vt:lpstr>FS_eEDGEApp/ 3GPP concepts</vt:lpstr>
      <vt:lpstr>Questions (based on clause 9.1 concept)</vt:lpstr>
      <vt:lpstr>Proposal</vt:lpstr>
      <vt:lpstr>Supporting slides</vt:lpstr>
      <vt:lpstr>TR 23.700-98 clause 9.1 </vt:lpstr>
      <vt:lpstr> GSMA OPG.02  </vt:lpstr>
      <vt:lpstr>ETSI MEC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editiorial</cp:lastModifiedBy>
  <cp:revision>604</cp:revision>
  <dcterms:created xsi:type="dcterms:W3CDTF">2010-02-05T13:52:04Z</dcterms:created>
  <dcterms:modified xsi:type="dcterms:W3CDTF">2022-05-19T13:55:19Z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0x0101003244A18A50E4D44392C0F13FE4390A30</vt:lpwstr>
  </property>
</Properties>
</file>