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9" r:id="rId6"/>
    <p:sldId id="370" r:id="rId7"/>
    <p:sldId id="371" r:id="rId8"/>
    <p:sldId id="364" r:id="rId9"/>
    <p:sldId id="366" r:id="rId10"/>
    <p:sldId id="376" r:id="rId11"/>
    <p:sldId id="37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036473-23A4-4EC3-BD90-12564E8AE22C}" v="2" dt="2022-04-26T23:17:22.4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627" autoAdjust="0"/>
    <p:restoredTop sz="94679" autoAdjust="0"/>
  </p:normalViewPr>
  <p:slideViewPr>
    <p:cSldViewPr snapToGrid="0">
      <p:cViewPr varScale="1">
        <p:scale>
          <a:sx n="99" d="100"/>
          <a:sy n="99" d="100"/>
        </p:scale>
        <p:origin x="65" y="59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B1036473-23A4-4EC3-BD90-12564E8AE22C}"/>
    <pc:docChg chg="undo custSel addSld delSld modSld modMainMaster">
      <pc:chgData name="Alan Soloway" userId="0fba1a10-d962-45e3-b40e-c1d035eec118" providerId="ADAL" clId="{B1036473-23A4-4EC3-BD90-12564E8AE22C}" dt="2022-04-29T12:29:45.646" v="2141" actId="20577"/>
      <pc:docMkLst>
        <pc:docMk/>
      </pc:docMkLst>
      <pc:sldChg chg="modSp mod">
        <pc:chgData name="Alan Soloway" userId="0fba1a10-d962-45e3-b40e-c1d035eec118" providerId="ADAL" clId="{B1036473-23A4-4EC3-BD90-12564E8AE22C}" dt="2022-04-26T23:01:42.600" v="1165" actId="20577"/>
        <pc:sldMkLst>
          <pc:docMk/>
          <pc:sldMk cId="0" sldId="341"/>
        </pc:sldMkLst>
        <pc:spChg chg="mod">
          <ac:chgData name="Alan Soloway" userId="0fba1a10-d962-45e3-b40e-c1d035eec118" providerId="ADAL" clId="{B1036473-23A4-4EC3-BD90-12564E8AE22C}" dt="2022-04-26T23:01:42.600" v="116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del mod">
        <pc:chgData name="Alan Soloway" userId="0fba1a10-d962-45e3-b40e-c1d035eec118" providerId="ADAL" clId="{B1036473-23A4-4EC3-BD90-12564E8AE22C}" dt="2022-04-26T22:53:21.402" v="1016" actId="47"/>
        <pc:sldMkLst>
          <pc:docMk/>
          <pc:sldMk cId="0" sldId="363"/>
        </pc:sldMkLst>
        <pc:spChg chg="mod">
          <ac:chgData name="Alan Soloway" userId="0fba1a10-d962-45e3-b40e-c1d035eec118" providerId="ADAL" clId="{B1036473-23A4-4EC3-BD90-12564E8AE22C}" dt="2022-04-26T22:37:27.814" v="22" actId="20577"/>
          <ac:spMkLst>
            <pc:docMk/>
            <pc:sldMk cId="0" sldId="363"/>
            <ac:spMk id="6146" creationId="{39BD4D34-87E7-4105-B586-4767AFA2F0F4}"/>
          </ac:spMkLst>
        </pc:spChg>
        <pc:spChg chg="mod">
          <ac:chgData name="Alan Soloway" userId="0fba1a10-d962-45e3-b40e-c1d035eec118" providerId="ADAL" clId="{B1036473-23A4-4EC3-BD90-12564E8AE22C}" dt="2022-04-26T22:39:19.217" v="81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Alan Soloway" userId="0fba1a10-d962-45e3-b40e-c1d035eec118" providerId="ADAL" clId="{B1036473-23A4-4EC3-BD90-12564E8AE22C}" dt="2022-04-26T22:58:08.266" v="1142" actId="20577"/>
        <pc:sldMkLst>
          <pc:docMk/>
          <pc:sldMk cId="0" sldId="364"/>
        </pc:sldMkLst>
        <pc:spChg chg="mod">
          <ac:chgData name="Alan Soloway" userId="0fba1a10-d962-45e3-b40e-c1d035eec118" providerId="ADAL" clId="{B1036473-23A4-4EC3-BD90-12564E8AE22C}" dt="2022-04-26T22:58:08.266" v="1142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B1036473-23A4-4EC3-BD90-12564E8AE22C}" dt="2022-04-26T22:57:27.386" v="1106" actId="20577"/>
        <pc:sldMkLst>
          <pc:docMk/>
          <pc:sldMk cId="84808076" sldId="366"/>
        </pc:sldMkLst>
        <pc:spChg chg="mod">
          <ac:chgData name="Alan Soloway" userId="0fba1a10-d962-45e3-b40e-c1d035eec118" providerId="ADAL" clId="{B1036473-23A4-4EC3-BD90-12564E8AE22C}" dt="2022-04-26T22:57:27.386" v="1106" actId="20577"/>
          <ac:spMkLst>
            <pc:docMk/>
            <pc:sldMk cId="84808076" sldId="366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6T22:53:01.077" v="1015" actId="14"/>
          <ac:spMkLst>
            <pc:docMk/>
            <pc:sldMk cId="84808076" sldId="366"/>
            <ac:spMk id="7171" creationId="{8B215120-9330-4C24-86C0-93DB3C460B0D}"/>
          </ac:spMkLst>
        </pc:spChg>
      </pc:sldChg>
      <pc:sldChg chg="modSp del mod">
        <pc:chgData name="Alan Soloway" userId="0fba1a10-d962-45e3-b40e-c1d035eec118" providerId="ADAL" clId="{B1036473-23A4-4EC3-BD90-12564E8AE22C}" dt="2022-04-26T22:49:10.075" v="846" actId="47"/>
        <pc:sldMkLst>
          <pc:docMk/>
          <pc:sldMk cId="252122931" sldId="367"/>
        </pc:sldMkLst>
        <pc:spChg chg="mod">
          <ac:chgData name="Alan Soloway" userId="0fba1a10-d962-45e3-b40e-c1d035eec118" providerId="ADAL" clId="{B1036473-23A4-4EC3-BD90-12564E8AE22C}" dt="2022-04-26T22:48:08.484" v="789" actId="6549"/>
          <ac:spMkLst>
            <pc:docMk/>
            <pc:sldMk cId="252122931" sldId="367"/>
            <ac:spMk id="7171" creationId="{8B215120-9330-4C24-86C0-93DB3C460B0D}"/>
          </ac:spMkLst>
        </pc:spChg>
      </pc:sldChg>
      <pc:sldChg chg="del">
        <pc:chgData name="Alan Soloway" userId="0fba1a10-d962-45e3-b40e-c1d035eec118" providerId="ADAL" clId="{B1036473-23A4-4EC3-BD90-12564E8AE22C}" dt="2022-04-26T22:49:14.083" v="847" actId="47"/>
        <pc:sldMkLst>
          <pc:docMk/>
          <pc:sldMk cId="2200946762" sldId="368"/>
        </pc:sldMkLst>
      </pc:sldChg>
      <pc:sldChg chg="modSp mod">
        <pc:chgData name="Alan Soloway" userId="0fba1a10-d962-45e3-b40e-c1d035eec118" providerId="ADAL" clId="{B1036473-23A4-4EC3-BD90-12564E8AE22C}" dt="2022-04-29T12:15:53.028" v="2061" actId="20577"/>
        <pc:sldMkLst>
          <pc:docMk/>
          <pc:sldMk cId="359767932" sldId="369"/>
        </pc:sldMkLst>
        <pc:spChg chg="mod">
          <ac:chgData name="Alan Soloway" userId="0fba1a10-d962-45e3-b40e-c1d035eec118" providerId="ADAL" clId="{B1036473-23A4-4EC3-BD90-12564E8AE22C}" dt="2022-04-26T22:39:02.468" v="78" actId="20577"/>
          <ac:spMkLst>
            <pc:docMk/>
            <pc:sldMk cId="359767932" sldId="369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9T12:15:53.028" v="2061" actId="20577"/>
          <ac:spMkLst>
            <pc:docMk/>
            <pc:sldMk cId="359767932" sldId="369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B1036473-23A4-4EC3-BD90-12564E8AE22C}" dt="2022-04-29T12:29:45.646" v="2141" actId="20577"/>
        <pc:sldMkLst>
          <pc:docMk/>
          <pc:sldMk cId="1645116927" sldId="370"/>
        </pc:sldMkLst>
        <pc:spChg chg="mod">
          <ac:chgData name="Alan Soloway" userId="0fba1a10-d962-45e3-b40e-c1d035eec118" providerId="ADAL" clId="{B1036473-23A4-4EC3-BD90-12564E8AE22C}" dt="2022-04-26T22:59:08.555" v="1146" actId="20577"/>
          <ac:spMkLst>
            <pc:docMk/>
            <pc:sldMk cId="1645116927" sldId="370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9T12:29:45.646" v="2141" actId="20577"/>
          <ac:spMkLst>
            <pc:docMk/>
            <pc:sldMk cId="1645116927" sldId="370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B1036473-23A4-4EC3-BD90-12564E8AE22C}" dt="2022-04-29T12:18:50.111" v="2105" actId="20577"/>
        <pc:sldMkLst>
          <pc:docMk/>
          <pc:sldMk cId="3464179601" sldId="371"/>
        </pc:sldMkLst>
        <pc:spChg chg="mod">
          <ac:chgData name="Alan Soloway" userId="0fba1a10-d962-45e3-b40e-c1d035eec118" providerId="ADAL" clId="{B1036473-23A4-4EC3-BD90-12564E8AE22C}" dt="2022-04-29T12:18:50.111" v="2105" actId="20577"/>
          <ac:spMkLst>
            <pc:docMk/>
            <pc:sldMk cId="3464179601" sldId="371"/>
            <ac:spMk id="7171" creationId="{8B215120-9330-4C24-86C0-93DB3C460B0D}"/>
          </ac:spMkLst>
        </pc:spChg>
      </pc:sldChg>
      <pc:sldChg chg="del">
        <pc:chgData name="Alan Soloway" userId="0fba1a10-d962-45e3-b40e-c1d035eec118" providerId="ADAL" clId="{B1036473-23A4-4EC3-BD90-12564E8AE22C}" dt="2022-04-26T22:54:42.688" v="1026" actId="47"/>
        <pc:sldMkLst>
          <pc:docMk/>
          <pc:sldMk cId="2341620424" sldId="372"/>
        </pc:sldMkLst>
      </pc:sldChg>
      <pc:sldChg chg="del">
        <pc:chgData name="Alan Soloway" userId="0fba1a10-d962-45e3-b40e-c1d035eec118" providerId="ADAL" clId="{B1036473-23A4-4EC3-BD90-12564E8AE22C}" dt="2022-04-26T22:57:05.275" v="1101" actId="47"/>
        <pc:sldMkLst>
          <pc:docMk/>
          <pc:sldMk cId="3685371038" sldId="373"/>
        </pc:sldMkLst>
      </pc:sldChg>
      <pc:sldChg chg="modSp mod">
        <pc:chgData name="Alan Soloway" userId="0fba1a10-d962-45e3-b40e-c1d035eec118" providerId="ADAL" clId="{B1036473-23A4-4EC3-BD90-12564E8AE22C}" dt="2022-04-26T22:43:11.836" v="406" actId="6549"/>
        <pc:sldMkLst>
          <pc:docMk/>
          <pc:sldMk cId="1911797511" sldId="375"/>
        </pc:sldMkLst>
        <pc:spChg chg="mod">
          <ac:chgData name="Alan Soloway" userId="0fba1a10-d962-45e3-b40e-c1d035eec118" providerId="ADAL" clId="{B1036473-23A4-4EC3-BD90-12564E8AE22C}" dt="2022-04-26T22:43:11.836" v="406" actId="6549"/>
          <ac:spMkLst>
            <pc:docMk/>
            <pc:sldMk cId="1911797511" sldId="375"/>
            <ac:spMk id="3" creationId="{76AC59EE-A770-45A8-9493-467B3D664987}"/>
          </ac:spMkLst>
        </pc:spChg>
      </pc:sldChg>
      <pc:sldChg chg="modSp add mod">
        <pc:chgData name="Alan Soloway" userId="0fba1a10-d962-45e3-b40e-c1d035eec118" providerId="ADAL" clId="{B1036473-23A4-4EC3-BD90-12564E8AE22C}" dt="2022-04-26T23:00:57.963" v="1163" actId="6549"/>
        <pc:sldMkLst>
          <pc:docMk/>
          <pc:sldMk cId="1277262073" sldId="376"/>
        </pc:sldMkLst>
        <pc:spChg chg="mod">
          <ac:chgData name="Alan Soloway" userId="0fba1a10-d962-45e3-b40e-c1d035eec118" providerId="ADAL" clId="{B1036473-23A4-4EC3-BD90-12564E8AE22C}" dt="2022-04-26T23:00:57.963" v="1163" actId="6549"/>
          <ac:spMkLst>
            <pc:docMk/>
            <pc:sldMk cId="1277262073" sldId="376"/>
            <ac:spMk id="7171" creationId="{8B215120-9330-4C24-86C0-93DB3C460B0D}"/>
          </ac:spMkLst>
        </pc:spChg>
      </pc:sldChg>
      <pc:sldChg chg="modSp add del mod">
        <pc:chgData name="Alan Soloway" userId="0fba1a10-d962-45e3-b40e-c1d035eec118" providerId="ADAL" clId="{B1036473-23A4-4EC3-BD90-12564E8AE22C}" dt="2022-04-29T12:23:49.256" v="2106" actId="47"/>
        <pc:sldMkLst>
          <pc:docMk/>
          <pc:sldMk cId="2761759340" sldId="377"/>
        </pc:sldMkLst>
        <pc:spChg chg="mod">
          <ac:chgData name="Alan Soloway" userId="0fba1a10-d962-45e3-b40e-c1d035eec118" providerId="ADAL" clId="{B1036473-23A4-4EC3-BD90-12564E8AE22C}" dt="2022-04-26T23:17:45.040" v="1608" actId="20577"/>
          <ac:spMkLst>
            <pc:docMk/>
            <pc:sldMk cId="2761759340" sldId="377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6T23:20:54.400" v="2025" actId="20577"/>
          <ac:spMkLst>
            <pc:docMk/>
            <pc:sldMk cId="2761759340" sldId="377"/>
            <ac:spMk id="7171" creationId="{8B215120-9330-4C24-86C0-93DB3C460B0D}"/>
          </ac:spMkLst>
        </pc:spChg>
      </pc:sldChg>
      <pc:sldMasterChg chg="modSp mod">
        <pc:chgData name="Alan Soloway" userId="0fba1a10-d962-45e3-b40e-c1d035eec118" providerId="ADAL" clId="{B1036473-23A4-4EC3-BD90-12564E8AE22C}" dt="2022-04-26T22:36:30.031" v="13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B1036473-23A4-4EC3-BD90-12564E8AE22C}" dt="2022-04-26T22:36:24.042" v="10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Alan Soloway" userId="0fba1a10-d962-45e3-b40e-c1d035eec118" providerId="ADAL" clId="{B1036473-23A4-4EC3-BD90-12564E8AE22C}" dt="2022-04-26T22:36:30.031" v="13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May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/>
              <a:t>S6-221012</a:t>
            </a:r>
            <a:r>
              <a:rPr lang="en-GB" altLang="en-US" sz="120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Meetings and Conference Calls - Decisions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Alan Soloway (Qualcomm)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SA6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Number of Sessions during F2F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352" y="1767431"/>
            <a:ext cx="11371699" cy="4670190"/>
          </a:xfrm>
        </p:spPr>
        <p:txBody>
          <a:bodyPr/>
          <a:lstStyle/>
          <a:p>
            <a:r>
              <a:rPr lang="en-US" dirty="0"/>
              <a:t>Five quarters per day (except Friday) will be scheduled for each F2F meeting in Rel-18 to align with the work planning</a:t>
            </a:r>
          </a:p>
          <a:p>
            <a:r>
              <a:rPr lang="en-US" dirty="0"/>
              <a:t>Four or five quarters per day (except Friday) will be used when planning future release work depending on the work scope</a:t>
            </a:r>
          </a:p>
          <a:p>
            <a:r>
              <a:rPr lang="en-US" dirty="0"/>
              <a:t>There will be at most one parallel session for up to ten quarters during a meeting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6793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F2F Meeting Logistics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will only be one ordinary meeting planned for Q3</a:t>
            </a:r>
          </a:p>
          <a:p>
            <a:r>
              <a:rPr lang="en-US" altLang="en-US" dirty="0"/>
              <a:t>Moving meetings once the schedule has been set will be avoided unless a significant impact to the WG is identified</a:t>
            </a:r>
          </a:p>
          <a:p>
            <a:r>
              <a:rPr lang="en-US" altLang="en-US" dirty="0"/>
              <a:t>Major regional holidays will be avoided</a:t>
            </a:r>
          </a:p>
          <a:p>
            <a:r>
              <a:rPr lang="en-US" altLang="en-US" dirty="0"/>
              <a:t>Opportunities to co-locate with other WGs will be evaluated based upon need and logistics</a:t>
            </a:r>
          </a:p>
          <a:p>
            <a:r>
              <a:rPr lang="en-US" altLang="en-US" dirty="0"/>
              <a:t>Meeting duration will be 5 sequential days (Monday – Friday)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511692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Procedures for F2F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limited amount of discussion is possible during the meeting time</a:t>
            </a:r>
          </a:p>
          <a:p>
            <a:r>
              <a:rPr lang="en-US" dirty="0"/>
              <a:t>All documents submitted to a meeting by the submission deadline will be handled, but discussion may be limited for contributions</a:t>
            </a:r>
          </a:p>
          <a:p>
            <a:r>
              <a:rPr lang="en-US" dirty="0"/>
              <a:t>Management of the discussions during meetings has been at the discretion of the Chair</a:t>
            </a:r>
          </a:p>
          <a:p>
            <a:r>
              <a:rPr lang="en-US" altLang="en-US" dirty="0"/>
              <a:t>The current method will be used unless proposals are brought forth</a:t>
            </a:r>
          </a:p>
          <a:p>
            <a:r>
              <a:rPr lang="en-US" dirty="0"/>
              <a:t>Proposals must be endorsed before being implemented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17960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Number of Conference Calls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methodology for deciding on and planning for the number of conference calls between and during meetings has been successful</a:t>
            </a:r>
          </a:p>
          <a:p>
            <a:r>
              <a:rPr lang="en-US" altLang="en-US" dirty="0"/>
              <a:t>The current method will be used unless proposals are brought forth</a:t>
            </a:r>
          </a:p>
          <a:p>
            <a:r>
              <a:rPr lang="en-US" dirty="0"/>
              <a:t>Proposals must be endorsed before being implemented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Timing of Conference Calls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It is apparent that the current conference call times are advantageous to some regions</a:t>
            </a:r>
          </a:p>
          <a:p>
            <a:r>
              <a:rPr lang="en-US" altLang="en-US" dirty="0"/>
              <a:t>The current method will be used unless proposals are brought forth</a:t>
            </a:r>
          </a:p>
          <a:p>
            <a:r>
              <a:rPr lang="en-US" dirty="0"/>
              <a:t>Proposals must be endorsed before being implemented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480807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Procedures during Conference Calls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97913"/>
          </a:xfrm>
        </p:spPr>
        <p:txBody>
          <a:bodyPr/>
          <a:lstStyle/>
          <a:p>
            <a:r>
              <a:rPr lang="en-US" altLang="en-US" dirty="0"/>
              <a:t>Management of the conference calls has been effective</a:t>
            </a:r>
          </a:p>
          <a:p>
            <a:r>
              <a:rPr lang="en-US" altLang="en-US" dirty="0"/>
              <a:t>The current method will be used unless proposals are brought forth</a:t>
            </a:r>
          </a:p>
          <a:p>
            <a:r>
              <a:rPr lang="en-US" dirty="0"/>
              <a:t>Proposals must be endorsed before being implemented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772620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44277-0A6F-45A3-8E61-EFC0DE665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88302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C59EE-A770-45A8-9493-467B3D664987}"/>
              </a:ext>
            </a:extLst>
          </p:cNvPr>
          <p:cNvSpPr txBox="1">
            <a:spLocks/>
          </p:cNvSpPr>
          <p:nvPr/>
        </p:nvSpPr>
        <p:spPr>
          <a:xfrm>
            <a:off x="926673" y="3945716"/>
            <a:ext cx="10690502" cy="204392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dirty="0"/>
              <a:t>Endorse this (or a revised version of this) document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dirty="0"/>
              <a:t>Any proposals related to these endorsed principles will be considered</a:t>
            </a:r>
          </a:p>
        </p:txBody>
      </p:sp>
    </p:spTree>
    <p:extLst>
      <p:ext uri="{BB962C8B-B14F-4D97-AF65-F5344CB8AC3E}">
        <p14:creationId xmlns:p14="http://schemas.microsoft.com/office/powerpoint/2010/main" val="1911797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5564</TotalTime>
  <Words>345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Meetings and Conference Calls - Decisions</vt:lpstr>
      <vt:lpstr>Number of Sessions during F2F meetings</vt:lpstr>
      <vt:lpstr>F2F Meeting Logistics</vt:lpstr>
      <vt:lpstr>Procedures for F2F Meetings</vt:lpstr>
      <vt:lpstr>Number of Conference Calls</vt:lpstr>
      <vt:lpstr>Timing of Conference Calls</vt:lpstr>
      <vt:lpstr>Procedures during Conference Calls</vt:lpstr>
      <vt:lpstr>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603</cp:revision>
  <dcterms:created xsi:type="dcterms:W3CDTF">2010-02-05T13:52:04Z</dcterms:created>
  <dcterms:modified xsi:type="dcterms:W3CDTF">2022-05-09T19:00:38Z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