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64" r:id="rId7"/>
    <p:sldId id="367" r:id="rId8"/>
    <p:sldId id="368" r:id="rId9"/>
    <p:sldId id="369" r:id="rId10"/>
    <p:sldId id="370" r:id="rId11"/>
    <p:sldId id="36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93" d="100"/>
          <a:sy n="93" d="100"/>
        </p:scale>
        <p:origin x="108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#49-bis-e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June – 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July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Floor control signalling over QCI 65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Nathan Jeyaratnarajah and S.(Ram) Ramanan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UK Home Office 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Floor control </a:t>
            </a:r>
            <a:r>
              <a:rPr lang="en-US" altLang="en-US" dirty="0" err="1"/>
              <a:t>signalling</a:t>
            </a:r>
            <a:r>
              <a:rPr lang="en-US" altLang="en-US" dirty="0"/>
              <a:t> in 3GPP specs</a:t>
            </a:r>
          </a:p>
          <a:p>
            <a:r>
              <a:rPr lang="en-US" altLang="en-US" dirty="0"/>
              <a:t>Issues observed</a:t>
            </a:r>
          </a:p>
          <a:p>
            <a:r>
              <a:rPr lang="en-GB" altLang="en-US" dirty="0"/>
              <a:t>Summary and next steps</a:t>
            </a:r>
          </a:p>
          <a:p>
            <a:pPr marL="0" indent="0">
              <a:buNone/>
            </a:pPr>
            <a:endParaRPr lang="en-US" altLang="en-US" dirty="0"/>
          </a:p>
          <a:p>
            <a:pPr marL="457200" lvl="1" indent="0">
              <a:buNone/>
            </a:pPr>
            <a:endParaRPr lang="en-GB" altLang="en-US" dirty="0"/>
          </a:p>
          <a:p>
            <a:pPr marL="457200" lvl="1" indent="0">
              <a:buNone/>
            </a:pPr>
            <a:endParaRPr lang="en-GB" altLang="en-US" dirty="0"/>
          </a:p>
          <a:p>
            <a:pPr lvl="1"/>
            <a:endParaRPr lang="en-GB" altLang="en-US" dirty="0"/>
          </a:p>
          <a:p>
            <a:pPr lvl="1"/>
            <a:endParaRPr lang="en-GB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Floor control signalling in 3GPP specs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TS 23.379 Clause 7.3.1 mentions</a:t>
            </a:r>
          </a:p>
          <a:p>
            <a:pPr lvl="1"/>
            <a:r>
              <a:rPr lang="en-GB" altLang="en-US" dirty="0"/>
              <a:t>“MCPTT-4 carries unicast floor control signalling between the floor control server of the MCPTT server and the floor participant of the MCPTT UE.” </a:t>
            </a:r>
          </a:p>
          <a:p>
            <a:r>
              <a:rPr lang="en-GB" altLang="en-US" dirty="0"/>
              <a:t>TS 23.379 Clause 5.7.3 defines</a:t>
            </a:r>
          </a:p>
          <a:p>
            <a:pPr lvl="1"/>
            <a:r>
              <a:rPr lang="en-GB" altLang="en-US" dirty="0"/>
              <a:t>“ The dedicated bearer for voice and MCPTT-4 reference point messaging shall utilise the QCI value of 65 (as specified in 3GPP TS 23.203 [4]). “</a:t>
            </a:r>
          </a:p>
          <a:p>
            <a:r>
              <a:rPr lang="en-GB" altLang="en-US" dirty="0"/>
              <a:t>TS 23.203 Table 6.1.7: Standardized QCI characteristics</a:t>
            </a:r>
          </a:p>
          <a:p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DE705-96EA-444A-9045-6FA52ADDB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3438" y="4674576"/>
            <a:ext cx="5498538" cy="155192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A932B-CD23-4952-BE9F-69941EDE0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8924567" cy="1104917"/>
          </a:xfrm>
        </p:spPr>
        <p:txBody>
          <a:bodyPr/>
          <a:lstStyle/>
          <a:p>
            <a:r>
              <a:rPr lang="en-GB" sz="3600" dirty="0"/>
              <a:t>Issues observed in our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22054-33E5-4437-B984-46646C8C0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eNodeB releases QCI 65 e-RAB before RTCP over Disconnect is sent to UE in pre-established sessions</a:t>
            </a:r>
          </a:p>
          <a:p>
            <a:pPr lvl="1"/>
            <a:r>
              <a:rPr lang="en-GB" dirty="0"/>
              <a:t>QCI 65 bearer is released in LTE but MCPTT floor is not released at MCPTT client</a:t>
            </a:r>
          </a:p>
          <a:p>
            <a:pPr lvl="2"/>
            <a:r>
              <a:rPr lang="en-GB" dirty="0"/>
              <a:t>MCPTT client does not return to the call idle state immediately after the ongoing MCPTT call is released from the network</a:t>
            </a:r>
          </a:p>
          <a:p>
            <a:pPr lvl="2"/>
            <a:r>
              <a:rPr lang="en-GB" dirty="0"/>
              <a:t>Sticky floor (floor not released) following a broadcast call</a:t>
            </a:r>
          </a:p>
          <a:p>
            <a:r>
              <a:rPr lang="en-GB" dirty="0"/>
              <a:t>Challenge to meet MCPTT access time (KPI1) requirement for emergency calls due to on-demand establishment of QCI 65 bearer</a:t>
            </a:r>
          </a:p>
          <a:p>
            <a:pPr lvl="2"/>
            <a:r>
              <a:rPr lang="en-GB" dirty="0"/>
              <a:t>The requirement for MCPTT Emergency (Group) Calls: the MCPTT Service shall provide an MCPTT Access time (KPI 1) less than 300 </a:t>
            </a:r>
            <a:r>
              <a:rPr lang="en-GB" dirty="0" err="1"/>
              <a:t>ms</a:t>
            </a:r>
            <a:r>
              <a:rPr lang="en-GB" dirty="0"/>
              <a:t> for 99% of all MCPTT Requests</a:t>
            </a:r>
          </a:p>
          <a:p>
            <a:r>
              <a:rPr lang="en-GB" dirty="0"/>
              <a:t>Noticeable loss of floor control signalling over RTCP packets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903816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BCAB8-9163-4A91-9706-2B804D3B5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Release of QCI 65 before Disconnect in our implementation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9DC2D-1350-4277-8DFE-C3E5231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3798"/>
            <a:ext cx="10515600" cy="4565125"/>
          </a:xfrm>
        </p:spPr>
        <p:txBody>
          <a:bodyPr/>
          <a:lstStyle/>
          <a:p>
            <a:r>
              <a:rPr lang="en-GB" sz="2400" dirty="0"/>
              <a:t>Call connect and disconnect information flows are sent over non-SIP media plane signalling using MCPTT-4 for including or releasing an MCPTT client in the call using a pre-established session.</a:t>
            </a:r>
          </a:p>
          <a:p>
            <a:r>
              <a:rPr lang="en-GB" sz="2400" dirty="0"/>
              <a:t>In pre-established sessions, we observed that MCPTT calls are ended by MCPTT server by sending “disconnect” message using RTCP message to MCPTT clients</a:t>
            </a:r>
          </a:p>
          <a:p>
            <a:r>
              <a:rPr lang="en-GB" sz="2400" dirty="0"/>
              <a:t>Thereafter, MCPTT server does the bearer release procedure via Rx interface</a:t>
            </a:r>
          </a:p>
          <a:p>
            <a:r>
              <a:rPr lang="en-GB" sz="2400" dirty="0"/>
              <a:t>Sometimes, RTCP packets containing “disconnect” message arrive at eNodeB user plane PDCP layer, after eNodeB has released QCI 65 e-RAB and subsequently “disconnect” message is not delivered to MCPTT clients</a:t>
            </a:r>
          </a:p>
          <a:p>
            <a:r>
              <a:rPr lang="en-GB" sz="2400" dirty="0"/>
              <a:t>As a result, the MCPTT call is not released until a timeout happens.</a:t>
            </a:r>
          </a:p>
          <a:p>
            <a:r>
              <a:rPr lang="en-GB" sz="2400" dirty="0"/>
              <a:t>This impacts MCPTT client’s readiness for new calls.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61151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2903A-D48D-44A9-92BD-88389D92A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64" y="517019"/>
            <a:ext cx="9364579" cy="1104917"/>
          </a:xfrm>
        </p:spPr>
        <p:txBody>
          <a:bodyPr/>
          <a:lstStyle/>
          <a:p>
            <a:r>
              <a:rPr lang="en-GB" sz="3600" dirty="0"/>
              <a:t>Increase in MCPTT access time in our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349F0-46CA-48E1-B476-B004689684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pre-established sessions, an MCPTT call is established after an MCPTT client received RTCP: “Connect” message over QCI 65</a:t>
            </a:r>
          </a:p>
          <a:p>
            <a:r>
              <a:rPr lang="en-GB" dirty="0"/>
              <a:t>“Connect” message is delivered to the client after QCI 65 bearer has been established.</a:t>
            </a:r>
          </a:p>
          <a:p>
            <a:r>
              <a:rPr lang="en-GB" dirty="0"/>
              <a:t>There is a time lapse for on-demand establishment of QCI 65 bearer</a:t>
            </a:r>
          </a:p>
          <a:p>
            <a:r>
              <a:rPr lang="en-GB" dirty="0"/>
              <a:t>The time lapse can sometimes be larger than intended</a:t>
            </a:r>
          </a:p>
          <a:p>
            <a:r>
              <a:rPr lang="en-GB" dirty="0"/>
              <a:t>This increases the emergency call set up time beyond the MCPTT access time KPI of 300ms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151733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2AF76-BC8F-4EFE-A7FE-9A4FC0DB5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Robustness of QCI 65 for media plane signalling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335B1-740A-4FE6-A947-E766473B4E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Packet error loss rate of QCI 65 is too high (10</a:t>
            </a:r>
            <a:r>
              <a:rPr lang="en-GB" sz="2000" baseline="30000" dirty="0"/>
              <a:t>-2</a:t>
            </a:r>
            <a:r>
              <a:rPr lang="en-GB" sz="2000" dirty="0"/>
              <a:t>) for floor control signalling</a:t>
            </a:r>
          </a:p>
          <a:p>
            <a:r>
              <a:rPr lang="en-GB" sz="2000" dirty="0"/>
              <a:t>A reliable signalling requires packet error loss rate at 10</a:t>
            </a:r>
            <a:r>
              <a:rPr lang="en-GB" sz="2000" baseline="30000" dirty="0"/>
              <a:t>-6</a:t>
            </a:r>
          </a:p>
          <a:p>
            <a:r>
              <a:rPr lang="en-GB" sz="2000" dirty="0"/>
              <a:t>QCI 65 is an unacknowledged mode bearer</a:t>
            </a:r>
          </a:p>
          <a:p>
            <a:r>
              <a:rPr lang="en-GB" sz="2000" dirty="0"/>
              <a:t>The floor control signalling messages on QCI 65 can be lost in the air interface due to higher packet error tolerance.</a:t>
            </a:r>
          </a:p>
          <a:p>
            <a:r>
              <a:rPr lang="en-GB" sz="2000" dirty="0"/>
              <a:t>It has been observed that during call setup procedure, “Connect” message using RTCP was not received by MCPTT clients in the lab tests.</a:t>
            </a:r>
          </a:p>
          <a:p>
            <a:r>
              <a:rPr lang="en-GB" sz="2000" dirty="0"/>
              <a:t>The retransmissions can mitigate the loss but may add additional delays</a:t>
            </a:r>
          </a:p>
          <a:p>
            <a:r>
              <a:rPr lang="en-GB" sz="2000" dirty="0"/>
              <a:t>Duplication of floor control packets may alleviate problem at a cost of additional bandwidth</a:t>
            </a:r>
          </a:p>
          <a:p>
            <a:r>
              <a:rPr lang="en-GB" sz="2000" dirty="0"/>
              <a:t>Use of bearer with  better  PELR may also resolve the problem.  This needs changes in the MCS specs. </a:t>
            </a:r>
          </a:p>
        </p:txBody>
      </p:sp>
    </p:spTree>
    <p:extLst>
      <p:ext uri="{BB962C8B-B14F-4D97-AF65-F5344CB8AC3E}">
        <p14:creationId xmlns:p14="http://schemas.microsoft.com/office/powerpoint/2010/main" val="408723408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In summary, there are a few observed issues with floor control signalling using RTCP over QCI 65</a:t>
            </a:r>
          </a:p>
          <a:p>
            <a:r>
              <a:rPr lang="en-GB" altLang="en-US" dirty="0"/>
              <a:t>We would like to explore options to address these issues</a:t>
            </a:r>
          </a:p>
          <a:p>
            <a:r>
              <a:rPr lang="en-GB" altLang="en-US" dirty="0"/>
              <a:t>Happy to discuss further and bring CRs, if necessary</a:t>
            </a:r>
          </a:p>
          <a:p>
            <a:endParaRPr lang="en-GB" altLang="en-US" dirty="0"/>
          </a:p>
          <a:p>
            <a:pPr marL="0" indent="0">
              <a:buNone/>
            </a:pPr>
            <a:endParaRPr lang="en-GB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7177</TotalTime>
  <Words>638</Words>
  <Application>Microsoft Office PowerPoint</Application>
  <PresentationFormat>Widescreen</PresentationFormat>
  <Paragraphs>52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Times New Roman</vt:lpstr>
      <vt:lpstr>Office Theme</vt:lpstr>
      <vt:lpstr>Floor control signalling over QCI 65</vt:lpstr>
      <vt:lpstr>Outline</vt:lpstr>
      <vt:lpstr>Floor control signalling in 3GPP specs</vt:lpstr>
      <vt:lpstr>Issues observed in our implementation</vt:lpstr>
      <vt:lpstr>Release of QCI 65 before Disconnect in our implementation</vt:lpstr>
      <vt:lpstr>Increase in MCPTT access time in our implementation</vt:lpstr>
      <vt:lpstr>Robustness of QCI 65 for media plane signalling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Sivasubramaniam Ramanan</cp:lastModifiedBy>
  <cp:revision>624</cp:revision>
  <dcterms:created xsi:type="dcterms:W3CDTF">2010-02-05T13:52:04Z</dcterms:created>
  <dcterms:modified xsi:type="dcterms:W3CDTF">2022-06-15T16:59:17Z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