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E1F4AF-05F3-4D17-860C-434E29F292A6}" v="8" dt="2022-03-29T18:10:05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9" d="100"/>
          <a:sy n="89" d="100"/>
        </p:scale>
        <p:origin x="65" y="38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2E1F4AF-05F3-4D17-860C-434E29F292A6}"/>
    <pc:docChg chg="undo custSel modSld modMainMaster">
      <pc:chgData name="Alan Soloway" userId="0fba1a10-d962-45e3-b40e-c1d035eec118" providerId="ADAL" clId="{12E1F4AF-05F3-4D17-860C-434E29F292A6}" dt="2022-03-30T16:15:58.458" v="1559" actId="20577"/>
      <pc:docMkLst>
        <pc:docMk/>
      </pc:docMkLst>
      <pc:sldChg chg="modSp mod">
        <pc:chgData name="Alan Soloway" userId="0fba1a10-d962-45e3-b40e-c1d035eec118" providerId="ADAL" clId="{12E1F4AF-05F3-4D17-860C-434E29F292A6}" dt="2022-03-29T17:54:12.271" v="107" actId="20577"/>
        <pc:sldMkLst>
          <pc:docMk/>
          <pc:sldMk cId="0" sldId="341"/>
        </pc:sldMkLst>
        <pc:spChg chg="mod">
          <ac:chgData name="Alan Soloway" userId="0fba1a10-d962-45e3-b40e-c1d035eec118" providerId="ADAL" clId="{12E1F4AF-05F3-4D17-860C-434E29F292A6}" dt="2022-03-29T17:53:59.241" v="75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Alan Soloway" userId="0fba1a10-d962-45e3-b40e-c1d035eec118" providerId="ADAL" clId="{12E1F4AF-05F3-4D17-860C-434E29F292A6}" dt="2022-03-29T17:54:12.271" v="10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Alan Soloway" userId="0fba1a10-d962-45e3-b40e-c1d035eec118" providerId="ADAL" clId="{12E1F4AF-05F3-4D17-860C-434E29F292A6}" dt="2022-03-29T17:54:51.079" v="213" actId="20577"/>
        <pc:sldMkLst>
          <pc:docMk/>
          <pc:sldMk cId="0" sldId="363"/>
        </pc:sldMkLst>
        <pc:spChg chg="mod">
          <ac:chgData name="Alan Soloway" userId="0fba1a10-d962-45e3-b40e-c1d035eec118" providerId="ADAL" clId="{12E1F4AF-05F3-4D17-860C-434E29F292A6}" dt="2022-03-29T17:54:51.079" v="213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Alan Soloway" userId="0fba1a10-d962-45e3-b40e-c1d035eec118" providerId="ADAL" clId="{12E1F4AF-05F3-4D17-860C-434E29F292A6}" dt="2022-03-30T12:43:39.233" v="1552" actId="20577"/>
        <pc:sldMkLst>
          <pc:docMk/>
          <pc:sldMk cId="0" sldId="364"/>
        </pc:sldMkLst>
        <pc:spChg chg="mod">
          <ac:chgData name="Alan Soloway" userId="0fba1a10-d962-45e3-b40e-c1d035eec118" providerId="ADAL" clId="{12E1F4AF-05F3-4D17-860C-434E29F292A6}" dt="2022-03-29T17:58:38.730" v="454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Alan Soloway" userId="0fba1a10-d962-45e3-b40e-c1d035eec118" providerId="ADAL" clId="{12E1F4AF-05F3-4D17-860C-434E29F292A6}" dt="2022-03-30T12:43:39.233" v="1552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12E1F4AF-05F3-4D17-860C-434E29F292A6}" dt="2022-03-30T12:45:24.910" v="1555" actId="113"/>
        <pc:sldMkLst>
          <pc:docMk/>
          <pc:sldMk cId="0" sldId="365"/>
        </pc:sldMkLst>
        <pc:spChg chg="mod">
          <ac:chgData name="Alan Soloway" userId="0fba1a10-d962-45e3-b40e-c1d035eec118" providerId="ADAL" clId="{12E1F4AF-05F3-4D17-860C-434E29F292A6}" dt="2022-03-29T17:59:42.133" v="586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Alan Soloway" userId="0fba1a10-d962-45e3-b40e-c1d035eec118" providerId="ADAL" clId="{12E1F4AF-05F3-4D17-860C-434E29F292A6}" dt="2022-03-30T12:45:24.910" v="1555" actId="113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Alan Soloway" userId="0fba1a10-d962-45e3-b40e-c1d035eec118" providerId="ADAL" clId="{12E1F4AF-05F3-4D17-860C-434E29F292A6}" dt="2022-03-30T16:15:58.458" v="1559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12E1F4AF-05F3-4D17-860C-434E29F292A6}" dt="2022-03-30T16:15:58.458" v="155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S6-220680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Input from Alan Soloway during meetings and email discussion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Alan Soloway (Qualcomm)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SA6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Chair input during meetings and email discussions</a:t>
            </a:r>
          </a:p>
          <a:p>
            <a:r>
              <a:rPr lang="en-US" altLang="en-US" dirty="0"/>
              <a:t>Qualcomm input during meetings and email discussions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Problem Statement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 make many comments during meetings and on email threads</a:t>
            </a:r>
          </a:p>
          <a:p>
            <a:pPr lvl="1"/>
            <a:r>
              <a:rPr lang="en-US" altLang="en-US" dirty="0"/>
              <a:t>I like participating, it’s fun!</a:t>
            </a:r>
          </a:p>
          <a:p>
            <a:r>
              <a:rPr lang="en-US" altLang="en-US" dirty="0"/>
              <a:t>I have input from an organizational perspective as SA6 Chair and on organizational and technical topics as a Qualcomm delegate</a:t>
            </a:r>
          </a:p>
          <a:p>
            <a:r>
              <a:rPr lang="en-US" altLang="en-US" dirty="0"/>
              <a:t>There needs to be a clear delineation between my input as SA6 Chair and my input as a Qualcomm delegate!</a:t>
            </a:r>
          </a:p>
          <a:p>
            <a:r>
              <a:rPr lang="en-US" altLang="en-US" dirty="0"/>
              <a:t>There can be no advantage to Qualcomm, whether perceived or real, because I am the SA6 Chair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Conclusion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8803"/>
            <a:ext cx="10515600" cy="4630408"/>
          </a:xfrm>
        </p:spPr>
        <p:txBody>
          <a:bodyPr/>
          <a:lstStyle/>
          <a:p>
            <a:r>
              <a:rPr lang="en-US" altLang="en-US" sz="2400" dirty="0"/>
              <a:t>I believe I have done a good job at maintaining a separation of my Vice-Chair role versus my Qualcomm delegate role over the previous four years as VC</a:t>
            </a:r>
          </a:p>
          <a:p>
            <a:r>
              <a:rPr lang="en-US" altLang="en-US" sz="2400" dirty="0"/>
              <a:t>I will continue to act in a similar manner during my tenure as SA6 Chair</a:t>
            </a:r>
          </a:p>
          <a:p>
            <a:r>
              <a:rPr lang="en-US" altLang="en-US" sz="2400" dirty="0"/>
              <a:t>I don’t want to lose the ability to participate in technical discussions because it would be less fun for me </a:t>
            </a:r>
            <a:r>
              <a:rPr lang="en-US" altLang="en-US" sz="2400" dirty="0">
                <a:sym typeface="Wingdings" panose="05000000000000000000" pitchFamily="2" charset="2"/>
              </a:rPr>
              <a:t></a:t>
            </a:r>
          </a:p>
          <a:p>
            <a:r>
              <a:rPr lang="en-US" altLang="en-US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If there are ever any questions on whether my comments are being provided as SA6 Chair or as a Qualcomm delegate, please ask for clarification</a:t>
            </a:r>
          </a:p>
          <a:p>
            <a:r>
              <a:rPr lang="en-US" altLang="en-US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If there are ever any concerns that I may be blurring the lines between my roles, then I will recuse myself from further participation as a Qualcomm delegate on that topic</a:t>
            </a:r>
          </a:p>
          <a:p>
            <a:r>
              <a:rPr lang="en-US" altLang="en-US" sz="2400" dirty="0">
                <a:sym typeface="Wingdings" panose="05000000000000000000" pitchFamily="2" charset="2"/>
              </a:rPr>
              <a:t>Please let me know whether this plan is acceptable or if you have additional concerns</a:t>
            </a: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5339</TotalTime>
  <Words>248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Input from Alan Soloway during meetings and email discussion</vt:lpstr>
      <vt:lpstr>Outline</vt:lpstr>
      <vt:lpstr>Problem Statement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601</cp:revision>
  <dcterms:created xsi:type="dcterms:W3CDTF">2010-02-05T13:52:04Z</dcterms:created>
  <dcterms:modified xsi:type="dcterms:W3CDTF">2022-03-30T16:16:07Z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