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6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27" autoAdjust="0"/>
    <p:restoredTop sz="96349" autoAdjust="0"/>
  </p:normalViewPr>
  <p:slideViewPr>
    <p:cSldViewPr snapToGrid="0">
      <p:cViewPr varScale="1">
        <p:scale>
          <a:sx n="157" d="100"/>
          <a:sy n="157" d="100"/>
        </p:scale>
        <p:origin x="18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#47-e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22</a:t>
            </a:r>
            <a:r>
              <a:rPr lang="en-GB" altLang="en-US" sz="1200" b="1" baseline="30000" dirty="0">
                <a:latin typeface="Arial "/>
              </a:rPr>
              <a:t>nd </a:t>
            </a:r>
            <a:r>
              <a:rPr lang="en-GB" altLang="en-US" sz="1200" b="1" dirty="0">
                <a:latin typeface="Arial "/>
              </a:rPr>
              <a:t>February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S6-220139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FS_NSCALE </a:t>
            </a:r>
            <a:br>
              <a:rPr lang="en-GB" altLang="en-US" dirty="0" smtClean="0"/>
            </a:br>
            <a:r>
              <a:rPr lang="en-GB" altLang="en-US" dirty="0" smtClean="0"/>
              <a:t>Network Slice Life Cycle For 3</a:t>
            </a:r>
            <a:r>
              <a:rPr lang="en-GB" altLang="en-US" baseline="30000" dirty="0" smtClean="0"/>
              <a:t>rd</a:t>
            </a:r>
            <a:r>
              <a:rPr lang="en-GB" altLang="en-US" dirty="0" smtClean="0"/>
              <a:t> Party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Sungjin Park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 Electronics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 Understanding the Current NS Life Cycle Management (from TS 28.530)</a:t>
            </a:r>
          </a:p>
          <a:p>
            <a:r>
              <a:rPr lang="en-US" altLang="en-US" dirty="0"/>
              <a:t> </a:t>
            </a:r>
            <a:r>
              <a:rPr lang="en-US" altLang="en-US" dirty="0" smtClean="0"/>
              <a:t>Considering FS_NSCALE with the perspective of the current NS Life Cycle Management</a:t>
            </a:r>
          </a:p>
          <a:p>
            <a:r>
              <a:rPr lang="en-US" altLang="en-US" dirty="0"/>
              <a:t> </a:t>
            </a:r>
            <a:r>
              <a:rPr lang="en-US" altLang="en-US" dirty="0" smtClean="0"/>
              <a:t>Deriving Key issues from the above consideration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Understanding NS Life Cycle management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 End to End Network Slice Life Cycle</a:t>
            </a:r>
            <a:endParaRPr lang="en-US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49" y="2699617"/>
            <a:ext cx="10199745" cy="223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3094181" y="6006053"/>
            <a:ext cx="8562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dirty="0" smtClean="0"/>
              <a:t>Reference: 28.530-h10 </a:t>
            </a:r>
            <a:r>
              <a:rPr lang="en-US" altLang="en-US" dirty="0"/>
              <a:t>Section 4.3 Management aspects of network slicing</a:t>
            </a:r>
            <a:endParaRPr lang="ko-KR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FS_NSCALE: 3</a:t>
            </a:r>
            <a:r>
              <a:rPr lang="en-GB" altLang="en-US" baseline="30000" dirty="0" smtClean="0"/>
              <a:t>rd</a:t>
            </a:r>
            <a:r>
              <a:rPr lang="en-GB" altLang="en-US" dirty="0" smtClean="0"/>
              <a:t> Party Behaviour</a:t>
            </a:r>
            <a:endParaRPr lang="en-GB" altLang="en-US" dirty="0"/>
          </a:p>
        </p:txBody>
      </p:sp>
      <p:graphicFrame>
        <p:nvGraphicFramePr>
          <p:cNvPr id="3" name="내용 개체 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2707605"/>
              </p:ext>
            </p:extLst>
          </p:nvPr>
        </p:nvGraphicFramePr>
        <p:xfrm>
          <a:off x="406401" y="1539301"/>
          <a:ext cx="11397673" cy="563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654">
                  <a:extLst>
                    <a:ext uri="{9D8B030D-6E8A-4147-A177-3AD203B41FA5}">
                      <a16:colId xmlns:a16="http://schemas.microsoft.com/office/drawing/2014/main" val="2075230257"/>
                    </a:ext>
                  </a:extLst>
                </a:gridCol>
                <a:gridCol w="1043709">
                  <a:extLst>
                    <a:ext uri="{9D8B030D-6E8A-4147-A177-3AD203B41FA5}">
                      <a16:colId xmlns:a16="http://schemas.microsoft.com/office/drawing/2014/main" val="1435881530"/>
                    </a:ext>
                  </a:extLst>
                </a:gridCol>
                <a:gridCol w="3555216">
                  <a:extLst>
                    <a:ext uri="{9D8B030D-6E8A-4147-A177-3AD203B41FA5}">
                      <a16:colId xmlns:a16="http://schemas.microsoft.com/office/drawing/2014/main" val="470997613"/>
                    </a:ext>
                  </a:extLst>
                </a:gridCol>
                <a:gridCol w="3663199">
                  <a:extLst>
                    <a:ext uri="{9D8B030D-6E8A-4147-A177-3AD203B41FA5}">
                      <a16:colId xmlns:a16="http://schemas.microsoft.com/office/drawing/2014/main" val="1467661013"/>
                    </a:ext>
                  </a:extLst>
                </a:gridCol>
                <a:gridCol w="1546895">
                  <a:extLst>
                    <a:ext uri="{9D8B030D-6E8A-4147-A177-3AD203B41FA5}">
                      <a16:colId xmlns:a16="http://schemas.microsoft.com/office/drawing/2014/main" val="307617511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Phase</a:t>
                      </a:r>
                      <a:r>
                        <a:rPr lang="en-US" altLang="ko-KR" sz="1400" baseline="0" dirty="0" smtClean="0"/>
                        <a:t> of NS Life Cycle Mgmt.</a:t>
                      </a:r>
                      <a:endParaRPr lang="ko-KR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3GPP Mgmt.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en-US" altLang="ko-KR" sz="1400" dirty="0" smtClean="0"/>
                        <a:t>system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</a:t>
                      </a:r>
                      <a:r>
                        <a:rPr lang="en-US" altLang="ko-KR" sz="1400" baseline="30000" dirty="0" smtClean="0"/>
                        <a:t>rd</a:t>
                      </a:r>
                      <a:r>
                        <a:rPr lang="en-US" altLang="ko-KR" sz="1400" dirty="0" smtClean="0"/>
                        <a:t> Party Behavior (via NSCE)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Related</a:t>
                      </a:r>
                      <a:r>
                        <a:rPr lang="en-US" altLang="ko-KR" sz="1400" baseline="0" dirty="0" smtClean="0"/>
                        <a:t> Key Issues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5294817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Preparation</a:t>
                      </a:r>
                      <a:endParaRPr lang="ko-KR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/>
                        <a:t>Design</a:t>
                      </a:r>
                      <a:endParaRPr lang="ko-KR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Slice Design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Slice Capacity Planning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dirty="0" smtClean="0"/>
                        <a:t>Define</a:t>
                      </a:r>
                      <a:r>
                        <a:rPr lang="en-US" altLang="ko-KR" sz="1100" baseline="0" dirty="0" smtClean="0"/>
                        <a:t> Service Level specification (SLS, GST NG.116)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Be advertised the existing NS Instance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Analyze whether the existing NS instance meets SLS</a:t>
                      </a:r>
                      <a:endParaRPr lang="en-US" altLang="ko-KR" sz="110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marL="360363" marR="0" lvl="1" indent="-1841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1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Request to create NS Instance with the SLS when requirements are not met, or </a:t>
                      </a:r>
                    </a:p>
                    <a:p>
                      <a:pPr marL="360363" marR="0" lvl="1" indent="-1841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1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Activate the existing NS instance for the service when requirements are met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KI #8, #11 (About SLA)</a:t>
                      </a:r>
                      <a:endParaRPr lang="ko-KR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486568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/>
                        <a:t>On-boarding</a:t>
                      </a:r>
                      <a:endParaRPr lang="ko-KR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NF on-boarding and evaluation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44236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/>
                        <a:t>Network Environment Preparation</a:t>
                      </a:r>
                      <a:endParaRPr lang="ko-KR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GB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Preparing the network environment and other necessary preparations required to be done before the creation of an </a:t>
                      </a:r>
                      <a:r>
                        <a:rPr lang="en-GB" altLang="ko-KR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NetworkSlice</a:t>
                      </a:r>
                      <a:r>
                        <a:rPr lang="en-GB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instance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/>
                        <a:t>Register 3</a:t>
                      </a:r>
                      <a:r>
                        <a:rPr lang="en-US" altLang="ko-KR" sz="1100" baseline="30000" dirty="0" smtClean="0"/>
                        <a:t>rd</a:t>
                      </a:r>
                      <a:r>
                        <a:rPr lang="en-US" altLang="ko-KR" sz="1100" dirty="0" smtClean="0"/>
                        <a:t> party to 3GPP Mgmt.</a:t>
                      </a:r>
                      <a:r>
                        <a:rPr lang="en-US" altLang="ko-KR" sz="1100" baseline="0" dirty="0" smtClean="0"/>
                        <a:t> system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KI#3</a:t>
                      </a:r>
                      <a:endParaRPr lang="ko-KR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3277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Commissioning</a:t>
                      </a:r>
                      <a:endParaRPr lang="ko-KR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/>
                        <a:t>Creation</a:t>
                      </a:r>
                      <a:endParaRPr lang="ko-KR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 needed resources are allocated and configured 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/>
                        <a:t>Be</a:t>
                      </a:r>
                      <a:r>
                        <a:rPr lang="en-US" altLang="ko-KR" sz="1100" baseline="0" dirty="0" smtClean="0"/>
                        <a:t> advertised when </a:t>
                      </a:r>
                      <a:r>
                        <a:rPr lang="en-US" altLang="ko-KR" sz="1100" baseline="0" dirty="0" err="1" smtClean="0"/>
                        <a:t>NetworkSlice</a:t>
                      </a:r>
                      <a:r>
                        <a:rPr lang="en-US" altLang="ko-KR" sz="1100" baseline="0" dirty="0" smtClean="0"/>
                        <a:t> Instances are created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KI#1, KI#3</a:t>
                      </a:r>
                      <a:endParaRPr lang="ko-KR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1717747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Operation</a:t>
                      </a:r>
                      <a:endParaRPr lang="ko-KR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/>
                        <a:t>Activation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Making the </a:t>
                      </a:r>
                      <a:r>
                        <a:rPr lang="en-US" altLang="ko-KR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NetworkSlice</a:t>
                      </a: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instance ready to support communication services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Select and request</a:t>
                      </a:r>
                      <a:r>
                        <a:rPr lang="en-US" altLang="ko-KR" sz="11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to activate one or multiple </a:t>
                      </a:r>
                      <a:r>
                        <a:rPr lang="en-US" altLang="ko-KR" sz="11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NetworkSlice</a:t>
                      </a:r>
                      <a:r>
                        <a:rPr lang="en-US" altLang="ko-KR" sz="11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Instance(s)</a:t>
                      </a:r>
                      <a:endParaRPr lang="ko-KR" altLang="en-US" sz="11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622794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/>
                        <a:t>Supervision</a:t>
                      </a:r>
                      <a:endParaRPr lang="ko-KR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Fault supervision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/>
                        <a:t>Subscribe</a:t>
                      </a:r>
                      <a:r>
                        <a:rPr lang="en-US" altLang="ko-KR" sz="1100" baseline="0" dirty="0" smtClean="0"/>
                        <a:t> to Fault supervision and be reported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KI#4</a:t>
                      </a:r>
                      <a:endParaRPr lang="ko-KR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0559119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/>
                        <a:t>Reporting</a:t>
                      </a:r>
                      <a:endParaRPr lang="ko-KR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Performance reporting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/>
                        <a:t>Be reported on performance of</a:t>
                      </a:r>
                      <a:r>
                        <a:rPr lang="en-US" altLang="ko-KR" sz="1100" baseline="0" dirty="0" smtClean="0"/>
                        <a:t> KPI(s)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KI#1, #6, #7</a:t>
                      </a:r>
                      <a:endParaRPr lang="ko-KR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017808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/>
                        <a:t>Modification</a:t>
                      </a:r>
                      <a:endParaRPr lang="ko-KR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 be triggered by receiving new network slice requirements or as the result of supervision / reporting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/>
                        <a:t>Request to modify the NS instance</a:t>
                      </a:r>
                      <a:r>
                        <a:rPr lang="en-US" altLang="ko-KR" sz="1100" baseline="0" dirty="0" smtClean="0"/>
                        <a:t> according to the service requirement change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KI#1, #10</a:t>
                      </a:r>
                      <a:endParaRPr lang="ko-KR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19199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/>
                        <a:t>De-activation</a:t>
                      </a:r>
                      <a:endParaRPr lang="ko-KR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Making the </a:t>
                      </a:r>
                      <a:r>
                        <a:rPr lang="en-US" altLang="ko-KR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NetworkSlice</a:t>
                      </a:r>
                      <a:r>
                        <a:rPr lang="en-US" altLang="ko-KR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instance inactive and stops the communication services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Request</a:t>
                      </a:r>
                      <a:r>
                        <a:rPr lang="en-US" altLang="ko-KR" sz="11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to stop using NS instance</a:t>
                      </a:r>
                      <a:endParaRPr lang="ko-KR" altLang="en-US" sz="11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5062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Decommissioning</a:t>
                      </a:r>
                      <a:endParaRPr lang="ko-KR" alt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/>
                        <a:t>Termination</a:t>
                      </a:r>
                      <a:endParaRPr lang="ko-KR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/>
                        <a:t>Removing the </a:t>
                      </a:r>
                      <a:r>
                        <a:rPr lang="en-US" altLang="ko-KR" sz="1100" dirty="0" err="1" smtClean="0"/>
                        <a:t>NetworkSlice</a:t>
                      </a:r>
                      <a:r>
                        <a:rPr lang="en-US" altLang="ko-KR" sz="1100" dirty="0" smtClean="0"/>
                        <a:t> instance specific configuration from the shared constituents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/>
                        <a:t>Network Slice</a:t>
                      </a:r>
                      <a:r>
                        <a:rPr lang="en-US" altLang="ko-KR" sz="1100" baseline="0" dirty="0" smtClean="0"/>
                        <a:t> instance is terminated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Tear</a:t>
                      </a:r>
                      <a:r>
                        <a:rPr lang="en-US" altLang="ko-KR" sz="11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down the NS instance </a:t>
                      </a:r>
                      <a:endParaRPr lang="ko-KR" altLang="en-US" sz="11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7684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33908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 FS_NSCALE need to add the new Key issues which are not covered yet in the previous slide. </a:t>
            </a:r>
          </a:p>
          <a:p>
            <a:pPr lvl="1"/>
            <a:r>
              <a:rPr lang="en-US" altLang="en-US" dirty="0" smtClean="0"/>
              <a:t>Preparation – </a:t>
            </a:r>
            <a:r>
              <a:rPr lang="en-US" altLang="en-US" smtClean="0"/>
              <a:t>Design with Commissioning </a:t>
            </a:r>
            <a:r>
              <a:rPr lang="en-US" altLang="en-US" dirty="0" smtClean="0"/>
              <a:t>- Creation</a:t>
            </a:r>
          </a:p>
          <a:p>
            <a:pPr lvl="1"/>
            <a:r>
              <a:rPr lang="en-US" altLang="en-US" dirty="0" smtClean="0"/>
              <a:t>Operation – Activation, De-activation</a:t>
            </a:r>
          </a:p>
          <a:p>
            <a:pPr lvl="1"/>
            <a:r>
              <a:rPr lang="en-US" altLang="en-US" dirty="0" smtClean="0"/>
              <a:t>Decommissioning – Termination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280d8efa-eff2-4910-88d2-79ca146720c4"/>
    <ds:schemaRef ds:uri="679a257e-872f-4c98-9e8a-0a9c104f72cd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6215</TotalTime>
  <Words>381</Words>
  <Application>Microsoft Office PowerPoint</Application>
  <PresentationFormat>와이드스크린</PresentationFormat>
  <Paragraphs>66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Arial </vt:lpstr>
      <vt:lpstr>맑은 고딕</vt:lpstr>
      <vt:lpstr>Arial</vt:lpstr>
      <vt:lpstr>Calibri</vt:lpstr>
      <vt:lpstr>Calibri Light</vt:lpstr>
      <vt:lpstr>Times New Roman</vt:lpstr>
      <vt:lpstr>Wingdings</vt:lpstr>
      <vt:lpstr>Office Theme</vt:lpstr>
      <vt:lpstr>FS_NSCALE  Network Slice Life Cycle For 3rd Party</vt:lpstr>
      <vt:lpstr>Outline</vt:lpstr>
      <vt:lpstr>Understanding NS Life Cycle management</vt:lpstr>
      <vt:lpstr>FS_NSCALE: 3rd Party Behaviour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Sungjin Park, Samsung</cp:lastModifiedBy>
  <cp:revision>625</cp:revision>
  <dcterms:created xsi:type="dcterms:W3CDTF">2010-02-05T13:52:04Z</dcterms:created>
  <dcterms:modified xsi:type="dcterms:W3CDTF">2022-02-08T11:44:43Z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