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3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557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94870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=""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#47-e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14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22</a:t>
            </a:r>
            <a:r>
              <a:rPr lang="en-GB" altLang="en-US" sz="1200" b="1" baseline="30000" dirty="0">
                <a:latin typeface="Arial "/>
              </a:rPr>
              <a:t>nd </a:t>
            </a:r>
            <a:r>
              <a:rPr lang="en-GB" altLang="en-US" sz="1200" b="1" dirty="0">
                <a:latin typeface="Arial "/>
              </a:rPr>
              <a:t>February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=""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S6-220268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mtClean="0"/>
              <a:t>Relationship between SEALDD </a:t>
            </a:r>
            <a:r>
              <a:rPr lang="en-GB" altLang="en-US" dirty="0" smtClean="0"/>
              <a:t>and MSGin5G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Wang </a:t>
            </a:r>
            <a:r>
              <a:rPr lang="en-GB" altLang="en-US" dirty="0" err="1" smtClean="0"/>
              <a:t>Yaxin</a:t>
            </a:r>
            <a:r>
              <a:rPr lang="en-GB" altLang="en-US" dirty="0" smtClean="0"/>
              <a:t>, Niranth Amogh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Source</a:t>
            </a:r>
            <a:r>
              <a:rPr lang="en-GB" altLang="en-US" dirty="0"/>
              <a:t>: Huawei, </a:t>
            </a:r>
            <a:r>
              <a:rPr lang="en-GB" altLang="en-US" dirty="0" err="1"/>
              <a:t>Hisilicon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 functional architecture for SEALDD utilizing/integrating MSGin5G is introduced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Architecture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3" y="1816917"/>
            <a:ext cx="11249297" cy="4351338"/>
          </a:xfrm>
        </p:spPr>
        <p:txBody>
          <a:bodyPr/>
          <a:lstStyle/>
          <a:p>
            <a:r>
              <a:rPr lang="en-US" altLang="en-US" dirty="0" smtClean="0"/>
              <a:t>MSGin5G integrated in SEALDD as a MSG sending function; </a:t>
            </a:r>
            <a:r>
              <a:rPr lang="en-US" altLang="en-US" dirty="0"/>
              <a:t>Rel-17 TS 23.554 content reuse for SEALDD</a:t>
            </a:r>
          </a:p>
          <a:p>
            <a:pPr lvl="1"/>
            <a:r>
              <a:rPr lang="en-US" altLang="en-US" dirty="0" smtClean="0"/>
              <a:t>Assumption: SEALDD just utilizes/integrates the MSGin5G functions to send SEALDD traffic in the format of MSGin5G messages.</a:t>
            </a:r>
          </a:p>
          <a:p>
            <a:pPr lvl="0"/>
            <a:r>
              <a:rPr lang="en-US" altLang="en-US" dirty="0" smtClean="0">
                <a:solidFill>
                  <a:prstClr val="black"/>
                </a:solidFill>
              </a:rPr>
              <a:t>Principles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MSGin5G enhancements should be handled</a:t>
            </a:r>
          </a:p>
          <a:p>
            <a:pPr marL="457200" lvl="1" indent="0">
              <a:buNone/>
            </a:pPr>
            <a:r>
              <a:rPr lang="en-US" altLang="en-US" dirty="0" smtClean="0"/>
              <a:t> in</a:t>
            </a:r>
            <a:r>
              <a:rPr lang="en-US" altLang="en-US" dirty="0"/>
              <a:t> </a:t>
            </a:r>
            <a:r>
              <a:rPr lang="en-US" altLang="en-US" dirty="0" smtClean="0"/>
              <a:t>MSGin5G work.</a:t>
            </a:r>
          </a:p>
          <a:p>
            <a:pPr lvl="1"/>
            <a:r>
              <a:rPr lang="en-US" altLang="en-US" dirty="0" smtClean="0"/>
              <a:t>SEALDD just reference the MSGin5G spec </a:t>
            </a:r>
          </a:p>
          <a:p>
            <a:pPr marL="457200" lvl="1" indent="0">
              <a:buNone/>
            </a:pPr>
            <a:r>
              <a:rPr lang="en-US" altLang="en-US" dirty="0" smtClean="0"/>
              <a:t>23.554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291" y="3034918"/>
            <a:ext cx="5538655" cy="313333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elements/1.1/"/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280d8efa-eff2-4910-88d2-79ca146720c4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5667</TotalTime>
  <Words>80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Relationship between SEALDD and MSGin5G</vt:lpstr>
      <vt:lpstr>Outline</vt:lpstr>
      <vt:lpstr>Architecture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HW_Rev1</cp:lastModifiedBy>
  <cp:revision>606</cp:revision>
  <dcterms:created xsi:type="dcterms:W3CDTF">2010-02-05T13:52:04Z</dcterms:created>
  <dcterms:modified xsi:type="dcterms:W3CDTF">2022-02-17T19:46:47Z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(3)WQfU3sSv3LvPfW9Ie3NEb6uGFvz9FVYN4olyQxoX642JJeWdW46kjGYWoE5LIJWtKU0f8pHs
9ZD8zzqdQWg0xSgv+UonUPHkJq0/fNgL+Iil1zIL7ktQFGYwmj8khCIkMmehTcNlxSxo/mJL
hnuBPgfH30hhq2aM+BtE7ypES42fiJbv6xHbssSEiH+U1dBnkao6Ze5wtDaAXLdmTjt6I96G
xNdRoG3SnFNe/0775D</vt:lpwstr>
  </property>
  <property fmtid="{D5CDD505-2E9C-101B-9397-08002B2CF9AE}" pid="4" name="_2015_ms_pID_7253431">
    <vt:lpwstr>uyxEwkkbFG5hVzuOKDPTiZTo/sibC7eUhvlYAnfjkXF0AYD1fZA1Jh
XHkvzyM34T6k8gslAjjowHgwoduN7dYGewzIKtKnD0BWCENlutwLuFpdxhyLfhV+yyDxxk4q
N7xBEF7kJ5YP4lafP33Gf9UAB/CAdamucjZ48myZwPq81h9QJr44HCUasDz0g9O5Yj8PbKXb
Sv68CUbhJjGBQbJev04q6rN2MAz4tPxGEBJ7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1644802604</vt:lpwstr>
  </property>
  <property fmtid="{D5CDD505-2E9C-101B-9397-08002B2CF9AE}" pid="9" name="_2015_ms_pID_7253432">
    <vt:lpwstr>6Q==</vt:lpwstr>
  </property>
</Properties>
</file>