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1247" r:id="rId7"/>
    <p:sldId id="1249" r:id="rId8"/>
    <p:sldId id="1248" r:id="rId9"/>
    <p:sldId id="1250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5" d="100"/>
          <a:sy n="65" d="100"/>
        </p:scale>
        <p:origin x="24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alina Mladin" userId="ecbe660b-0ff8-4b26-a091-67238c63dc76" providerId="ADAL" clId="{D42A95F9-0C5A-4CFF-8C69-1228F518A349}"/>
    <pc:docChg chg="custSel addSld modSld">
      <pc:chgData name="Catalina Mladin" userId="ecbe660b-0ff8-4b26-a091-67238c63dc76" providerId="ADAL" clId="{D42A95F9-0C5A-4CFF-8C69-1228F518A349}" dt="2022-02-08T21:17:28.412" v="851" actId="27636"/>
      <pc:docMkLst>
        <pc:docMk/>
      </pc:docMkLst>
      <pc:sldChg chg="modSp">
        <pc:chgData name="Catalina Mladin" userId="ecbe660b-0ff8-4b26-a091-67238c63dc76" providerId="ADAL" clId="{D42A95F9-0C5A-4CFF-8C69-1228F518A349}" dt="2022-02-08T21:17:28.328" v="850"/>
        <pc:sldMkLst>
          <pc:docMk/>
          <pc:sldMk cId="0" sldId="341"/>
        </pc:sldMkLst>
        <pc:spChg chg="mod">
          <ac:chgData name="Catalina Mladin" userId="ecbe660b-0ff8-4b26-a091-67238c63dc76" providerId="ADAL" clId="{D42A95F9-0C5A-4CFF-8C69-1228F518A349}" dt="2022-02-08T21:17:28.328" v="850"/>
          <ac:spMkLst>
            <pc:docMk/>
            <pc:sldMk cId="0" sldId="341"/>
            <ac:spMk id="5122" creationId="{6BFCA172-672F-4297-B767-9F7EDE373FA1}"/>
          </ac:spMkLst>
        </pc:spChg>
      </pc:sldChg>
      <pc:sldChg chg="modSp">
        <pc:chgData name="Catalina Mladin" userId="ecbe660b-0ff8-4b26-a091-67238c63dc76" providerId="ADAL" clId="{D42A95F9-0C5A-4CFF-8C69-1228F518A349}" dt="2022-02-08T21:17:28.328" v="850"/>
        <pc:sldMkLst>
          <pc:docMk/>
          <pc:sldMk cId="0" sldId="363"/>
        </pc:sldMkLst>
        <pc:spChg chg="mod">
          <ac:chgData name="Catalina Mladin" userId="ecbe660b-0ff8-4b26-a091-67238c63dc76" providerId="ADAL" clId="{D42A95F9-0C5A-4CFF-8C69-1228F518A349}" dt="2022-02-08T21:17:28.328" v="850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Catalina Mladin" userId="ecbe660b-0ff8-4b26-a091-67238c63dc76" providerId="ADAL" clId="{D42A95F9-0C5A-4CFF-8C69-1228F518A349}" dt="2022-02-08T21:17:28.328" v="850"/>
        <pc:sldMkLst>
          <pc:docMk/>
          <pc:sldMk cId="0" sldId="365"/>
        </pc:sldMkLst>
        <pc:spChg chg="mod">
          <ac:chgData name="Catalina Mladin" userId="ecbe660b-0ff8-4b26-a091-67238c63dc76" providerId="ADAL" clId="{D42A95F9-0C5A-4CFF-8C69-1228F518A349}" dt="2022-02-08T21:17:28.328" v="850"/>
          <ac:spMkLst>
            <pc:docMk/>
            <pc:sldMk cId="0" sldId="365"/>
            <ac:spMk id="8195" creationId="{A955EC6E-B2A1-4AA5-9F6A-E317D7FE324C}"/>
          </ac:spMkLst>
        </pc:spChg>
      </pc:sldChg>
      <pc:sldChg chg="modSp">
        <pc:chgData name="Catalina Mladin" userId="ecbe660b-0ff8-4b26-a091-67238c63dc76" providerId="ADAL" clId="{D42A95F9-0C5A-4CFF-8C69-1228F518A349}" dt="2022-02-08T21:17:28.328" v="850"/>
        <pc:sldMkLst>
          <pc:docMk/>
          <pc:sldMk cId="4197957651" sldId="1247"/>
        </pc:sldMkLst>
        <pc:spChg chg="mod">
          <ac:chgData name="Catalina Mladin" userId="ecbe660b-0ff8-4b26-a091-67238c63dc76" providerId="ADAL" clId="{D42A95F9-0C5A-4CFF-8C69-1228F518A349}" dt="2022-02-08T21:17:28.328" v="850"/>
          <ac:spMkLst>
            <pc:docMk/>
            <pc:sldMk cId="4197957651" sldId="1247"/>
            <ac:spMk id="3" creationId="{50A551B9-ECCF-45F9-AC0F-0B2AC563EC3D}"/>
          </ac:spMkLst>
        </pc:spChg>
      </pc:sldChg>
      <pc:sldChg chg="modSp mod">
        <pc:chgData name="Catalina Mladin" userId="ecbe660b-0ff8-4b26-a091-67238c63dc76" providerId="ADAL" clId="{D42A95F9-0C5A-4CFF-8C69-1228F518A349}" dt="2022-02-08T21:17:28.328" v="850"/>
        <pc:sldMkLst>
          <pc:docMk/>
          <pc:sldMk cId="2736624045" sldId="1248"/>
        </pc:sldMkLst>
        <pc:spChg chg="mod">
          <ac:chgData name="Catalina Mladin" userId="ecbe660b-0ff8-4b26-a091-67238c63dc76" providerId="ADAL" clId="{D42A95F9-0C5A-4CFF-8C69-1228F518A349}" dt="2022-02-08T20:35:53.093" v="292" actId="20577"/>
          <ac:spMkLst>
            <pc:docMk/>
            <pc:sldMk cId="2736624045" sldId="1248"/>
            <ac:spMk id="2" creationId="{B19DE4BB-A21C-4268-ACF9-ACAFD18B1C75}"/>
          </ac:spMkLst>
        </pc:spChg>
        <pc:spChg chg="mod">
          <ac:chgData name="Catalina Mladin" userId="ecbe660b-0ff8-4b26-a091-67238c63dc76" providerId="ADAL" clId="{D42A95F9-0C5A-4CFF-8C69-1228F518A349}" dt="2022-02-08T21:17:28.328" v="850"/>
          <ac:spMkLst>
            <pc:docMk/>
            <pc:sldMk cId="2736624045" sldId="1248"/>
            <ac:spMk id="3" creationId="{50A551B9-ECCF-45F9-AC0F-0B2AC563EC3D}"/>
          </ac:spMkLst>
        </pc:spChg>
      </pc:sldChg>
      <pc:sldChg chg="modSp mod">
        <pc:chgData name="Catalina Mladin" userId="ecbe660b-0ff8-4b26-a091-67238c63dc76" providerId="ADAL" clId="{D42A95F9-0C5A-4CFF-8C69-1228F518A349}" dt="2022-02-08T21:17:28.328" v="850"/>
        <pc:sldMkLst>
          <pc:docMk/>
          <pc:sldMk cId="3691673512" sldId="1249"/>
        </pc:sldMkLst>
        <pc:spChg chg="mod">
          <ac:chgData name="Catalina Mladin" userId="ecbe660b-0ff8-4b26-a091-67238c63dc76" providerId="ADAL" clId="{D42A95F9-0C5A-4CFF-8C69-1228F518A349}" dt="2022-02-08T21:17:28.328" v="850"/>
          <ac:spMkLst>
            <pc:docMk/>
            <pc:sldMk cId="3691673512" sldId="1249"/>
            <ac:spMk id="3" creationId="{50A551B9-ECCF-45F9-AC0F-0B2AC563EC3D}"/>
          </ac:spMkLst>
        </pc:spChg>
      </pc:sldChg>
      <pc:sldChg chg="modSp add mod">
        <pc:chgData name="Catalina Mladin" userId="ecbe660b-0ff8-4b26-a091-67238c63dc76" providerId="ADAL" clId="{D42A95F9-0C5A-4CFF-8C69-1228F518A349}" dt="2022-02-08T21:17:28.412" v="851" actId="27636"/>
        <pc:sldMkLst>
          <pc:docMk/>
          <pc:sldMk cId="3159268962" sldId="1250"/>
        </pc:sldMkLst>
        <pc:spChg chg="mod">
          <ac:chgData name="Catalina Mladin" userId="ecbe660b-0ff8-4b26-a091-67238c63dc76" providerId="ADAL" clId="{D42A95F9-0C5A-4CFF-8C69-1228F518A349}" dt="2022-02-08T20:35:48.757" v="287" actId="20577"/>
          <ac:spMkLst>
            <pc:docMk/>
            <pc:sldMk cId="3159268962" sldId="1250"/>
            <ac:spMk id="2" creationId="{B19DE4BB-A21C-4268-ACF9-ACAFD18B1C75}"/>
          </ac:spMkLst>
        </pc:spChg>
        <pc:spChg chg="mod">
          <ac:chgData name="Catalina Mladin" userId="ecbe660b-0ff8-4b26-a091-67238c63dc76" providerId="ADAL" clId="{D42A95F9-0C5A-4CFF-8C69-1228F518A349}" dt="2022-02-08T21:17:28.412" v="851" actId="27636"/>
          <ac:spMkLst>
            <pc:docMk/>
            <pc:sldMk cId="3159268962" sldId="1250"/>
            <ac:spMk id="3" creationId="{50A551B9-ECCF-45F9-AC0F-0B2AC563EC3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#47-e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 </a:t>
            </a:r>
            <a:r>
              <a:rPr lang="en-GB" altLang="en-US" sz="1200" b="1" dirty="0">
                <a:latin typeface="Arial "/>
              </a:rPr>
              <a:t>February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MSGin5G-SEALDD</a:t>
            </a:r>
            <a:br>
              <a:rPr lang="en-GB" altLang="en-US" dirty="0"/>
            </a:br>
            <a:r>
              <a:rPr lang="en-GB" altLang="en-US" dirty="0"/>
              <a:t>integration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Catalina Mladin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Source: Convida Wireless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Outline/ summary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3 approaches for MSGin5G-SEALDD Integration are introduced</a:t>
            </a:r>
          </a:p>
          <a:p>
            <a:r>
              <a:rPr lang="en-US" altLang="en-US" dirty="0"/>
              <a:t> The proposed way forward is supported by companion text</a:t>
            </a:r>
          </a:p>
          <a:p>
            <a:r>
              <a:rPr lang="en-US" altLang="en-US" dirty="0"/>
              <a:t> Following discussions, the agreed way forward can be reflected in the TR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551B9-ECCF-45F9-AC0F-0B2AC563E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000" b="1" dirty="0">
                <a:solidFill>
                  <a:schemeClr val="accent2"/>
                </a:solidFill>
              </a:rPr>
              <a:t>Independent services and SID/WIDs; Selected Rel-17 TS 23.554 content reuse for SEALDD</a:t>
            </a:r>
            <a:endParaRPr lang="en-US" sz="3000" dirty="0">
              <a:solidFill>
                <a:schemeClr val="accent2"/>
              </a:solidFill>
            </a:endParaRPr>
          </a:p>
          <a:p>
            <a:pPr lvl="1"/>
            <a:r>
              <a:rPr lang="en-US" dirty="0"/>
              <a:t>How: TS 23.554 content may be reused, but </a:t>
            </a:r>
            <a:r>
              <a:rPr lang="en-US" u="sng" dirty="0"/>
              <a:t>feature adoption discussed case-by-case</a:t>
            </a:r>
          </a:p>
          <a:p>
            <a:pPr lvl="1"/>
            <a:r>
              <a:rPr lang="en-US" dirty="0"/>
              <a:t>Assumption: MSGin5G and SEALDD deployments/services will have little overlap.</a:t>
            </a:r>
          </a:p>
          <a:p>
            <a:pPr lvl="1"/>
            <a:r>
              <a:rPr lang="en-US" dirty="0"/>
              <a:t>Assumption: MSGin5G will progress independently in Rel-18+</a:t>
            </a:r>
          </a:p>
          <a:p>
            <a:r>
              <a:rPr lang="en-US" dirty="0"/>
              <a:t>Results:</a:t>
            </a:r>
          </a:p>
          <a:p>
            <a:pPr lvl="1"/>
            <a:r>
              <a:rPr lang="en-US" dirty="0"/>
              <a:t>Services to be maintained separately</a:t>
            </a:r>
          </a:p>
          <a:p>
            <a:pPr lvl="1"/>
            <a:r>
              <a:rPr lang="en-US" dirty="0"/>
              <a:t>Duplication of existing work avoided, for the future not envisioned</a:t>
            </a:r>
          </a:p>
          <a:p>
            <a:pPr lvl="1"/>
            <a:r>
              <a:rPr lang="en-US" dirty="0"/>
              <a:t>Rel-18 SEALDD discussions will be focused heavily on MSGin5G integration</a:t>
            </a:r>
          </a:p>
          <a:p>
            <a:pPr lvl="1"/>
            <a:r>
              <a:rPr lang="en-US" dirty="0"/>
              <a:t>If deployments overlap, choice of service to use can become issue for providers,  interworking can become issue for SA6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5714610-5D9B-480B-BA76-B4B4DFE6B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 1</a:t>
            </a:r>
          </a:p>
        </p:txBody>
      </p:sp>
    </p:spTree>
    <p:extLst>
      <p:ext uri="{BB962C8B-B14F-4D97-AF65-F5344CB8AC3E}">
        <p14:creationId xmlns:p14="http://schemas.microsoft.com/office/powerpoint/2010/main" val="419795765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DE4BB-A21C-4268-ACF9-ACAFD18B1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2955"/>
            <a:ext cx="8435802" cy="1517445"/>
          </a:xfrm>
        </p:spPr>
        <p:txBody>
          <a:bodyPr/>
          <a:lstStyle/>
          <a:p>
            <a:r>
              <a:rPr lang="en-US" dirty="0"/>
              <a:t>Approach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551B9-ECCF-45F9-AC0F-0B2AC563E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chemeClr val="accent2"/>
                </a:solidFill>
              </a:rPr>
              <a:t>Merged services and SID/WIDs; Rel-17 TS 23.554 advanced by SEALDD</a:t>
            </a:r>
            <a:endParaRPr lang="en-US" sz="2800" dirty="0">
              <a:solidFill>
                <a:schemeClr val="accent2"/>
              </a:solidFill>
            </a:endParaRPr>
          </a:p>
          <a:p>
            <a:pPr lvl="1"/>
            <a:r>
              <a:rPr lang="en-US" dirty="0"/>
              <a:t>How: SEALDD SID/WID adopts MSGin5G service, advances TS 23.554, adds features. (“TS merge”)</a:t>
            </a:r>
          </a:p>
          <a:p>
            <a:pPr lvl="1"/>
            <a:r>
              <a:rPr lang="en-US" dirty="0"/>
              <a:t>How: goal of supporting IoT (i.e. MSGin5G usecases)  is clearly and purposely merged into SEALDD 18+ (SID/SID merge)</a:t>
            </a:r>
          </a:p>
          <a:p>
            <a:pPr lvl="1"/>
            <a:r>
              <a:rPr lang="en-US" dirty="0"/>
              <a:t>Assumption: MSGin5G Rel-17 features are needed in SEALDD, but deployments are best served by a single delivery service.</a:t>
            </a:r>
          </a:p>
          <a:p>
            <a:pPr lvl="1"/>
            <a:r>
              <a:rPr lang="en-US" dirty="0"/>
              <a:t>Assumption: backward compatibility from R-18 to R-17 is not required. Service renaming TBD.</a:t>
            </a:r>
          </a:p>
          <a:p>
            <a:r>
              <a:rPr lang="en-US" dirty="0"/>
              <a:t>Results:</a:t>
            </a:r>
          </a:p>
          <a:p>
            <a:pPr lvl="1"/>
            <a:r>
              <a:rPr lang="en-US" dirty="0"/>
              <a:t>Single service avoids duplication of existing and future work, maintenance.</a:t>
            </a:r>
          </a:p>
          <a:p>
            <a:pPr lvl="1"/>
            <a:r>
              <a:rPr lang="en-US" dirty="0"/>
              <a:t>Rel-18 SEALDD work boosted by MSGin5G integration, minimal change discussions</a:t>
            </a:r>
          </a:p>
          <a:p>
            <a:pPr lvl="1"/>
            <a:r>
              <a:rPr lang="en-US" dirty="0"/>
              <a:t>Deployments will deal with single service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735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DE4BB-A21C-4268-ACF9-ACAFD18B1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 3(part 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551B9-ECCF-45F9-AC0F-0B2AC563E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chemeClr val="accent2"/>
                </a:solidFill>
              </a:rPr>
              <a:t>SEALDD as “next-gen MSGin5G”; Rel-17 TS 23.554 content reuse for SEALDD</a:t>
            </a:r>
            <a:endParaRPr lang="en-US" sz="2800" dirty="0">
              <a:solidFill>
                <a:schemeClr val="accent2"/>
              </a:solidFill>
            </a:endParaRPr>
          </a:p>
          <a:p>
            <a:pPr lvl="1"/>
            <a:r>
              <a:rPr lang="en-US" dirty="0"/>
              <a:t>How: New SEALDD TS adopts entire TS 23.554 content, generates new service. Changes to adopted TS 23.554 content will ensue, </a:t>
            </a:r>
            <a:r>
              <a:rPr lang="en-US" u="sng" dirty="0"/>
              <a:t>changes adoption discussed on a case-by-case basis</a:t>
            </a:r>
            <a:r>
              <a:rPr lang="en-US" dirty="0"/>
              <a:t>. Minimization of functional changes is targeted, but gaps are closed and features added. </a:t>
            </a:r>
          </a:p>
          <a:p>
            <a:pPr lvl="1"/>
            <a:r>
              <a:rPr lang="en-US" dirty="0"/>
              <a:t>How: Evaluate maintaining support for lightweight clients as a KI. Possible solutions include support for two SEALDD client types: “lightweight” vs. “regular”, or distinguishing them by capabilities.</a:t>
            </a:r>
          </a:p>
          <a:p>
            <a:pPr lvl="1"/>
            <a:r>
              <a:rPr lang="en-US" dirty="0"/>
              <a:t>How: Rel-17 MSGin5G/ TS 23.554 will be supported with CAT-F CRs. Single release service. </a:t>
            </a:r>
          </a:p>
          <a:p>
            <a:pPr lvl="1"/>
            <a:r>
              <a:rPr lang="en-US" dirty="0"/>
              <a:t>How: goal of supporting IoT (i.e. MSGin5G usecases) is clearly and purposely merged into SEALDD (SID/WID merge)</a:t>
            </a:r>
          </a:p>
        </p:txBody>
      </p:sp>
    </p:spTree>
    <p:extLst>
      <p:ext uri="{BB962C8B-B14F-4D97-AF65-F5344CB8AC3E}">
        <p14:creationId xmlns:p14="http://schemas.microsoft.com/office/powerpoint/2010/main" val="273662404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DE4BB-A21C-4268-ACF9-ACAFD18B1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 3 (part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551B9-ECCF-45F9-AC0F-0B2AC563E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b="1" dirty="0">
                <a:solidFill>
                  <a:schemeClr val="accent2"/>
                </a:solidFill>
              </a:rPr>
              <a:t>SEALDD as “next-gen MSGin5G”; Rel-17 TS 23.554 content reuse for SEALDD</a:t>
            </a:r>
            <a:endParaRPr lang="en-US" sz="2800" dirty="0">
              <a:solidFill>
                <a:schemeClr val="accent2"/>
              </a:solidFill>
            </a:endParaRPr>
          </a:p>
          <a:p>
            <a:pPr lvl="1"/>
            <a:r>
              <a:rPr lang="en-US" dirty="0"/>
              <a:t>Assumption: MSGin5G Rel-17 features are needed in SEALDD, but deployments are best served by a single delivery service in the long run.</a:t>
            </a:r>
          </a:p>
          <a:p>
            <a:pPr lvl="1"/>
            <a:r>
              <a:rPr lang="en-US" dirty="0"/>
              <a:t>Assumption: deployments with Rel-17 MSGin5G can move to SEALDD for Rel-18, w/o backwards compatibility. </a:t>
            </a:r>
          </a:p>
          <a:p>
            <a:r>
              <a:rPr lang="en-US" dirty="0"/>
              <a:t>Results:</a:t>
            </a:r>
          </a:p>
          <a:p>
            <a:pPr lvl="1"/>
            <a:r>
              <a:rPr lang="en-US" dirty="0"/>
              <a:t>Single service R-18+ avoids duplication of existing and future work, maintenance.</a:t>
            </a:r>
          </a:p>
          <a:p>
            <a:pPr lvl="1"/>
            <a:r>
              <a:rPr lang="en-US" dirty="0"/>
              <a:t>Rel-18 SEALDD work boosted by MSGin5G integration, some change discussions</a:t>
            </a:r>
          </a:p>
          <a:p>
            <a:pPr lvl="1"/>
            <a:r>
              <a:rPr lang="en-US" dirty="0"/>
              <a:t>Deployments with Rel-17 MSGin5G are supported. Rel-18+ service fully supports Rel-17 features, although without backward compatibility to Rel-17</a:t>
            </a:r>
          </a:p>
        </p:txBody>
      </p:sp>
    </p:spTree>
    <p:extLst>
      <p:ext uri="{BB962C8B-B14F-4D97-AF65-F5344CB8AC3E}">
        <p14:creationId xmlns:p14="http://schemas.microsoft.com/office/powerpoint/2010/main" val="315926896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Approach 3 is proposed as basis of the solution for MSGin5G-SEALDD Integration </a:t>
            </a:r>
          </a:p>
          <a:p>
            <a:pPr lvl="1"/>
            <a:r>
              <a:rPr lang="en-US" altLang="en-US" dirty="0"/>
              <a:t>Next steps if agreed:</a:t>
            </a:r>
          </a:p>
          <a:p>
            <a:pPr lvl="2"/>
            <a:r>
              <a:rPr lang="en-US" altLang="en-US" dirty="0"/>
              <a:t>Start capturing in TR 23.700-34 Key Issues and solutions relative to TS 23.554. Include possible issue on maintaining support for lightweight clients.</a:t>
            </a:r>
          </a:p>
          <a:p>
            <a:pPr lvl="2"/>
            <a:r>
              <a:rPr lang="en-US" altLang="en-US" dirty="0"/>
              <a:t>Generate draft SEALDD WID for discussion, with scope based on FS_SEALDD and MSGin5G new features.</a:t>
            </a:r>
          </a:p>
          <a:p>
            <a:pPr lvl="2"/>
            <a:r>
              <a:rPr lang="en-US" altLang="en-US" dirty="0"/>
              <a:t>Start planning TS 23.554 merge into new SEAL TS (e.g. clause restructuring if needed)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_x0020_ref_x002e_ xmlns="d78def48-27c6-4979-bba9-c862a2df76a0" xsi:nil="true"/>
    <Standard_x0020_subgroup xmlns="d78def48-27c6-4979-bba9-c862a2df76a0" xsi:nil="true"/>
    <Meeting_x0020_date xmlns="d78def48-27c6-4979-bba9-c862a2df76a0" xsi:nil="true"/>
    <IconOverlay xmlns="http://schemas.microsoft.com/sharepoint/v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4A18A50E4D44392C0F13FE4390A30" ma:contentTypeVersion="15" ma:contentTypeDescription="Create a new document." ma:contentTypeScope="" ma:versionID="ad7256db7f370d2c8151dbb5808b8946">
  <xsd:schema xmlns:xsd="http://www.w3.org/2001/XMLSchema" xmlns:xs="http://www.w3.org/2001/XMLSchema" xmlns:p="http://schemas.microsoft.com/office/2006/metadata/properties" xmlns:ns2="d78def48-27c6-4979-bba9-c862a2df76a0" xmlns:ns3="http://schemas.microsoft.com/sharepoint/v4" xmlns:ns4="d6ffdcea-b8d5-430d-84fc-948dbfcb5364" xmlns:ns5="0f87353b-0140-45a3-9269-85d3f6ef8bfa" targetNamespace="http://schemas.microsoft.com/office/2006/metadata/properties" ma:root="true" ma:fieldsID="d998d4d10be5cfc9b2db79b680a3db16" ns2:_="" ns3:_="" ns4:_="" ns5:_="">
    <xsd:import namespace="d78def48-27c6-4979-bba9-c862a2df76a0"/>
    <xsd:import namespace="http://schemas.microsoft.com/sharepoint/v4"/>
    <xsd:import namespace="d6ffdcea-b8d5-430d-84fc-948dbfcb5364"/>
    <xsd:import namespace="0f87353b-0140-45a3-9269-85d3f6ef8b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Standard_x0020_subgroup" minOccurs="0"/>
                <xsd:element ref="ns2:Meeting_x0020_ref_x002e_" minOccurs="0"/>
                <xsd:element ref="ns2:Meeting_x0020_date" minOccurs="0"/>
                <xsd:element ref="ns3:IconOverlay" minOccurs="0"/>
                <xsd:element ref="ns4:SharedWithUsers" minOccurs="0"/>
                <xsd:element ref="ns5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8def48-27c6-4979-bba9-c862a2df76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Standard_x0020_subgroup" ma:index="12" nillable="true" ma:displayName="Standard subgroup" ma:internalName="Standard_x0020_subgroup">
      <xsd:simpleType>
        <xsd:restriction base="dms:Text">
          <xsd:maxLength value="255"/>
        </xsd:restriction>
      </xsd:simpleType>
    </xsd:element>
    <xsd:element name="Meeting_x0020_ref_x002e_" ma:index="13" nillable="true" ma:displayName="Meeting ref." ma:internalName="Meeting_x0020_ref_x002e_">
      <xsd:simpleType>
        <xsd:restriction base="dms:Text">
          <xsd:maxLength value="255"/>
        </xsd:restriction>
      </xsd:simpleType>
    </xsd:element>
    <xsd:element name="Meeting_x0020_date" ma:index="14" nillable="true" ma:displayName="Meeting date" ma:format="DateOnly" ma:internalName="Meeting_x0020_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5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ffdcea-b8d5-430d-84fc-948dbfcb53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87353b-0140-45a3-9269-85d3f6ef8bfa" elementFormDefault="qualified">
    <xsd:import namespace="http://schemas.microsoft.com/office/2006/documentManagement/types"/>
    <xsd:import namespace="http://schemas.microsoft.com/office/infopath/2007/PartnerControls"/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0f87353b-0140-45a3-9269-85d3f6ef8bfa"/>
    <ds:schemaRef ds:uri="http://purl.org/dc/terms/"/>
    <ds:schemaRef ds:uri="d6ffdcea-b8d5-430d-84fc-948dbfcb5364"/>
    <ds:schemaRef ds:uri="http://schemas.microsoft.com/sharepoint/v4"/>
    <ds:schemaRef ds:uri="http://schemas.microsoft.com/office/2006/documentManagement/types"/>
    <ds:schemaRef ds:uri="http://schemas.openxmlformats.org/package/2006/metadata/core-properties"/>
    <ds:schemaRef ds:uri="d78def48-27c6-4979-bba9-c862a2df76a0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429A866-FF0F-40E9-9EC0-82DA65DD0B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8def48-27c6-4979-bba9-c862a2df76a0"/>
    <ds:schemaRef ds:uri="http://schemas.microsoft.com/sharepoint/v4"/>
    <ds:schemaRef ds:uri="d6ffdcea-b8d5-430d-84fc-948dbfcb5364"/>
    <ds:schemaRef ds:uri="0f87353b-0140-45a3-9269-85d3f6ef8b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6434</TotalTime>
  <Words>619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MSGin5G-SEALDD integration</vt:lpstr>
      <vt:lpstr>Outline/ summary</vt:lpstr>
      <vt:lpstr>Approach 1</vt:lpstr>
      <vt:lpstr>Approach 2</vt:lpstr>
      <vt:lpstr>Approach 3(part 1)</vt:lpstr>
      <vt:lpstr>Approach 3 (part 2)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Catalina Mladin</cp:lastModifiedBy>
  <cp:revision>602</cp:revision>
  <dcterms:created xsi:type="dcterms:W3CDTF">2010-02-05T13:52:04Z</dcterms:created>
  <dcterms:modified xsi:type="dcterms:W3CDTF">2022-02-08T21:17:56Z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0x0101003244A18A50E4D44392C0F13FE4390A30</vt:lpwstr>
  </property>
</Properties>
</file>