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2" r:id="rId1"/>
  </p:sldMasterIdLst>
  <p:notesMasterIdLst>
    <p:notesMasterId r:id="rId15"/>
  </p:notesMasterIdLst>
  <p:sldIdLst>
    <p:sldId id="376" r:id="rId2"/>
    <p:sldId id="497" r:id="rId3"/>
    <p:sldId id="504" r:id="rId4"/>
    <p:sldId id="492" r:id="rId5"/>
    <p:sldId id="498" r:id="rId6"/>
    <p:sldId id="503" r:id="rId7"/>
    <p:sldId id="501" r:id="rId8"/>
    <p:sldId id="507" r:id="rId9"/>
    <p:sldId id="499" r:id="rId10"/>
    <p:sldId id="460" r:id="rId11"/>
    <p:sldId id="347" r:id="rId12"/>
    <p:sldId id="506" r:id="rId13"/>
    <p:sldId id="495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柯小婉" initials="柯小婉" lastIdx="1" clrIdx="0">
    <p:extLst>
      <p:ext uri="{19B8F6BF-5375-455C-9EA6-DF929625EA0E}">
        <p15:presenceInfo xmlns:p15="http://schemas.microsoft.com/office/powerpoint/2012/main" userId="S-1-5-21-2660122827-3251746268-3620619969-480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00F9"/>
    <a:srgbClr val="FF0000"/>
    <a:srgbClr val="A8EEF8"/>
    <a:srgbClr val="375FFF"/>
    <a:srgbClr val="00C9FF"/>
    <a:srgbClr val="E848EC"/>
    <a:srgbClr val="1D00E6"/>
    <a:srgbClr val="415FFF"/>
    <a:srgbClr val="436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409" autoAdjust="0"/>
    <p:restoredTop sz="80826" autoAdjust="0"/>
  </p:normalViewPr>
  <p:slideViewPr>
    <p:cSldViewPr snapToGrid="0">
      <p:cViewPr varScale="1">
        <p:scale>
          <a:sx n="54" d="100"/>
          <a:sy n="54" d="100"/>
        </p:scale>
        <p:origin x="15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4F19F-3FA9-4795-AFE1-3275E96BCBF1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AD797-4B9C-4C3A-80C9-A27718EC9A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68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AD797-4B9C-4C3A-80C9-A27718EC9A7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0813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AD797-4B9C-4C3A-80C9-A27718EC9A7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6040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AD797-4B9C-4C3A-80C9-A27718EC9A7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026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Interface to 3GPP: network exposure</a:t>
            </a:r>
          </a:p>
          <a:p>
            <a:r>
              <a:rPr lang="en-US" altLang="zh-CN"/>
              <a:t>Existing </a:t>
            </a:r>
            <a:r>
              <a:rPr lang="en-US" altLang="zh-CN" dirty="0"/>
              <a:t>capability: PIN elements topography, N6 Traffic Routing requirements, network topography, UE ID, UE location …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AD797-4B9C-4C3A-80C9-A27718EC9A7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7397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AD797-4B9C-4C3A-80C9-A27718EC9A7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389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封面（品牌标志）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图片占位符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5175" cy="6858001"/>
          </a:xfrm>
          <a:prstGeom prst="rect">
            <a:avLst/>
          </a:prstGeom>
        </p:spPr>
      </p:pic>
      <p:sp>
        <p:nvSpPr>
          <p:cNvPr id="78" name="图片占位符 5">
            <a:extLst>
              <a:ext uri="{FF2B5EF4-FFF2-40B4-BE49-F238E27FC236}">
                <a16:creationId xmlns:a16="http://schemas.microsoft.com/office/drawing/2014/main" id="{306741F4-943B-455E-8064-72C96DAA5F2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995" y="17379"/>
            <a:ext cx="12195175" cy="68580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zh-CN" altLang="en-US" dirty="0"/>
          </a:p>
        </p:txBody>
      </p:sp>
      <p:sp>
        <p:nvSpPr>
          <p:cNvPr id="172" name="文本框 171"/>
          <p:cNvSpPr txBox="1"/>
          <p:nvPr/>
        </p:nvSpPr>
        <p:spPr>
          <a:xfrm>
            <a:off x="12250725" y="924379"/>
            <a:ext cx="2208397" cy="2359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vivo</a:t>
            </a: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2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sp>
        <p:nvSpPr>
          <p:cNvPr id="173" name="矩形 172"/>
          <p:cNvSpPr/>
          <p:nvPr/>
        </p:nvSpPr>
        <p:spPr>
          <a:xfrm>
            <a:off x="-2595443" y="187627"/>
            <a:ext cx="12653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#</a:t>
            </a:r>
            <a:r>
              <a:rPr lang="zh-CN" altLang="en-US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竞品颜色</a:t>
            </a:r>
            <a:endParaRPr lang="zh-CN" altLang="en-US" sz="1600" dirty="0"/>
          </a:p>
        </p:txBody>
      </p:sp>
      <p:sp>
        <p:nvSpPr>
          <p:cNvPr id="174" name="矩形 173"/>
          <p:cNvSpPr/>
          <p:nvPr/>
        </p:nvSpPr>
        <p:spPr>
          <a:xfrm>
            <a:off x="12698804" y="422275"/>
            <a:ext cx="12653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#</a:t>
            </a:r>
            <a:r>
              <a:rPr lang="zh-CN" altLang="en-US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品牌颜色</a:t>
            </a:r>
            <a:endParaRPr lang="zh-CN" altLang="en-US" sz="1600" dirty="0"/>
          </a:p>
        </p:txBody>
      </p:sp>
      <p:sp>
        <p:nvSpPr>
          <p:cNvPr id="176" name="文本框 175"/>
          <p:cNvSpPr txBox="1"/>
          <p:nvPr/>
        </p:nvSpPr>
        <p:spPr>
          <a:xfrm>
            <a:off x="-2354986" y="745116"/>
            <a:ext cx="782266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Apple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grpSp>
        <p:nvGrpSpPr>
          <p:cNvPr id="177" name="组 176"/>
          <p:cNvGrpSpPr/>
          <p:nvPr/>
        </p:nvGrpSpPr>
        <p:grpSpPr>
          <a:xfrm>
            <a:off x="-3386918" y="1009241"/>
            <a:ext cx="2795791" cy="348813"/>
            <a:chOff x="-5043485" y="1324983"/>
            <a:chExt cx="4785749" cy="538842"/>
          </a:xfrm>
        </p:grpSpPr>
        <p:sp>
          <p:nvSpPr>
            <p:cNvPr id="178" name="矩形 177"/>
            <p:cNvSpPr/>
            <p:nvPr userDrawn="1"/>
          </p:nvSpPr>
          <p:spPr>
            <a:xfrm>
              <a:off x="-3854817" y="1324983"/>
              <a:ext cx="1199028" cy="53884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79" name="矩形 178"/>
            <p:cNvSpPr/>
            <p:nvPr userDrawn="1"/>
          </p:nvSpPr>
          <p:spPr>
            <a:xfrm>
              <a:off x="-2655789" y="1324983"/>
              <a:ext cx="1199028" cy="53884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80" name="矩形 179"/>
            <p:cNvSpPr/>
            <p:nvPr userDrawn="1"/>
          </p:nvSpPr>
          <p:spPr>
            <a:xfrm>
              <a:off x="-5043485" y="1324983"/>
              <a:ext cx="1199028" cy="5388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81" name="矩形 180"/>
            <p:cNvSpPr/>
            <p:nvPr userDrawn="1"/>
          </p:nvSpPr>
          <p:spPr>
            <a:xfrm>
              <a:off x="-1456764" y="1324983"/>
              <a:ext cx="1199028" cy="538842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83" name="文本框 182"/>
          <p:cNvSpPr txBox="1"/>
          <p:nvPr/>
        </p:nvSpPr>
        <p:spPr>
          <a:xfrm>
            <a:off x="-2456774" y="1587829"/>
            <a:ext cx="985847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Samsung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grpSp>
        <p:nvGrpSpPr>
          <p:cNvPr id="184" name="组 183"/>
          <p:cNvGrpSpPr/>
          <p:nvPr/>
        </p:nvGrpSpPr>
        <p:grpSpPr>
          <a:xfrm>
            <a:off x="-3386918" y="1862479"/>
            <a:ext cx="2795791" cy="348813"/>
            <a:chOff x="16164196" y="17668285"/>
            <a:chExt cx="4785749" cy="486635"/>
          </a:xfrm>
        </p:grpSpPr>
        <p:sp>
          <p:nvSpPr>
            <p:cNvPr id="185" name="矩形 184"/>
            <p:cNvSpPr/>
            <p:nvPr userDrawn="1"/>
          </p:nvSpPr>
          <p:spPr>
            <a:xfrm>
              <a:off x="17352864" y="17668285"/>
              <a:ext cx="1199028" cy="486635"/>
            </a:xfrm>
            <a:prstGeom prst="rect">
              <a:avLst/>
            </a:prstGeom>
            <a:solidFill>
              <a:srgbClr val="8C00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86" name="矩形 185"/>
            <p:cNvSpPr/>
            <p:nvPr userDrawn="1"/>
          </p:nvSpPr>
          <p:spPr>
            <a:xfrm>
              <a:off x="18551892" y="17668285"/>
              <a:ext cx="1199028" cy="486635"/>
            </a:xfrm>
            <a:prstGeom prst="rect">
              <a:avLst/>
            </a:prstGeom>
            <a:solidFill>
              <a:srgbClr val="783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87" name="矩形 186"/>
            <p:cNvSpPr/>
            <p:nvPr userDrawn="1"/>
          </p:nvSpPr>
          <p:spPr>
            <a:xfrm>
              <a:off x="19750917" y="17668285"/>
              <a:ext cx="1199028" cy="486635"/>
            </a:xfrm>
            <a:prstGeom prst="rect">
              <a:avLst/>
            </a:prstGeom>
            <a:solidFill>
              <a:srgbClr val="6700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88" name="矩形 187"/>
            <p:cNvSpPr/>
            <p:nvPr userDrawn="1"/>
          </p:nvSpPr>
          <p:spPr>
            <a:xfrm>
              <a:off x="16164196" y="17668285"/>
              <a:ext cx="1199028" cy="486635"/>
            </a:xfrm>
            <a:prstGeom prst="rect">
              <a:avLst/>
            </a:prstGeom>
            <a:solidFill>
              <a:srgbClr val="8C6D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204" name="矩形 203"/>
          <p:cNvSpPr/>
          <p:nvPr/>
        </p:nvSpPr>
        <p:spPr>
          <a:xfrm>
            <a:off x="-2692509" y="6189140"/>
            <a:ext cx="700461" cy="297517"/>
          </a:xfrm>
          <a:prstGeom prst="rect">
            <a:avLst/>
          </a:prstGeom>
          <a:solidFill>
            <a:srgbClr val="0033B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05" name="矩形 204"/>
          <p:cNvSpPr/>
          <p:nvPr/>
        </p:nvSpPr>
        <p:spPr>
          <a:xfrm>
            <a:off x="-3398069" y="6189140"/>
            <a:ext cx="705560" cy="297517"/>
          </a:xfrm>
          <a:prstGeom prst="rect">
            <a:avLst/>
          </a:prstGeom>
          <a:solidFill>
            <a:srgbClr val="0A00C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06" name="矩形 205"/>
          <p:cNvSpPr/>
          <p:nvPr/>
        </p:nvSpPr>
        <p:spPr>
          <a:xfrm>
            <a:off x="-1992048" y="6186830"/>
            <a:ext cx="700461" cy="297517"/>
          </a:xfrm>
          <a:prstGeom prst="rect">
            <a:avLst/>
          </a:prstGeom>
          <a:solidFill>
            <a:srgbClr val="01288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07" name="矩形 206"/>
          <p:cNvSpPr/>
          <p:nvPr/>
        </p:nvSpPr>
        <p:spPr>
          <a:xfrm>
            <a:off x="-1291588" y="6186830"/>
            <a:ext cx="700461" cy="297517"/>
          </a:xfrm>
          <a:prstGeom prst="rect">
            <a:avLst/>
          </a:prstGeom>
          <a:solidFill>
            <a:srgbClr val="00095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08" name="文本框 207"/>
          <p:cNvSpPr txBox="1"/>
          <p:nvPr/>
        </p:nvSpPr>
        <p:spPr>
          <a:xfrm>
            <a:off x="-2451159" y="5860568"/>
            <a:ext cx="974626" cy="2359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其他品牌颜色</a:t>
            </a:r>
          </a:p>
        </p:txBody>
      </p:sp>
      <p:grpSp>
        <p:nvGrpSpPr>
          <p:cNvPr id="210" name="组 209"/>
          <p:cNvGrpSpPr/>
          <p:nvPr/>
        </p:nvGrpSpPr>
        <p:grpSpPr>
          <a:xfrm>
            <a:off x="-3398070" y="4458239"/>
            <a:ext cx="2806943" cy="351124"/>
            <a:chOff x="-3429000" y="9944467"/>
            <a:chExt cx="3171264" cy="702248"/>
          </a:xfrm>
        </p:grpSpPr>
        <p:sp>
          <p:nvSpPr>
            <p:cNvPr id="212" name="矩形 211"/>
            <p:cNvSpPr/>
            <p:nvPr userDrawn="1"/>
          </p:nvSpPr>
          <p:spPr>
            <a:xfrm>
              <a:off x="-2631863" y="9949089"/>
              <a:ext cx="791376" cy="697626"/>
            </a:xfrm>
            <a:prstGeom prst="rect">
              <a:avLst/>
            </a:prstGeom>
            <a:solidFill>
              <a:srgbClr val="FF59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13" name="矩形 212"/>
            <p:cNvSpPr/>
            <p:nvPr userDrawn="1"/>
          </p:nvSpPr>
          <p:spPr>
            <a:xfrm>
              <a:off x="-3429000" y="9949089"/>
              <a:ext cx="797137" cy="697626"/>
            </a:xfrm>
            <a:prstGeom prst="rect">
              <a:avLst/>
            </a:prstGeom>
            <a:solidFill>
              <a:srgbClr val="FFA31E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14" name="矩形 213"/>
            <p:cNvSpPr/>
            <p:nvPr userDrawn="1"/>
          </p:nvSpPr>
          <p:spPr>
            <a:xfrm>
              <a:off x="-1840486" y="9944467"/>
              <a:ext cx="791376" cy="697626"/>
            </a:xfrm>
            <a:prstGeom prst="rect">
              <a:avLst/>
            </a:prstGeom>
            <a:solidFill>
              <a:srgbClr val="DE4F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15" name="矩形 214"/>
            <p:cNvSpPr/>
            <p:nvPr userDrawn="1"/>
          </p:nvSpPr>
          <p:spPr>
            <a:xfrm>
              <a:off x="-1049112" y="9944467"/>
              <a:ext cx="791376" cy="697626"/>
            </a:xfrm>
            <a:prstGeom prst="rect">
              <a:avLst/>
            </a:prstGeom>
            <a:solidFill>
              <a:srgbClr val="C646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211" name="文本框 210"/>
          <p:cNvSpPr txBox="1"/>
          <p:nvPr/>
        </p:nvSpPr>
        <p:spPr>
          <a:xfrm>
            <a:off x="-2387041" y="4185714"/>
            <a:ext cx="846387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Xiaomi 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sp>
        <p:nvSpPr>
          <p:cNvPr id="217" name="矩形 216"/>
          <p:cNvSpPr/>
          <p:nvPr/>
        </p:nvSpPr>
        <p:spPr>
          <a:xfrm>
            <a:off x="-2692509" y="5337669"/>
            <a:ext cx="700461" cy="297517"/>
          </a:xfrm>
          <a:prstGeom prst="rect">
            <a:avLst/>
          </a:prstGeom>
          <a:solidFill>
            <a:srgbClr val="348DF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18" name="矩形 217"/>
          <p:cNvSpPr/>
          <p:nvPr/>
        </p:nvSpPr>
        <p:spPr>
          <a:xfrm>
            <a:off x="-3398069" y="5337669"/>
            <a:ext cx="705560" cy="297517"/>
          </a:xfrm>
          <a:prstGeom prst="rect">
            <a:avLst/>
          </a:prstGeom>
          <a:solidFill>
            <a:srgbClr val="0FFBF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19" name="矩形 218"/>
          <p:cNvSpPr/>
          <p:nvPr/>
        </p:nvSpPr>
        <p:spPr>
          <a:xfrm>
            <a:off x="-1992048" y="5335358"/>
            <a:ext cx="700461" cy="297517"/>
          </a:xfrm>
          <a:prstGeom prst="rect">
            <a:avLst/>
          </a:prstGeom>
          <a:solidFill>
            <a:srgbClr val="705EE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20" name="矩形 219"/>
          <p:cNvSpPr/>
          <p:nvPr/>
        </p:nvSpPr>
        <p:spPr>
          <a:xfrm>
            <a:off x="-1291588" y="5335358"/>
            <a:ext cx="700461" cy="297517"/>
          </a:xfrm>
          <a:prstGeom prst="rect">
            <a:avLst/>
          </a:prstGeom>
          <a:solidFill>
            <a:srgbClr val="A837D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21" name="文本框 220"/>
          <p:cNvSpPr txBox="1"/>
          <p:nvPr/>
        </p:nvSpPr>
        <p:spPr>
          <a:xfrm>
            <a:off x="-2371009" y="5037185"/>
            <a:ext cx="814325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Honor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sp>
        <p:nvSpPr>
          <p:cNvPr id="223" name="矩形 222"/>
          <p:cNvSpPr/>
          <p:nvPr/>
        </p:nvSpPr>
        <p:spPr>
          <a:xfrm>
            <a:off x="12494948" y="1401939"/>
            <a:ext cx="1673075" cy="297517"/>
          </a:xfrm>
          <a:prstGeom prst="rect">
            <a:avLst/>
          </a:prstGeom>
          <a:solidFill>
            <a:srgbClr val="00C9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24" name="矩形 223"/>
          <p:cNvSpPr/>
          <p:nvPr/>
        </p:nvSpPr>
        <p:spPr>
          <a:xfrm>
            <a:off x="12494948" y="1827004"/>
            <a:ext cx="1673075" cy="297517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25" name="矩形 224"/>
          <p:cNvSpPr/>
          <p:nvPr/>
        </p:nvSpPr>
        <p:spPr>
          <a:xfrm>
            <a:off x="12494948" y="2245700"/>
            <a:ext cx="1673075" cy="297517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26" name="矩形 225"/>
          <p:cNvSpPr/>
          <p:nvPr/>
        </p:nvSpPr>
        <p:spPr>
          <a:xfrm>
            <a:off x="12494948" y="2664397"/>
            <a:ext cx="1673075" cy="297517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27" name="矩形 226"/>
          <p:cNvSpPr/>
          <p:nvPr/>
        </p:nvSpPr>
        <p:spPr>
          <a:xfrm>
            <a:off x="12494948" y="3086546"/>
            <a:ext cx="1673075" cy="297517"/>
          </a:xfrm>
          <a:prstGeom prst="rect">
            <a:avLst/>
          </a:prstGeom>
          <a:solidFill>
            <a:srgbClr val="F0B51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28" name="矩形 227"/>
          <p:cNvSpPr/>
          <p:nvPr/>
        </p:nvSpPr>
        <p:spPr>
          <a:xfrm>
            <a:off x="12494948" y="3488918"/>
            <a:ext cx="1673075" cy="297517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29" name="文本框 228"/>
          <p:cNvSpPr txBox="1"/>
          <p:nvPr/>
        </p:nvSpPr>
        <p:spPr>
          <a:xfrm>
            <a:off x="12619797" y="3522997"/>
            <a:ext cx="1440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vivo</a:t>
            </a:r>
            <a:r>
              <a:rPr kumimoji="1" lang="zh-CN" altLang="en-US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 </a:t>
            </a:r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NEX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237" name="文本框 236"/>
          <p:cNvSpPr txBox="1"/>
          <p:nvPr/>
        </p:nvSpPr>
        <p:spPr>
          <a:xfrm>
            <a:off x="12653667" y="3111825"/>
            <a:ext cx="1407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vivo</a:t>
            </a:r>
            <a:r>
              <a:rPr kumimoji="1" lang="zh-CN" altLang="en-US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 </a:t>
            </a:r>
            <a:r>
              <a:rPr kumimoji="1" lang="en-US" altLang="zh-CN" sz="1400" b="0" i="0" dirty="0" err="1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iQOO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grpSp>
        <p:nvGrpSpPr>
          <p:cNvPr id="81" name="组 65"/>
          <p:cNvGrpSpPr/>
          <p:nvPr/>
        </p:nvGrpSpPr>
        <p:grpSpPr>
          <a:xfrm>
            <a:off x="-3400879" y="2739059"/>
            <a:ext cx="2809752" cy="348813"/>
            <a:chOff x="5058585" y="17714855"/>
            <a:chExt cx="4833751" cy="515167"/>
          </a:xfrm>
        </p:grpSpPr>
        <p:sp>
          <p:nvSpPr>
            <p:cNvPr id="83" name="矩形 82"/>
            <p:cNvSpPr/>
            <p:nvPr userDrawn="1"/>
          </p:nvSpPr>
          <p:spPr>
            <a:xfrm>
              <a:off x="7494283" y="17714855"/>
              <a:ext cx="1199027" cy="515167"/>
            </a:xfrm>
            <a:prstGeom prst="rect">
              <a:avLst/>
            </a:prstGeom>
            <a:solidFill>
              <a:srgbClr val="00394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84" name="矩形 83"/>
            <p:cNvSpPr/>
            <p:nvPr userDrawn="1"/>
          </p:nvSpPr>
          <p:spPr>
            <a:xfrm>
              <a:off x="5058585" y="17714855"/>
              <a:ext cx="1215431" cy="515167"/>
            </a:xfrm>
            <a:prstGeom prst="rect">
              <a:avLst/>
            </a:prstGeom>
            <a:solidFill>
              <a:srgbClr val="00C87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85" name="矩形 84"/>
            <p:cNvSpPr/>
            <p:nvPr userDrawn="1"/>
          </p:nvSpPr>
          <p:spPr>
            <a:xfrm>
              <a:off x="8693309" y="17714855"/>
              <a:ext cx="1199027" cy="515167"/>
            </a:xfrm>
            <a:prstGeom prst="rect">
              <a:avLst/>
            </a:prstGeom>
            <a:solidFill>
              <a:srgbClr val="0070C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86" name="矩形 85"/>
            <p:cNvSpPr/>
            <p:nvPr userDrawn="1"/>
          </p:nvSpPr>
          <p:spPr>
            <a:xfrm>
              <a:off x="6267324" y="17714855"/>
              <a:ext cx="1215431" cy="515167"/>
            </a:xfrm>
            <a:prstGeom prst="rect">
              <a:avLst/>
            </a:prstGeom>
            <a:solidFill>
              <a:srgbClr val="66DECD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82" name="文本框 81"/>
          <p:cNvSpPr txBox="1"/>
          <p:nvPr/>
        </p:nvSpPr>
        <p:spPr>
          <a:xfrm>
            <a:off x="-2350175" y="2455919"/>
            <a:ext cx="772648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 err="1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Oppo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grpSp>
        <p:nvGrpSpPr>
          <p:cNvPr id="88" name="组 88"/>
          <p:cNvGrpSpPr/>
          <p:nvPr/>
        </p:nvGrpSpPr>
        <p:grpSpPr>
          <a:xfrm>
            <a:off x="-3388739" y="3603967"/>
            <a:ext cx="2797612" cy="348813"/>
            <a:chOff x="10651243" y="17726064"/>
            <a:chExt cx="4775839" cy="526796"/>
          </a:xfrm>
        </p:grpSpPr>
        <p:sp>
          <p:nvSpPr>
            <p:cNvPr id="90" name="矩形 89"/>
            <p:cNvSpPr/>
            <p:nvPr userDrawn="1"/>
          </p:nvSpPr>
          <p:spPr>
            <a:xfrm>
              <a:off x="14228056" y="17726064"/>
              <a:ext cx="1199026" cy="526796"/>
            </a:xfrm>
            <a:prstGeom prst="rect">
              <a:avLst/>
            </a:prstGeom>
            <a:solidFill>
              <a:srgbClr val="FF757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91" name="矩形 90"/>
            <p:cNvSpPr/>
            <p:nvPr userDrawn="1"/>
          </p:nvSpPr>
          <p:spPr>
            <a:xfrm>
              <a:off x="11850271" y="17726064"/>
              <a:ext cx="1199026" cy="526796"/>
            </a:xfrm>
            <a:prstGeom prst="rect">
              <a:avLst/>
            </a:prstGeom>
            <a:solidFill>
              <a:srgbClr val="7A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92" name="矩形 91"/>
            <p:cNvSpPr/>
            <p:nvPr userDrawn="1"/>
          </p:nvSpPr>
          <p:spPr>
            <a:xfrm>
              <a:off x="10651243" y="17726064"/>
              <a:ext cx="1199026" cy="526796"/>
            </a:xfrm>
            <a:prstGeom prst="rect">
              <a:avLst/>
            </a:prstGeom>
            <a:solidFill>
              <a:srgbClr val="FF3219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93" name="矩形 92"/>
            <p:cNvSpPr/>
            <p:nvPr userDrawn="1"/>
          </p:nvSpPr>
          <p:spPr>
            <a:xfrm>
              <a:off x="13035753" y="17726064"/>
              <a:ext cx="1199026" cy="526796"/>
            </a:xfrm>
            <a:prstGeom prst="rect">
              <a:avLst/>
            </a:prstGeom>
            <a:solidFill>
              <a:srgbClr val="36121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89" name="文本框 88"/>
          <p:cNvSpPr txBox="1"/>
          <p:nvPr/>
        </p:nvSpPr>
        <p:spPr>
          <a:xfrm>
            <a:off x="-2403072" y="3324009"/>
            <a:ext cx="878446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Huawei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-2663134" y="3673193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P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-1954176" y="3667432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Mate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-1293545" y="3668248"/>
            <a:ext cx="702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Nova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-1263986" y="2800229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R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-1991764" y="2829531"/>
            <a:ext cx="7103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Find X</a:t>
            </a:r>
          </a:p>
          <a:p>
            <a:pPr algn="ctr"/>
            <a:endParaRPr kumimoji="1" lang="zh-CN" altLang="en-US" sz="9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-2663935" y="2807423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K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70" name="内容占位符 14"/>
          <p:cNvSpPr>
            <a:spLocks noGrp="1"/>
          </p:cNvSpPr>
          <p:nvPr>
            <p:ph sz="quarter" idx="37"/>
          </p:nvPr>
        </p:nvSpPr>
        <p:spPr>
          <a:xfrm>
            <a:off x="-993" y="3556922"/>
            <a:ext cx="8653431" cy="2087507"/>
          </a:xfrm>
          <a:solidFill>
            <a:schemeClr val="accent5">
              <a:lumMod val="75000"/>
              <a:alpha val="82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400">
                <a:solidFill>
                  <a:schemeClr val="accent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0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63349" y="4265758"/>
            <a:ext cx="7387570" cy="4568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 i="0" cap="none" baseline="0">
                <a:solidFill>
                  <a:schemeClr val="bg1"/>
                </a:solidFill>
                <a:latin typeface="vivo type CN简 Regular" panose="02000500000000000000" pitchFamily="50" charset="-122"/>
                <a:ea typeface="vivo type CN简 Regular" panose="02000500000000000000" pitchFamily="50" charset="-122"/>
                <a:cs typeface="vivo type CN简 Regular" panose="02000500000000000000" pitchFamily="50" charset="-122"/>
              </a:defRPr>
            </a:lvl1pPr>
          </a:lstStyle>
          <a:p>
            <a:pPr lvl="0"/>
            <a:r>
              <a:rPr lang="zh-CN" altLang="en-US" noProof="0" dirty="0"/>
              <a:t>封面副标题可在此处添加</a:t>
            </a:r>
            <a:endParaRPr lang="en-US" altLang="zh-CN" noProof="0" dirty="0"/>
          </a:p>
        </p:txBody>
      </p:sp>
      <p:sp>
        <p:nvSpPr>
          <p:cNvPr id="73" name="Textplatzhalter 3">
            <a:extLst>
              <a:ext uri="{FF2B5EF4-FFF2-40B4-BE49-F238E27FC236}">
                <a16:creationId xmlns:a16="http://schemas.microsoft.com/office/drawing/2014/main" id="{20E19EBB-5E87-324A-8532-4533415C7CB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21781" y="5206233"/>
            <a:ext cx="3227360" cy="276283"/>
          </a:xfrm>
        </p:spPr>
        <p:txBody>
          <a:bodyPr anchor="b">
            <a:noAutofit/>
          </a:bodyPr>
          <a:lstStyle>
            <a:lvl1pPr marL="0" marR="0" indent="0" algn="l" defTabSz="914355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vivo type CN简 Regular" panose="02000500000000000000" pitchFamily="50" charset="-122"/>
                <a:ea typeface="vivo type CN简 Regular" panose="02000500000000000000" pitchFamily="50" charset="-122"/>
                <a:cs typeface="vivo type CN简 Regular" panose="02000500000000000000" pitchFamily="50" charset="-122"/>
              </a:defRPr>
            </a:lvl1pPr>
          </a:lstStyle>
          <a:p>
            <a:pPr marL="0" marR="0" lvl="0" indent="0" defTabSz="914355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noProof="0" dirty="0"/>
              <a:t>部门名称  </a:t>
            </a:r>
            <a:r>
              <a:rPr lang="en-US" altLang="zh-CN" noProof="0" dirty="0"/>
              <a:t>|  </a:t>
            </a:r>
            <a:r>
              <a:rPr lang="zh-CN" altLang="en-US" noProof="0" dirty="0"/>
              <a:t>日期</a:t>
            </a:r>
            <a:endParaRPr lang="en-US" altLang="zh-CN" noProof="0" dirty="0"/>
          </a:p>
        </p:txBody>
      </p:sp>
      <p:sp>
        <p:nvSpPr>
          <p:cNvPr id="66" name="文本框 65"/>
          <p:cNvSpPr txBox="1"/>
          <p:nvPr/>
        </p:nvSpPr>
        <p:spPr>
          <a:xfrm>
            <a:off x="785907" y="1438816"/>
            <a:ext cx="4325055" cy="4755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3600" dirty="0">
              <a:solidFill>
                <a:schemeClr val="bg1"/>
              </a:solidFill>
              <a:latin typeface="vivo type CN简 Bold" panose="02000800000000000000" pitchFamily="50" charset="-122"/>
              <a:ea typeface="vivo type CN简 Bold" panose="02000800000000000000" pitchFamily="50" charset="-122"/>
            </a:endParaRPr>
          </a:p>
        </p:txBody>
      </p:sp>
      <p:sp>
        <p:nvSpPr>
          <p:cNvPr id="74" name="Textplatzhalter 8"/>
          <p:cNvSpPr>
            <a:spLocks noGrp="1"/>
          </p:cNvSpPr>
          <p:nvPr>
            <p:ph type="body" sz="quarter" idx="38" hasCustomPrompt="1"/>
          </p:nvPr>
        </p:nvSpPr>
        <p:spPr>
          <a:xfrm>
            <a:off x="857306" y="3755487"/>
            <a:ext cx="7393613" cy="4568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3600" b="0" i="0" cap="none" baseline="0">
                <a:solidFill>
                  <a:schemeClr val="bg1"/>
                </a:solidFill>
                <a:latin typeface="vivo type CN简 Regular" panose="02000500000000000000" pitchFamily="50" charset="-122"/>
                <a:ea typeface="vivo type CN简 Regular" panose="02000500000000000000" pitchFamily="50" charset="-122"/>
                <a:cs typeface="vivo type CN简 Regular" panose="02000500000000000000" pitchFamily="50" charset="-122"/>
              </a:defRPr>
            </a:lvl1pPr>
          </a:lstStyle>
          <a:p>
            <a:pPr lvl="0"/>
            <a:r>
              <a:rPr lang="en-US" altLang="zh-CN" noProof="0" dirty="0"/>
              <a:t>PPT</a:t>
            </a:r>
            <a:r>
              <a:rPr lang="zh-CN" altLang="en-US" noProof="0" dirty="0"/>
              <a:t>封面示意</a:t>
            </a:r>
            <a:endParaRPr lang="en-US" altLang="zh-CN" noProof="0" dirty="0"/>
          </a:p>
        </p:txBody>
      </p:sp>
      <p:pic>
        <p:nvPicPr>
          <p:cNvPr id="67" name="图片占位符 9">
            <a:extLst>
              <a:ext uri="{FF2B5EF4-FFF2-40B4-BE49-F238E27FC236}">
                <a16:creationId xmlns:a16="http://schemas.microsoft.com/office/drawing/2014/main" id="{2CCAB334-C536-4553-94E3-7A857B0DCF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5175" cy="6858001"/>
          </a:xfrm>
          <a:prstGeom prst="rect">
            <a:avLst/>
          </a:prstGeom>
        </p:spPr>
      </p:pic>
      <p:sp>
        <p:nvSpPr>
          <p:cNvPr id="68" name="文本框 67">
            <a:extLst>
              <a:ext uri="{FF2B5EF4-FFF2-40B4-BE49-F238E27FC236}">
                <a16:creationId xmlns:a16="http://schemas.microsoft.com/office/drawing/2014/main" id="{D967A343-53E4-4A2B-A1AE-34EB41C10449}"/>
              </a:ext>
            </a:extLst>
          </p:cNvPr>
          <p:cNvSpPr txBox="1"/>
          <p:nvPr userDrawn="1"/>
        </p:nvSpPr>
        <p:spPr>
          <a:xfrm>
            <a:off x="12250725" y="924379"/>
            <a:ext cx="2208397" cy="2359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vivo</a:t>
            </a: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2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91AB65B7-5168-4FA1-9CD0-9241506FCD11}"/>
              </a:ext>
            </a:extLst>
          </p:cNvPr>
          <p:cNvSpPr/>
          <p:nvPr userDrawn="1"/>
        </p:nvSpPr>
        <p:spPr>
          <a:xfrm>
            <a:off x="-2595443" y="187627"/>
            <a:ext cx="12653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#</a:t>
            </a:r>
            <a:r>
              <a:rPr lang="zh-CN" altLang="en-US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竞品颜色</a:t>
            </a:r>
            <a:endParaRPr lang="zh-CN" altLang="en-US" sz="1600" dirty="0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8A186D8A-1412-46DC-A614-4E7447A51F0E}"/>
              </a:ext>
            </a:extLst>
          </p:cNvPr>
          <p:cNvSpPr/>
          <p:nvPr userDrawn="1"/>
        </p:nvSpPr>
        <p:spPr>
          <a:xfrm>
            <a:off x="12698804" y="422275"/>
            <a:ext cx="12653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#</a:t>
            </a:r>
            <a:r>
              <a:rPr lang="zh-CN" altLang="en-US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品牌颜色</a:t>
            </a:r>
            <a:endParaRPr lang="zh-CN" altLang="en-US" sz="1600" dirty="0"/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43B526AB-7B18-4AAF-818F-C56A77B910F3}"/>
              </a:ext>
            </a:extLst>
          </p:cNvPr>
          <p:cNvSpPr txBox="1"/>
          <p:nvPr userDrawn="1"/>
        </p:nvSpPr>
        <p:spPr>
          <a:xfrm>
            <a:off x="-2354986" y="745116"/>
            <a:ext cx="782266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Apple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grpSp>
        <p:nvGrpSpPr>
          <p:cNvPr id="76" name="组 176">
            <a:extLst>
              <a:ext uri="{FF2B5EF4-FFF2-40B4-BE49-F238E27FC236}">
                <a16:creationId xmlns:a16="http://schemas.microsoft.com/office/drawing/2014/main" id="{22C4FB35-8DA6-4F9E-9DB5-BE5A165655EE}"/>
              </a:ext>
            </a:extLst>
          </p:cNvPr>
          <p:cNvGrpSpPr/>
          <p:nvPr userDrawn="1"/>
        </p:nvGrpSpPr>
        <p:grpSpPr>
          <a:xfrm>
            <a:off x="-3386918" y="1009241"/>
            <a:ext cx="2795791" cy="348813"/>
            <a:chOff x="-5043485" y="1324983"/>
            <a:chExt cx="4785749" cy="538842"/>
          </a:xfrm>
        </p:grpSpPr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30E28527-6E44-4A89-BC6A-DFC381E92CDF}"/>
                </a:ext>
              </a:extLst>
            </p:cNvPr>
            <p:cNvSpPr/>
            <p:nvPr userDrawn="1"/>
          </p:nvSpPr>
          <p:spPr>
            <a:xfrm>
              <a:off x="-3854817" y="1324983"/>
              <a:ext cx="1199028" cy="53884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2E58E048-B62E-4D65-80C8-5AAA78BAF67A}"/>
                </a:ext>
              </a:extLst>
            </p:cNvPr>
            <p:cNvSpPr/>
            <p:nvPr userDrawn="1"/>
          </p:nvSpPr>
          <p:spPr>
            <a:xfrm>
              <a:off x="-2655789" y="1324983"/>
              <a:ext cx="1199028" cy="53884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17D8823C-5757-444B-8B1D-8DA0DD5DD627}"/>
                </a:ext>
              </a:extLst>
            </p:cNvPr>
            <p:cNvSpPr/>
            <p:nvPr userDrawn="1"/>
          </p:nvSpPr>
          <p:spPr>
            <a:xfrm>
              <a:off x="-5043485" y="1324983"/>
              <a:ext cx="1199028" cy="5388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1CEB8132-5188-4CA1-B1D8-003F36D182B3}"/>
                </a:ext>
              </a:extLst>
            </p:cNvPr>
            <p:cNvSpPr/>
            <p:nvPr userDrawn="1"/>
          </p:nvSpPr>
          <p:spPr>
            <a:xfrm>
              <a:off x="-1456764" y="1324983"/>
              <a:ext cx="1199028" cy="538842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01" name="文本框 100">
            <a:extLst>
              <a:ext uri="{FF2B5EF4-FFF2-40B4-BE49-F238E27FC236}">
                <a16:creationId xmlns:a16="http://schemas.microsoft.com/office/drawing/2014/main" id="{F4FCED97-50DF-4AFC-8D56-40ED6ED3B338}"/>
              </a:ext>
            </a:extLst>
          </p:cNvPr>
          <p:cNvSpPr txBox="1"/>
          <p:nvPr userDrawn="1"/>
        </p:nvSpPr>
        <p:spPr>
          <a:xfrm>
            <a:off x="-2456774" y="1587829"/>
            <a:ext cx="985847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Samsung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grpSp>
        <p:nvGrpSpPr>
          <p:cNvPr id="102" name="组 183">
            <a:extLst>
              <a:ext uri="{FF2B5EF4-FFF2-40B4-BE49-F238E27FC236}">
                <a16:creationId xmlns:a16="http://schemas.microsoft.com/office/drawing/2014/main" id="{FA175D65-6532-4D4E-B1E3-B5D31B463150}"/>
              </a:ext>
            </a:extLst>
          </p:cNvPr>
          <p:cNvGrpSpPr/>
          <p:nvPr userDrawn="1"/>
        </p:nvGrpSpPr>
        <p:grpSpPr>
          <a:xfrm>
            <a:off x="-3386918" y="1862479"/>
            <a:ext cx="2795791" cy="348813"/>
            <a:chOff x="16164196" y="17668285"/>
            <a:chExt cx="4785749" cy="486635"/>
          </a:xfrm>
        </p:grpSpPr>
        <p:sp>
          <p:nvSpPr>
            <p:cNvPr id="103" name="矩形 102">
              <a:extLst>
                <a:ext uri="{FF2B5EF4-FFF2-40B4-BE49-F238E27FC236}">
                  <a16:creationId xmlns:a16="http://schemas.microsoft.com/office/drawing/2014/main" id="{5F57FF41-03B3-475B-85D9-95737AA0B3D7}"/>
                </a:ext>
              </a:extLst>
            </p:cNvPr>
            <p:cNvSpPr/>
            <p:nvPr userDrawn="1"/>
          </p:nvSpPr>
          <p:spPr>
            <a:xfrm>
              <a:off x="17352864" y="17668285"/>
              <a:ext cx="1199028" cy="486635"/>
            </a:xfrm>
            <a:prstGeom prst="rect">
              <a:avLst/>
            </a:prstGeom>
            <a:solidFill>
              <a:srgbClr val="8C00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04" name="矩形 103">
              <a:extLst>
                <a:ext uri="{FF2B5EF4-FFF2-40B4-BE49-F238E27FC236}">
                  <a16:creationId xmlns:a16="http://schemas.microsoft.com/office/drawing/2014/main" id="{79F38637-879F-444F-BC55-8C0C81AA91AF}"/>
                </a:ext>
              </a:extLst>
            </p:cNvPr>
            <p:cNvSpPr/>
            <p:nvPr userDrawn="1"/>
          </p:nvSpPr>
          <p:spPr>
            <a:xfrm>
              <a:off x="18551892" y="17668285"/>
              <a:ext cx="1199028" cy="486635"/>
            </a:xfrm>
            <a:prstGeom prst="rect">
              <a:avLst/>
            </a:prstGeom>
            <a:solidFill>
              <a:srgbClr val="783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C1DEAF41-944F-46EF-BEF2-9A38B511E283}"/>
                </a:ext>
              </a:extLst>
            </p:cNvPr>
            <p:cNvSpPr/>
            <p:nvPr userDrawn="1"/>
          </p:nvSpPr>
          <p:spPr>
            <a:xfrm>
              <a:off x="19750917" y="17668285"/>
              <a:ext cx="1199028" cy="486635"/>
            </a:xfrm>
            <a:prstGeom prst="rect">
              <a:avLst/>
            </a:prstGeom>
            <a:solidFill>
              <a:srgbClr val="6700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06" name="矩形 105">
              <a:extLst>
                <a:ext uri="{FF2B5EF4-FFF2-40B4-BE49-F238E27FC236}">
                  <a16:creationId xmlns:a16="http://schemas.microsoft.com/office/drawing/2014/main" id="{B15F312B-4312-440E-BA37-5DD9C3A181DC}"/>
                </a:ext>
              </a:extLst>
            </p:cNvPr>
            <p:cNvSpPr/>
            <p:nvPr userDrawn="1"/>
          </p:nvSpPr>
          <p:spPr>
            <a:xfrm>
              <a:off x="16164196" y="17668285"/>
              <a:ext cx="1199028" cy="486635"/>
            </a:xfrm>
            <a:prstGeom prst="rect">
              <a:avLst/>
            </a:prstGeom>
            <a:solidFill>
              <a:srgbClr val="8C6D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07" name="矩形 106">
            <a:extLst>
              <a:ext uri="{FF2B5EF4-FFF2-40B4-BE49-F238E27FC236}">
                <a16:creationId xmlns:a16="http://schemas.microsoft.com/office/drawing/2014/main" id="{BD20A853-CC0B-4128-9FD9-7E2AB8787E29}"/>
              </a:ext>
            </a:extLst>
          </p:cNvPr>
          <p:cNvSpPr/>
          <p:nvPr userDrawn="1"/>
        </p:nvSpPr>
        <p:spPr>
          <a:xfrm>
            <a:off x="-2692509" y="6189140"/>
            <a:ext cx="700461" cy="297517"/>
          </a:xfrm>
          <a:prstGeom prst="rect">
            <a:avLst/>
          </a:prstGeom>
          <a:solidFill>
            <a:srgbClr val="0033B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8" name="矩形 107">
            <a:extLst>
              <a:ext uri="{FF2B5EF4-FFF2-40B4-BE49-F238E27FC236}">
                <a16:creationId xmlns:a16="http://schemas.microsoft.com/office/drawing/2014/main" id="{21E36365-35CA-4EBF-B099-332B6F77D39B}"/>
              </a:ext>
            </a:extLst>
          </p:cNvPr>
          <p:cNvSpPr/>
          <p:nvPr userDrawn="1"/>
        </p:nvSpPr>
        <p:spPr>
          <a:xfrm>
            <a:off x="-3398069" y="6189140"/>
            <a:ext cx="705560" cy="297517"/>
          </a:xfrm>
          <a:prstGeom prst="rect">
            <a:avLst/>
          </a:prstGeom>
          <a:solidFill>
            <a:srgbClr val="0A00C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9" name="矩形 108">
            <a:extLst>
              <a:ext uri="{FF2B5EF4-FFF2-40B4-BE49-F238E27FC236}">
                <a16:creationId xmlns:a16="http://schemas.microsoft.com/office/drawing/2014/main" id="{C6537CBA-8DEC-496A-8B23-F3710B118881}"/>
              </a:ext>
            </a:extLst>
          </p:cNvPr>
          <p:cNvSpPr/>
          <p:nvPr userDrawn="1"/>
        </p:nvSpPr>
        <p:spPr>
          <a:xfrm>
            <a:off x="-1992048" y="6186830"/>
            <a:ext cx="700461" cy="297517"/>
          </a:xfrm>
          <a:prstGeom prst="rect">
            <a:avLst/>
          </a:prstGeom>
          <a:solidFill>
            <a:srgbClr val="01288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0" name="矩形 109">
            <a:extLst>
              <a:ext uri="{FF2B5EF4-FFF2-40B4-BE49-F238E27FC236}">
                <a16:creationId xmlns:a16="http://schemas.microsoft.com/office/drawing/2014/main" id="{403CC930-795C-4CE8-A64D-9B3560C6A76C}"/>
              </a:ext>
            </a:extLst>
          </p:cNvPr>
          <p:cNvSpPr/>
          <p:nvPr userDrawn="1"/>
        </p:nvSpPr>
        <p:spPr>
          <a:xfrm>
            <a:off x="-1291588" y="6186830"/>
            <a:ext cx="700461" cy="297517"/>
          </a:xfrm>
          <a:prstGeom prst="rect">
            <a:avLst/>
          </a:prstGeom>
          <a:solidFill>
            <a:srgbClr val="00095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4CA6DEB6-5E3C-4413-8C94-D319C3D6F601}"/>
              </a:ext>
            </a:extLst>
          </p:cNvPr>
          <p:cNvSpPr txBox="1"/>
          <p:nvPr userDrawn="1"/>
        </p:nvSpPr>
        <p:spPr>
          <a:xfrm>
            <a:off x="-2451159" y="5860568"/>
            <a:ext cx="974626" cy="2359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其他品牌颜色</a:t>
            </a:r>
          </a:p>
        </p:txBody>
      </p:sp>
      <p:grpSp>
        <p:nvGrpSpPr>
          <p:cNvPr id="112" name="组 209">
            <a:extLst>
              <a:ext uri="{FF2B5EF4-FFF2-40B4-BE49-F238E27FC236}">
                <a16:creationId xmlns:a16="http://schemas.microsoft.com/office/drawing/2014/main" id="{5DCACB47-B003-4258-8774-1C6624D0EF78}"/>
              </a:ext>
            </a:extLst>
          </p:cNvPr>
          <p:cNvGrpSpPr/>
          <p:nvPr userDrawn="1"/>
        </p:nvGrpSpPr>
        <p:grpSpPr>
          <a:xfrm>
            <a:off x="-3398070" y="4458239"/>
            <a:ext cx="2806943" cy="351124"/>
            <a:chOff x="-3429000" y="9944467"/>
            <a:chExt cx="3171264" cy="702248"/>
          </a:xfrm>
        </p:grpSpPr>
        <p:sp>
          <p:nvSpPr>
            <p:cNvPr id="113" name="矩形 112">
              <a:extLst>
                <a:ext uri="{FF2B5EF4-FFF2-40B4-BE49-F238E27FC236}">
                  <a16:creationId xmlns:a16="http://schemas.microsoft.com/office/drawing/2014/main" id="{8C638061-244E-4C3E-A0A9-49AF14D65031}"/>
                </a:ext>
              </a:extLst>
            </p:cNvPr>
            <p:cNvSpPr/>
            <p:nvPr userDrawn="1"/>
          </p:nvSpPr>
          <p:spPr>
            <a:xfrm>
              <a:off x="-2631863" y="9949089"/>
              <a:ext cx="791376" cy="697626"/>
            </a:xfrm>
            <a:prstGeom prst="rect">
              <a:avLst/>
            </a:prstGeom>
            <a:solidFill>
              <a:srgbClr val="FF59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4" name="矩形 113">
              <a:extLst>
                <a:ext uri="{FF2B5EF4-FFF2-40B4-BE49-F238E27FC236}">
                  <a16:creationId xmlns:a16="http://schemas.microsoft.com/office/drawing/2014/main" id="{071645BF-CF74-425E-96AA-81D032F7559D}"/>
                </a:ext>
              </a:extLst>
            </p:cNvPr>
            <p:cNvSpPr/>
            <p:nvPr userDrawn="1"/>
          </p:nvSpPr>
          <p:spPr>
            <a:xfrm>
              <a:off x="-3429000" y="9949089"/>
              <a:ext cx="797137" cy="697626"/>
            </a:xfrm>
            <a:prstGeom prst="rect">
              <a:avLst/>
            </a:prstGeom>
            <a:solidFill>
              <a:srgbClr val="FFA31E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5" name="矩形 114">
              <a:extLst>
                <a:ext uri="{FF2B5EF4-FFF2-40B4-BE49-F238E27FC236}">
                  <a16:creationId xmlns:a16="http://schemas.microsoft.com/office/drawing/2014/main" id="{6F490FCC-1844-416B-AD30-4FF55868F817}"/>
                </a:ext>
              </a:extLst>
            </p:cNvPr>
            <p:cNvSpPr/>
            <p:nvPr userDrawn="1"/>
          </p:nvSpPr>
          <p:spPr>
            <a:xfrm>
              <a:off x="-1840486" y="9944467"/>
              <a:ext cx="791376" cy="697626"/>
            </a:xfrm>
            <a:prstGeom prst="rect">
              <a:avLst/>
            </a:prstGeom>
            <a:solidFill>
              <a:srgbClr val="DE4F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6" name="矩形 115">
              <a:extLst>
                <a:ext uri="{FF2B5EF4-FFF2-40B4-BE49-F238E27FC236}">
                  <a16:creationId xmlns:a16="http://schemas.microsoft.com/office/drawing/2014/main" id="{1E4BA4A3-5ABF-4C02-AF2B-587EAD3F429A}"/>
                </a:ext>
              </a:extLst>
            </p:cNvPr>
            <p:cNvSpPr/>
            <p:nvPr userDrawn="1"/>
          </p:nvSpPr>
          <p:spPr>
            <a:xfrm>
              <a:off x="-1049112" y="9944467"/>
              <a:ext cx="791376" cy="697626"/>
            </a:xfrm>
            <a:prstGeom prst="rect">
              <a:avLst/>
            </a:prstGeom>
            <a:solidFill>
              <a:srgbClr val="C646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17" name="文本框 116">
            <a:extLst>
              <a:ext uri="{FF2B5EF4-FFF2-40B4-BE49-F238E27FC236}">
                <a16:creationId xmlns:a16="http://schemas.microsoft.com/office/drawing/2014/main" id="{859F3931-71B3-439D-AB2D-5CD96799CBA6}"/>
              </a:ext>
            </a:extLst>
          </p:cNvPr>
          <p:cNvSpPr txBox="1"/>
          <p:nvPr userDrawn="1"/>
        </p:nvSpPr>
        <p:spPr>
          <a:xfrm>
            <a:off x="-2387041" y="4185714"/>
            <a:ext cx="846387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Xiaomi 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sp>
        <p:nvSpPr>
          <p:cNvPr id="118" name="矩形 117">
            <a:extLst>
              <a:ext uri="{FF2B5EF4-FFF2-40B4-BE49-F238E27FC236}">
                <a16:creationId xmlns:a16="http://schemas.microsoft.com/office/drawing/2014/main" id="{59559819-147E-40A3-A9FA-0FDC9F50678E}"/>
              </a:ext>
            </a:extLst>
          </p:cNvPr>
          <p:cNvSpPr/>
          <p:nvPr userDrawn="1"/>
        </p:nvSpPr>
        <p:spPr>
          <a:xfrm>
            <a:off x="-2692509" y="5337669"/>
            <a:ext cx="700461" cy="297517"/>
          </a:xfrm>
          <a:prstGeom prst="rect">
            <a:avLst/>
          </a:prstGeom>
          <a:solidFill>
            <a:srgbClr val="348DF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6D29082E-DFD0-4E87-9116-33F321D6EBEC}"/>
              </a:ext>
            </a:extLst>
          </p:cNvPr>
          <p:cNvSpPr/>
          <p:nvPr userDrawn="1"/>
        </p:nvSpPr>
        <p:spPr>
          <a:xfrm>
            <a:off x="-3398069" y="5337669"/>
            <a:ext cx="705560" cy="297517"/>
          </a:xfrm>
          <a:prstGeom prst="rect">
            <a:avLst/>
          </a:prstGeom>
          <a:solidFill>
            <a:srgbClr val="0FFBF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0" name="矩形 119">
            <a:extLst>
              <a:ext uri="{FF2B5EF4-FFF2-40B4-BE49-F238E27FC236}">
                <a16:creationId xmlns:a16="http://schemas.microsoft.com/office/drawing/2014/main" id="{54EC09A7-925A-406F-A066-DE0D15FAAE5D}"/>
              </a:ext>
            </a:extLst>
          </p:cNvPr>
          <p:cNvSpPr/>
          <p:nvPr userDrawn="1"/>
        </p:nvSpPr>
        <p:spPr>
          <a:xfrm>
            <a:off x="-1992048" y="5335358"/>
            <a:ext cx="700461" cy="297517"/>
          </a:xfrm>
          <a:prstGeom prst="rect">
            <a:avLst/>
          </a:prstGeom>
          <a:solidFill>
            <a:srgbClr val="705EE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1" name="矩形 120">
            <a:extLst>
              <a:ext uri="{FF2B5EF4-FFF2-40B4-BE49-F238E27FC236}">
                <a16:creationId xmlns:a16="http://schemas.microsoft.com/office/drawing/2014/main" id="{B21AE1D2-836D-4D4B-8FAE-E1333659011D}"/>
              </a:ext>
            </a:extLst>
          </p:cNvPr>
          <p:cNvSpPr/>
          <p:nvPr userDrawn="1"/>
        </p:nvSpPr>
        <p:spPr>
          <a:xfrm>
            <a:off x="-1291588" y="5335358"/>
            <a:ext cx="700461" cy="297517"/>
          </a:xfrm>
          <a:prstGeom prst="rect">
            <a:avLst/>
          </a:prstGeom>
          <a:solidFill>
            <a:srgbClr val="A837D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2" name="文本框 121">
            <a:extLst>
              <a:ext uri="{FF2B5EF4-FFF2-40B4-BE49-F238E27FC236}">
                <a16:creationId xmlns:a16="http://schemas.microsoft.com/office/drawing/2014/main" id="{3848A460-7EC4-4550-82EA-F31D327909C8}"/>
              </a:ext>
            </a:extLst>
          </p:cNvPr>
          <p:cNvSpPr txBox="1"/>
          <p:nvPr userDrawn="1"/>
        </p:nvSpPr>
        <p:spPr>
          <a:xfrm>
            <a:off x="-2371009" y="5037185"/>
            <a:ext cx="814325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Honor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CA21C14C-A663-481D-94AD-BEEB231A10B0}"/>
              </a:ext>
            </a:extLst>
          </p:cNvPr>
          <p:cNvSpPr/>
          <p:nvPr userDrawn="1"/>
        </p:nvSpPr>
        <p:spPr>
          <a:xfrm>
            <a:off x="12494948" y="1401939"/>
            <a:ext cx="1673075" cy="297517"/>
          </a:xfrm>
          <a:prstGeom prst="rect">
            <a:avLst/>
          </a:prstGeom>
          <a:solidFill>
            <a:srgbClr val="00C9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214D2382-5B9D-4551-B3FB-263701BB2180}"/>
              </a:ext>
            </a:extLst>
          </p:cNvPr>
          <p:cNvSpPr/>
          <p:nvPr userDrawn="1"/>
        </p:nvSpPr>
        <p:spPr>
          <a:xfrm>
            <a:off x="12494948" y="1827004"/>
            <a:ext cx="1673075" cy="297517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5" name="矩形 124">
            <a:extLst>
              <a:ext uri="{FF2B5EF4-FFF2-40B4-BE49-F238E27FC236}">
                <a16:creationId xmlns:a16="http://schemas.microsoft.com/office/drawing/2014/main" id="{1D969076-F136-4CA9-92AF-2355F0054EBC}"/>
              </a:ext>
            </a:extLst>
          </p:cNvPr>
          <p:cNvSpPr/>
          <p:nvPr userDrawn="1"/>
        </p:nvSpPr>
        <p:spPr>
          <a:xfrm>
            <a:off x="12494948" y="2245700"/>
            <a:ext cx="1673075" cy="297517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6" name="矩形 125">
            <a:extLst>
              <a:ext uri="{FF2B5EF4-FFF2-40B4-BE49-F238E27FC236}">
                <a16:creationId xmlns:a16="http://schemas.microsoft.com/office/drawing/2014/main" id="{CA1AF179-8E6E-45CB-A65F-30D4D90E59BC}"/>
              </a:ext>
            </a:extLst>
          </p:cNvPr>
          <p:cNvSpPr/>
          <p:nvPr userDrawn="1"/>
        </p:nvSpPr>
        <p:spPr>
          <a:xfrm>
            <a:off x="12494948" y="2664397"/>
            <a:ext cx="1673075" cy="297517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7" name="矩形 126">
            <a:extLst>
              <a:ext uri="{FF2B5EF4-FFF2-40B4-BE49-F238E27FC236}">
                <a16:creationId xmlns:a16="http://schemas.microsoft.com/office/drawing/2014/main" id="{8F1882BC-9BFF-4085-A7C9-4D7132F28EF6}"/>
              </a:ext>
            </a:extLst>
          </p:cNvPr>
          <p:cNvSpPr/>
          <p:nvPr userDrawn="1"/>
        </p:nvSpPr>
        <p:spPr>
          <a:xfrm>
            <a:off x="12494948" y="3086546"/>
            <a:ext cx="1673075" cy="297517"/>
          </a:xfrm>
          <a:prstGeom prst="rect">
            <a:avLst/>
          </a:prstGeom>
          <a:solidFill>
            <a:srgbClr val="F0B51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8" name="矩形 127">
            <a:extLst>
              <a:ext uri="{FF2B5EF4-FFF2-40B4-BE49-F238E27FC236}">
                <a16:creationId xmlns:a16="http://schemas.microsoft.com/office/drawing/2014/main" id="{FB05EB2C-B4C9-4F95-B383-C9414A28CB43}"/>
              </a:ext>
            </a:extLst>
          </p:cNvPr>
          <p:cNvSpPr/>
          <p:nvPr userDrawn="1"/>
        </p:nvSpPr>
        <p:spPr>
          <a:xfrm>
            <a:off x="12494948" y="3488918"/>
            <a:ext cx="1673075" cy="297517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9" name="文本框 128">
            <a:extLst>
              <a:ext uri="{FF2B5EF4-FFF2-40B4-BE49-F238E27FC236}">
                <a16:creationId xmlns:a16="http://schemas.microsoft.com/office/drawing/2014/main" id="{45998546-24BB-4984-A206-B733043E641C}"/>
              </a:ext>
            </a:extLst>
          </p:cNvPr>
          <p:cNvSpPr txBox="1"/>
          <p:nvPr userDrawn="1"/>
        </p:nvSpPr>
        <p:spPr>
          <a:xfrm>
            <a:off x="12619797" y="3522997"/>
            <a:ext cx="1440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vivo</a:t>
            </a:r>
            <a:r>
              <a:rPr kumimoji="1" lang="zh-CN" altLang="en-US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 </a:t>
            </a:r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NEX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30" name="文本框 129">
            <a:extLst>
              <a:ext uri="{FF2B5EF4-FFF2-40B4-BE49-F238E27FC236}">
                <a16:creationId xmlns:a16="http://schemas.microsoft.com/office/drawing/2014/main" id="{BCBDB587-CA23-4082-BA8D-A1948847E9A5}"/>
              </a:ext>
            </a:extLst>
          </p:cNvPr>
          <p:cNvSpPr txBox="1"/>
          <p:nvPr userDrawn="1"/>
        </p:nvSpPr>
        <p:spPr>
          <a:xfrm>
            <a:off x="12653667" y="3111825"/>
            <a:ext cx="1407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vivo</a:t>
            </a:r>
            <a:r>
              <a:rPr kumimoji="1" lang="zh-CN" altLang="en-US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 </a:t>
            </a:r>
            <a:r>
              <a:rPr kumimoji="1" lang="en-US" altLang="zh-CN" sz="1400" b="0" i="0" dirty="0" err="1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iQOO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grpSp>
        <p:nvGrpSpPr>
          <p:cNvPr id="131" name="组 65">
            <a:extLst>
              <a:ext uri="{FF2B5EF4-FFF2-40B4-BE49-F238E27FC236}">
                <a16:creationId xmlns:a16="http://schemas.microsoft.com/office/drawing/2014/main" id="{678D17F5-C217-48A7-B687-1B48296E80A2}"/>
              </a:ext>
            </a:extLst>
          </p:cNvPr>
          <p:cNvGrpSpPr/>
          <p:nvPr userDrawn="1"/>
        </p:nvGrpSpPr>
        <p:grpSpPr>
          <a:xfrm>
            <a:off x="-3400879" y="2739059"/>
            <a:ext cx="2809752" cy="348813"/>
            <a:chOff x="5058585" y="17714855"/>
            <a:chExt cx="4833751" cy="515167"/>
          </a:xfrm>
        </p:grpSpPr>
        <p:sp>
          <p:nvSpPr>
            <p:cNvPr id="132" name="矩形 131">
              <a:extLst>
                <a:ext uri="{FF2B5EF4-FFF2-40B4-BE49-F238E27FC236}">
                  <a16:creationId xmlns:a16="http://schemas.microsoft.com/office/drawing/2014/main" id="{EE8BDE78-BF75-4E55-81A8-8CB6306981A9}"/>
                </a:ext>
              </a:extLst>
            </p:cNvPr>
            <p:cNvSpPr/>
            <p:nvPr userDrawn="1"/>
          </p:nvSpPr>
          <p:spPr>
            <a:xfrm>
              <a:off x="7494283" y="17714855"/>
              <a:ext cx="1199027" cy="515167"/>
            </a:xfrm>
            <a:prstGeom prst="rect">
              <a:avLst/>
            </a:prstGeom>
            <a:solidFill>
              <a:srgbClr val="00394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33" name="矩形 132">
              <a:extLst>
                <a:ext uri="{FF2B5EF4-FFF2-40B4-BE49-F238E27FC236}">
                  <a16:creationId xmlns:a16="http://schemas.microsoft.com/office/drawing/2014/main" id="{6F3EF7EF-5FC7-45C2-82C3-33ED1725AF20}"/>
                </a:ext>
              </a:extLst>
            </p:cNvPr>
            <p:cNvSpPr/>
            <p:nvPr userDrawn="1"/>
          </p:nvSpPr>
          <p:spPr>
            <a:xfrm>
              <a:off x="5058585" y="17714855"/>
              <a:ext cx="1215431" cy="515167"/>
            </a:xfrm>
            <a:prstGeom prst="rect">
              <a:avLst/>
            </a:prstGeom>
            <a:solidFill>
              <a:srgbClr val="00C87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34" name="矩形 133">
              <a:extLst>
                <a:ext uri="{FF2B5EF4-FFF2-40B4-BE49-F238E27FC236}">
                  <a16:creationId xmlns:a16="http://schemas.microsoft.com/office/drawing/2014/main" id="{32F8AB00-6EF8-4FE1-88CD-52313E31949A}"/>
                </a:ext>
              </a:extLst>
            </p:cNvPr>
            <p:cNvSpPr/>
            <p:nvPr userDrawn="1"/>
          </p:nvSpPr>
          <p:spPr>
            <a:xfrm>
              <a:off x="8693309" y="17714855"/>
              <a:ext cx="1199027" cy="515167"/>
            </a:xfrm>
            <a:prstGeom prst="rect">
              <a:avLst/>
            </a:prstGeom>
            <a:solidFill>
              <a:srgbClr val="0070C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35" name="矩形 134">
              <a:extLst>
                <a:ext uri="{FF2B5EF4-FFF2-40B4-BE49-F238E27FC236}">
                  <a16:creationId xmlns:a16="http://schemas.microsoft.com/office/drawing/2014/main" id="{30FE2EA9-7D3A-425C-8613-0880447874A3}"/>
                </a:ext>
              </a:extLst>
            </p:cNvPr>
            <p:cNvSpPr/>
            <p:nvPr userDrawn="1"/>
          </p:nvSpPr>
          <p:spPr>
            <a:xfrm>
              <a:off x="6267324" y="17714855"/>
              <a:ext cx="1215431" cy="515167"/>
            </a:xfrm>
            <a:prstGeom prst="rect">
              <a:avLst/>
            </a:prstGeom>
            <a:solidFill>
              <a:srgbClr val="66DECD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36" name="文本框 135">
            <a:extLst>
              <a:ext uri="{FF2B5EF4-FFF2-40B4-BE49-F238E27FC236}">
                <a16:creationId xmlns:a16="http://schemas.microsoft.com/office/drawing/2014/main" id="{86453F15-A539-4E89-8E66-4D371FDB4E76}"/>
              </a:ext>
            </a:extLst>
          </p:cNvPr>
          <p:cNvSpPr txBox="1"/>
          <p:nvPr userDrawn="1"/>
        </p:nvSpPr>
        <p:spPr>
          <a:xfrm>
            <a:off x="-2350175" y="2455919"/>
            <a:ext cx="772648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 err="1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Oppo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grpSp>
        <p:nvGrpSpPr>
          <p:cNvPr id="137" name="组 88">
            <a:extLst>
              <a:ext uri="{FF2B5EF4-FFF2-40B4-BE49-F238E27FC236}">
                <a16:creationId xmlns:a16="http://schemas.microsoft.com/office/drawing/2014/main" id="{5D9944B9-59BE-4D2D-9370-DFA757DA22B8}"/>
              </a:ext>
            </a:extLst>
          </p:cNvPr>
          <p:cNvGrpSpPr/>
          <p:nvPr userDrawn="1"/>
        </p:nvGrpSpPr>
        <p:grpSpPr>
          <a:xfrm>
            <a:off x="-3388739" y="3603967"/>
            <a:ext cx="2797612" cy="348813"/>
            <a:chOff x="10651243" y="17726064"/>
            <a:chExt cx="4775839" cy="526796"/>
          </a:xfrm>
        </p:grpSpPr>
        <p:sp>
          <p:nvSpPr>
            <p:cNvPr id="138" name="矩形 137">
              <a:extLst>
                <a:ext uri="{FF2B5EF4-FFF2-40B4-BE49-F238E27FC236}">
                  <a16:creationId xmlns:a16="http://schemas.microsoft.com/office/drawing/2014/main" id="{31742AA8-4974-440D-A439-1AB66C47957D}"/>
                </a:ext>
              </a:extLst>
            </p:cNvPr>
            <p:cNvSpPr/>
            <p:nvPr userDrawn="1"/>
          </p:nvSpPr>
          <p:spPr>
            <a:xfrm>
              <a:off x="14228056" y="17726064"/>
              <a:ext cx="1199026" cy="526796"/>
            </a:xfrm>
            <a:prstGeom prst="rect">
              <a:avLst/>
            </a:prstGeom>
            <a:solidFill>
              <a:srgbClr val="FF757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39" name="矩形 138">
              <a:extLst>
                <a:ext uri="{FF2B5EF4-FFF2-40B4-BE49-F238E27FC236}">
                  <a16:creationId xmlns:a16="http://schemas.microsoft.com/office/drawing/2014/main" id="{DC9684F0-8589-4351-A306-BD494B1A739B}"/>
                </a:ext>
              </a:extLst>
            </p:cNvPr>
            <p:cNvSpPr/>
            <p:nvPr userDrawn="1"/>
          </p:nvSpPr>
          <p:spPr>
            <a:xfrm>
              <a:off x="11850271" y="17726064"/>
              <a:ext cx="1199026" cy="526796"/>
            </a:xfrm>
            <a:prstGeom prst="rect">
              <a:avLst/>
            </a:prstGeom>
            <a:solidFill>
              <a:srgbClr val="7A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40" name="矩形 139">
              <a:extLst>
                <a:ext uri="{FF2B5EF4-FFF2-40B4-BE49-F238E27FC236}">
                  <a16:creationId xmlns:a16="http://schemas.microsoft.com/office/drawing/2014/main" id="{C5D2E89C-9A7D-48E3-A9D9-C26C3FA2DE83}"/>
                </a:ext>
              </a:extLst>
            </p:cNvPr>
            <p:cNvSpPr/>
            <p:nvPr userDrawn="1"/>
          </p:nvSpPr>
          <p:spPr>
            <a:xfrm>
              <a:off x="10651243" y="17726064"/>
              <a:ext cx="1199026" cy="526796"/>
            </a:xfrm>
            <a:prstGeom prst="rect">
              <a:avLst/>
            </a:prstGeom>
            <a:solidFill>
              <a:srgbClr val="FF3219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41" name="矩形 140">
              <a:extLst>
                <a:ext uri="{FF2B5EF4-FFF2-40B4-BE49-F238E27FC236}">
                  <a16:creationId xmlns:a16="http://schemas.microsoft.com/office/drawing/2014/main" id="{46360E4F-C1D7-452B-8700-0531FA24A3EB}"/>
                </a:ext>
              </a:extLst>
            </p:cNvPr>
            <p:cNvSpPr/>
            <p:nvPr userDrawn="1"/>
          </p:nvSpPr>
          <p:spPr>
            <a:xfrm>
              <a:off x="13035753" y="17726064"/>
              <a:ext cx="1199026" cy="526796"/>
            </a:xfrm>
            <a:prstGeom prst="rect">
              <a:avLst/>
            </a:prstGeom>
            <a:solidFill>
              <a:srgbClr val="36121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42" name="文本框 141">
            <a:extLst>
              <a:ext uri="{FF2B5EF4-FFF2-40B4-BE49-F238E27FC236}">
                <a16:creationId xmlns:a16="http://schemas.microsoft.com/office/drawing/2014/main" id="{1B0142B7-A6B1-4F2F-9139-8343DFF72A27}"/>
              </a:ext>
            </a:extLst>
          </p:cNvPr>
          <p:cNvSpPr txBox="1"/>
          <p:nvPr userDrawn="1"/>
        </p:nvSpPr>
        <p:spPr>
          <a:xfrm>
            <a:off x="-2403072" y="3324009"/>
            <a:ext cx="878446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Huawei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sp>
        <p:nvSpPr>
          <p:cNvPr id="143" name="文本框 142">
            <a:extLst>
              <a:ext uri="{FF2B5EF4-FFF2-40B4-BE49-F238E27FC236}">
                <a16:creationId xmlns:a16="http://schemas.microsoft.com/office/drawing/2014/main" id="{392FD117-9192-4B05-8E36-418039AFE8C3}"/>
              </a:ext>
            </a:extLst>
          </p:cNvPr>
          <p:cNvSpPr txBox="1"/>
          <p:nvPr userDrawn="1"/>
        </p:nvSpPr>
        <p:spPr>
          <a:xfrm>
            <a:off x="-2663134" y="3673193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P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432CCE93-C15E-42BB-88DC-E20059AB4B4E}"/>
              </a:ext>
            </a:extLst>
          </p:cNvPr>
          <p:cNvSpPr txBox="1"/>
          <p:nvPr userDrawn="1"/>
        </p:nvSpPr>
        <p:spPr>
          <a:xfrm>
            <a:off x="-1954176" y="3667432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Mate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45" name="文本框 144">
            <a:extLst>
              <a:ext uri="{FF2B5EF4-FFF2-40B4-BE49-F238E27FC236}">
                <a16:creationId xmlns:a16="http://schemas.microsoft.com/office/drawing/2014/main" id="{E7BEF2A0-AB58-4477-BAB0-21000008F039}"/>
              </a:ext>
            </a:extLst>
          </p:cNvPr>
          <p:cNvSpPr txBox="1"/>
          <p:nvPr userDrawn="1"/>
        </p:nvSpPr>
        <p:spPr>
          <a:xfrm>
            <a:off x="-1293545" y="3668248"/>
            <a:ext cx="702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Nova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46" name="文本框 145">
            <a:extLst>
              <a:ext uri="{FF2B5EF4-FFF2-40B4-BE49-F238E27FC236}">
                <a16:creationId xmlns:a16="http://schemas.microsoft.com/office/drawing/2014/main" id="{349522C4-4C3E-4BD1-BD26-98E56227AC4C}"/>
              </a:ext>
            </a:extLst>
          </p:cNvPr>
          <p:cNvSpPr txBox="1"/>
          <p:nvPr userDrawn="1"/>
        </p:nvSpPr>
        <p:spPr>
          <a:xfrm>
            <a:off x="-1263986" y="2800229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R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47" name="文本框 146">
            <a:extLst>
              <a:ext uri="{FF2B5EF4-FFF2-40B4-BE49-F238E27FC236}">
                <a16:creationId xmlns:a16="http://schemas.microsoft.com/office/drawing/2014/main" id="{00916C4D-1038-4E6E-98E5-5E9D5475F1F9}"/>
              </a:ext>
            </a:extLst>
          </p:cNvPr>
          <p:cNvSpPr txBox="1"/>
          <p:nvPr userDrawn="1"/>
        </p:nvSpPr>
        <p:spPr>
          <a:xfrm>
            <a:off x="-1991764" y="2829531"/>
            <a:ext cx="7103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Find X</a:t>
            </a:r>
          </a:p>
          <a:p>
            <a:pPr algn="ctr"/>
            <a:endParaRPr kumimoji="1" lang="zh-CN" altLang="en-US" sz="9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48" name="文本框 147">
            <a:extLst>
              <a:ext uri="{FF2B5EF4-FFF2-40B4-BE49-F238E27FC236}">
                <a16:creationId xmlns:a16="http://schemas.microsoft.com/office/drawing/2014/main" id="{ED494B82-3BF8-4BB1-B644-63382E4D4243}"/>
              </a:ext>
            </a:extLst>
          </p:cNvPr>
          <p:cNvSpPr txBox="1"/>
          <p:nvPr userDrawn="1"/>
        </p:nvSpPr>
        <p:spPr>
          <a:xfrm>
            <a:off x="-2663935" y="2807423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K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49" name="文本框 148">
            <a:extLst>
              <a:ext uri="{FF2B5EF4-FFF2-40B4-BE49-F238E27FC236}">
                <a16:creationId xmlns:a16="http://schemas.microsoft.com/office/drawing/2014/main" id="{C63AEC17-8346-40E0-A323-0DBCBB7115B3}"/>
              </a:ext>
            </a:extLst>
          </p:cNvPr>
          <p:cNvSpPr txBox="1"/>
          <p:nvPr userDrawn="1"/>
        </p:nvSpPr>
        <p:spPr>
          <a:xfrm>
            <a:off x="785907" y="1438816"/>
            <a:ext cx="4325055" cy="4755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3600" dirty="0">
              <a:solidFill>
                <a:schemeClr val="bg1"/>
              </a:solidFill>
              <a:latin typeface="vivo type CN简 Bold" panose="02000800000000000000" pitchFamily="50" charset="-122"/>
              <a:ea typeface="vivo type CN简 Bold" panose="02000800000000000000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442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132">
          <p15:clr>
            <a:srgbClr val="FBAE40"/>
          </p15:clr>
        </p15:guide>
        <p15:guide id="2" pos="1080">
          <p15:clr>
            <a:srgbClr val="FBAE40"/>
          </p15:clr>
        </p15:guide>
        <p15:guide id="3" pos="717">
          <p15:clr>
            <a:srgbClr val="FBAE40"/>
          </p15:clr>
        </p15:guide>
        <p15:guide id="4" pos="10900">
          <p15:clr>
            <a:srgbClr val="FBAE40"/>
          </p15:clr>
        </p15:guide>
        <p15:guide id="5" orient="horz" pos="8153">
          <p15:clr>
            <a:srgbClr val="FBAE40"/>
          </p15:clr>
        </p15:guide>
        <p15:guide id="6" orient="horz" pos="5295">
          <p15:clr>
            <a:srgbClr val="FBAE40"/>
          </p15:clr>
        </p15:guide>
        <p15:guide id="7" orient="horz" pos="447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#16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567673" y="1321918"/>
            <a:ext cx="2577289" cy="5147588"/>
          </a:xfrm>
          <a:prstGeom prst="rect">
            <a:avLst/>
          </a:prstGeom>
          <a:solidFill>
            <a:srgbClr val="F3F2F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213425" y="1321918"/>
            <a:ext cx="2579281" cy="5147588"/>
          </a:xfrm>
          <a:prstGeom prst="rect">
            <a:avLst/>
          </a:prstGeom>
          <a:solidFill>
            <a:srgbClr val="F3F2F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393028" y="1321918"/>
            <a:ext cx="2575806" cy="5147588"/>
          </a:xfrm>
          <a:prstGeom prst="rect">
            <a:avLst/>
          </a:prstGeom>
          <a:solidFill>
            <a:srgbClr val="F3F2F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9026099" y="1321918"/>
            <a:ext cx="2579281" cy="5147588"/>
          </a:xfrm>
          <a:prstGeom prst="rect">
            <a:avLst/>
          </a:prstGeom>
          <a:solidFill>
            <a:srgbClr val="F3F2F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id="{9A353CFD-7D5B-4E18-9BBE-31EE281C6DA6}"/>
              </a:ext>
            </a:extLst>
          </p:cNvPr>
          <p:cNvSpPr/>
          <p:nvPr/>
        </p:nvSpPr>
        <p:spPr>
          <a:xfrm>
            <a:off x="-2595443" y="187627"/>
            <a:ext cx="12653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#</a:t>
            </a:r>
            <a:r>
              <a:rPr lang="zh-CN" altLang="en-US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竞品颜色</a:t>
            </a:r>
            <a:endParaRPr lang="zh-CN" altLang="en-US" sz="1600" dirty="0"/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FE3D92DC-705F-4D27-81CE-D62C06A6A0EB}"/>
              </a:ext>
            </a:extLst>
          </p:cNvPr>
          <p:cNvSpPr/>
          <p:nvPr/>
        </p:nvSpPr>
        <p:spPr>
          <a:xfrm>
            <a:off x="12698804" y="422275"/>
            <a:ext cx="12653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#</a:t>
            </a:r>
            <a:r>
              <a:rPr lang="zh-CN" altLang="en-US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品牌颜色</a:t>
            </a:r>
            <a:endParaRPr lang="zh-CN" altLang="en-US" sz="1600" dirty="0"/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CE55B1F0-F421-426B-8928-362869BE65FD}"/>
              </a:ext>
            </a:extLst>
          </p:cNvPr>
          <p:cNvSpPr txBox="1"/>
          <p:nvPr/>
        </p:nvSpPr>
        <p:spPr>
          <a:xfrm>
            <a:off x="-2354986" y="745116"/>
            <a:ext cx="782266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Apple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grpSp>
        <p:nvGrpSpPr>
          <p:cNvPr id="98" name="组 176">
            <a:extLst>
              <a:ext uri="{FF2B5EF4-FFF2-40B4-BE49-F238E27FC236}">
                <a16:creationId xmlns:a16="http://schemas.microsoft.com/office/drawing/2014/main" id="{CE05989D-C032-4EE7-9C72-EC90CF16CB82}"/>
              </a:ext>
            </a:extLst>
          </p:cNvPr>
          <p:cNvGrpSpPr/>
          <p:nvPr/>
        </p:nvGrpSpPr>
        <p:grpSpPr>
          <a:xfrm>
            <a:off x="-3386918" y="1009241"/>
            <a:ext cx="2795791" cy="348813"/>
            <a:chOff x="-5043485" y="1324983"/>
            <a:chExt cx="4785749" cy="538842"/>
          </a:xfrm>
        </p:grpSpPr>
        <p:sp>
          <p:nvSpPr>
            <p:cNvPr id="99" name="矩形 98">
              <a:extLst>
                <a:ext uri="{FF2B5EF4-FFF2-40B4-BE49-F238E27FC236}">
                  <a16:creationId xmlns:a16="http://schemas.microsoft.com/office/drawing/2014/main" id="{61268E27-AAB6-4CB9-8CE6-50F71B2A6BF4}"/>
                </a:ext>
              </a:extLst>
            </p:cNvPr>
            <p:cNvSpPr/>
            <p:nvPr userDrawn="1"/>
          </p:nvSpPr>
          <p:spPr>
            <a:xfrm>
              <a:off x="-3854817" y="1324983"/>
              <a:ext cx="1199028" cy="53884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02" name="矩形 101">
              <a:extLst>
                <a:ext uri="{FF2B5EF4-FFF2-40B4-BE49-F238E27FC236}">
                  <a16:creationId xmlns:a16="http://schemas.microsoft.com/office/drawing/2014/main" id="{D4F1BB8F-E445-48CD-97E1-6796264EFBD9}"/>
                </a:ext>
              </a:extLst>
            </p:cNvPr>
            <p:cNvSpPr/>
            <p:nvPr userDrawn="1"/>
          </p:nvSpPr>
          <p:spPr>
            <a:xfrm>
              <a:off x="-2655789" y="1324983"/>
              <a:ext cx="1199028" cy="53884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04" name="矩形 103">
              <a:extLst>
                <a:ext uri="{FF2B5EF4-FFF2-40B4-BE49-F238E27FC236}">
                  <a16:creationId xmlns:a16="http://schemas.microsoft.com/office/drawing/2014/main" id="{0886715F-D6E2-49AA-BFB7-4B3115E029BB}"/>
                </a:ext>
              </a:extLst>
            </p:cNvPr>
            <p:cNvSpPr/>
            <p:nvPr userDrawn="1"/>
          </p:nvSpPr>
          <p:spPr>
            <a:xfrm>
              <a:off x="-5043485" y="1324983"/>
              <a:ext cx="1199028" cy="5388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06" name="矩形 105">
              <a:extLst>
                <a:ext uri="{FF2B5EF4-FFF2-40B4-BE49-F238E27FC236}">
                  <a16:creationId xmlns:a16="http://schemas.microsoft.com/office/drawing/2014/main" id="{80924DF0-2C99-4BA6-BBE2-09B32E3FFAD7}"/>
                </a:ext>
              </a:extLst>
            </p:cNvPr>
            <p:cNvSpPr/>
            <p:nvPr userDrawn="1"/>
          </p:nvSpPr>
          <p:spPr>
            <a:xfrm>
              <a:off x="-1456764" y="1324983"/>
              <a:ext cx="1199028" cy="538842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07" name="文本框 106">
            <a:extLst>
              <a:ext uri="{FF2B5EF4-FFF2-40B4-BE49-F238E27FC236}">
                <a16:creationId xmlns:a16="http://schemas.microsoft.com/office/drawing/2014/main" id="{61F2D004-AB15-4ADE-9B57-703EE0BB8FD5}"/>
              </a:ext>
            </a:extLst>
          </p:cNvPr>
          <p:cNvSpPr txBox="1"/>
          <p:nvPr/>
        </p:nvSpPr>
        <p:spPr>
          <a:xfrm>
            <a:off x="-2456774" y="1587829"/>
            <a:ext cx="985847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Samsung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grpSp>
        <p:nvGrpSpPr>
          <p:cNvPr id="108" name="组 183">
            <a:extLst>
              <a:ext uri="{FF2B5EF4-FFF2-40B4-BE49-F238E27FC236}">
                <a16:creationId xmlns:a16="http://schemas.microsoft.com/office/drawing/2014/main" id="{3E3F1EE4-73C8-47D6-AC60-88A060C65D16}"/>
              </a:ext>
            </a:extLst>
          </p:cNvPr>
          <p:cNvGrpSpPr/>
          <p:nvPr/>
        </p:nvGrpSpPr>
        <p:grpSpPr>
          <a:xfrm>
            <a:off x="-3386918" y="1862479"/>
            <a:ext cx="2795791" cy="348813"/>
            <a:chOff x="16164196" y="17668285"/>
            <a:chExt cx="4785749" cy="486635"/>
          </a:xfrm>
        </p:grpSpPr>
        <p:sp>
          <p:nvSpPr>
            <p:cNvPr id="110" name="矩形 109">
              <a:extLst>
                <a:ext uri="{FF2B5EF4-FFF2-40B4-BE49-F238E27FC236}">
                  <a16:creationId xmlns:a16="http://schemas.microsoft.com/office/drawing/2014/main" id="{8937E239-8D9F-4BAB-865C-FEDDB63E49F1}"/>
                </a:ext>
              </a:extLst>
            </p:cNvPr>
            <p:cNvSpPr/>
            <p:nvPr userDrawn="1"/>
          </p:nvSpPr>
          <p:spPr>
            <a:xfrm>
              <a:off x="17352864" y="17668285"/>
              <a:ext cx="1199028" cy="486635"/>
            </a:xfrm>
            <a:prstGeom prst="rect">
              <a:avLst/>
            </a:prstGeom>
            <a:solidFill>
              <a:srgbClr val="8C00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30" name="矩形 129">
              <a:extLst>
                <a:ext uri="{FF2B5EF4-FFF2-40B4-BE49-F238E27FC236}">
                  <a16:creationId xmlns:a16="http://schemas.microsoft.com/office/drawing/2014/main" id="{D30B32A5-B1C3-4A66-A928-ED6E680ADC6F}"/>
                </a:ext>
              </a:extLst>
            </p:cNvPr>
            <p:cNvSpPr/>
            <p:nvPr userDrawn="1"/>
          </p:nvSpPr>
          <p:spPr>
            <a:xfrm>
              <a:off x="18551892" y="17668285"/>
              <a:ext cx="1199028" cy="486635"/>
            </a:xfrm>
            <a:prstGeom prst="rect">
              <a:avLst/>
            </a:prstGeom>
            <a:solidFill>
              <a:srgbClr val="783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31" name="矩形 130">
              <a:extLst>
                <a:ext uri="{FF2B5EF4-FFF2-40B4-BE49-F238E27FC236}">
                  <a16:creationId xmlns:a16="http://schemas.microsoft.com/office/drawing/2014/main" id="{E6DC8E78-559E-49EA-9F2B-98852CE8463D}"/>
                </a:ext>
              </a:extLst>
            </p:cNvPr>
            <p:cNvSpPr/>
            <p:nvPr userDrawn="1"/>
          </p:nvSpPr>
          <p:spPr>
            <a:xfrm>
              <a:off x="19750917" y="17668285"/>
              <a:ext cx="1199028" cy="486635"/>
            </a:xfrm>
            <a:prstGeom prst="rect">
              <a:avLst/>
            </a:prstGeom>
            <a:solidFill>
              <a:srgbClr val="6700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34" name="矩形 133">
              <a:extLst>
                <a:ext uri="{FF2B5EF4-FFF2-40B4-BE49-F238E27FC236}">
                  <a16:creationId xmlns:a16="http://schemas.microsoft.com/office/drawing/2014/main" id="{98BAFECF-5EE8-4698-B3E1-80FCD2905064}"/>
                </a:ext>
              </a:extLst>
            </p:cNvPr>
            <p:cNvSpPr/>
            <p:nvPr userDrawn="1"/>
          </p:nvSpPr>
          <p:spPr>
            <a:xfrm>
              <a:off x="16164196" y="17668285"/>
              <a:ext cx="1199028" cy="486635"/>
            </a:xfrm>
            <a:prstGeom prst="rect">
              <a:avLst/>
            </a:prstGeom>
            <a:solidFill>
              <a:srgbClr val="8C6D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35" name="矩形 134">
            <a:extLst>
              <a:ext uri="{FF2B5EF4-FFF2-40B4-BE49-F238E27FC236}">
                <a16:creationId xmlns:a16="http://schemas.microsoft.com/office/drawing/2014/main" id="{EEFC0DD7-BC5E-4AD9-9834-A4EF3A126DE2}"/>
              </a:ext>
            </a:extLst>
          </p:cNvPr>
          <p:cNvSpPr/>
          <p:nvPr/>
        </p:nvSpPr>
        <p:spPr>
          <a:xfrm>
            <a:off x="-2692509" y="6189140"/>
            <a:ext cx="700461" cy="297517"/>
          </a:xfrm>
          <a:prstGeom prst="rect">
            <a:avLst/>
          </a:prstGeom>
          <a:solidFill>
            <a:srgbClr val="0033B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6" name="矩形 135">
            <a:extLst>
              <a:ext uri="{FF2B5EF4-FFF2-40B4-BE49-F238E27FC236}">
                <a16:creationId xmlns:a16="http://schemas.microsoft.com/office/drawing/2014/main" id="{76A5CB59-6B81-48C8-8108-F332AB164019}"/>
              </a:ext>
            </a:extLst>
          </p:cNvPr>
          <p:cNvSpPr/>
          <p:nvPr/>
        </p:nvSpPr>
        <p:spPr>
          <a:xfrm>
            <a:off x="-3398069" y="6189140"/>
            <a:ext cx="705560" cy="297517"/>
          </a:xfrm>
          <a:prstGeom prst="rect">
            <a:avLst/>
          </a:prstGeom>
          <a:solidFill>
            <a:srgbClr val="0A00C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7" name="矩形 136">
            <a:extLst>
              <a:ext uri="{FF2B5EF4-FFF2-40B4-BE49-F238E27FC236}">
                <a16:creationId xmlns:a16="http://schemas.microsoft.com/office/drawing/2014/main" id="{B2287061-0C24-4216-870C-4FEB2B824FBD}"/>
              </a:ext>
            </a:extLst>
          </p:cNvPr>
          <p:cNvSpPr/>
          <p:nvPr/>
        </p:nvSpPr>
        <p:spPr>
          <a:xfrm>
            <a:off x="-1992048" y="6186830"/>
            <a:ext cx="700461" cy="297517"/>
          </a:xfrm>
          <a:prstGeom prst="rect">
            <a:avLst/>
          </a:prstGeom>
          <a:solidFill>
            <a:srgbClr val="01288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8" name="矩形 137">
            <a:extLst>
              <a:ext uri="{FF2B5EF4-FFF2-40B4-BE49-F238E27FC236}">
                <a16:creationId xmlns:a16="http://schemas.microsoft.com/office/drawing/2014/main" id="{3887FA24-0C91-4B63-8D8E-609FED274804}"/>
              </a:ext>
            </a:extLst>
          </p:cNvPr>
          <p:cNvSpPr/>
          <p:nvPr/>
        </p:nvSpPr>
        <p:spPr>
          <a:xfrm>
            <a:off x="-1291588" y="6186830"/>
            <a:ext cx="700461" cy="297517"/>
          </a:xfrm>
          <a:prstGeom prst="rect">
            <a:avLst/>
          </a:prstGeom>
          <a:solidFill>
            <a:srgbClr val="00095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9" name="文本框 138">
            <a:extLst>
              <a:ext uri="{FF2B5EF4-FFF2-40B4-BE49-F238E27FC236}">
                <a16:creationId xmlns:a16="http://schemas.microsoft.com/office/drawing/2014/main" id="{B60DB91B-E594-4543-B72D-5AACCF33E64E}"/>
              </a:ext>
            </a:extLst>
          </p:cNvPr>
          <p:cNvSpPr txBox="1"/>
          <p:nvPr/>
        </p:nvSpPr>
        <p:spPr>
          <a:xfrm>
            <a:off x="-2451159" y="5860568"/>
            <a:ext cx="974626" cy="2359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其他品牌颜色</a:t>
            </a:r>
          </a:p>
        </p:txBody>
      </p:sp>
      <p:grpSp>
        <p:nvGrpSpPr>
          <p:cNvPr id="140" name="组 209">
            <a:extLst>
              <a:ext uri="{FF2B5EF4-FFF2-40B4-BE49-F238E27FC236}">
                <a16:creationId xmlns:a16="http://schemas.microsoft.com/office/drawing/2014/main" id="{4C2E876E-2668-4CCC-810E-EF09A864E1E4}"/>
              </a:ext>
            </a:extLst>
          </p:cNvPr>
          <p:cNvGrpSpPr/>
          <p:nvPr/>
        </p:nvGrpSpPr>
        <p:grpSpPr>
          <a:xfrm>
            <a:off x="-3398070" y="4458239"/>
            <a:ext cx="2806943" cy="351124"/>
            <a:chOff x="-3429000" y="9944467"/>
            <a:chExt cx="3171264" cy="702248"/>
          </a:xfrm>
        </p:grpSpPr>
        <p:sp>
          <p:nvSpPr>
            <p:cNvPr id="141" name="矩形 140">
              <a:extLst>
                <a:ext uri="{FF2B5EF4-FFF2-40B4-BE49-F238E27FC236}">
                  <a16:creationId xmlns:a16="http://schemas.microsoft.com/office/drawing/2014/main" id="{7F83A457-4D8D-413A-966C-9F1435721E12}"/>
                </a:ext>
              </a:extLst>
            </p:cNvPr>
            <p:cNvSpPr/>
            <p:nvPr userDrawn="1"/>
          </p:nvSpPr>
          <p:spPr>
            <a:xfrm>
              <a:off x="-2631863" y="9949089"/>
              <a:ext cx="791376" cy="697626"/>
            </a:xfrm>
            <a:prstGeom prst="rect">
              <a:avLst/>
            </a:prstGeom>
            <a:solidFill>
              <a:srgbClr val="FF59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42" name="矩形 141">
              <a:extLst>
                <a:ext uri="{FF2B5EF4-FFF2-40B4-BE49-F238E27FC236}">
                  <a16:creationId xmlns:a16="http://schemas.microsoft.com/office/drawing/2014/main" id="{A26F26F9-E53D-443C-B69E-DA0066579007}"/>
                </a:ext>
              </a:extLst>
            </p:cNvPr>
            <p:cNvSpPr/>
            <p:nvPr userDrawn="1"/>
          </p:nvSpPr>
          <p:spPr>
            <a:xfrm>
              <a:off x="-3429000" y="9949089"/>
              <a:ext cx="797137" cy="697626"/>
            </a:xfrm>
            <a:prstGeom prst="rect">
              <a:avLst/>
            </a:prstGeom>
            <a:solidFill>
              <a:srgbClr val="FFA31E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43" name="矩形 142">
              <a:extLst>
                <a:ext uri="{FF2B5EF4-FFF2-40B4-BE49-F238E27FC236}">
                  <a16:creationId xmlns:a16="http://schemas.microsoft.com/office/drawing/2014/main" id="{D38DA9CD-8299-40D2-B5A9-5A277223BF4F}"/>
                </a:ext>
              </a:extLst>
            </p:cNvPr>
            <p:cNvSpPr/>
            <p:nvPr userDrawn="1"/>
          </p:nvSpPr>
          <p:spPr>
            <a:xfrm>
              <a:off x="-1840486" y="9944467"/>
              <a:ext cx="791376" cy="697626"/>
            </a:xfrm>
            <a:prstGeom prst="rect">
              <a:avLst/>
            </a:prstGeom>
            <a:solidFill>
              <a:srgbClr val="DE4F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44" name="矩形 143">
              <a:extLst>
                <a:ext uri="{FF2B5EF4-FFF2-40B4-BE49-F238E27FC236}">
                  <a16:creationId xmlns:a16="http://schemas.microsoft.com/office/drawing/2014/main" id="{3E3D5FD4-0D0E-4014-83C6-52867674BC39}"/>
                </a:ext>
              </a:extLst>
            </p:cNvPr>
            <p:cNvSpPr/>
            <p:nvPr userDrawn="1"/>
          </p:nvSpPr>
          <p:spPr>
            <a:xfrm>
              <a:off x="-1049112" y="9944467"/>
              <a:ext cx="791376" cy="697626"/>
            </a:xfrm>
            <a:prstGeom prst="rect">
              <a:avLst/>
            </a:prstGeom>
            <a:solidFill>
              <a:srgbClr val="C646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45" name="文本框 144">
            <a:extLst>
              <a:ext uri="{FF2B5EF4-FFF2-40B4-BE49-F238E27FC236}">
                <a16:creationId xmlns:a16="http://schemas.microsoft.com/office/drawing/2014/main" id="{1505A19C-7052-4F2D-9161-90753C64E3E2}"/>
              </a:ext>
            </a:extLst>
          </p:cNvPr>
          <p:cNvSpPr txBox="1"/>
          <p:nvPr/>
        </p:nvSpPr>
        <p:spPr>
          <a:xfrm>
            <a:off x="-2387041" y="4185714"/>
            <a:ext cx="846387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Xiaomi 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sp>
        <p:nvSpPr>
          <p:cNvPr id="146" name="矩形 145">
            <a:extLst>
              <a:ext uri="{FF2B5EF4-FFF2-40B4-BE49-F238E27FC236}">
                <a16:creationId xmlns:a16="http://schemas.microsoft.com/office/drawing/2014/main" id="{333B4AB7-9258-4FC6-92D4-CB6E224DC90A}"/>
              </a:ext>
            </a:extLst>
          </p:cNvPr>
          <p:cNvSpPr/>
          <p:nvPr/>
        </p:nvSpPr>
        <p:spPr>
          <a:xfrm>
            <a:off x="-2692509" y="5337669"/>
            <a:ext cx="700461" cy="297517"/>
          </a:xfrm>
          <a:prstGeom prst="rect">
            <a:avLst/>
          </a:prstGeom>
          <a:solidFill>
            <a:srgbClr val="348DF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7" name="矩形 146">
            <a:extLst>
              <a:ext uri="{FF2B5EF4-FFF2-40B4-BE49-F238E27FC236}">
                <a16:creationId xmlns:a16="http://schemas.microsoft.com/office/drawing/2014/main" id="{B13598E5-6F97-4093-BA20-69F114226C40}"/>
              </a:ext>
            </a:extLst>
          </p:cNvPr>
          <p:cNvSpPr/>
          <p:nvPr/>
        </p:nvSpPr>
        <p:spPr>
          <a:xfrm>
            <a:off x="-3398069" y="5337669"/>
            <a:ext cx="705560" cy="297517"/>
          </a:xfrm>
          <a:prstGeom prst="rect">
            <a:avLst/>
          </a:prstGeom>
          <a:solidFill>
            <a:srgbClr val="0FFBF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8" name="矩形 147">
            <a:extLst>
              <a:ext uri="{FF2B5EF4-FFF2-40B4-BE49-F238E27FC236}">
                <a16:creationId xmlns:a16="http://schemas.microsoft.com/office/drawing/2014/main" id="{3878794B-B969-4E59-9C75-ECCFEDD3B619}"/>
              </a:ext>
            </a:extLst>
          </p:cNvPr>
          <p:cNvSpPr/>
          <p:nvPr/>
        </p:nvSpPr>
        <p:spPr>
          <a:xfrm>
            <a:off x="-1992048" y="5335358"/>
            <a:ext cx="700461" cy="297517"/>
          </a:xfrm>
          <a:prstGeom prst="rect">
            <a:avLst/>
          </a:prstGeom>
          <a:solidFill>
            <a:srgbClr val="705EE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9" name="矩形 148">
            <a:extLst>
              <a:ext uri="{FF2B5EF4-FFF2-40B4-BE49-F238E27FC236}">
                <a16:creationId xmlns:a16="http://schemas.microsoft.com/office/drawing/2014/main" id="{E274A831-9449-4C5F-8D3A-6658EB44C317}"/>
              </a:ext>
            </a:extLst>
          </p:cNvPr>
          <p:cNvSpPr/>
          <p:nvPr/>
        </p:nvSpPr>
        <p:spPr>
          <a:xfrm>
            <a:off x="-1291588" y="5335358"/>
            <a:ext cx="700461" cy="297517"/>
          </a:xfrm>
          <a:prstGeom prst="rect">
            <a:avLst/>
          </a:prstGeom>
          <a:solidFill>
            <a:srgbClr val="A837D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0" name="文本框 149">
            <a:extLst>
              <a:ext uri="{FF2B5EF4-FFF2-40B4-BE49-F238E27FC236}">
                <a16:creationId xmlns:a16="http://schemas.microsoft.com/office/drawing/2014/main" id="{E9229E36-ED2E-4B91-A230-9BBD15907794}"/>
              </a:ext>
            </a:extLst>
          </p:cNvPr>
          <p:cNvSpPr txBox="1"/>
          <p:nvPr/>
        </p:nvSpPr>
        <p:spPr>
          <a:xfrm>
            <a:off x="-2371009" y="5037185"/>
            <a:ext cx="814325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Honor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sp>
        <p:nvSpPr>
          <p:cNvPr id="151" name="矩形 150">
            <a:extLst>
              <a:ext uri="{FF2B5EF4-FFF2-40B4-BE49-F238E27FC236}">
                <a16:creationId xmlns:a16="http://schemas.microsoft.com/office/drawing/2014/main" id="{71CA3019-CAEE-419C-A1F8-FE36C59FFC0A}"/>
              </a:ext>
            </a:extLst>
          </p:cNvPr>
          <p:cNvSpPr/>
          <p:nvPr/>
        </p:nvSpPr>
        <p:spPr>
          <a:xfrm>
            <a:off x="12494948" y="1401939"/>
            <a:ext cx="1673075" cy="297517"/>
          </a:xfrm>
          <a:prstGeom prst="rect">
            <a:avLst/>
          </a:prstGeom>
          <a:solidFill>
            <a:srgbClr val="00C9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2" name="矩形 151">
            <a:extLst>
              <a:ext uri="{FF2B5EF4-FFF2-40B4-BE49-F238E27FC236}">
                <a16:creationId xmlns:a16="http://schemas.microsoft.com/office/drawing/2014/main" id="{24C7C8BB-4693-41DB-8117-AF0E880D19FC}"/>
              </a:ext>
            </a:extLst>
          </p:cNvPr>
          <p:cNvSpPr/>
          <p:nvPr/>
        </p:nvSpPr>
        <p:spPr>
          <a:xfrm>
            <a:off x="12494948" y="1827004"/>
            <a:ext cx="1673075" cy="297517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3" name="矩形 152">
            <a:extLst>
              <a:ext uri="{FF2B5EF4-FFF2-40B4-BE49-F238E27FC236}">
                <a16:creationId xmlns:a16="http://schemas.microsoft.com/office/drawing/2014/main" id="{AF82A40F-ACFD-4334-B31E-3D5E323CD121}"/>
              </a:ext>
            </a:extLst>
          </p:cNvPr>
          <p:cNvSpPr/>
          <p:nvPr/>
        </p:nvSpPr>
        <p:spPr>
          <a:xfrm>
            <a:off x="12494948" y="2245700"/>
            <a:ext cx="1673075" cy="297517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4" name="矩形 153">
            <a:extLst>
              <a:ext uri="{FF2B5EF4-FFF2-40B4-BE49-F238E27FC236}">
                <a16:creationId xmlns:a16="http://schemas.microsoft.com/office/drawing/2014/main" id="{D1858B7A-BB4B-472F-9BC9-FF703525FD7B}"/>
              </a:ext>
            </a:extLst>
          </p:cNvPr>
          <p:cNvSpPr/>
          <p:nvPr/>
        </p:nvSpPr>
        <p:spPr>
          <a:xfrm>
            <a:off x="12494948" y="2664397"/>
            <a:ext cx="1673075" cy="297517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5" name="矩形 154">
            <a:extLst>
              <a:ext uri="{FF2B5EF4-FFF2-40B4-BE49-F238E27FC236}">
                <a16:creationId xmlns:a16="http://schemas.microsoft.com/office/drawing/2014/main" id="{5C1FD838-41F3-4521-BBE0-974EAD54FAEE}"/>
              </a:ext>
            </a:extLst>
          </p:cNvPr>
          <p:cNvSpPr/>
          <p:nvPr/>
        </p:nvSpPr>
        <p:spPr>
          <a:xfrm>
            <a:off x="12494948" y="3086546"/>
            <a:ext cx="1673075" cy="297517"/>
          </a:xfrm>
          <a:prstGeom prst="rect">
            <a:avLst/>
          </a:prstGeom>
          <a:solidFill>
            <a:srgbClr val="F0B51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6" name="矩形 155">
            <a:extLst>
              <a:ext uri="{FF2B5EF4-FFF2-40B4-BE49-F238E27FC236}">
                <a16:creationId xmlns:a16="http://schemas.microsoft.com/office/drawing/2014/main" id="{DCE1DFFD-0BFB-4568-A2CD-7A3CB80EEB46}"/>
              </a:ext>
            </a:extLst>
          </p:cNvPr>
          <p:cNvSpPr/>
          <p:nvPr/>
        </p:nvSpPr>
        <p:spPr>
          <a:xfrm>
            <a:off x="12494948" y="3488918"/>
            <a:ext cx="1673075" cy="297517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7" name="文本框 156">
            <a:extLst>
              <a:ext uri="{FF2B5EF4-FFF2-40B4-BE49-F238E27FC236}">
                <a16:creationId xmlns:a16="http://schemas.microsoft.com/office/drawing/2014/main" id="{5E20FC05-7097-4B3F-89D0-91ACA885EC3A}"/>
              </a:ext>
            </a:extLst>
          </p:cNvPr>
          <p:cNvSpPr txBox="1"/>
          <p:nvPr/>
        </p:nvSpPr>
        <p:spPr>
          <a:xfrm>
            <a:off x="12619797" y="3522997"/>
            <a:ext cx="1440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vivo</a:t>
            </a:r>
            <a:r>
              <a:rPr kumimoji="1" lang="zh-CN" altLang="en-US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 </a:t>
            </a:r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NEX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58" name="文本框 157">
            <a:extLst>
              <a:ext uri="{FF2B5EF4-FFF2-40B4-BE49-F238E27FC236}">
                <a16:creationId xmlns:a16="http://schemas.microsoft.com/office/drawing/2014/main" id="{292C8688-A51D-4F16-95C7-EF6CC5B3C61C}"/>
              </a:ext>
            </a:extLst>
          </p:cNvPr>
          <p:cNvSpPr txBox="1"/>
          <p:nvPr/>
        </p:nvSpPr>
        <p:spPr>
          <a:xfrm>
            <a:off x="12653667" y="3111825"/>
            <a:ext cx="1407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vivo</a:t>
            </a:r>
            <a:r>
              <a:rPr kumimoji="1" lang="zh-CN" altLang="en-US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 </a:t>
            </a:r>
            <a:r>
              <a:rPr kumimoji="1" lang="en-US" altLang="zh-CN" sz="1400" b="0" i="0" dirty="0" err="1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iQOO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grpSp>
        <p:nvGrpSpPr>
          <p:cNvPr id="159" name="组 65">
            <a:extLst>
              <a:ext uri="{FF2B5EF4-FFF2-40B4-BE49-F238E27FC236}">
                <a16:creationId xmlns:a16="http://schemas.microsoft.com/office/drawing/2014/main" id="{E343692E-58F0-46A4-9BE6-A27926A1B066}"/>
              </a:ext>
            </a:extLst>
          </p:cNvPr>
          <p:cNvGrpSpPr/>
          <p:nvPr/>
        </p:nvGrpSpPr>
        <p:grpSpPr>
          <a:xfrm>
            <a:off x="-3400879" y="2739059"/>
            <a:ext cx="2809752" cy="348813"/>
            <a:chOff x="5058585" y="17714855"/>
            <a:chExt cx="4833751" cy="515167"/>
          </a:xfrm>
        </p:grpSpPr>
        <p:sp>
          <p:nvSpPr>
            <p:cNvPr id="160" name="矩形 159">
              <a:extLst>
                <a:ext uri="{FF2B5EF4-FFF2-40B4-BE49-F238E27FC236}">
                  <a16:creationId xmlns:a16="http://schemas.microsoft.com/office/drawing/2014/main" id="{F3A2AD89-5505-4FA9-BB54-88199042B4AF}"/>
                </a:ext>
              </a:extLst>
            </p:cNvPr>
            <p:cNvSpPr/>
            <p:nvPr userDrawn="1"/>
          </p:nvSpPr>
          <p:spPr>
            <a:xfrm>
              <a:off x="7494283" y="17714855"/>
              <a:ext cx="1199027" cy="515167"/>
            </a:xfrm>
            <a:prstGeom prst="rect">
              <a:avLst/>
            </a:prstGeom>
            <a:solidFill>
              <a:srgbClr val="00394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61" name="矩形 160">
              <a:extLst>
                <a:ext uri="{FF2B5EF4-FFF2-40B4-BE49-F238E27FC236}">
                  <a16:creationId xmlns:a16="http://schemas.microsoft.com/office/drawing/2014/main" id="{27383E8E-0957-4292-92F3-BCFE717E2CBC}"/>
                </a:ext>
              </a:extLst>
            </p:cNvPr>
            <p:cNvSpPr/>
            <p:nvPr userDrawn="1"/>
          </p:nvSpPr>
          <p:spPr>
            <a:xfrm>
              <a:off x="5058585" y="17714855"/>
              <a:ext cx="1215431" cy="515167"/>
            </a:xfrm>
            <a:prstGeom prst="rect">
              <a:avLst/>
            </a:prstGeom>
            <a:solidFill>
              <a:srgbClr val="00C87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62" name="矩形 161">
              <a:extLst>
                <a:ext uri="{FF2B5EF4-FFF2-40B4-BE49-F238E27FC236}">
                  <a16:creationId xmlns:a16="http://schemas.microsoft.com/office/drawing/2014/main" id="{F7E98032-D9DF-46B2-B7BD-EAAEB9233062}"/>
                </a:ext>
              </a:extLst>
            </p:cNvPr>
            <p:cNvSpPr/>
            <p:nvPr userDrawn="1"/>
          </p:nvSpPr>
          <p:spPr>
            <a:xfrm>
              <a:off x="8693309" y="17714855"/>
              <a:ext cx="1199027" cy="515167"/>
            </a:xfrm>
            <a:prstGeom prst="rect">
              <a:avLst/>
            </a:prstGeom>
            <a:solidFill>
              <a:srgbClr val="0070C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63" name="矩形 162">
              <a:extLst>
                <a:ext uri="{FF2B5EF4-FFF2-40B4-BE49-F238E27FC236}">
                  <a16:creationId xmlns:a16="http://schemas.microsoft.com/office/drawing/2014/main" id="{F9DBA96A-07B4-4299-BA6C-DCE8682653D2}"/>
                </a:ext>
              </a:extLst>
            </p:cNvPr>
            <p:cNvSpPr/>
            <p:nvPr userDrawn="1"/>
          </p:nvSpPr>
          <p:spPr>
            <a:xfrm>
              <a:off x="6267324" y="17714855"/>
              <a:ext cx="1215431" cy="515167"/>
            </a:xfrm>
            <a:prstGeom prst="rect">
              <a:avLst/>
            </a:prstGeom>
            <a:solidFill>
              <a:srgbClr val="66DECD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64" name="文本框 163">
            <a:extLst>
              <a:ext uri="{FF2B5EF4-FFF2-40B4-BE49-F238E27FC236}">
                <a16:creationId xmlns:a16="http://schemas.microsoft.com/office/drawing/2014/main" id="{4A5E9F48-3BD1-42F9-A9D7-942C7D38DFAC}"/>
              </a:ext>
            </a:extLst>
          </p:cNvPr>
          <p:cNvSpPr txBox="1"/>
          <p:nvPr/>
        </p:nvSpPr>
        <p:spPr>
          <a:xfrm>
            <a:off x="-2350175" y="2455919"/>
            <a:ext cx="772648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 err="1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Oppo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grpSp>
        <p:nvGrpSpPr>
          <p:cNvPr id="165" name="组 88">
            <a:extLst>
              <a:ext uri="{FF2B5EF4-FFF2-40B4-BE49-F238E27FC236}">
                <a16:creationId xmlns:a16="http://schemas.microsoft.com/office/drawing/2014/main" id="{A2CCE472-42FE-4BD2-BF41-048B92728265}"/>
              </a:ext>
            </a:extLst>
          </p:cNvPr>
          <p:cNvGrpSpPr/>
          <p:nvPr/>
        </p:nvGrpSpPr>
        <p:grpSpPr>
          <a:xfrm>
            <a:off x="-3388739" y="3603967"/>
            <a:ext cx="2797612" cy="348813"/>
            <a:chOff x="10651243" y="17726064"/>
            <a:chExt cx="4775839" cy="526796"/>
          </a:xfrm>
        </p:grpSpPr>
        <p:sp>
          <p:nvSpPr>
            <p:cNvPr id="166" name="矩形 165">
              <a:extLst>
                <a:ext uri="{FF2B5EF4-FFF2-40B4-BE49-F238E27FC236}">
                  <a16:creationId xmlns:a16="http://schemas.microsoft.com/office/drawing/2014/main" id="{C3B801A6-E8E8-4E3D-88F4-570B93E565CB}"/>
                </a:ext>
              </a:extLst>
            </p:cNvPr>
            <p:cNvSpPr/>
            <p:nvPr userDrawn="1"/>
          </p:nvSpPr>
          <p:spPr>
            <a:xfrm>
              <a:off x="14228056" y="17726064"/>
              <a:ext cx="1199026" cy="526796"/>
            </a:xfrm>
            <a:prstGeom prst="rect">
              <a:avLst/>
            </a:prstGeom>
            <a:solidFill>
              <a:srgbClr val="FF757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67" name="矩形 166">
              <a:extLst>
                <a:ext uri="{FF2B5EF4-FFF2-40B4-BE49-F238E27FC236}">
                  <a16:creationId xmlns:a16="http://schemas.microsoft.com/office/drawing/2014/main" id="{ED837674-A6B5-424C-BC08-135CF510DDF3}"/>
                </a:ext>
              </a:extLst>
            </p:cNvPr>
            <p:cNvSpPr/>
            <p:nvPr userDrawn="1"/>
          </p:nvSpPr>
          <p:spPr>
            <a:xfrm>
              <a:off x="11850271" y="17726064"/>
              <a:ext cx="1199026" cy="526796"/>
            </a:xfrm>
            <a:prstGeom prst="rect">
              <a:avLst/>
            </a:prstGeom>
            <a:solidFill>
              <a:srgbClr val="7A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68" name="矩形 167">
              <a:extLst>
                <a:ext uri="{FF2B5EF4-FFF2-40B4-BE49-F238E27FC236}">
                  <a16:creationId xmlns:a16="http://schemas.microsoft.com/office/drawing/2014/main" id="{CD9F0340-4C18-44E9-A189-F1C6F738C942}"/>
                </a:ext>
              </a:extLst>
            </p:cNvPr>
            <p:cNvSpPr/>
            <p:nvPr userDrawn="1"/>
          </p:nvSpPr>
          <p:spPr>
            <a:xfrm>
              <a:off x="10651243" y="17726064"/>
              <a:ext cx="1199026" cy="526796"/>
            </a:xfrm>
            <a:prstGeom prst="rect">
              <a:avLst/>
            </a:prstGeom>
            <a:solidFill>
              <a:srgbClr val="FF3219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69" name="矩形 168">
              <a:extLst>
                <a:ext uri="{FF2B5EF4-FFF2-40B4-BE49-F238E27FC236}">
                  <a16:creationId xmlns:a16="http://schemas.microsoft.com/office/drawing/2014/main" id="{BC27B166-B476-4344-B4B8-7451264E044E}"/>
                </a:ext>
              </a:extLst>
            </p:cNvPr>
            <p:cNvSpPr/>
            <p:nvPr userDrawn="1"/>
          </p:nvSpPr>
          <p:spPr>
            <a:xfrm>
              <a:off x="13035753" y="17726064"/>
              <a:ext cx="1199026" cy="526796"/>
            </a:xfrm>
            <a:prstGeom prst="rect">
              <a:avLst/>
            </a:prstGeom>
            <a:solidFill>
              <a:srgbClr val="36121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70" name="文本框 169">
            <a:extLst>
              <a:ext uri="{FF2B5EF4-FFF2-40B4-BE49-F238E27FC236}">
                <a16:creationId xmlns:a16="http://schemas.microsoft.com/office/drawing/2014/main" id="{E6998066-9F98-4640-A333-BEECE255AF9F}"/>
              </a:ext>
            </a:extLst>
          </p:cNvPr>
          <p:cNvSpPr txBox="1"/>
          <p:nvPr/>
        </p:nvSpPr>
        <p:spPr>
          <a:xfrm>
            <a:off x="-2403072" y="3324009"/>
            <a:ext cx="878446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Huawei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sp>
        <p:nvSpPr>
          <p:cNvPr id="171" name="文本框 170">
            <a:extLst>
              <a:ext uri="{FF2B5EF4-FFF2-40B4-BE49-F238E27FC236}">
                <a16:creationId xmlns:a16="http://schemas.microsoft.com/office/drawing/2014/main" id="{64A7BFC2-F3EC-4C4F-A551-38DAF8E0622E}"/>
              </a:ext>
            </a:extLst>
          </p:cNvPr>
          <p:cNvSpPr txBox="1"/>
          <p:nvPr/>
        </p:nvSpPr>
        <p:spPr>
          <a:xfrm>
            <a:off x="-2663134" y="3673193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P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72" name="文本框 171">
            <a:extLst>
              <a:ext uri="{FF2B5EF4-FFF2-40B4-BE49-F238E27FC236}">
                <a16:creationId xmlns:a16="http://schemas.microsoft.com/office/drawing/2014/main" id="{6B507B74-6DA6-47AF-8E31-2E3397D863D3}"/>
              </a:ext>
            </a:extLst>
          </p:cNvPr>
          <p:cNvSpPr txBox="1"/>
          <p:nvPr/>
        </p:nvSpPr>
        <p:spPr>
          <a:xfrm>
            <a:off x="-1954176" y="3667432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Mate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73" name="文本框 172">
            <a:extLst>
              <a:ext uri="{FF2B5EF4-FFF2-40B4-BE49-F238E27FC236}">
                <a16:creationId xmlns:a16="http://schemas.microsoft.com/office/drawing/2014/main" id="{C64E81D6-B70F-4D91-A981-E732FA5C9077}"/>
              </a:ext>
            </a:extLst>
          </p:cNvPr>
          <p:cNvSpPr txBox="1"/>
          <p:nvPr/>
        </p:nvSpPr>
        <p:spPr>
          <a:xfrm>
            <a:off x="-1293545" y="3668248"/>
            <a:ext cx="702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Nova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74" name="文本框 173">
            <a:extLst>
              <a:ext uri="{FF2B5EF4-FFF2-40B4-BE49-F238E27FC236}">
                <a16:creationId xmlns:a16="http://schemas.microsoft.com/office/drawing/2014/main" id="{67C62A06-F2E7-44FB-847F-355DF8AFEA47}"/>
              </a:ext>
            </a:extLst>
          </p:cNvPr>
          <p:cNvSpPr txBox="1"/>
          <p:nvPr/>
        </p:nvSpPr>
        <p:spPr>
          <a:xfrm>
            <a:off x="-1263986" y="2800229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R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75" name="文本框 174">
            <a:extLst>
              <a:ext uri="{FF2B5EF4-FFF2-40B4-BE49-F238E27FC236}">
                <a16:creationId xmlns:a16="http://schemas.microsoft.com/office/drawing/2014/main" id="{F8C00BD2-D129-46BE-9ED9-C9AAC6425074}"/>
              </a:ext>
            </a:extLst>
          </p:cNvPr>
          <p:cNvSpPr txBox="1"/>
          <p:nvPr/>
        </p:nvSpPr>
        <p:spPr>
          <a:xfrm>
            <a:off x="-1991764" y="2829531"/>
            <a:ext cx="7103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Find X</a:t>
            </a:r>
          </a:p>
          <a:p>
            <a:pPr algn="ctr"/>
            <a:endParaRPr kumimoji="1" lang="zh-CN" altLang="en-US" sz="9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76" name="文本框 175">
            <a:extLst>
              <a:ext uri="{FF2B5EF4-FFF2-40B4-BE49-F238E27FC236}">
                <a16:creationId xmlns:a16="http://schemas.microsoft.com/office/drawing/2014/main" id="{B13E6F4F-F3C1-4A5E-80AF-3D3D863E4EE1}"/>
              </a:ext>
            </a:extLst>
          </p:cNvPr>
          <p:cNvSpPr txBox="1"/>
          <p:nvPr/>
        </p:nvSpPr>
        <p:spPr>
          <a:xfrm>
            <a:off x="-2663935" y="2807423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K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77" name="文本框 176">
            <a:extLst>
              <a:ext uri="{FF2B5EF4-FFF2-40B4-BE49-F238E27FC236}">
                <a16:creationId xmlns:a16="http://schemas.microsoft.com/office/drawing/2014/main" id="{431C3D33-F44A-47E1-A326-C67CE6F00E49}"/>
              </a:ext>
            </a:extLst>
          </p:cNvPr>
          <p:cNvSpPr txBox="1"/>
          <p:nvPr/>
        </p:nvSpPr>
        <p:spPr>
          <a:xfrm>
            <a:off x="12250725" y="924379"/>
            <a:ext cx="2208397" cy="2359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vivo</a:t>
            </a: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2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sp>
        <p:nvSpPr>
          <p:cNvPr id="80" name="内容占位符 4"/>
          <p:cNvSpPr>
            <a:spLocks noGrp="1"/>
          </p:cNvSpPr>
          <p:nvPr>
            <p:ph sz="quarter" idx="83"/>
          </p:nvPr>
        </p:nvSpPr>
        <p:spPr>
          <a:xfrm>
            <a:off x="729118" y="2870366"/>
            <a:ext cx="2261134" cy="3434182"/>
          </a:xfrm>
        </p:spPr>
        <p:txBody>
          <a:bodyPr>
            <a:normAutofit/>
          </a:bodyPr>
          <a:lstStyle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1pPr>
            <a:lvl2pPr marL="351632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2pPr>
            <a:lvl3pPr marL="483394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3pPr>
            <a:lvl4pPr marL="621507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4pPr>
            <a:lvl5pPr marL="2000159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</p:txBody>
      </p:sp>
      <p:sp>
        <p:nvSpPr>
          <p:cNvPr id="83" name="内容占位符 4"/>
          <p:cNvSpPr>
            <a:spLocks noGrp="1"/>
          </p:cNvSpPr>
          <p:nvPr>
            <p:ph sz="quarter" idx="84"/>
          </p:nvPr>
        </p:nvSpPr>
        <p:spPr>
          <a:xfrm>
            <a:off x="3550365" y="2870366"/>
            <a:ext cx="2261134" cy="3434182"/>
          </a:xfrm>
        </p:spPr>
        <p:txBody>
          <a:bodyPr>
            <a:normAutofit/>
          </a:bodyPr>
          <a:lstStyle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1pPr>
            <a:lvl2pPr marL="351632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2pPr>
            <a:lvl3pPr marL="483394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3pPr>
            <a:lvl4pPr marL="621507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4pPr>
            <a:lvl5pPr marL="2000159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</p:txBody>
      </p:sp>
      <p:sp>
        <p:nvSpPr>
          <p:cNvPr id="84" name="内容占位符 4"/>
          <p:cNvSpPr>
            <a:spLocks noGrp="1"/>
          </p:cNvSpPr>
          <p:nvPr>
            <p:ph sz="quarter" idx="85"/>
          </p:nvPr>
        </p:nvSpPr>
        <p:spPr>
          <a:xfrm>
            <a:off x="6370761" y="2870366"/>
            <a:ext cx="2261134" cy="3434182"/>
          </a:xfrm>
        </p:spPr>
        <p:txBody>
          <a:bodyPr>
            <a:normAutofit/>
          </a:bodyPr>
          <a:lstStyle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1pPr>
            <a:lvl2pPr marL="351632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2pPr>
            <a:lvl3pPr marL="483394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3pPr>
            <a:lvl4pPr marL="621507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4pPr>
            <a:lvl5pPr marL="2000159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</p:txBody>
      </p:sp>
      <p:sp>
        <p:nvSpPr>
          <p:cNvPr id="97" name="内容占位符 4"/>
          <p:cNvSpPr>
            <a:spLocks noGrp="1"/>
          </p:cNvSpPr>
          <p:nvPr>
            <p:ph sz="quarter" idx="86"/>
          </p:nvPr>
        </p:nvSpPr>
        <p:spPr>
          <a:xfrm>
            <a:off x="9186910" y="2870366"/>
            <a:ext cx="2261134" cy="3434182"/>
          </a:xfrm>
        </p:spPr>
        <p:txBody>
          <a:bodyPr>
            <a:normAutofit/>
          </a:bodyPr>
          <a:lstStyle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1pPr>
            <a:lvl2pPr marL="351632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2pPr>
            <a:lvl3pPr marL="483394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3pPr>
            <a:lvl4pPr marL="621507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4pPr>
            <a:lvl5pPr marL="2000159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5745" y="317694"/>
            <a:ext cx="979635" cy="257702"/>
          </a:xfrm>
          <a:prstGeom prst="rect">
            <a:avLst/>
          </a:prstGeom>
        </p:spPr>
      </p:pic>
      <p:sp>
        <p:nvSpPr>
          <p:cNvPr id="78" name="图片占位符 2"/>
          <p:cNvSpPr>
            <a:spLocks noGrp="1"/>
          </p:cNvSpPr>
          <p:nvPr>
            <p:ph type="pic" sz="quarter" idx="87"/>
          </p:nvPr>
        </p:nvSpPr>
        <p:spPr>
          <a:xfrm>
            <a:off x="583829" y="1328988"/>
            <a:ext cx="2561133" cy="1430505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kumimoji="1" lang="zh-CN" altLang="en-US" dirty="0"/>
          </a:p>
        </p:txBody>
      </p:sp>
      <p:sp>
        <p:nvSpPr>
          <p:cNvPr id="79" name="图片占位符 2"/>
          <p:cNvSpPr>
            <a:spLocks noGrp="1"/>
          </p:cNvSpPr>
          <p:nvPr>
            <p:ph type="pic" sz="quarter" idx="88"/>
          </p:nvPr>
        </p:nvSpPr>
        <p:spPr>
          <a:xfrm>
            <a:off x="3407701" y="1328988"/>
            <a:ext cx="2561133" cy="1430505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kumimoji="1" lang="zh-CN" altLang="en-US" dirty="0"/>
          </a:p>
        </p:txBody>
      </p:sp>
      <p:sp>
        <p:nvSpPr>
          <p:cNvPr id="81" name="图片占位符 2"/>
          <p:cNvSpPr>
            <a:spLocks noGrp="1"/>
          </p:cNvSpPr>
          <p:nvPr>
            <p:ph type="pic" sz="quarter" idx="89"/>
          </p:nvPr>
        </p:nvSpPr>
        <p:spPr>
          <a:xfrm>
            <a:off x="6202228" y="1328988"/>
            <a:ext cx="2561133" cy="1430505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kumimoji="1" lang="zh-CN" altLang="en-US" dirty="0"/>
          </a:p>
        </p:txBody>
      </p:sp>
      <p:sp>
        <p:nvSpPr>
          <p:cNvPr id="82" name="图片占位符 2"/>
          <p:cNvSpPr>
            <a:spLocks noGrp="1"/>
          </p:cNvSpPr>
          <p:nvPr>
            <p:ph type="pic" sz="quarter" idx="90"/>
          </p:nvPr>
        </p:nvSpPr>
        <p:spPr>
          <a:xfrm>
            <a:off x="9026100" y="1328988"/>
            <a:ext cx="2561133" cy="1430505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kumimoji="1" lang="zh-CN" altLang="en-US" dirty="0"/>
          </a:p>
        </p:txBody>
      </p:sp>
      <p:sp>
        <p:nvSpPr>
          <p:cNvPr id="89" name="Textplatzhalter 8"/>
          <p:cNvSpPr>
            <a:spLocks noGrp="1"/>
          </p:cNvSpPr>
          <p:nvPr>
            <p:ph type="body" sz="quarter" idx="61" hasCustomPrompt="1"/>
          </p:nvPr>
        </p:nvSpPr>
        <p:spPr>
          <a:xfrm>
            <a:off x="560744" y="280072"/>
            <a:ext cx="9194219" cy="4568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600" b="0" i="0" cap="none" baseline="0">
                <a:solidFill>
                  <a:schemeClr val="tx1"/>
                </a:solidFill>
                <a:latin typeface="vivo type CN简 Regular" panose="02000500000000000000" pitchFamily="50" charset="-122"/>
                <a:ea typeface="vivo type CN简 Regular" panose="02000500000000000000" pitchFamily="50" charset="-122"/>
                <a:cs typeface="vivo type CN简 Regular" panose="02000500000000000000" pitchFamily="50" charset="-122"/>
              </a:defRPr>
            </a:lvl1pPr>
          </a:lstStyle>
          <a:p>
            <a:pPr lvl="0"/>
            <a:r>
              <a:rPr lang="zh-CN" altLang="en-US" noProof="0" dirty="0"/>
              <a:t>标题可在此处添加</a:t>
            </a:r>
            <a:endParaRPr lang="en-US" altLang="zh-CN" noProof="0" dirty="0"/>
          </a:p>
        </p:txBody>
      </p:sp>
      <p:sp>
        <p:nvSpPr>
          <p:cNvPr id="90" name="Textplatzhalter 8"/>
          <p:cNvSpPr>
            <a:spLocks noGrp="1"/>
          </p:cNvSpPr>
          <p:nvPr>
            <p:ph type="body" sz="quarter" idx="62" hasCustomPrompt="1"/>
          </p:nvPr>
        </p:nvSpPr>
        <p:spPr>
          <a:xfrm>
            <a:off x="560744" y="742370"/>
            <a:ext cx="9194219" cy="26703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200" b="0" i="0" cap="none" baseline="0">
                <a:solidFill>
                  <a:schemeClr val="bg1">
                    <a:lumMod val="65000"/>
                  </a:schemeClr>
                </a:solidFill>
                <a:latin typeface="vivo type CN简 Regular" panose="02000500000000000000" pitchFamily="50" charset="-122"/>
                <a:ea typeface="vivo type CN简 Regular" panose="02000500000000000000" pitchFamily="50" charset="-122"/>
                <a:cs typeface="vivo type CN简 Regular" panose="02000500000000000000" pitchFamily="50" charset="-122"/>
              </a:defRPr>
            </a:lvl1pPr>
          </a:lstStyle>
          <a:p>
            <a:pPr lvl="0"/>
            <a:r>
              <a:rPr lang="zh-CN" altLang="en-US" noProof="0" dirty="0"/>
              <a:t>副标题可在此处添加</a:t>
            </a:r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802421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1" pos="717">
          <p15:clr>
            <a:srgbClr val="FBAE40"/>
          </p15:clr>
        </p15:guide>
        <p15:guide id="12" pos="331">
          <p15:clr>
            <a:srgbClr val="FBAE40"/>
          </p15:clr>
        </p15:guide>
        <p15:guide id="14" pos="14620">
          <p15:clr>
            <a:srgbClr val="FBAE40"/>
          </p15:clr>
        </p15:guide>
        <p15:guide id="15" pos="15006">
          <p15:clr>
            <a:srgbClr val="FBAE40"/>
          </p15:clr>
        </p15:guide>
        <p15:guide id="20" orient="horz" pos="487">
          <p15:clr>
            <a:srgbClr val="FBAE40"/>
          </p15:clr>
        </p15:guide>
        <p15:guide id="21" orient="horz" pos="1666">
          <p15:clr>
            <a:srgbClr val="FBAE40"/>
          </p15:clr>
        </p15:guide>
        <p15:guide id="24" orient="horz" pos="8153">
          <p15:clr>
            <a:srgbClr val="FBAE40"/>
          </p15:clr>
        </p15:guide>
        <p15:guide id="25" orient="horz" pos="794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尾页">
    <p:bg>
      <p:bgPr>
        <a:solidFill>
          <a:srgbClr val="415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78070" y="1492739"/>
            <a:ext cx="817661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5800" b="1" i="0" noProof="0" dirty="0">
                <a:solidFill>
                  <a:schemeClr val="bg1"/>
                </a:solidFill>
                <a:latin typeface="vivo type 简 Heavy" panose="02000900000000000000" pitchFamily="2" charset="-122"/>
                <a:ea typeface="vivo type 简 Heavy" panose="02000900000000000000" pitchFamily="2" charset="-122"/>
                <a:cs typeface="vivo type CNS" charset="-122"/>
              </a:rPr>
              <a:t>THANK YOU.</a:t>
            </a:r>
          </a:p>
          <a:p>
            <a:pPr lvl="0"/>
            <a:r>
              <a:rPr lang="zh-CN" altLang="en-US" sz="5800" b="1" i="0" noProof="0" dirty="0">
                <a:solidFill>
                  <a:schemeClr val="bg1"/>
                </a:solidFill>
                <a:latin typeface="vivo type CN简 Bold" panose="02000800000000000000" pitchFamily="50" charset="-122"/>
                <a:ea typeface="vivo type CN简 Bold" panose="02000800000000000000" pitchFamily="50" charset="-122"/>
                <a:cs typeface="vivo type CNS" charset="-122"/>
              </a:rPr>
              <a:t>谢谢。</a:t>
            </a:r>
            <a:endParaRPr lang="en-US" altLang="zh-CN" sz="5800" b="1" i="0" noProof="0" dirty="0">
              <a:solidFill>
                <a:schemeClr val="bg1"/>
              </a:solidFill>
              <a:latin typeface="vivo type CN简 Bold" panose="02000800000000000000" pitchFamily="50" charset="-122"/>
              <a:ea typeface="vivo type CN简 Bold" panose="02000800000000000000" pitchFamily="50" charset="-122"/>
              <a:cs typeface="vivo type CNS" charset="-122"/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8BA1FB61-1F86-4E3A-8ED9-11A8718BAC47}"/>
              </a:ext>
            </a:extLst>
          </p:cNvPr>
          <p:cNvSpPr/>
          <p:nvPr/>
        </p:nvSpPr>
        <p:spPr>
          <a:xfrm>
            <a:off x="-2595443" y="187627"/>
            <a:ext cx="12653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#</a:t>
            </a:r>
            <a:r>
              <a:rPr lang="zh-CN" altLang="en-US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竞品颜色</a:t>
            </a:r>
            <a:endParaRPr lang="zh-CN" altLang="en-US" sz="1600" dirty="0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7EEBC3EE-6BBB-41A0-A575-A455A43D1FB9}"/>
              </a:ext>
            </a:extLst>
          </p:cNvPr>
          <p:cNvSpPr/>
          <p:nvPr/>
        </p:nvSpPr>
        <p:spPr>
          <a:xfrm>
            <a:off x="12698804" y="422275"/>
            <a:ext cx="12653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#</a:t>
            </a:r>
            <a:r>
              <a:rPr lang="zh-CN" altLang="en-US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品牌颜色</a:t>
            </a:r>
            <a:endParaRPr lang="zh-CN" altLang="en-US" sz="1600" dirty="0"/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A134314B-CEC4-4196-AA16-46E719A94AE4}"/>
              </a:ext>
            </a:extLst>
          </p:cNvPr>
          <p:cNvSpPr txBox="1"/>
          <p:nvPr/>
        </p:nvSpPr>
        <p:spPr>
          <a:xfrm>
            <a:off x="-2354986" y="745116"/>
            <a:ext cx="782266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Apple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grpSp>
        <p:nvGrpSpPr>
          <p:cNvPr id="73" name="组 176">
            <a:extLst>
              <a:ext uri="{FF2B5EF4-FFF2-40B4-BE49-F238E27FC236}">
                <a16:creationId xmlns:a16="http://schemas.microsoft.com/office/drawing/2014/main" id="{279F56B0-D17E-407B-B410-C7368439E9C8}"/>
              </a:ext>
            </a:extLst>
          </p:cNvPr>
          <p:cNvGrpSpPr/>
          <p:nvPr/>
        </p:nvGrpSpPr>
        <p:grpSpPr>
          <a:xfrm>
            <a:off x="-3386918" y="1009241"/>
            <a:ext cx="2795791" cy="348813"/>
            <a:chOff x="-5043485" y="1324983"/>
            <a:chExt cx="4785749" cy="538842"/>
          </a:xfrm>
        </p:grpSpPr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3BDAA519-93EB-4F76-A63C-1B8BDECE59FA}"/>
                </a:ext>
              </a:extLst>
            </p:cNvPr>
            <p:cNvSpPr/>
            <p:nvPr userDrawn="1"/>
          </p:nvSpPr>
          <p:spPr>
            <a:xfrm>
              <a:off x="-3854817" y="1324983"/>
              <a:ext cx="1199028" cy="53884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39B73C58-C3D3-49E7-9750-1C9D3565E719}"/>
                </a:ext>
              </a:extLst>
            </p:cNvPr>
            <p:cNvSpPr/>
            <p:nvPr userDrawn="1"/>
          </p:nvSpPr>
          <p:spPr>
            <a:xfrm>
              <a:off x="-2655789" y="1324983"/>
              <a:ext cx="1199028" cy="53884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88134088-92DE-4837-B8FE-49FF3E165A60}"/>
                </a:ext>
              </a:extLst>
            </p:cNvPr>
            <p:cNvSpPr/>
            <p:nvPr userDrawn="1"/>
          </p:nvSpPr>
          <p:spPr>
            <a:xfrm>
              <a:off x="-5043485" y="1324983"/>
              <a:ext cx="1199028" cy="5388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ACDB1D54-1422-436E-AA7D-DB36B30BAE60}"/>
                </a:ext>
              </a:extLst>
            </p:cNvPr>
            <p:cNvSpPr/>
            <p:nvPr userDrawn="1"/>
          </p:nvSpPr>
          <p:spPr>
            <a:xfrm>
              <a:off x="-1456764" y="1324983"/>
              <a:ext cx="1199028" cy="538842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78" name="文本框 77">
            <a:extLst>
              <a:ext uri="{FF2B5EF4-FFF2-40B4-BE49-F238E27FC236}">
                <a16:creationId xmlns:a16="http://schemas.microsoft.com/office/drawing/2014/main" id="{CF30474B-D57F-48DA-A808-4DBED2B58027}"/>
              </a:ext>
            </a:extLst>
          </p:cNvPr>
          <p:cNvSpPr txBox="1"/>
          <p:nvPr/>
        </p:nvSpPr>
        <p:spPr>
          <a:xfrm>
            <a:off x="-2456774" y="1587829"/>
            <a:ext cx="985847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Samsung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grpSp>
        <p:nvGrpSpPr>
          <p:cNvPr id="79" name="组 183">
            <a:extLst>
              <a:ext uri="{FF2B5EF4-FFF2-40B4-BE49-F238E27FC236}">
                <a16:creationId xmlns:a16="http://schemas.microsoft.com/office/drawing/2014/main" id="{3D6AE417-D466-4C29-830B-E19B235AB638}"/>
              </a:ext>
            </a:extLst>
          </p:cNvPr>
          <p:cNvGrpSpPr/>
          <p:nvPr/>
        </p:nvGrpSpPr>
        <p:grpSpPr>
          <a:xfrm>
            <a:off x="-3386918" y="1862479"/>
            <a:ext cx="2795791" cy="348813"/>
            <a:chOff x="16164196" y="17668285"/>
            <a:chExt cx="4785749" cy="486635"/>
          </a:xfrm>
        </p:grpSpPr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01F3B9ED-C20C-454D-8D44-CE10F5DBE19A}"/>
                </a:ext>
              </a:extLst>
            </p:cNvPr>
            <p:cNvSpPr/>
            <p:nvPr userDrawn="1"/>
          </p:nvSpPr>
          <p:spPr>
            <a:xfrm>
              <a:off x="17352864" y="17668285"/>
              <a:ext cx="1199028" cy="486635"/>
            </a:xfrm>
            <a:prstGeom prst="rect">
              <a:avLst/>
            </a:prstGeom>
            <a:solidFill>
              <a:srgbClr val="8C00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24F4A1DB-D4B3-49E6-8E03-727B61BD35A5}"/>
                </a:ext>
              </a:extLst>
            </p:cNvPr>
            <p:cNvSpPr/>
            <p:nvPr userDrawn="1"/>
          </p:nvSpPr>
          <p:spPr>
            <a:xfrm>
              <a:off x="18551892" y="17668285"/>
              <a:ext cx="1199028" cy="486635"/>
            </a:xfrm>
            <a:prstGeom prst="rect">
              <a:avLst/>
            </a:prstGeom>
            <a:solidFill>
              <a:srgbClr val="783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670202E4-FDDF-45D4-9E64-44E3B6511E39}"/>
                </a:ext>
              </a:extLst>
            </p:cNvPr>
            <p:cNvSpPr/>
            <p:nvPr userDrawn="1"/>
          </p:nvSpPr>
          <p:spPr>
            <a:xfrm>
              <a:off x="19750917" y="17668285"/>
              <a:ext cx="1199028" cy="486635"/>
            </a:xfrm>
            <a:prstGeom prst="rect">
              <a:avLst/>
            </a:prstGeom>
            <a:solidFill>
              <a:srgbClr val="6700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2C995D01-822E-4171-80FF-E11E7B56BC65}"/>
                </a:ext>
              </a:extLst>
            </p:cNvPr>
            <p:cNvSpPr/>
            <p:nvPr userDrawn="1"/>
          </p:nvSpPr>
          <p:spPr>
            <a:xfrm>
              <a:off x="16164196" y="17668285"/>
              <a:ext cx="1199028" cy="486635"/>
            </a:xfrm>
            <a:prstGeom prst="rect">
              <a:avLst/>
            </a:prstGeom>
            <a:solidFill>
              <a:srgbClr val="8C6D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84" name="矩形 83">
            <a:extLst>
              <a:ext uri="{FF2B5EF4-FFF2-40B4-BE49-F238E27FC236}">
                <a16:creationId xmlns:a16="http://schemas.microsoft.com/office/drawing/2014/main" id="{76A33746-EB32-41D5-9ACB-097C145A3D6A}"/>
              </a:ext>
            </a:extLst>
          </p:cNvPr>
          <p:cNvSpPr/>
          <p:nvPr/>
        </p:nvSpPr>
        <p:spPr>
          <a:xfrm>
            <a:off x="-2692509" y="6189140"/>
            <a:ext cx="700461" cy="297517"/>
          </a:xfrm>
          <a:prstGeom prst="rect">
            <a:avLst/>
          </a:prstGeom>
          <a:solidFill>
            <a:srgbClr val="0033B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5183DDE3-1E35-435A-A72B-DF27AC883C64}"/>
              </a:ext>
            </a:extLst>
          </p:cNvPr>
          <p:cNvSpPr/>
          <p:nvPr/>
        </p:nvSpPr>
        <p:spPr>
          <a:xfrm>
            <a:off x="-3398069" y="6189140"/>
            <a:ext cx="705560" cy="297517"/>
          </a:xfrm>
          <a:prstGeom prst="rect">
            <a:avLst/>
          </a:prstGeom>
          <a:solidFill>
            <a:srgbClr val="0A00C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DEEC4770-5C05-4A3C-9BF2-59DE1F5D346D}"/>
              </a:ext>
            </a:extLst>
          </p:cNvPr>
          <p:cNvSpPr/>
          <p:nvPr/>
        </p:nvSpPr>
        <p:spPr>
          <a:xfrm>
            <a:off x="-1992048" y="6186830"/>
            <a:ext cx="700461" cy="297517"/>
          </a:xfrm>
          <a:prstGeom prst="rect">
            <a:avLst/>
          </a:prstGeom>
          <a:solidFill>
            <a:srgbClr val="01288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8" name="矩形 107">
            <a:extLst>
              <a:ext uri="{FF2B5EF4-FFF2-40B4-BE49-F238E27FC236}">
                <a16:creationId xmlns:a16="http://schemas.microsoft.com/office/drawing/2014/main" id="{6ADB1B62-9209-41E9-9F0E-E9B3FCE3C8B8}"/>
              </a:ext>
            </a:extLst>
          </p:cNvPr>
          <p:cNvSpPr/>
          <p:nvPr/>
        </p:nvSpPr>
        <p:spPr>
          <a:xfrm>
            <a:off x="-1291588" y="6186830"/>
            <a:ext cx="700461" cy="297517"/>
          </a:xfrm>
          <a:prstGeom prst="rect">
            <a:avLst/>
          </a:prstGeom>
          <a:solidFill>
            <a:srgbClr val="00095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9" name="文本框 108">
            <a:extLst>
              <a:ext uri="{FF2B5EF4-FFF2-40B4-BE49-F238E27FC236}">
                <a16:creationId xmlns:a16="http://schemas.microsoft.com/office/drawing/2014/main" id="{A41F2385-FB49-4C2D-A0C6-CCDB96DE4BB9}"/>
              </a:ext>
            </a:extLst>
          </p:cNvPr>
          <p:cNvSpPr txBox="1"/>
          <p:nvPr/>
        </p:nvSpPr>
        <p:spPr>
          <a:xfrm>
            <a:off x="-2451159" y="5860568"/>
            <a:ext cx="974626" cy="2359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其他品牌颜色</a:t>
            </a:r>
          </a:p>
        </p:txBody>
      </p:sp>
      <p:grpSp>
        <p:nvGrpSpPr>
          <p:cNvPr id="110" name="组 209">
            <a:extLst>
              <a:ext uri="{FF2B5EF4-FFF2-40B4-BE49-F238E27FC236}">
                <a16:creationId xmlns:a16="http://schemas.microsoft.com/office/drawing/2014/main" id="{3D1563F0-C9DC-4387-9C95-CE8C4486512C}"/>
              </a:ext>
            </a:extLst>
          </p:cNvPr>
          <p:cNvGrpSpPr/>
          <p:nvPr/>
        </p:nvGrpSpPr>
        <p:grpSpPr>
          <a:xfrm>
            <a:off x="-3398070" y="4458239"/>
            <a:ext cx="2806943" cy="351124"/>
            <a:chOff x="-3429000" y="9944467"/>
            <a:chExt cx="3171264" cy="702248"/>
          </a:xfrm>
        </p:grpSpPr>
        <p:sp>
          <p:nvSpPr>
            <p:cNvPr id="111" name="矩形 110">
              <a:extLst>
                <a:ext uri="{FF2B5EF4-FFF2-40B4-BE49-F238E27FC236}">
                  <a16:creationId xmlns:a16="http://schemas.microsoft.com/office/drawing/2014/main" id="{456C2ED5-9CC3-45AA-8AA3-95970443F8C0}"/>
                </a:ext>
              </a:extLst>
            </p:cNvPr>
            <p:cNvSpPr/>
            <p:nvPr userDrawn="1"/>
          </p:nvSpPr>
          <p:spPr>
            <a:xfrm>
              <a:off x="-2631863" y="9949089"/>
              <a:ext cx="791376" cy="697626"/>
            </a:xfrm>
            <a:prstGeom prst="rect">
              <a:avLst/>
            </a:prstGeom>
            <a:solidFill>
              <a:srgbClr val="FF59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2" name="矩形 111">
              <a:extLst>
                <a:ext uri="{FF2B5EF4-FFF2-40B4-BE49-F238E27FC236}">
                  <a16:creationId xmlns:a16="http://schemas.microsoft.com/office/drawing/2014/main" id="{77F1527E-A913-4CEA-8E08-209D378E113B}"/>
                </a:ext>
              </a:extLst>
            </p:cNvPr>
            <p:cNvSpPr/>
            <p:nvPr userDrawn="1"/>
          </p:nvSpPr>
          <p:spPr>
            <a:xfrm>
              <a:off x="-3429000" y="9949089"/>
              <a:ext cx="797137" cy="697626"/>
            </a:xfrm>
            <a:prstGeom prst="rect">
              <a:avLst/>
            </a:prstGeom>
            <a:solidFill>
              <a:srgbClr val="FFA31E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3" name="矩形 112">
              <a:extLst>
                <a:ext uri="{FF2B5EF4-FFF2-40B4-BE49-F238E27FC236}">
                  <a16:creationId xmlns:a16="http://schemas.microsoft.com/office/drawing/2014/main" id="{0551C959-CA45-4838-99A4-9F95ACA2E77D}"/>
                </a:ext>
              </a:extLst>
            </p:cNvPr>
            <p:cNvSpPr/>
            <p:nvPr userDrawn="1"/>
          </p:nvSpPr>
          <p:spPr>
            <a:xfrm>
              <a:off x="-1840486" y="9944467"/>
              <a:ext cx="791376" cy="697626"/>
            </a:xfrm>
            <a:prstGeom prst="rect">
              <a:avLst/>
            </a:prstGeom>
            <a:solidFill>
              <a:srgbClr val="DE4F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4" name="矩形 113">
              <a:extLst>
                <a:ext uri="{FF2B5EF4-FFF2-40B4-BE49-F238E27FC236}">
                  <a16:creationId xmlns:a16="http://schemas.microsoft.com/office/drawing/2014/main" id="{097238B0-4283-4FC7-AE64-31C99FE7D514}"/>
                </a:ext>
              </a:extLst>
            </p:cNvPr>
            <p:cNvSpPr/>
            <p:nvPr userDrawn="1"/>
          </p:nvSpPr>
          <p:spPr>
            <a:xfrm>
              <a:off x="-1049112" y="9944467"/>
              <a:ext cx="791376" cy="697626"/>
            </a:xfrm>
            <a:prstGeom prst="rect">
              <a:avLst/>
            </a:prstGeom>
            <a:solidFill>
              <a:srgbClr val="C646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15" name="文本框 114">
            <a:extLst>
              <a:ext uri="{FF2B5EF4-FFF2-40B4-BE49-F238E27FC236}">
                <a16:creationId xmlns:a16="http://schemas.microsoft.com/office/drawing/2014/main" id="{10BA4F50-EA6A-4E4D-AA5E-0AEDC4446F36}"/>
              </a:ext>
            </a:extLst>
          </p:cNvPr>
          <p:cNvSpPr txBox="1"/>
          <p:nvPr/>
        </p:nvSpPr>
        <p:spPr>
          <a:xfrm>
            <a:off x="-2387041" y="4185714"/>
            <a:ext cx="846387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Xiaomi 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sp>
        <p:nvSpPr>
          <p:cNvPr id="116" name="矩形 115">
            <a:extLst>
              <a:ext uri="{FF2B5EF4-FFF2-40B4-BE49-F238E27FC236}">
                <a16:creationId xmlns:a16="http://schemas.microsoft.com/office/drawing/2014/main" id="{9664B0DD-0E5D-4DFC-B24C-58CDB576632E}"/>
              </a:ext>
            </a:extLst>
          </p:cNvPr>
          <p:cNvSpPr/>
          <p:nvPr/>
        </p:nvSpPr>
        <p:spPr>
          <a:xfrm>
            <a:off x="-2692509" y="5337669"/>
            <a:ext cx="700461" cy="297517"/>
          </a:xfrm>
          <a:prstGeom prst="rect">
            <a:avLst/>
          </a:prstGeom>
          <a:solidFill>
            <a:srgbClr val="348DF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7" name="矩形 116">
            <a:extLst>
              <a:ext uri="{FF2B5EF4-FFF2-40B4-BE49-F238E27FC236}">
                <a16:creationId xmlns:a16="http://schemas.microsoft.com/office/drawing/2014/main" id="{3690E41C-B5C2-472C-9B82-90BEF8ACB56A}"/>
              </a:ext>
            </a:extLst>
          </p:cNvPr>
          <p:cNvSpPr/>
          <p:nvPr/>
        </p:nvSpPr>
        <p:spPr>
          <a:xfrm>
            <a:off x="-3398069" y="5337669"/>
            <a:ext cx="705560" cy="297517"/>
          </a:xfrm>
          <a:prstGeom prst="rect">
            <a:avLst/>
          </a:prstGeom>
          <a:solidFill>
            <a:srgbClr val="0FFBF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8" name="矩形 117">
            <a:extLst>
              <a:ext uri="{FF2B5EF4-FFF2-40B4-BE49-F238E27FC236}">
                <a16:creationId xmlns:a16="http://schemas.microsoft.com/office/drawing/2014/main" id="{81667544-25DC-4137-BC1A-39B73C51991A}"/>
              </a:ext>
            </a:extLst>
          </p:cNvPr>
          <p:cNvSpPr/>
          <p:nvPr/>
        </p:nvSpPr>
        <p:spPr>
          <a:xfrm>
            <a:off x="-1992048" y="5335358"/>
            <a:ext cx="700461" cy="297517"/>
          </a:xfrm>
          <a:prstGeom prst="rect">
            <a:avLst/>
          </a:prstGeom>
          <a:solidFill>
            <a:srgbClr val="705EE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73F33CEC-6737-497E-A359-7EECA127634A}"/>
              </a:ext>
            </a:extLst>
          </p:cNvPr>
          <p:cNvSpPr/>
          <p:nvPr/>
        </p:nvSpPr>
        <p:spPr>
          <a:xfrm>
            <a:off x="-1291588" y="5335358"/>
            <a:ext cx="700461" cy="297517"/>
          </a:xfrm>
          <a:prstGeom prst="rect">
            <a:avLst/>
          </a:prstGeom>
          <a:solidFill>
            <a:srgbClr val="A837D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0" name="文本框 119">
            <a:extLst>
              <a:ext uri="{FF2B5EF4-FFF2-40B4-BE49-F238E27FC236}">
                <a16:creationId xmlns:a16="http://schemas.microsoft.com/office/drawing/2014/main" id="{BD6C90E4-842B-4720-A096-ED17DA08B31F}"/>
              </a:ext>
            </a:extLst>
          </p:cNvPr>
          <p:cNvSpPr txBox="1"/>
          <p:nvPr/>
        </p:nvSpPr>
        <p:spPr>
          <a:xfrm>
            <a:off x="-2371009" y="5037185"/>
            <a:ext cx="814325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Honor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sp>
        <p:nvSpPr>
          <p:cNvPr id="121" name="矩形 120">
            <a:extLst>
              <a:ext uri="{FF2B5EF4-FFF2-40B4-BE49-F238E27FC236}">
                <a16:creationId xmlns:a16="http://schemas.microsoft.com/office/drawing/2014/main" id="{F2132AB7-247A-4E57-9EA1-6B3AA3874F8D}"/>
              </a:ext>
            </a:extLst>
          </p:cNvPr>
          <p:cNvSpPr/>
          <p:nvPr/>
        </p:nvSpPr>
        <p:spPr>
          <a:xfrm>
            <a:off x="12494948" y="1401939"/>
            <a:ext cx="1673075" cy="297517"/>
          </a:xfrm>
          <a:prstGeom prst="rect">
            <a:avLst/>
          </a:prstGeom>
          <a:solidFill>
            <a:srgbClr val="00C9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05B80E99-8F56-4E85-87D6-28B34C728F57}"/>
              </a:ext>
            </a:extLst>
          </p:cNvPr>
          <p:cNvSpPr/>
          <p:nvPr/>
        </p:nvSpPr>
        <p:spPr>
          <a:xfrm>
            <a:off x="12494948" y="1827004"/>
            <a:ext cx="1673075" cy="297517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F1CCEA5F-1A30-4CC9-8645-BAC1F7736089}"/>
              </a:ext>
            </a:extLst>
          </p:cNvPr>
          <p:cNvSpPr/>
          <p:nvPr/>
        </p:nvSpPr>
        <p:spPr>
          <a:xfrm>
            <a:off x="12494948" y="2245700"/>
            <a:ext cx="1673075" cy="297517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651CA7F3-E9D8-4FBE-8D7E-5B4F99C98668}"/>
              </a:ext>
            </a:extLst>
          </p:cNvPr>
          <p:cNvSpPr/>
          <p:nvPr/>
        </p:nvSpPr>
        <p:spPr>
          <a:xfrm>
            <a:off x="12494948" y="2664397"/>
            <a:ext cx="1673075" cy="297517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5" name="矩形 124">
            <a:extLst>
              <a:ext uri="{FF2B5EF4-FFF2-40B4-BE49-F238E27FC236}">
                <a16:creationId xmlns:a16="http://schemas.microsoft.com/office/drawing/2014/main" id="{BF2830DA-4FC7-4672-8D4A-7175971B5101}"/>
              </a:ext>
            </a:extLst>
          </p:cNvPr>
          <p:cNvSpPr/>
          <p:nvPr/>
        </p:nvSpPr>
        <p:spPr>
          <a:xfrm>
            <a:off x="12494948" y="3086546"/>
            <a:ext cx="1673075" cy="297517"/>
          </a:xfrm>
          <a:prstGeom prst="rect">
            <a:avLst/>
          </a:prstGeom>
          <a:solidFill>
            <a:srgbClr val="F0B51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6" name="矩形 125">
            <a:extLst>
              <a:ext uri="{FF2B5EF4-FFF2-40B4-BE49-F238E27FC236}">
                <a16:creationId xmlns:a16="http://schemas.microsoft.com/office/drawing/2014/main" id="{F2EFDBD1-2950-47DF-8FA5-70F9C59826E4}"/>
              </a:ext>
            </a:extLst>
          </p:cNvPr>
          <p:cNvSpPr/>
          <p:nvPr/>
        </p:nvSpPr>
        <p:spPr>
          <a:xfrm>
            <a:off x="12494948" y="3488918"/>
            <a:ext cx="1673075" cy="297517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7" name="文本框 126">
            <a:extLst>
              <a:ext uri="{FF2B5EF4-FFF2-40B4-BE49-F238E27FC236}">
                <a16:creationId xmlns:a16="http://schemas.microsoft.com/office/drawing/2014/main" id="{6EABDC17-A9A4-41C4-9291-2BBAA2DF0D16}"/>
              </a:ext>
            </a:extLst>
          </p:cNvPr>
          <p:cNvSpPr txBox="1"/>
          <p:nvPr/>
        </p:nvSpPr>
        <p:spPr>
          <a:xfrm>
            <a:off x="12619797" y="3522997"/>
            <a:ext cx="1440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vivo</a:t>
            </a:r>
            <a:r>
              <a:rPr kumimoji="1" lang="zh-CN" altLang="en-US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 </a:t>
            </a:r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NEX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28" name="文本框 127">
            <a:extLst>
              <a:ext uri="{FF2B5EF4-FFF2-40B4-BE49-F238E27FC236}">
                <a16:creationId xmlns:a16="http://schemas.microsoft.com/office/drawing/2014/main" id="{6583D0A4-BA83-4094-99A2-90BB64DB2792}"/>
              </a:ext>
            </a:extLst>
          </p:cNvPr>
          <p:cNvSpPr txBox="1"/>
          <p:nvPr/>
        </p:nvSpPr>
        <p:spPr>
          <a:xfrm>
            <a:off x="12653667" y="3111825"/>
            <a:ext cx="1407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vivo</a:t>
            </a:r>
            <a:r>
              <a:rPr kumimoji="1" lang="zh-CN" altLang="en-US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 </a:t>
            </a:r>
            <a:r>
              <a:rPr kumimoji="1" lang="en-US" altLang="zh-CN" sz="1400" b="0" i="0" dirty="0" err="1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iQOO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grpSp>
        <p:nvGrpSpPr>
          <p:cNvPr id="129" name="组 65">
            <a:extLst>
              <a:ext uri="{FF2B5EF4-FFF2-40B4-BE49-F238E27FC236}">
                <a16:creationId xmlns:a16="http://schemas.microsoft.com/office/drawing/2014/main" id="{37174C01-51D8-4917-B3B3-A5048D508637}"/>
              </a:ext>
            </a:extLst>
          </p:cNvPr>
          <p:cNvGrpSpPr/>
          <p:nvPr/>
        </p:nvGrpSpPr>
        <p:grpSpPr>
          <a:xfrm>
            <a:off x="-3400879" y="2739059"/>
            <a:ext cx="2809752" cy="348813"/>
            <a:chOff x="5058585" y="17714855"/>
            <a:chExt cx="4833751" cy="515167"/>
          </a:xfrm>
        </p:grpSpPr>
        <p:sp>
          <p:nvSpPr>
            <p:cNvPr id="130" name="矩形 129">
              <a:extLst>
                <a:ext uri="{FF2B5EF4-FFF2-40B4-BE49-F238E27FC236}">
                  <a16:creationId xmlns:a16="http://schemas.microsoft.com/office/drawing/2014/main" id="{8DD66AF9-C1CE-43C0-9F6E-1041D3F55A81}"/>
                </a:ext>
              </a:extLst>
            </p:cNvPr>
            <p:cNvSpPr/>
            <p:nvPr userDrawn="1"/>
          </p:nvSpPr>
          <p:spPr>
            <a:xfrm>
              <a:off x="7494283" y="17714855"/>
              <a:ext cx="1199027" cy="515167"/>
            </a:xfrm>
            <a:prstGeom prst="rect">
              <a:avLst/>
            </a:prstGeom>
            <a:solidFill>
              <a:srgbClr val="00394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31" name="矩形 130">
              <a:extLst>
                <a:ext uri="{FF2B5EF4-FFF2-40B4-BE49-F238E27FC236}">
                  <a16:creationId xmlns:a16="http://schemas.microsoft.com/office/drawing/2014/main" id="{A8417AF3-D383-4D8A-9D07-25BF5DD54792}"/>
                </a:ext>
              </a:extLst>
            </p:cNvPr>
            <p:cNvSpPr/>
            <p:nvPr userDrawn="1"/>
          </p:nvSpPr>
          <p:spPr>
            <a:xfrm>
              <a:off x="5058585" y="17714855"/>
              <a:ext cx="1215431" cy="515167"/>
            </a:xfrm>
            <a:prstGeom prst="rect">
              <a:avLst/>
            </a:prstGeom>
            <a:solidFill>
              <a:srgbClr val="00C87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32" name="矩形 131">
              <a:extLst>
                <a:ext uri="{FF2B5EF4-FFF2-40B4-BE49-F238E27FC236}">
                  <a16:creationId xmlns:a16="http://schemas.microsoft.com/office/drawing/2014/main" id="{053C3242-F499-4169-8A37-EFDD2D621973}"/>
                </a:ext>
              </a:extLst>
            </p:cNvPr>
            <p:cNvSpPr/>
            <p:nvPr userDrawn="1"/>
          </p:nvSpPr>
          <p:spPr>
            <a:xfrm>
              <a:off x="8693309" y="17714855"/>
              <a:ext cx="1199027" cy="515167"/>
            </a:xfrm>
            <a:prstGeom prst="rect">
              <a:avLst/>
            </a:prstGeom>
            <a:solidFill>
              <a:srgbClr val="0070C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33" name="矩形 132">
              <a:extLst>
                <a:ext uri="{FF2B5EF4-FFF2-40B4-BE49-F238E27FC236}">
                  <a16:creationId xmlns:a16="http://schemas.microsoft.com/office/drawing/2014/main" id="{2A47290F-9EF7-486A-823F-09FCBC452D1E}"/>
                </a:ext>
              </a:extLst>
            </p:cNvPr>
            <p:cNvSpPr/>
            <p:nvPr userDrawn="1"/>
          </p:nvSpPr>
          <p:spPr>
            <a:xfrm>
              <a:off x="6267324" y="17714855"/>
              <a:ext cx="1215431" cy="515167"/>
            </a:xfrm>
            <a:prstGeom prst="rect">
              <a:avLst/>
            </a:prstGeom>
            <a:solidFill>
              <a:srgbClr val="66DECD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51" name="文本框 150">
            <a:extLst>
              <a:ext uri="{FF2B5EF4-FFF2-40B4-BE49-F238E27FC236}">
                <a16:creationId xmlns:a16="http://schemas.microsoft.com/office/drawing/2014/main" id="{D37E9BE6-C49D-44CC-AF54-7B2833942577}"/>
              </a:ext>
            </a:extLst>
          </p:cNvPr>
          <p:cNvSpPr txBox="1"/>
          <p:nvPr/>
        </p:nvSpPr>
        <p:spPr>
          <a:xfrm>
            <a:off x="-2350175" y="2455919"/>
            <a:ext cx="772648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 err="1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Oppo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grpSp>
        <p:nvGrpSpPr>
          <p:cNvPr id="152" name="组 88">
            <a:extLst>
              <a:ext uri="{FF2B5EF4-FFF2-40B4-BE49-F238E27FC236}">
                <a16:creationId xmlns:a16="http://schemas.microsoft.com/office/drawing/2014/main" id="{6D9886EA-6511-410A-BED4-74950AAF936E}"/>
              </a:ext>
            </a:extLst>
          </p:cNvPr>
          <p:cNvGrpSpPr/>
          <p:nvPr/>
        </p:nvGrpSpPr>
        <p:grpSpPr>
          <a:xfrm>
            <a:off x="-3388739" y="3603967"/>
            <a:ext cx="2797612" cy="348813"/>
            <a:chOff x="10651243" y="17726064"/>
            <a:chExt cx="4775839" cy="526796"/>
          </a:xfrm>
        </p:grpSpPr>
        <p:sp>
          <p:nvSpPr>
            <p:cNvPr id="153" name="矩形 152">
              <a:extLst>
                <a:ext uri="{FF2B5EF4-FFF2-40B4-BE49-F238E27FC236}">
                  <a16:creationId xmlns:a16="http://schemas.microsoft.com/office/drawing/2014/main" id="{42FA0CDC-C15B-4FCE-BF30-5544CD6EFF95}"/>
                </a:ext>
              </a:extLst>
            </p:cNvPr>
            <p:cNvSpPr/>
            <p:nvPr userDrawn="1"/>
          </p:nvSpPr>
          <p:spPr>
            <a:xfrm>
              <a:off x="14228056" y="17726064"/>
              <a:ext cx="1199026" cy="526796"/>
            </a:xfrm>
            <a:prstGeom prst="rect">
              <a:avLst/>
            </a:prstGeom>
            <a:solidFill>
              <a:srgbClr val="FF757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54" name="矩形 153">
              <a:extLst>
                <a:ext uri="{FF2B5EF4-FFF2-40B4-BE49-F238E27FC236}">
                  <a16:creationId xmlns:a16="http://schemas.microsoft.com/office/drawing/2014/main" id="{0EFAA0B3-CF36-4C99-BDC4-0BAF0CC98C92}"/>
                </a:ext>
              </a:extLst>
            </p:cNvPr>
            <p:cNvSpPr/>
            <p:nvPr userDrawn="1"/>
          </p:nvSpPr>
          <p:spPr>
            <a:xfrm>
              <a:off x="11850271" y="17726064"/>
              <a:ext cx="1199026" cy="526796"/>
            </a:xfrm>
            <a:prstGeom prst="rect">
              <a:avLst/>
            </a:prstGeom>
            <a:solidFill>
              <a:srgbClr val="7A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55" name="矩形 154">
              <a:extLst>
                <a:ext uri="{FF2B5EF4-FFF2-40B4-BE49-F238E27FC236}">
                  <a16:creationId xmlns:a16="http://schemas.microsoft.com/office/drawing/2014/main" id="{C5F39394-0957-4AD2-BC7B-6A58F5201A26}"/>
                </a:ext>
              </a:extLst>
            </p:cNvPr>
            <p:cNvSpPr/>
            <p:nvPr userDrawn="1"/>
          </p:nvSpPr>
          <p:spPr>
            <a:xfrm>
              <a:off x="10651243" y="17726064"/>
              <a:ext cx="1199026" cy="526796"/>
            </a:xfrm>
            <a:prstGeom prst="rect">
              <a:avLst/>
            </a:prstGeom>
            <a:solidFill>
              <a:srgbClr val="FF3219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56" name="矩形 155">
              <a:extLst>
                <a:ext uri="{FF2B5EF4-FFF2-40B4-BE49-F238E27FC236}">
                  <a16:creationId xmlns:a16="http://schemas.microsoft.com/office/drawing/2014/main" id="{72053F83-1056-4AAC-B8A1-FE516F9262B9}"/>
                </a:ext>
              </a:extLst>
            </p:cNvPr>
            <p:cNvSpPr/>
            <p:nvPr userDrawn="1"/>
          </p:nvSpPr>
          <p:spPr>
            <a:xfrm>
              <a:off x="13035753" y="17726064"/>
              <a:ext cx="1199026" cy="526796"/>
            </a:xfrm>
            <a:prstGeom prst="rect">
              <a:avLst/>
            </a:prstGeom>
            <a:solidFill>
              <a:srgbClr val="36121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57" name="文本框 156">
            <a:extLst>
              <a:ext uri="{FF2B5EF4-FFF2-40B4-BE49-F238E27FC236}">
                <a16:creationId xmlns:a16="http://schemas.microsoft.com/office/drawing/2014/main" id="{6185B72B-CC30-4AA5-983B-6D242E48954A}"/>
              </a:ext>
            </a:extLst>
          </p:cNvPr>
          <p:cNvSpPr txBox="1"/>
          <p:nvPr/>
        </p:nvSpPr>
        <p:spPr>
          <a:xfrm>
            <a:off x="-2403072" y="3324009"/>
            <a:ext cx="878446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Huawei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sp>
        <p:nvSpPr>
          <p:cNvPr id="158" name="文本框 157">
            <a:extLst>
              <a:ext uri="{FF2B5EF4-FFF2-40B4-BE49-F238E27FC236}">
                <a16:creationId xmlns:a16="http://schemas.microsoft.com/office/drawing/2014/main" id="{90EBE25D-35E2-4E95-A9FF-5709C1AF50F7}"/>
              </a:ext>
            </a:extLst>
          </p:cNvPr>
          <p:cNvSpPr txBox="1"/>
          <p:nvPr/>
        </p:nvSpPr>
        <p:spPr>
          <a:xfrm>
            <a:off x="-2663134" y="3673193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P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59" name="文本框 158">
            <a:extLst>
              <a:ext uri="{FF2B5EF4-FFF2-40B4-BE49-F238E27FC236}">
                <a16:creationId xmlns:a16="http://schemas.microsoft.com/office/drawing/2014/main" id="{FD3DB394-8801-415A-A84E-F92BDEF111BB}"/>
              </a:ext>
            </a:extLst>
          </p:cNvPr>
          <p:cNvSpPr txBox="1"/>
          <p:nvPr/>
        </p:nvSpPr>
        <p:spPr>
          <a:xfrm>
            <a:off x="-1954176" y="3667432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Mate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60" name="文本框 159">
            <a:extLst>
              <a:ext uri="{FF2B5EF4-FFF2-40B4-BE49-F238E27FC236}">
                <a16:creationId xmlns:a16="http://schemas.microsoft.com/office/drawing/2014/main" id="{5B098FC0-534A-4996-AEE6-48FD70A7ACDB}"/>
              </a:ext>
            </a:extLst>
          </p:cNvPr>
          <p:cNvSpPr txBox="1"/>
          <p:nvPr/>
        </p:nvSpPr>
        <p:spPr>
          <a:xfrm>
            <a:off x="-1293545" y="3668248"/>
            <a:ext cx="702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Nova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61" name="文本框 160">
            <a:extLst>
              <a:ext uri="{FF2B5EF4-FFF2-40B4-BE49-F238E27FC236}">
                <a16:creationId xmlns:a16="http://schemas.microsoft.com/office/drawing/2014/main" id="{5161F824-DE98-4485-87D8-5FCD1469B3E6}"/>
              </a:ext>
            </a:extLst>
          </p:cNvPr>
          <p:cNvSpPr txBox="1"/>
          <p:nvPr/>
        </p:nvSpPr>
        <p:spPr>
          <a:xfrm>
            <a:off x="-1263986" y="2800229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R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62" name="文本框 161">
            <a:extLst>
              <a:ext uri="{FF2B5EF4-FFF2-40B4-BE49-F238E27FC236}">
                <a16:creationId xmlns:a16="http://schemas.microsoft.com/office/drawing/2014/main" id="{9D61311A-F8D6-452E-AA73-F7213A490D39}"/>
              </a:ext>
            </a:extLst>
          </p:cNvPr>
          <p:cNvSpPr txBox="1"/>
          <p:nvPr/>
        </p:nvSpPr>
        <p:spPr>
          <a:xfrm>
            <a:off x="-1991764" y="2829531"/>
            <a:ext cx="7103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Find X</a:t>
            </a:r>
          </a:p>
          <a:p>
            <a:pPr algn="ctr"/>
            <a:endParaRPr kumimoji="1" lang="zh-CN" altLang="en-US" sz="9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63" name="文本框 162">
            <a:extLst>
              <a:ext uri="{FF2B5EF4-FFF2-40B4-BE49-F238E27FC236}">
                <a16:creationId xmlns:a16="http://schemas.microsoft.com/office/drawing/2014/main" id="{6721CE36-3B39-4F63-AB1E-69AFC74809D9}"/>
              </a:ext>
            </a:extLst>
          </p:cNvPr>
          <p:cNvSpPr txBox="1"/>
          <p:nvPr/>
        </p:nvSpPr>
        <p:spPr>
          <a:xfrm>
            <a:off x="-2663935" y="2807423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K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64" name="文本框 163">
            <a:extLst>
              <a:ext uri="{FF2B5EF4-FFF2-40B4-BE49-F238E27FC236}">
                <a16:creationId xmlns:a16="http://schemas.microsoft.com/office/drawing/2014/main" id="{E80ED22A-128D-42AA-940C-F3C503644F0B}"/>
              </a:ext>
            </a:extLst>
          </p:cNvPr>
          <p:cNvSpPr txBox="1"/>
          <p:nvPr/>
        </p:nvSpPr>
        <p:spPr>
          <a:xfrm>
            <a:off x="12250725" y="924379"/>
            <a:ext cx="2208397" cy="2359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vivo</a:t>
            </a: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2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sp>
        <p:nvSpPr>
          <p:cNvPr id="192" name="Textplatzhalter 3">
            <a:extLst>
              <a:ext uri="{FF2B5EF4-FFF2-40B4-BE49-F238E27FC236}">
                <a16:creationId xmlns:a16="http://schemas.microsoft.com/office/drawing/2014/main" id="{9AFD6035-52F9-4A87-8672-68CFBF320A8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35493" y="6096530"/>
            <a:ext cx="9160221" cy="151857"/>
          </a:xfrm>
        </p:spPr>
        <p:txBody>
          <a:bodyPr tIns="36000" bIns="36000" anchor="t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 spc="0" baseline="0">
                <a:solidFill>
                  <a:schemeClr val="bg1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S" charset="-122"/>
              </a:defRPr>
            </a:lvl1pPr>
          </a:lstStyle>
          <a:p>
            <a:pPr lvl="0"/>
            <a:r>
              <a:rPr lang="en-US" altLang="zh-CN" noProof="0" dirty="0"/>
              <a:t>www.vivo.com</a:t>
            </a:r>
            <a:endParaRPr lang="zh-CN" altLang="en-US" noProof="0" dirty="0"/>
          </a:p>
        </p:txBody>
      </p:sp>
      <p:pic>
        <p:nvPicPr>
          <p:cNvPr id="63" name="图片 62">
            <a:extLst>
              <a:ext uri="{FF2B5EF4-FFF2-40B4-BE49-F238E27FC236}">
                <a16:creationId xmlns:a16="http://schemas.microsoft.com/office/drawing/2014/main" id="{8A190937-9540-4D5F-933D-A8D973E8E4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5744" y="317694"/>
            <a:ext cx="979636" cy="257702"/>
          </a:xfrm>
          <a:prstGeom prst="rect">
            <a:avLst/>
          </a:prstGeom>
        </p:spPr>
      </p:pic>
      <p:sp>
        <p:nvSpPr>
          <p:cNvPr id="64" name="矩形 63">
            <a:extLst>
              <a:ext uri="{FF2B5EF4-FFF2-40B4-BE49-F238E27FC236}">
                <a16:creationId xmlns:a16="http://schemas.microsoft.com/office/drawing/2014/main" id="{85C87E0E-902F-4140-B0A1-2B79F388606A}"/>
              </a:ext>
            </a:extLst>
          </p:cNvPr>
          <p:cNvSpPr/>
          <p:nvPr userDrawn="1"/>
        </p:nvSpPr>
        <p:spPr>
          <a:xfrm>
            <a:off x="-2595443" y="187627"/>
            <a:ext cx="12653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#</a:t>
            </a:r>
            <a:r>
              <a:rPr lang="zh-CN" altLang="en-US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竞品颜色</a:t>
            </a:r>
            <a:endParaRPr lang="zh-CN" altLang="en-US" sz="1600" dirty="0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0C0C8038-2D3E-40D8-AA43-FD5C1EDB3640}"/>
              </a:ext>
            </a:extLst>
          </p:cNvPr>
          <p:cNvSpPr/>
          <p:nvPr userDrawn="1"/>
        </p:nvSpPr>
        <p:spPr>
          <a:xfrm>
            <a:off x="12698804" y="422275"/>
            <a:ext cx="12653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#</a:t>
            </a:r>
            <a:r>
              <a:rPr lang="zh-CN" altLang="en-US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品牌颜色</a:t>
            </a:r>
            <a:endParaRPr lang="zh-CN" altLang="en-US" sz="1600" dirty="0"/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B8503914-6CE9-4F9D-882C-D81BE95A286D}"/>
              </a:ext>
            </a:extLst>
          </p:cNvPr>
          <p:cNvSpPr txBox="1"/>
          <p:nvPr userDrawn="1"/>
        </p:nvSpPr>
        <p:spPr>
          <a:xfrm>
            <a:off x="-2354986" y="745116"/>
            <a:ext cx="782266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Apple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grpSp>
        <p:nvGrpSpPr>
          <p:cNvPr id="67" name="组 176">
            <a:extLst>
              <a:ext uri="{FF2B5EF4-FFF2-40B4-BE49-F238E27FC236}">
                <a16:creationId xmlns:a16="http://schemas.microsoft.com/office/drawing/2014/main" id="{8B0B2478-3DAA-4963-80F1-7E484DF3082D}"/>
              </a:ext>
            </a:extLst>
          </p:cNvPr>
          <p:cNvGrpSpPr/>
          <p:nvPr userDrawn="1"/>
        </p:nvGrpSpPr>
        <p:grpSpPr>
          <a:xfrm>
            <a:off x="-3386918" y="1009241"/>
            <a:ext cx="2795791" cy="348813"/>
            <a:chOff x="-5043485" y="1324983"/>
            <a:chExt cx="4785749" cy="538842"/>
          </a:xfrm>
        </p:grpSpPr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60AB0454-1038-4E52-B37C-496C6A6FB0DC}"/>
                </a:ext>
              </a:extLst>
            </p:cNvPr>
            <p:cNvSpPr/>
            <p:nvPr userDrawn="1"/>
          </p:nvSpPr>
          <p:spPr>
            <a:xfrm>
              <a:off x="-3854817" y="1324983"/>
              <a:ext cx="1199028" cy="53884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83630251-08D5-4764-8B9B-28C9716DE6C9}"/>
                </a:ext>
              </a:extLst>
            </p:cNvPr>
            <p:cNvSpPr/>
            <p:nvPr userDrawn="1"/>
          </p:nvSpPr>
          <p:spPr>
            <a:xfrm>
              <a:off x="-2655789" y="1324983"/>
              <a:ext cx="1199028" cy="53884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F3D68ADC-EB45-4D6E-A4C2-C1AA40C75426}"/>
                </a:ext>
              </a:extLst>
            </p:cNvPr>
            <p:cNvSpPr/>
            <p:nvPr userDrawn="1"/>
          </p:nvSpPr>
          <p:spPr>
            <a:xfrm>
              <a:off x="-5043485" y="1324983"/>
              <a:ext cx="1199028" cy="5388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8B990BF3-9BB3-4E51-834A-CE891F7811F3}"/>
                </a:ext>
              </a:extLst>
            </p:cNvPr>
            <p:cNvSpPr/>
            <p:nvPr userDrawn="1"/>
          </p:nvSpPr>
          <p:spPr>
            <a:xfrm>
              <a:off x="-1456764" y="1324983"/>
              <a:ext cx="1199028" cy="538842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89" name="文本框 88">
            <a:extLst>
              <a:ext uri="{FF2B5EF4-FFF2-40B4-BE49-F238E27FC236}">
                <a16:creationId xmlns:a16="http://schemas.microsoft.com/office/drawing/2014/main" id="{DBDB738A-68BE-4A11-8B03-54B0F786F581}"/>
              </a:ext>
            </a:extLst>
          </p:cNvPr>
          <p:cNvSpPr txBox="1"/>
          <p:nvPr userDrawn="1"/>
        </p:nvSpPr>
        <p:spPr>
          <a:xfrm>
            <a:off x="-2456774" y="1587829"/>
            <a:ext cx="985847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Samsung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grpSp>
        <p:nvGrpSpPr>
          <p:cNvPr id="90" name="组 183">
            <a:extLst>
              <a:ext uri="{FF2B5EF4-FFF2-40B4-BE49-F238E27FC236}">
                <a16:creationId xmlns:a16="http://schemas.microsoft.com/office/drawing/2014/main" id="{CFD4501D-14DB-4A7F-ADAC-5B72054A4251}"/>
              </a:ext>
            </a:extLst>
          </p:cNvPr>
          <p:cNvGrpSpPr/>
          <p:nvPr userDrawn="1"/>
        </p:nvGrpSpPr>
        <p:grpSpPr>
          <a:xfrm>
            <a:off x="-3386918" y="1862479"/>
            <a:ext cx="2795791" cy="348813"/>
            <a:chOff x="16164196" y="17668285"/>
            <a:chExt cx="4785749" cy="486635"/>
          </a:xfrm>
        </p:grpSpPr>
        <p:sp>
          <p:nvSpPr>
            <p:cNvPr id="91" name="矩形 90">
              <a:extLst>
                <a:ext uri="{FF2B5EF4-FFF2-40B4-BE49-F238E27FC236}">
                  <a16:creationId xmlns:a16="http://schemas.microsoft.com/office/drawing/2014/main" id="{D9CE95E7-F6E3-4537-8C9D-D8AE36589835}"/>
                </a:ext>
              </a:extLst>
            </p:cNvPr>
            <p:cNvSpPr/>
            <p:nvPr userDrawn="1"/>
          </p:nvSpPr>
          <p:spPr>
            <a:xfrm>
              <a:off x="17352864" y="17668285"/>
              <a:ext cx="1199028" cy="486635"/>
            </a:xfrm>
            <a:prstGeom prst="rect">
              <a:avLst/>
            </a:prstGeom>
            <a:solidFill>
              <a:srgbClr val="8C00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92" name="矩形 91">
              <a:extLst>
                <a:ext uri="{FF2B5EF4-FFF2-40B4-BE49-F238E27FC236}">
                  <a16:creationId xmlns:a16="http://schemas.microsoft.com/office/drawing/2014/main" id="{B6C33016-F020-412B-9145-C66C9A5A4A8E}"/>
                </a:ext>
              </a:extLst>
            </p:cNvPr>
            <p:cNvSpPr/>
            <p:nvPr userDrawn="1"/>
          </p:nvSpPr>
          <p:spPr>
            <a:xfrm>
              <a:off x="18551892" y="17668285"/>
              <a:ext cx="1199028" cy="486635"/>
            </a:xfrm>
            <a:prstGeom prst="rect">
              <a:avLst/>
            </a:prstGeom>
            <a:solidFill>
              <a:srgbClr val="783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5582A293-AED6-4744-8C7D-B2C974F10D9A}"/>
                </a:ext>
              </a:extLst>
            </p:cNvPr>
            <p:cNvSpPr/>
            <p:nvPr userDrawn="1"/>
          </p:nvSpPr>
          <p:spPr>
            <a:xfrm>
              <a:off x="19750917" y="17668285"/>
              <a:ext cx="1199028" cy="486635"/>
            </a:xfrm>
            <a:prstGeom prst="rect">
              <a:avLst/>
            </a:prstGeom>
            <a:solidFill>
              <a:srgbClr val="6700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94" name="矩形 93">
              <a:extLst>
                <a:ext uri="{FF2B5EF4-FFF2-40B4-BE49-F238E27FC236}">
                  <a16:creationId xmlns:a16="http://schemas.microsoft.com/office/drawing/2014/main" id="{B16B2C74-1BD8-4A92-AE1B-C86BEDA4DB89}"/>
                </a:ext>
              </a:extLst>
            </p:cNvPr>
            <p:cNvSpPr/>
            <p:nvPr userDrawn="1"/>
          </p:nvSpPr>
          <p:spPr>
            <a:xfrm>
              <a:off x="16164196" y="17668285"/>
              <a:ext cx="1199028" cy="486635"/>
            </a:xfrm>
            <a:prstGeom prst="rect">
              <a:avLst/>
            </a:prstGeom>
            <a:solidFill>
              <a:srgbClr val="8C6D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95" name="矩形 94">
            <a:extLst>
              <a:ext uri="{FF2B5EF4-FFF2-40B4-BE49-F238E27FC236}">
                <a16:creationId xmlns:a16="http://schemas.microsoft.com/office/drawing/2014/main" id="{A32BA1EE-8462-47A0-BF1E-3D2D9A8F1DB6}"/>
              </a:ext>
            </a:extLst>
          </p:cNvPr>
          <p:cNvSpPr/>
          <p:nvPr userDrawn="1"/>
        </p:nvSpPr>
        <p:spPr>
          <a:xfrm>
            <a:off x="-2692509" y="6189140"/>
            <a:ext cx="700461" cy="297517"/>
          </a:xfrm>
          <a:prstGeom prst="rect">
            <a:avLst/>
          </a:prstGeom>
          <a:solidFill>
            <a:srgbClr val="0033B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974025ED-E0D4-4C44-A726-29E18A395676}"/>
              </a:ext>
            </a:extLst>
          </p:cNvPr>
          <p:cNvSpPr/>
          <p:nvPr userDrawn="1"/>
        </p:nvSpPr>
        <p:spPr>
          <a:xfrm>
            <a:off x="-3398069" y="6189140"/>
            <a:ext cx="705560" cy="297517"/>
          </a:xfrm>
          <a:prstGeom prst="rect">
            <a:avLst/>
          </a:prstGeom>
          <a:solidFill>
            <a:srgbClr val="0A00C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7EF99069-6A04-4203-A0E3-96B7C0B93124}"/>
              </a:ext>
            </a:extLst>
          </p:cNvPr>
          <p:cNvSpPr/>
          <p:nvPr userDrawn="1"/>
        </p:nvSpPr>
        <p:spPr>
          <a:xfrm>
            <a:off x="-1992048" y="6186830"/>
            <a:ext cx="700461" cy="297517"/>
          </a:xfrm>
          <a:prstGeom prst="rect">
            <a:avLst/>
          </a:prstGeom>
          <a:solidFill>
            <a:srgbClr val="01288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6EB189A2-B699-4C99-84A9-127E59A7B2F0}"/>
              </a:ext>
            </a:extLst>
          </p:cNvPr>
          <p:cNvSpPr/>
          <p:nvPr userDrawn="1"/>
        </p:nvSpPr>
        <p:spPr>
          <a:xfrm>
            <a:off x="-1291588" y="6186830"/>
            <a:ext cx="700461" cy="297517"/>
          </a:xfrm>
          <a:prstGeom prst="rect">
            <a:avLst/>
          </a:prstGeom>
          <a:solidFill>
            <a:srgbClr val="00095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0A0EB27F-2DFB-4C23-BBBA-63374FA3EC05}"/>
              </a:ext>
            </a:extLst>
          </p:cNvPr>
          <p:cNvSpPr txBox="1"/>
          <p:nvPr userDrawn="1"/>
        </p:nvSpPr>
        <p:spPr>
          <a:xfrm>
            <a:off x="-2451159" y="5860568"/>
            <a:ext cx="974626" cy="2359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其他品牌颜色</a:t>
            </a:r>
          </a:p>
        </p:txBody>
      </p:sp>
      <p:grpSp>
        <p:nvGrpSpPr>
          <p:cNvPr id="100" name="组 209">
            <a:extLst>
              <a:ext uri="{FF2B5EF4-FFF2-40B4-BE49-F238E27FC236}">
                <a16:creationId xmlns:a16="http://schemas.microsoft.com/office/drawing/2014/main" id="{7B0DE2DB-9BE6-476D-A9DB-760DE55AD004}"/>
              </a:ext>
            </a:extLst>
          </p:cNvPr>
          <p:cNvGrpSpPr/>
          <p:nvPr userDrawn="1"/>
        </p:nvGrpSpPr>
        <p:grpSpPr>
          <a:xfrm>
            <a:off x="-3398070" y="4458239"/>
            <a:ext cx="2806943" cy="351124"/>
            <a:chOff x="-3429000" y="9944467"/>
            <a:chExt cx="3171264" cy="702248"/>
          </a:xfrm>
        </p:grpSpPr>
        <p:sp>
          <p:nvSpPr>
            <p:cNvPr id="101" name="矩形 100">
              <a:extLst>
                <a:ext uri="{FF2B5EF4-FFF2-40B4-BE49-F238E27FC236}">
                  <a16:creationId xmlns:a16="http://schemas.microsoft.com/office/drawing/2014/main" id="{58F52824-6F53-4139-85C9-AEF1F4F724D7}"/>
                </a:ext>
              </a:extLst>
            </p:cNvPr>
            <p:cNvSpPr/>
            <p:nvPr userDrawn="1"/>
          </p:nvSpPr>
          <p:spPr>
            <a:xfrm>
              <a:off x="-2631863" y="9949089"/>
              <a:ext cx="791376" cy="697626"/>
            </a:xfrm>
            <a:prstGeom prst="rect">
              <a:avLst/>
            </a:prstGeom>
            <a:solidFill>
              <a:srgbClr val="FF59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02" name="矩形 101">
              <a:extLst>
                <a:ext uri="{FF2B5EF4-FFF2-40B4-BE49-F238E27FC236}">
                  <a16:creationId xmlns:a16="http://schemas.microsoft.com/office/drawing/2014/main" id="{ED9721EF-84C0-4715-A202-6E1C83847BDA}"/>
                </a:ext>
              </a:extLst>
            </p:cNvPr>
            <p:cNvSpPr/>
            <p:nvPr userDrawn="1"/>
          </p:nvSpPr>
          <p:spPr>
            <a:xfrm>
              <a:off x="-3429000" y="9949089"/>
              <a:ext cx="797137" cy="697626"/>
            </a:xfrm>
            <a:prstGeom prst="rect">
              <a:avLst/>
            </a:prstGeom>
            <a:solidFill>
              <a:srgbClr val="FFA31E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03" name="矩形 102">
              <a:extLst>
                <a:ext uri="{FF2B5EF4-FFF2-40B4-BE49-F238E27FC236}">
                  <a16:creationId xmlns:a16="http://schemas.microsoft.com/office/drawing/2014/main" id="{6135B451-7A48-40E7-87DA-362070E29656}"/>
                </a:ext>
              </a:extLst>
            </p:cNvPr>
            <p:cNvSpPr/>
            <p:nvPr userDrawn="1"/>
          </p:nvSpPr>
          <p:spPr>
            <a:xfrm>
              <a:off x="-1840486" y="9944467"/>
              <a:ext cx="791376" cy="697626"/>
            </a:xfrm>
            <a:prstGeom prst="rect">
              <a:avLst/>
            </a:prstGeom>
            <a:solidFill>
              <a:srgbClr val="DE4F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04" name="矩形 103">
              <a:extLst>
                <a:ext uri="{FF2B5EF4-FFF2-40B4-BE49-F238E27FC236}">
                  <a16:creationId xmlns:a16="http://schemas.microsoft.com/office/drawing/2014/main" id="{FE0D0139-8D40-4A6E-BD57-4ED805D049ED}"/>
                </a:ext>
              </a:extLst>
            </p:cNvPr>
            <p:cNvSpPr/>
            <p:nvPr userDrawn="1"/>
          </p:nvSpPr>
          <p:spPr>
            <a:xfrm>
              <a:off x="-1049112" y="9944467"/>
              <a:ext cx="791376" cy="697626"/>
            </a:xfrm>
            <a:prstGeom prst="rect">
              <a:avLst/>
            </a:prstGeom>
            <a:solidFill>
              <a:srgbClr val="C646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05" name="文本框 104">
            <a:extLst>
              <a:ext uri="{FF2B5EF4-FFF2-40B4-BE49-F238E27FC236}">
                <a16:creationId xmlns:a16="http://schemas.microsoft.com/office/drawing/2014/main" id="{673F1A72-8F30-4CEF-8715-29E5CB02C00D}"/>
              </a:ext>
            </a:extLst>
          </p:cNvPr>
          <p:cNvSpPr txBox="1"/>
          <p:nvPr userDrawn="1"/>
        </p:nvSpPr>
        <p:spPr>
          <a:xfrm>
            <a:off x="-2387041" y="4185714"/>
            <a:ext cx="846387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Xiaomi 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4B0FF7EC-7D8C-487C-A829-018E048DE92A}"/>
              </a:ext>
            </a:extLst>
          </p:cNvPr>
          <p:cNvSpPr/>
          <p:nvPr userDrawn="1"/>
        </p:nvSpPr>
        <p:spPr>
          <a:xfrm>
            <a:off x="-2692509" y="5337669"/>
            <a:ext cx="700461" cy="297517"/>
          </a:xfrm>
          <a:prstGeom prst="rect">
            <a:avLst/>
          </a:prstGeom>
          <a:solidFill>
            <a:srgbClr val="348DF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F64AB6C0-8A0B-4D4C-8971-DE68839D373A}"/>
              </a:ext>
            </a:extLst>
          </p:cNvPr>
          <p:cNvSpPr/>
          <p:nvPr userDrawn="1"/>
        </p:nvSpPr>
        <p:spPr>
          <a:xfrm>
            <a:off x="-3398069" y="5337669"/>
            <a:ext cx="705560" cy="297517"/>
          </a:xfrm>
          <a:prstGeom prst="rect">
            <a:avLst/>
          </a:prstGeom>
          <a:solidFill>
            <a:srgbClr val="0FFBF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4" name="矩形 133">
            <a:extLst>
              <a:ext uri="{FF2B5EF4-FFF2-40B4-BE49-F238E27FC236}">
                <a16:creationId xmlns:a16="http://schemas.microsoft.com/office/drawing/2014/main" id="{E127176F-59FE-4680-B9C8-4BCCFF04BBD5}"/>
              </a:ext>
            </a:extLst>
          </p:cNvPr>
          <p:cNvSpPr/>
          <p:nvPr userDrawn="1"/>
        </p:nvSpPr>
        <p:spPr>
          <a:xfrm>
            <a:off x="-1992048" y="5335358"/>
            <a:ext cx="700461" cy="297517"/>
          </a:xfrm>
          <a:prstGeom prst="rect">
            <a:avLst/>
          </a:prstGeom>
          <a:solidFill>
            <a:srgbClr val="705EE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5" name="矩形 134">
            <a:extLst>
              <a:ext uri="{FF2B5EF4-FFF2-40B4-BE49-F238E27FC236}">
                <a16:creationId xmlns:a16="http://schemas.microsoft.com/office/drawing/2014/main" id="{87BEE52F-3370-42AE-BEE2-D4E0A13F78C5}"/>
              </a:ext>
            </a:extLst>
          </p:cNvPr>
          <p:cNvSpPr/>
          <p:nvPr userDrawn="1"/>
        </p:nvSpPr>
        <p:spPr>
          <a:xfrm>
            <a:off x="-1291588" y="5335358"/>
            <a:ext cx="700461" cy="297517"/>
          </a:xfrm>
          <a:prstGeom prst="rect">
            <a:avLst/>
          </a:prstGeom>
          <a:solidFill>
            <a:srgbClr val="A837D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6" name="文本框 135">
            <a:extLst>
              <a:ext uri="{FF2B5EF4-FFF2-40B4-BE49-F238E27FC236}">
                <a16:creationId xmlns:a16="http://schemas.microsoft.com/office/drawing/2014/main" id="{497D3A03-C669-44E9-8C46-3229BEE38A15}"/>
              </a:ext>
            </a:extLst>
          </p:cNvPr>
          <p:cNvSpPr txBox="1"/>
          <p:nvPr userDrawn="1"/>
        </p:nvSpPr>
        <p:spPr>
          <a:xfrm>
            <a:off x="-2371009" y="5037185"/>
            <a:ext cx="814325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Honor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sp>
        <p:nvSpPr>
          <p:cNvPr id="137" name="矩形 136">
            <a:extLst>
              <a:ext uri="{FF2B5EF4-FFF2-40B4-BE49-F238E27FC236}">
                <a16:creationId xmlns:a16="http://schemas.microsoft.com/office/drawing/2014/main" id="{91442137-822E-49A5-A5E0-EB5104C9E798}"/>
              </a:ext>
            </a:extLst>
          </p:cNvPr>
          <p:cNvSpPr/>
          <p:nvPr userDrawn="1"/>
        </p:nvSpPr>
        <p:spPr>
          <a:xfrm>
            <a:off x="12494948" y="1401939"/>
            <a:ext cx="1673075" cy="297517"/>
          </a:xfrm>
          <a:prstGeom prst="rect">
            <a:avLst/>
          </a:prstGeom>
          <a:solidFill>
            <a:srgbClr val="00C9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8" name="矩形 137">
            <a:extLst>
              <a:ext uri="{FF2B5EF4-FFF2-40B4-BE49-F238E27FC236}">
                <a16:creationId xmlns:a16="http://schemas.microsoft.com/office/drawing/2014/main" id="{214B1FFE-BC32-4BE9-AA79-29282D2313BE}"/>
              </a:ext>
            </a:extLst>
          </p:cNvPr>
          <p:cNvSpPr/>
          <p:nvPr userDrawn="1"/>
        </p:nvSpPr>
        <p:spPr>
          <a:xfrm>
            <a:off x="12494948" y="1827004"/>
            <a:ext cx="1673075" cy="297517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9" name="矩形 138">
            <a:extLst>
              <a:ext uri="{FF2B5EF4-FFF2-40B4-BE49-F238E27FC236}">
                <a16:creationId xmlns:a16="http://schemas.microsoft.com/office/drawing/2014/main" id="{78F86C1D-4633-46CB-87C5-3ED96586F155}"/>
              </a:ext>
            </a:extLst>
          </p:cNvPr>
          <p:cNvSpPr/>
          <p:nvPr userDrawn="1"/>
        </p:nvSpPr>
        <p:spPr>
          <a:xfrm>
            <a:off x="12494948" y="2245700"/>
            <a:ext cx="1673075" cy="297517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0" name="矩形 139">
            <a:extLst>
              <a:ext uri="{FF2B5EF4-FFF2-40B4-BE49-F238E27FC236}">
                <a16:creationId xmlns:a16="http://schemas.microsoft.com/office/drawing/2014/main" id="{A934B038-4D14-4501-91BC-423B0BB01750}"/>
              </a:ext>
            </a:extLst>
          </p:cNvPr>
          <p:cNvSpPr/>
          <p:nvPr userDrawn="1"/>
        </p:nvSpPr>
        <p:spPr>
          <a:xfrm>
            <a:off x="12494948" y="2664397"/>
            <a:ext cx="1673075" cy="297517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1" name="矩形 140">
            <a:extLst>
              <a:ext uri="{FF2B5EF4-FFF2-40B4-BE49-F238E27FC236}">
                <a16:creationId xmlns:a16="http://schemas.microsoft.com/office/drawing/2014/main" id="{298DADDD-7919-43C7-B545-FDAB6E71293A}"/>
              </a:ext>
            </a:extLst>
          </p:cNvPr>
          <p:cNvSpPr/>
          <p:nvPr userDrawn="1"/>
        </p:nvSpPr>
        <p:spPr>
          <a:xfrm>
            <a:off x="12494948" y="3086546"/>
            <a:ext cx="1673075" cy="297517"/>
          </a:xfrm>
          <a:prstGeom prst="rect">
            <a:avLst/>
          </a:prstGeom>
          <a:solidFill>
            <a:srgbClr val="F0B51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2" name="矩形 141">
            <a:extLst>
              <a:ext uri="{FF2B5EF4-FFF2-40B4-BE49-F238E27FC236}">
                <a16:creationId xmlns:a16="http://schemas.microsoft.com/office/drawing/2014/main" id="{7A01CB75-D1C5-4472-A015-64DDE844618E}"/>
              </a:ext>
            </a:extLst>
          </p:cNvPr>
          <p:cNvSpPr/>
          <p:nvPr userDrawn="1"/>
        </p:nvSpPr>
        <p:spPr>
          <a:xfrm>
            <a:off x="12494948" y="3488918"/>
            <a:ext cx="1673075" cy="297517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3" name="文本框 142">
            <a:extLst>
              <a:ext uri="{FF2B5EF4-FFF2-40B4-BE49-F238E27FC236}">
                <a16:creationId xmlns:a16="http://schemas.microsoft.com/office/drawing/2014/main" id="{05B79341-C6F1-47EF-ACE7-3842D3825494}"/>
              </a:ext>
            </a:extLst>
          </p:cNvPr>
          <p:cNvSpPr txBox="1"/>
          <p:nvPr userDrawn="1"/>
        </p:nvSpPr>
        <p:spPr>
          <a:xfrm>
            <a:off x="12619797" y="3522997"/>
            <a:ext cx="1440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vivo</a:t>
            </a:r>
            <a:r>
              <a:rPr kumimoji="1" lang="zh-CN" altLang="en-US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 </a:t>
            </a:r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NEX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9233F9A9-9519-40B9-9DF5-692403680009}"/>
              </a:ext>
            </a:extLst>
          </p:cNvPr>
          <p:cNvSpPr txBox="1"/>
          <p:nvPr userDrawn="1"/>
        </p:nvSpPr>
        <p:spPr>
          <a:xfrm>
            <a:off x="12653667" y="3111825"/>
            <a:ext cx="1407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vivo</a:t>
            </a:r>
            <a:r>
              <a:rPr kumimoji="1" lang="zh-CN" altLang="en-US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 </a:t>
            </a:r>
            <a:r>
              <a:rPr kumimoji="1" lang="en-US" altLang="zh-CN" sz="1400" b="0" i="0" dirty="0" err="1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iQOO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grpSp>
        <p:nvGrpSpPr>
          <p:cNvPr id="145" name="组 65">
            <a:extLst>
              <a:ext uri="{FF2B5EF4-FFF2-40B4-BE49-F238E27FC236}">
                <a16:creationId xmlns:a16="http://schemas.microsoft.com/office/drawing/2014/main" id="{3A4F6A7C-A564-4B3C-87D3-73C38CE7FA44}"/>
              </a:ext>
            </a:extLst>
          </p:cNvPr>
          <p:cNvGrpSpPr/>
          <p:nvPr userDrawn="1"/>
        </p:nvGrpSpPr>
        <p:grpSpPr>
          <a:xfrm>
            <a:off x="-3400879" y="2739059"/>
            <a:ext cx="2809752" cy="348813"/>
            <a:chOff x="5058585" y="17714855"/>
            <a:chExt cx="4833751" cy="515167"/>
          </a:xfrm>
        </p:grpSpPr>
        <p:sp>
          <p:nvSpPr>
            <p:cNvPr id="146" name="矩形 145">
              <a:extLst>
                <a:ext uri="{FF2B5EF4-FFF2-40B4-BE49-F238E27FC236}">
                  <a16:creationId xmlns:a16="http://schemas.microsoft.com/office/drawing/2014/main" id="{A5BF773F-C4B8-428C-90F8-E8028346C235}"/>
                </a:ext>
              </a:extLst>
            </p:cNvPr>
            <p:cNvSpPr/>
            <p:nvPr userDrawn="1"/>
          </p:nvSpPr>
          <p:spPr>
            <a:xfrm>
              <a:off x="7494283" y="17714855"/>
              <a:ext cx="1199027" cy="515167"/>
            </a:xfrm>
            <a:prstGeom prst="rect">
              <a:avLst/>
            </a:prstGeom>
            <a:solidFill>
              <a:srgbClr val="00394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47" name="矩形 146">
              <a:extLst>
                <a:ext uri="{FF2B5EF4-FFF2-40B4-BE49-F238E27FC236}">
                  <a16:creationId xmlns:a16="http://schemas.microsoft.com/office/drawing/2014/main" id="{9AF3EED9-962D-40C4-8B14-DC79CB945D93}"/>
                </a:ext>
              </a:extLst>
            </p:cNvPr>
            <p:cNvSpPr/>
            <p:nvPr userDrawn="1"/>
          </p:nvSpPr>
          <p:spPr>
            <a:xfrm>
              <a:off x="5058585" y="17714855"/>
              <a:ext cx="1215431" cy="515167"/>
            </a:xfrm>
            <a:prstGeom prst="rect">
              <a:avLst/>
            </a:prstGeom>
            <a:solidFill>
              <a:srgbClr val="00C87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48" name="矩形 147">
              <a:extLst>
                <a:ext uri="{FF2B5EF4-FFF2-40B4-BE49-F238E27FC236}">
                  <a16:creationId xmlns:a16="http://schemas.microsoft.com/office/drawing/2014/main" id="{B024DAED-266A-4D9C-90EB-42194BA2BA2B}"/>
                </a:ext>
              </a:extLst>
            </p:cNvPr>
            <p:cNvSpPr/>
            <p:nvPr userDrawn="1"/>
          </p:nvSpPr>
          <p:spPr>
            <a:xfrm>
              <a:off x="8693309" y="17714855"/>
              <a:ext cx="1199027" cy="515167"/>
            </a:xfrm>
            <a:prstGeom prst="rect">
              <a:avLst/>
            </a:prstGeom>
            <a:solidFill>
              <a:srgbClr val="0070C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49" name="矩形 148">
              <a:extLst>
                <a:ext uri="{FF2B5EF4-FFF2-40B4-BE49-F238E27FC236}">
                  <a16:creationId xmlns:a16="http://schemas.microsoft.com/office/drawing/2014/main" id="{570A224D-67D9-4ADF-9792-128D3CFD9F8D}"/>
                </a:ext>
              </a:extLst>
            </p:cNvPr>
            <p:cNvSpPr/>
            <p:nvPr userDrawn="1"/>
          </p:nvSpPr>
          <p:spPr>
            <a:xfrm>
              <a:off x="6267324" y="17714855"/>
              <a:ext cx="1215431" cy="515167"/>
            </a:xfrm>
            <a:prstGeom prst="rect">
              <a:avLst/>
            </a:prstGeom>
            <a:solidFill>
              <a:srgbClr val="66DECD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50" name="文本框 149">
            <a:extLst>
              <a:ext uri="{FF2B5EF4-FFF2-40B4-BE49-F238E27FC236}">
                <a16:creationId xmlns:a16="http://schemas.microsoft.com/office/drawing/2014/main" id="{42E0C74A-C3A1-4A0D-8D57-C5B1C2C6FA7D}"/>
              </a:ext>
            </a:extLst>
          </p:cNvPr>
          <p:cNvSpPr txBox="1"/>
          <p:nvPr userDrawn="1"/>
        </p:nvSpPr>
        <p:spPr>
          <a:xfrm>
            <a:off x="-2350175" y="2455919"/>
            <a:ext cx="772648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 err="1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Oppo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grpSp>
        <p:nvGrpSpPr>
          <p:cNvPr id="165" name="组 88">
            <a:extLst>
              <a:ext uri="{FF2B5EF4-FFF2-40B4-BE49-F238E27FC236}">
                <a16:creationId xmlns:a16="http://schemas.microsoft.com/office/drawing/2014/main" id="{A87C076F-F0B5-4A18-9A8F-9121DFC83135}"/>
              </a:ext>
            </a:extLst>
          </p:cNvPr>
          <p:cNvGrpSpPr/>
          <p:nvPr userDrawn="1"/>
        </p:nvGrpSpPr>
        <p:grpSpPr>
          <a:xfrm>
            <a:off x="-3388739" y="3603967"/>
            <a:ext cx="2797612" cy="348813"/>
            <a:chOff x="10651243" y="17726064"/>
            <a:chExt cx="4775839" cy="526796"/>
          </a:xfrm>
        </p:grpSpPr>
        <p:sp>
          <p:nvSpPr>
            <p:cNvPr id="166" name="矩形 165">
              <a:extLst>
                <a:ext uri="{FF2B5EF4-FFF2-40B4-BE49-F238E27FC236}">
                  <a16:creationId xmlns:a16="http://schemas.microsoft.com/office/drawing/2014/main" id="{B163ABDB-BCBF-4543-9F22-DC63D73B58A2}"/>
                </a:ext>
              </a:extLst>
            </p:cNvPr>
            <p:cNvSpPr/>
            <p:nvPr userDrawn="1"/>
          </p:nvSpPr>
          <p:spPr>
            <a:xfrm>
              <a:off x="14228056" y="17726064"/>
              <a:ext cx="1199026" cy="526796"/>
            </a:xfrm>
            <a:prstGeom prst="rect">
              <a:avLst/>
            </a:prstGeom>
            <a:solidFill>
              <a:srgbClr val="FF757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67" name="矩形 166">
              <a:extLst>
                <a:ext uri="{FF2B5EF4-FFF2-40B4-BE49-F238E27FC236}">
                  <a16:creationId xmlns:a16="http://schemas.microsoft.com/office/drawing/2014/main" id="{2EA60AE2-343E-4F5D-AFEC-E29A2BA01FC9}"/>
                </a:ext>
              </a:extLst>
            </p:cNvPr>
            <p:cNvSpPr/>
            <p:nvPr userDrawn="1"/>
          </p:nvSpPr>
          <p:spPr>
            <a:xfrm>
              <a:off x="11850271" y="17726064"/>
              <a:ext cx="1199026" cy="526796"/>
            </a:xfrm>
            <a:prstGeom prst="rect">
              <a:avLst/>
            </a:prstGeom>
            <a:solidFill>
              <a:srgbClr val="7A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68" name="矩形 167">
              <a:extLst>
                <a:ext uri="{FF2B5EF4-FFF2-40B4-BE49-F238E27FC236}">
                  <a16:creationId xmlns:a16="http://schemas.microsoft.com/office/drawing/2014/main" id="{654D9BB9-6D37-4474-BB2B-ACC203891260}"/>
                </a:ext>
              </a:extLst>
            </p:cNvPr>
            <p:cNvSpPr/>
            <p:nvPr userDrawn="1"/>
          </p:nvSpPr>
          <p:spPr>
            <a:xfrm>
              <a:off x="10651243" y="17726064"/>
              <a:ext cx="1199026" cy="526796"/>
            </a:xfrm>
            <a:prstGeom prst="rect">
              <a:avLst/>
            </a:prstGeom>
            <a:solidFill>
              <a:srgbClr val="FF3219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69" name="矩形 168">
              <a:extLst>
                <a:ext uri="{FF2B5EF4-FFF2-40B4-BE49-F238E27FC236}">
                  <a16:creationId xmlns:a16="http://schemas.microsoft.com/office/drawing/2014/main" id="{6EF5AE66-F948-47C2-B14D-07E02BA32F26}"/>
                </a:ext>
              </a:extLst>
            </p:cNvPr>
            <p:cNvSpPr/>
            <p:nvPr userDrawn="1"/>
          </p:nvSpPr>
          <p:spPr>
            <a:xfrm>
              <a:off x="13035753" y="17726064"/>
              <a:ext cx="1199026" cy="526796"/>
            </a:xfrm>
            <a:prstGeom prst="rect">
              <a:avLst/>
            </a:prstGeom>
            <a:solidFill>
              <a:srgbClr val="36121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70" name="文本框 169">
            <a:extLst>
              <a:ext uri="{FF2B5EF4-FFF2-40B4-BE49-F238E27FC236}">
                <a16:creationId xmlns:a16="http://schemas.microsoft.com/office/drawing/2014/main" id="{1CCF05B8-8C43-4AA4-92B3-2A4E28E7DC3D}"/>
              </a:ext>
            </a:extLst>
          </p:cNvPr>
          <p:cNvSpPr txBox="1"/>
          <p:nvPr userDrawn="1"/>
        </p:nvSpPr>
        <p:spPr>
          <a:xfrm>
            <a:off x="-2403072" y="3324009"/>
            <a:ext cx="878446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Huawei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sp>
        <p:nvSpPr>
          <p:cNvPr id="171" name="文本框 170">
            <a:extLst>
              <a:ext uri="{FF2B5EF4-FFF2-40B4-BE49-F238E27FC236}">
                <a16:creationId xmlns:a16="http://schemas.microsoft.com/office/drawing/2014/main" id="{C962B1A8-1E23-42E4-BA12-06B1401A043E}"/>
              </a:ext>
            </a:extLst>
          </p:cNvPr>
          <p:cNvSpPr txBox="1"/>
          <p:nvPr userDrawn="1"/>
        </p:nvSpPr>
        <p:spPr>
          <a:xfrm>
            <a:off x="-2663134" y="3673193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P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72" name="文本框 171">
            <a:extLst>
              <a:ext uri="{FF2B5EF4-FFF2-40B4-BE49-F238E27FC236}">
                <a16:creationId xmlns:a16="http://schemas.microsoft.com/office/drawing/2014/main" id="{047ECF5C-09F8-4259-94BE-5FB2344FE26C}"/>
              </a:ext>
            </a:extLst>
          </p:cNvPr>
          <p:cNvSpPr txBox="1"/>
          <p:nvPr userDrawn="1"/>
        </p:nvSpPr>
        <p:spPr>
          <a:xfrm>
            <a:off x="-1954176" y="3667432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Mate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73" name="文本框 172">
            <a:extLst>
              <a:ext uri="{FF2B5EF4-FFF2-40B4-BE49-F238E27FC236}">
                <a16:creationId xmlns:a16="http://schemas.microsoft.com/office/drawing/2014/main" id="{97B28D3F-5B6B-4846-9491-BEFE8363ED04}"/>
              </a:ext>
            </a:extLst>
          </p:cNvPr>
          <p:cNvSpPr txBox="1"/>
          <p:nvPr userDrawn="1"/>
        </p:nvSpPr>
        <p:spPr>
          <a:xfrm>
            <a:off x="-1293545" y="3668248"/>
            <a:ext cx="702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Nova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74" name="文本框 173">
            <a:extLst>
              <a:ext uri="{FF2B5EF4-FFF2-40B4-BE49-F238E27FC236}">
                <a16:creationId xmlns:a16="http://schemas.microsoft.com/office/drawing/2014/main" id="{92C0151D-94B6-43CD-95E2-B54A9F2F2897}"/>
              </a:ext>
            </a:extLst>
          </p:cNvPr>
          <p:cNvSpPr txBox="1"/>
          <p:nvPr userDrawn="1"/>
        </p:nvSpPr>
        <p:spPr>
          <a:xfrm>
            <a:off x="-1263986" y="2800229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R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75" name="文本框 174">
            <a:extLst>
              <a:ext uri="{FF2B5EF4-FFF2-40B4-BE49-F238E27FC236}">
                <a16:creationId xmlns:a16="http://schemas.microsoft.com/office/drawing/2014/main" id="{1E284BE1-A8C4-4BFB-800D-57F33E5B361A}"/>
              </a:ext>
            </a:extLst>
          </p:cNvPr>
          <p:cNvSpPr txBox="1"/>
          <p:nvPr userDrawn="1"/>
        </p:nvSpPr>
        <p:spPr>
          <a:xfrm>
            <a:off x="-1991764" y="2829531"/>
            <a:ext cx="7103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Find X</a:t>
            </a:r>
          </a:p>
          <a:p>
            <a:pPr algn="ctr"/>
            <a:endParaRPr kumimoji="1" lang="zh-CN" altLang="en-US" sz="9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76" name="文本框 175">
            <a:extLst>
              <a:ext uri="{FF2B5EF4-FFF2-40B4-BE49-F238E27FC236}">
                <a16:creationId xmlns:a16="http://schemas.microsoft.com/office/drawing/2014/main" id="{8914F766-FEE6-4325-BF3F-14007CD400C4}"/>
              </a:ext>
            </a:extLst>
          </p:cNvPr>
          <p:cNvSpPr txBox="1"/>
          <p:nvPr userDrawn="1"/>
        </p:nvSpPr>
        <p:spPr>
          <a:xfrm>
            <a:off x="-2663935" y="2807423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K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77" name="文本框 176">
            <a:extLst>
              <a:ext uri="{FF2B5EF4-FFF2-40B4-BE49-F238E27FC236}">
                <a16:creationId xmlns:a16="http://schemas.microsoft.com/office/drawing/2014/main" id="{CDD39159-3089-48A8-8DA3-85F173FE744F}"/>
              </a:ext>
            </a:extLst>
          </p:cNvPr>
          <p:cNvSpPr txBox="1"/>
          <p:nvPr userDrawn="1"/>
        </p:nvSpPr>
        <p:spPr>
          <a:xfrm>
            <a:off x="12250725" y="924379"/>
            <a:ext cx="2208397" cy="2359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vivo</a:t>
            </a: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2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pic>
        <p:nvPicPr>
          <p:cNvPr id="178" name="图片 177">
            <a:extLst>
              <a:ext uri="{FF2B5EF4-FFF2-40B4-BE49-F238E27FC236}">
                <a16:creationId xmlns:a16="http://schemas.microsoft.com/office/drawing/2014/main" id="{3B594423-8E2C-4978-97D3-1DBCE24D28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5744" y="317694"/>
            <a:ext cx="979636" cy="25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15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orient="horz" pos="487">
          <p15:clr>
            <a:srgbClr val="FBAE40"/>
          </p15:clr>
        </p15:guide>
        <p15:guide id="10" pos="944">
          <p15:clr>
            <a:srgbClr val="FBAE40"/>
          </p15:clr>
        </p15:guide>
        <p15:guide id="16" orient="horz" pos="7903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#7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矩形 77">
            <a:extLst>
              <a:ext uri="{FF2B5EF4-FFF2-40B4-BE49-F238E27FC236}">
                <a16:creationId xmlns:a16="http://schemas.microsoft.com/office/drawing/2014/main" id="{FA1C6EAC-D74C-449E-BB3A-09C96EE187F4}"/>
              </a:ext>
            </a:extLst>
          </p:cNvPr>
          <p:cNvSpPr/>
          <p:nvPr/>
        </p:nvSpPr>
        <p:spPr>
          <a:xfrm>
            <a:off x="-2595443" y="187627"/>
            <a:ext cx="12653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#</a:t>
            </a:r>
            <a:r>
              <a:rPr lang="zh-CN" altLang="en-US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竞品颜色</a:t>
            </a:r>
            <a:endParaRPr lang="zh-CN" altLang="en-US" sz="1600" dirty="0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783986A9-9A63-4C1F-8683-1FA2C9756A12}"/>
              </a:ext>
            </a:extLst>
          </p:cNvPr>
          <p:cNvSpPr/>
          <p:nvPr/>
        </p:nvSpPr>
        <p:spPr>
          <a:xfrm>
            <a:off x="12698804" y="422275"/>
            <a:ext cx="12653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#</a:t>
            </a:r>
            <a:r>
              <a:rPr lang="zh-CN" altLang="en-US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品牌颜色</a:t>
            </a:r>
            <a:endParaRPr lang="zh-CN" altLang="en-US" sz="1600" dirty="0"/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7BF6E8E8-ED00-477C-86AB-7AF889402C01}"/>
              </a:ext>
            </a:extLst>
          </p:cNvPr>
          <p:cNvSpPr txBox="1"/>
          <p:nvPr/>
        </p:nvSpPr>
        <p:spPr>
          <a:xfrm>
            <a:off x="-2354986" y="745116"/>
            <a:ext cx="782266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Apple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grpSp>
        <p:nvGrpSpPr>
          <p:cNvPr id="82" name="组 176">
            <a:extLst>
              <a:ext uri="{FF2B5EF4-FFF2-40B4-BE49-F238E27FC236}">
                <a16:creationId xmlns:a16="http://schemas.microsoft.com/office/drawing/2014/main" id="{2816222C-9E81-4982-B62F-A7D25684B936}"/>
              </a:ext>
            </a:extLst>
          </p:cNvPr>
          <p:cNvGrpSpPr/>
          <p:nvPr/>
        </p:nvGrpSpPr>
        <p:grpSpPr>
          <a:xfrm>
            <a:off x="-3386918" y="1009241"/>
            <a:ext cx="2795791" cy="348813"/>
            <a:chOff x="-5043485" y="1324983"/>
            <a:chExt cx="4785749" cy="538842"/>
          </a:xfrm>
        </p:grpSpPr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202A6453-FA11-4DE9-95F7-BCC05634195A}"/>
                </a:ext>
              </a:extLst>
            </p:cNvPr>
            <p:cNvSpPr/>
            <p:nvPr userDrawn="1"/>
          </p:nvSpPr>
          <p:spPr>
            <a:xfrm>
              <a:off x="-3854817" y="1324983"/>
              <a:ext cx="1199028" cy="53884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FFAAD43E-AB9A-4ACD-8BEB-41A51B965A1E}"/>
                </a:ext>
              </a:extLst>
            </p:cNvPr>
            <p:cNvSpPr/>
            <p:nvPr userDrawn="1"/>
          </p:nvSpPr>
          <p:spPr>
            <a:xfrm>
              <a:off x="-2655789" y="1324983"/>
              <a:ext cx="1199028" cy="53884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16755F09-F9FC-472C-A008-7FE730243869}"/>
                </a:ext>
              </a:extLst>
            </p:cNvPr>
            <p:cNvSpPr/>
            <p:nvPr userDrawn="1"/>
          </p:nvSpPr>
          <p:spPr>
            <a:xfrm>
              <a:off x="-5043485" y="1324983"/>
              <a:ext cx="1199028" cy="5388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FF07EF8F-AE63-452D-B2F3-484F32CB6856}"/>
                </a:ext>
              </a:extLst>
            </p:cNvPr>
            <p:cNvSpPr/>
            <p:nvPr userDrawn="1"/>
          </p:nvSpPr>
          <p:spPr>
            <a:xfrm>
              <a:off x="-1456764" y="1324983"/>
              <a:ext cx="1199028" cy="538842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88" name="文本框 87">
            <a:extLst>
              <a:ext uri="{FF2B5EF4-FFF2-40B4-BE49-F238E27FC236}">
                <a16:creationId xmlns:a16="http://schemas.microsoft.com/office/drawing/2014/main" id="{76D3A509-F178-40F1-92A3-6255525A9219}"/>
              </a:ext>
            </a:extLst>
          </p:cNvPr>
          <p:cNvSpPr txBox="1"/>
          <p:nvPr/>
        </p:nvSpPr>
        <p:spPr>
          <a:xfrm>
            <a:off x="-2456774" y="1587829"/>
            <a:ext cx="985847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Samsung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grpSp>
        <p:nvGrpSpPr>
          <p:cNvPr id="95" name="组 183">
            <a:extLst>
              <a:ext uri="{FF2B5EF4-FFF2-40B4-BE49-F238E27FC236}">
                <a16:creationId xmlns:a16="http://schemas.microsoft.com/office/drawing/2014/main" id="{3E50086D-A816-4FD9-B1C5-7AAA09700F6A}"/>
              </a:ext>
            </a:extLst>
          </p:cNvPr>
          <p:cNvGrpSpPr/>
          <p:nvPr/>
        </p:nvGrpSpPr>
        <p:grpSpPr>
          <a:xfrm>
            <a:off x="-3386918" y="1862479"/>
            <a:ext cx="2795791" cy="348813"/>
            <a:chOff x="16164196" y="17668285"/>
            <a:chExt cx="4785749" cy="486635"/>
          </a:xfrm>
        </p:grpSpPr>
        <p:sp>
          <p:nvSpPr>
            <p:cNvPr id="116" name="矩形 115">
              <a:extLst>
                <a:ext uri="{FF2B5EF4-FFF2-40B4-BE49-F238E27FC236}">
                  <a16:creationId xmlns:a16="http://schemas.microsoft.com/office/drawing/2014/main" id="{8D45C010-9505-4363-92ED-32841CCD0AF3}"/>
                </a:ext>
              </a:extLst>
            </p:cNvPr>
            <p:cNvSpPr/>
            <p:nvPr userDrawn="1"/>
          </p:nvSpPr>
          <p:spPr>
            <a:xfrm>
              <a:off x="17352864" y="17668285"/>
              <a:ext cx="1199028" cy="486635"/>
            </a:xfrm>
            <a:prstGeom prst="rect">
              <a:avLst/>
            </a:prstGeom>
            <a:solidFill>
              <a:srgbClr val="8C00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8" name="矩形 117">
              <a:extLst>
                <a:ext uri="{FF2B5EF4-FFF2-40B4-BE49-F238E27FC236}">
                  <a16:creationId xmlns:a16="http://schemas.microsoft.com/office/drawing/2014/main" id="{91DD7213-FF39-4102-B440-C37E32AF07B6}"/>
                </a:ext>
              </a:extLst>
            </p:cNvPr>
            <p:cNvSpPr/>
            <p:nvPr userDrawn="1"/>
          </p:nvSpPr>
          <p:spPr>
            <a:xfrm>
              <a:off x="18551892" y="17668285"/>
              <a:ext cx="1199028" cy="486635"/>
            </a:xfrm>
            <a:prstGeom prst="rect">
              <a:avLst/>
            </a:prstGeom>
            <a:solidFill>
              <a:srgbClr val="783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矩形 118">
              <a:extLst>
                <a:ext uri="{FF2B5EF4-FFF2-40B4-BE49-F238E27FC236}">
                  <a16:creationId xmlns:a16="http://schemas.microsoft.com/office/drawing/2014/main" id="{5655B82C-91B5-4CE2-AA4B-5F4729920F0D}"/>
                </a:ext>
              </a:extLst>
            </p:cNvPr>
            <p:cNvSpPr/>
            <p:nvPr userDrawn="1"/>
          </p:nvSpPr>
          <p:spPr>
            <a:xfrm>
              <a:off x="19750917" y="17668285"/>
              <a:ext cx="1199028" cy="486635"/>
            </a:xfrm>
            <a:prstGeom prst="rect">
              <a:avLst/>
            </a:prstGeom>
            <a:solidFill>
              <a:srgbClr val="6700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20" name="矩形 119">
              <a:extLst>
                <a:ext uri="{FF2B5EF4-FFF2-40B4-BE49-F238E27FC236}">
                  <a16:creationId xmlns:a16="http://schemas.microsoft.com/office/drawing/2014/main" id="{4411C692-76C9-4E32-9305-3D2CC085E45E}"/>
                </a:ext>
              </a:extLst>
            </p:cNvPr>
            <p:cNvSpPr/>
            <p:nvPr userDrawn="1"/>
          </p:nvSpPr>
          <p:spPr>
            <a:xfrm>
              <a:off x="16164196" y="17668285"/>
              <a:ext cx="1199028" cy="486635"/>
            </a:xfrm>
            <a:prstGeom prst="rect">
              <a:avLst/>
            </a:prstGeom>
            <a:solidFill>
              <a:srgbClr val="8C6D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21" name="矩形 120">
            <a:extLst>
              <a:ext uri="{FF2B5EF4-FFF2-40B4-BE49-F238E27FC236}">
                <a16:creationId xmlns:a16="http://schemas.microsoft.com/office/drawing/2014/main" id="{75CAEE26-63CD-43C1-845C-08D553705AD4}"/>
              </a:ext>
            </a:extLst>
          </p:cNvPr>
          <p:cNvSpPr/>
          <p:nvPr/>
        </p:nvSpPr>
        <p:spPr>
          <a:xfrm>
            <a:off x="-2692509" y="6189140"/>
            <a:ext cx="700461" cy="297517"/>
          </a:xfrm>
          <a:prstGeom prst="rect">
            <a:avLst/>
          </a:prstGeom>
          <a:solidFill>
            <a:srgbClr val="0033B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080412CC-0A91-4197-8113-0A33AC372E35}"/>
              </a:ext>
            </a:extLst>
          </p:cNvPr>
          <p:cNvSpPr/>
          <p:nvPr/>
        </p:nvSpPr>
        <p:spPr>
          <a:xfrm>
            <a:off x="-3398069" y="6189140"/>
            <a:ext cx="705560" cy="297517"/>
          </a:xfrm>
          <a:prstGeom prst="rect">
            <a:avLst/>
          </a:prstGeom>
          <a:solidFill>
            <a:srgbClr val="0A00C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3E8F3622-653B-4FFD-9932-8D9815568C72}"/>
              </a:ext>
            </a:extLst>
          </p:cNvPr>
          <p:cNvSpPr/>
          <p:nvPr/>
        </p:nvSpPr>
        <p:spPr>
          <a:xfrm>
            <a:off x="-1992048" y="6186830"/>
            <a:ext cx="700461" cy="297517"/>
          </a:xfrm>
          <a:prstGeom prst="rect">
            <a:avLst/>
          </a:prstGeom>
          <a:solidFill>
            <a:srgbClr val="01288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C1A06EE2-5A44-45B5-AFE7-84090FDDCA7D}"/>
              </a:ext>
            </a:extLst>
          </p:cNvPr>
          <p:cNvSpPr/>
          <p:nvPr/>
        </p:nvSpPr>
        <p:spPr>
          <a:xfrm>
            <a:off x="-1291588" y="6186830"/>
            <a:ext cx="700461" cy="297517"/>
          </a:xfrm>
          <a:prstGeom prst="rect">
            <a:avLst/>
          </a:prstGeom>
          <a:solidFill>
            <a:srgbClr val="00095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5" name="文本框 124">
            <a:extLst>
              <a:ext uri="{FF2B5EF4-FFF2-40B4-BE49-F238E27FC236}">
                <a16:creationId xmlns:a16="http://schemas.microsoft.com/office/drawing/2014/main" id="{428063FA-B5CF-4B8F-AA21-365E11C7D7DF}"/>
              </a:ext>
            </a:extLst>
          </p:cNvPr>
          <p:cNvSpPr txBox="1"/>
          <p:nvPr/>
        </p:nvSpPr>
        <p:spPr>
          <a:xfrm>
            <a:off x="-2451159" y="5860568"/>
            <a:ext cx="974626" cy="2359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其他品牌颜色</a:t>
            </a:r>
          </a:p>
        </p:txBody>
      </p:sp>
      <p:grpSp>
        <p:nvGrpSpPr>
          <p:cNvPr id="126" name="组 209">
            <a:extLst>
              <a:ext uri="{FF2B5EF4-FFF2-40B4-BE49-F238E27FC236}">
                <a16:creationId xmlns:a16="http://schemas.microsoft.com/office/drawing/2014/main" id="{2FB29870-7F81-48E0-9CEF-A4F9AF2CF01E}"/>
              </a:ext>
            </a:extLst>
          </p:cNvPr>
          <p:cNvGrpSpPr/>
          <p:nvPr/>
        </p:nvGrpSpPr>
        <p:grpSpPr>
          <a:xfrm>
            <a:off x="-3398070" y="4458239"/>
            <a:ext cx="2806943" cy="351124"/>
            <a:chOff x="-3429000" y="9944467"/>
            <a:chExt cx="3171264" cy="702248"/>
          </a:xfrm>
        </p:grpSpPr>
        <p:sp>
          <p:nvSpPr>
            <p:cNvPr id="127" name="矩形 126">
              <a:extLst>
                <a:ext uri="{FF2B5EF4-FFF2-40B4-BE49-F238E27FC236}">
                  <a16:creationId xmlns:a16="http://schemas.microsoft.com/office/drawing/2014/main" id="{B7D53EEC-00C1-4825-99A6-08CF719DF747}"/>
                </a:ext>
              </a:extLst>
            </p:cNvPr>
            <p:cNvSpPr/>
            <p:nvPr userDrawn="1"/>
          </p:nvSpPr>
          <p:spPr>
            <a:xfrm>
              <a:off x="-2631863" y="9949089"/>
              <a:ext cx="791376" cy="697626"/>
            </a:xfrm>
            <a:prstGeom prst="rect">
              <a:avLst/>
            </a:prstGeom>
            <a:solidFill>
              <a:srgbClr val="FF59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28" name="矩形 127">
              <a:extLst>
                <a:ext uri="{FF2B5EF4-FFF2-40B4-BE49-F238E27FC236}">
                  <a16:creationId xmlns:a16="http://schemas.microsoft.com/office/drawing/2014/main" id="{8547D20C-4A1F-43AE-B576-4250DB583885}"/>
                </a:ext>
              </a:extLst>
            </p:cNvPr>
            <p:cNvSpPr/>
            <p:nvPr userDrawn="1"/>
          </p:nvSpPr>
          <p:spPr>
            <a:xfrm>
              <a:off x="-3429000" y="9949089"/>
              <a:ext cx="797137" cy="697626"/>
            </a:xfrm>
            <a:prstGeom prst="rect">
              <a:avLst/>
            </a:prstGeom>
            <a:solidFill>
              <a:srgbClr val="FFA31E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29" name="矩形 128">
              <a:extLst>
                <a:ext uri="{FF2B5EF4-FFF2-40B4-BE49-F238E27FC236}">
                  <a16:creationId xmlns:a16="http://schemas.microsoft.com/office/drawing/2014/main" id="{174380BC-E7A0-46C6-8245-8422C3CC3A2C}"/>
                </a:ext>
              </a:extLst>
            </p:cNvPr>
            <p:cNvSpPr/>
            <p:nvPr userDrawn="1"/>
          </p:nvSpPr>
          <p:spPr>
            <a:xfrm>
              <a:off x="-1840486" y="9944467"/>
              <a:ext cx="791376" cy="697626"/>
            </a:xfrm>
            <a:prstGeom prst="rect">
              <a:avLst/>
            </a:prstGeom>
            <a:solidFill>
              <a:srgbClr val="DE4F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30" name="矩形 129">
              <a:extLst>
                <a:ext uri="{FF2B5EF4-FFF2-40B4-BE49-F238E27FC236}">
                  <a16:creationId xmlns:a16="http://schemas.microsoft.com/office/drawing/2014/main" id="{067A59BF-B646-4495-A0E0-B17C14DD70C6}"/>
                </a:ext>
              </a:extLst>
            </p:cNvPr>
            <p:cNvSpPr/>
            <p:nvPr userDrawn="1"/>
          </p:nvSpPr>
          <p:spPr>
            <a:xfrm>
              <a:off x="-1049112" y="9944467"/>
              <a:ext cx="791376" cy="697626"/>
            </a:xfrm>
            <a:prstGeom prst="rect">
              <a:avLst/>
            </a:prstGeom>
            <a:solidFill>
              <a:srgbClr val="C646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31" name="文本框 130">
            <a:extLst>
              <a:ext uri="{FF2B5EF4-FFF2-40B4-BE49-F238E27FC236}">
                <a16:creationId xmlns:a16="http://schemas.microsoft.com/office/drawing/2014/main" id="{059083EE-0C5A-4126-8F96-915D2D3F88DF}"/>
              </a:ext>
            </a:extLst>
          </p:cNvPr>
          <p:cNvSpPr txBox="1"/>
          <p:nvPr/>
        </p:nvSpPr>
        <p:spPr>
          <a:xfrm>
            <a:off x="-2387041" y="4185714"/>
            <a:ext cx="846387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Xiaomi 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sp>
        <p:nvSpPr>
          <p:cNvPr id="132" name="矩形 131">
            <a:extLst>
              <a:ext uri="{FF2B5EF4-FFF2-40B4-BE49-F238E27FC236}">
                <a16:creationId xmlns:a16="http://schemas.microsoft.com/office/drawing/2014/main" id="{E8116737-AAAE-4BCE-8881-10CB2A77DABC}"/>
              </a:ext>
            </a:extLst>
          </p:cNvPr>
          <p:cNvSpPr/>
          <p:nvPr/>
        </p:nvSpPr>
        <p:spPr>
          <a:xfrm>
            <a:off x="-2692509" y="5337669"/>
            <a:ext cx="700461" cy="297517"/>
          </a:xfrm>
          <a:prstGeom prst="rect">
            <a:avLst/>
          </a:prstGeom>
          <a:solidFill>
            <a:srgbClr val="348DF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3" name="矩形 132">
            <a:extLst>
              <a:ext uri="{FF2B5EF4-FFF2-40B4-BE49-F238E27FC236}">
                <a16:creationId xmlns:a16="http://schemas.microsoft.com/office/drawing/2014/main" id="{7A954988-FFFD-42E5-8B51-FCBE92D28D06}"/>
              </a:ext>
            </a:extLst>
          </p:cNvPr>
          <p:cNvSpPr/>
          <p:nvPr/>
        </p:nvSpPr>
        <p:spPr>
          <a:xfrm>
            <a:off x="-3398069" y="5337669"/>
            <a:ext cx="705560" cy="297517"/>
          </a:xfrm>
          <a:prstGeom prst="rect">
            <a:avLst/>
          </a:prstGeom>
          <a:solidFill>
            <a:srgbClr val="0FFBF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4" name="矩形 133">
            <a:extLst>
              <a:ext uri="{FF2B5EF4-FFF2-40B4-BE49-F238E27FC236}">
                <a16:creationId xmlns:a16="http://schemas.microsoft.com/office/drawing/2014/main" id="{3EA3EE07-DE7A-4C07-A3C3-9CB6FF53FFC7}"/>
              </a:ext>
            </a:extLst>
          </p:cNvPr>
          <p:cNvSpPr/>
          <p:nvPr/>
        </p:nvSpPr>
        <p:spPr>
          <a:xfrm>
            <a:off x="-1992048" y="5335358"/>
            <a:ext cx="700461" cy="297517"/>
          </a:xfrm>
          <a:prstGeom prst="rect">
            <a:avLst/>
          </a:prstGeom>
          <a:solidFill>
            <a:srgbClr val="705EE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5" name="矩形 134">
            <a:extLst>
              <a:ext uri="{FF2B5EF4-FFF2-40B4-BE49-F238E27FC236}">
                <a16:creationId xmlns:a16="http://schemas.microsoft.com/office/drawing/2014/main" id="{B0142FF1-C457-425F-9461-F99BA4ED7F2C}"/>
              </a:ext>
            </a:extLst>
          </p:cNvPr>
          <p:cNvSpPr/>
          <p:nvPr/>
        </p:nvSpPr>
        <p:spPr>
          <a:xfrm>
            <a:off x="-1291588" y="5335358"/>
            <a:ext cx="700461" cy="297517"/>
          </a:xfrm>
          <a:prstGeom prst="rect">
            <a:avLst/>
          </a:prstGeom>
          <a:solidFill>
            <a:srgbClr val="A837D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6" name="文本框 135">
            <a:extLst>
              <a:ext uri="{FF2B5EF4-FFF2-40B4-BE49-F238E27FC236}">
                <a16:creationId xmlns:a16="http://schemas.microsoft.com/office/drawing/2014/main" id="{6786003C-F295-407F-95FD-87D4EA3FE4BD}"/>
              </a:ext>
            </a:extLst>
          </p:cNvPr>
          <p:cNvSpPr txBox="1"/>
          <p:nvPr/>
        </p:nvSpPr>
        <p:spPr>
          <a:xfrm>
            <a:off x="-2371009" y="5037185"/>
            <a:ext cx="814325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Honor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sp>
        <p:nvSpPr>
          <p:cNvPr id="137" name="矩形 136">
            <a:extLst>
              <a:ext uri="{FF2B5EF4-FFF2-40B4-BE49-F238E27FC236}">
                <a16:creationId xmlns:a16="http://schemas.microsoft.com/office/drawing/2014/main" id="{52B2DFBC-29F4-40E0-B57F-ED2468E83996}"/>
              </a:ext>
            </a:extLst>
          </p:cNvPr>
          <p:cNvSpPr/>
          <p:nvPr/>
        </p:nvSpPr>
        <p:spPr>
          <a:xfrm>
            <a:off x="12494948" y="1401939"/>
            <a:ext cx="1673075" cy="297517"/>
          </a:xfrm>
          <a:prstGeom prst="rect">
            <a:avLst/>
          </a:prstGeom>
          <a:solidFill>
            <a:srgbClr val="00C9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8" name="矩形 137">
            <a:extLst>
              <a:ext uri="{FF2B5EF4-FFF2-40B4-BE49-F238E27FC236}">
                <a16:creationId xmlns:a16="http://schemas.microsoft.com/office/drawing/2014/main" id="{86F1494F-C83C-4E42-87C8-F4526856CF96}"/>
              </a:ext>
            </a:extLst>
          </p:cNvPr>
          <p:cNvSpPr/>
          <p:nvPr/>
        </p:nvSpPr>
        <p:spPr>
          <a:xfrm>
            <a:off x="12494948" y="1827004"/>
            <a:ext cx="1673075" cy="297517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9" name="矩形 138">
            <a:extLst>
              <a:ext uri="{FF2B5EF4-FFF2-40B4-BE49-F238E27FC236}">
                <a16:creationId xmlns:a16="http://schemas.microsoft.com/office/drawing/2014/main" id="{EFAEA67C-5D47-4C50-9C55-07175ADF1CF2}"/>
              </a:ext>
            </a:extLst>
          </p:cNvPr>
          <p:cNvSpPr/>
          <p:nvPr/>
        </p:nvSpPr>
        <p:spPr>
          <a:xfrm>
            <a:off x="12494948" y="2245700"/>
            <a:ext cx="1673075" cy="297517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0" name="矩形 139">
            <a:extLst>
              <a:ext uri="{FF2B5EF4-FFF2-40B4-BE49-F238E27FC236}">
                <a16:creationId xmlns:a16="http://schemas.microsoft.com/office/drawing/2014/main" id="{3926C737-6B32-41A0-98B3-E7E4E6061067}"/>
              </a:ext>
            </a:extLst>
          </p:cNvPr>
          <p:cNvSpPr/>
          <p:nvPr/>
        </p:nvSpPr>
        <p:spPr>
          <a:xfrm>
            <a:off x="12494948" y="2664397"/>
            <a:ext cx="1673075" cy="297517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1" name="矩形 140">
            <a:extLst>
              <a:ext uri="{FF2B5EF4-FFF2-40B4-BE49-F238E27FC236}">
                <a16:creationId xmlns:a16="http://schemas.microsoft.com/office/drawing/2014/main" id="{29A2D7E8-8E99-44D6-A2C5-759047C797D7}"/>
              </a:ext>
            </a:extLst>
          </p:cNvPr>
          <p:cNvSpPr/>
          <p:nvPr/>
        </p:nvSpPr>
        <p:spPr>
          <a:xfrm>
            <a:off x="12494948" y="3086546"/>
            <a:ext cx="1673075" cy="297517"/>
          </a:xfrm>
          <a:prstGeom prst="rect">
            <a:avLst/>
          </a:prstGeom>
          <a:solidFill>
            <a:srgbClr val="F0B51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2" name="矩形 141">
            <a:extLst>
              <a:ext uri="{FF2B5EF4-FFF2-40B4-BE49-F238E27FC236}">
                <a16:creationId xmlns:a16="http://schemas.microsoft.com/office/drawing/2014/main" id="{511A0ED4-9628-44D9-8F67-CAB08B15C33F}"/>
              </a:ext>
            </a:extLst>
          </p:cNvPr>
          <p:cNvSpPr/>
          <p:nvPr/>
        </p:nvSpPr>
        <p:spPr>
          <a:xfrm>
            <a:off x="12494948" y="3488918"/>
            <a:ext cx="1673075" cy="297517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3" name="文本框 142">
            <a:extLst>
              <a:ext uri="{FF2B5EF4-FFF2-40B4-BE49-F238E27FC236}">
                <a16:creationId xmlns:a16="http://schemas.microsoft.com/office/drawing/2014/main" id="{3A9CE24F-2BCB-43B3-A3AB-1411BE09EB25}"/>
              </a:ext>
            </a:extLst>
          </p:cNvPr>
          <p:cNvSpPr txBox="1"/>
          <p:nvPr/>
        </p:nvSpPr>
        <p:spPr>
          <a:xfrm>
            <a:off x="12619797" y="3522997"/>
            <a:ext cx="1440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vivo</a:t>
            </a:r>
            <a:r>
              <a:rPr kumimoji="1" lang="zh-CN" altLang="en-US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 </a:t>
            </a:r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NEX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D5EFEBF7-A366-48BC-9B99-124902AD53AF}"/>
              </a:ext>
            </a:extLst>
          </p:cNvPr>
          <p:cNvSpPr txBox="1"/>
          <p:nvPr/>
        </p:nvSpPr>
        <p:spPr>
          <a:xfrm>
            <a:off x="12653667" y="3111825"/>
            <a:ext cx="1407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vivo</a:t>
            </a:r>
            <a:r>
              <a:rPr kumimoji="1" lang="zh-CN" altLang="en-US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 </a:t>
            </a:r>
            <a:r>
              <a:rPr kumimoji="1" lang="en-US" altLang="zh-CN" sz="1400" b="0" i="0" dirty="0" err="1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iQOO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grpSp>
        <p:nvGrpSpPr>
          <p:cNvPr id="145" name="组 65">
            <a:extLst>
              <a:ext uri="{FF2B5EF4-FFF2-40B4-BE49-F238E27FC236}">
                <a16:creationId xmlns:a16="http://schemas.microsoft.com/office/drawing/2014/main" id="{78886D46-F137-4D1D-B6BD-BEEFFC897379}"/>
              </a:ext>
            </a:extLst>
          </p:cNvPr>
          <p:cNvGrpSpPr/>
          <p:nvPr/>
        </p:nvGrpSpPr>
        <p:grpSpPr>
          <a:xfrm>
            <a:off x="-3400879" y="2739059"/>
            <a:ext cx="2809752" cy="348813"/>
            <a:chOff x="5058585" y="17714855"/>
            <a:chExt cx="4833751" cy="515167"/>
          </a:xfrm>
        </p:grpSpPr>
        <p:sp>
          <p:nvSpPr>
            <p:cNvPr id="146" name="矩形 145">
              <a:extLst>
                <a:ext uri="{FF2B5EF4-FFF2-40B4-BE49-F238E27FC236}">
                  <a16:creationId xmlns:a16="http://schemas.microsoft.com/office/drawing/2014/main" id="{F5EDAF70-7F14-43F6-B5E3-4415EEA310BB}"/>
                </a:ext>
              </a:extLst>
            </p:cNvPr>
            <p:cNvSpPr/>
            <p:nvPr userDrawn="1"/>
          </p:nvSpPr>
          <p:spPr>
            <a:xfrm>
              <a:off x="7494283" y="17714855"/>
              <a:ext cx="1199027" cy="515167"/>
            </a:xfrm>
            <a:prstGeom prst="rect">
              <a:avLst/>
            </a:prstGeom>
            <a:solidFill>
              <a:srgbClr val="00394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47" name="矩形 146">
              <a:extLst>
                <a:ext uri="{FF2B5EF4-FFF2-40B4-BE49-F238E27FC236}">
                  <a16:creationId xmlns:a16="http://schemas.microsoft.com/office/drawing/2014/main" id="{61CEC496-210D-4351-A90B-ADC6B435DB5E}"/>
                </a:ext>
              </a:extLst>
            </p:cNvPr>
            <p:cNvSpPr/>
            <p:nvPr userDrawn="1"/>
          </p:nvSpPr>
          <p:spPr>
            <a:xfrm>
              <a:off x="5058585" y="17714855"/>
              <a:ext cx="1215431" cy="515167"/>
            </a:xfrm>
            <a:prstGeom prst="rect">
              <a:avLst/>
            </a:prstGeom>
            <a:solidFill>
              <a:srgbClr val="00C87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48" name="矩形 147">
              <a:extLst>
                <a:ext uri="{FF2B5EF4-FFF2-40B4-BE49-F238E27FC236}">
                  <a16:creationId xmlns:a16="http://schemas.microsoft.com/office/drawing/2014/main" id="{E8394EB2-B65F-4590-BC56-2DEF9490873E}"/>
                </a:ext>
              </a:extLst>
            </p:cNvPr>
            <p:cNvSpPr/>
            <p:nvPr userDrawn="1"/>
          </p:nvSpPr>
          <p:spPr>
            <a:xfrm>
              <a:off x="8693309" y="17714855"/>
              <a:ext cx="1199027" cy="515167"/>
            </a:xfrm>
            <a:prstGeom prst="rect">
              <a:avLst/>
            </a:prstGeom>
            <a:solidFill>
              <a:srgbClr val="0070C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49" name="矩形 148">
              <a:extLst>
                <a:ext uri="{FF2B5EF4-FFF2-40B4-BE49-F238E27FC236}">
                  <a16:creationId xmlns:a16="http://schemas.microsoft.com/office/drawing/2014/main" id="{148222B2-96FA-4870-8FAF-92278301D5A0}"/>
                </a:ext>
              </a:extLst>
            </p:cNvPr>
            <p:cNvSpPr/>
            <p:nvPr userDrawn="1"/>
          </p:nvSpPr>
          <p:spPr>
            <a:xfrm>
              <a:off x="6267324" y="17714855"/>
              <a:ext cx="1215431" cy="515167"/>
            </a:xfrm>
            <a:prstGeom prst="rect">
              <a:avLst/>
            </a:prstGeom>
            <a:solidFill>
              <a:srgbClr val="66DECD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50" name="文本框 149">
            <a:extLst>
              <a:ext uri="{FF2B5EF4-FFF2-40B4-BE49-F238E27FC236}">
                <a16:creationId xmlns:a16="http://schemas.microsoft.com/office/drawing/2014/main" id="{CA990CC1-0372-4631-BD53-FFD250E8D139}"/>
              </a:ext>
            </a:extLst>
          </p:cNvPr>
          <p:cNvSpPr txBox="1"/>
          <p:nvPr/>
        </p:nvSpPr>
        <p:spPr>
          <a:xfrm>
            <a:off x="-2350175" y="2455919"/>
            <a:ext cx="772648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 err="1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Oppo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grpSp>
        <p:nvGrpSpPr>
          <p:cNvPr id="151" name="组 88">
            <a:extLst>
              <a:ext uri="{FF2B5EF4-FFF2-40B4-BE49-F238E27FC236}">
                <a16:creationId xmlns:a16="http://schemas.microsoft.com/office/drawing/2014/main" id="{5C72FF8E-7076-4A65-9083-EA2AB5EFB26B}"/>
              </a:ext>
            </a:extLst>
          </p:cNvPr>
          <p:cNvGrpSpPr/>
          <p:nvPr/>
        </p:nvGrpSpPr>
        <p:grpSpPr>
          <a:xfrm>
            <a:off x="-3388739" y="3603967"/>
            <a:ext cx="2797612" cy="348813"/>
            <a:chOff x="10651243" y="17726064"/>
            <a:chExt cx="4775839" cy="526796"/>
          </a:xfrm>
        </p:grpSpPr>
        <p:sp>
          <p:nvSpPr>
            <p:cNvPr id="152" name="矩形 151">
              <a:extLst>
                <a:ext uri="{FF2B5EF4-FFF2-40B4-BE49-F238E27FC236}">
                  <a16:creationId xmlns:a16="http://schemas.microsoft.com/office/drawing/2014/main" id="{BDDC4288-CE49-47F8-8346-4F04B6321DEB}"/>
                </a:ext>
              </a:extLst>
            </p:cNvPr>
            <p:cNvSpPr/>
            <p:nvPr userDrawn="1"/>
          </p:nvSpPr>
          <p:spPr>
            <a:xfrm>
              <a:off x="14228056" y="17726064"/>
              <a:ext cx="1199026" cy="526796"/>
            </a:xfrm>
            <a:prstGeom prst="rect">
              <a:avLst/>
            </a:prstGeom>
            <a:solidFill>
              <a:srgbClr val="FF757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53" name="矩形 152">
              <a:extLst>
                <a:ext uri="{FF2B5EF4-FFF2-40B4-BE49-F238E27FC236}">
                  <a16:creationId xmlns:a16="http://schemas.microsoft.com/office/drawing/2014/main" id="{76FF4F58-E76F-4D91-AADE-26FB1B2A7962}"/>
                </a:ext>
              </a:extLst>
            </p:cNvPr>
            <p:cNvSpPr/>
            <p:nvPr userDrawn="1"/>
          </p:nvSpPr>
          <p:spPr>
            <a:xfrm>
              <a:off x="11850271" y="17726064"/>
              <a:ext cx="1199026" cy="526796"/>
            </a:xfrm>
            <a:prstGeom prst="rect">
              <a:avLst/>
            </a:prstGeom>
            <a:solidFill>
              <a:srgbClr val="7A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54" name="矩形 153">
              <a:extLst>
                <a:ext uri="{FF2B5EF4-FFF2-40B4-BE49-F238E27FC236}">
                  <a16:creationId xmlns:a16="http://schemas.microsoft.com/office/drawing/2014/main" id="{B76174BF-F8E2-43BE-B9D8-E760331A6E0D}"/>
                </a:ext>
              </a:extLst>
            </p:cNvPr>
            <p:cNvSpPr/>
            <p:nvPr userDrawn="1"/>
          </p:nvSpPr>
          <p:spPr>
            <a:xfrm>
              <a:off x="10651243" y="17726064"/>
              <a:ext cx="1199026" cy="526796"/>
            </a:xfrm>
            <a:prstGeom prst="rect">
              <a:avLst/>
            </a:prstGeom>
            <a:solidFill>
              <a:srgbClr val="FF3219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55" name="矩形 154">
              <a:extLst>
                <a:ext uri="{FF2B5EF4-FFF2-40B4-BE49-F238E27FC236}">
                  <a16:creationId xmlns:a16="http://schemas.microsoft.com/office/drawing/2014/main" id="{E6755A15-8461-4FAD-A44A-B00A5966F672}"/>
                </a:ext>
              </a:extLst>
            </p:cNvPr>
            <p:cNvSpPr/>
            <p:nvPr userDrawn="1"/>
          </p:nvSpPr>
          <p:spPr>
            <a:xfrm>
              <a:off x="13035753" y="17726064"/>
              <a:ext cx="1199026" cy="526796"/>
            </a:xfrm>
            <a:prstGeom prst="rect">
              <a:avLst/>
            </a:prstGeom>
            <a:solidFill>
              <a:srgbClr val="36121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56" name="文本框 155">
            <a:extLst>
              <a:ext uri="{FF2B5EF4-FFF2-40B4-BE49-F238E27FC236}">
                <a16:creationId xmlns:a16="http://schemas.microsoft.com/office/drawing/2014/main" id="{F97E3E23-E438-4C50-AF76-4D672A4E190B}"/>
              </a:ext>
            </a:extLst>
          </p:cNvPr>
          <p:cNvSpPr txBox="1"/>
          <p:nvPr/>
        </p:nvSpPr>
        <p:spPr>
          <a:xfrm>
            <a:off x="-2403072" y="3324009"/>
            <a:ext cx="878446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Huawei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sp>
        <p:nvSpPr>
          <p:cNvPr id="157" name="文本框 156">
            <a:extLst>
              <a:ext uri="{FF2B5EF4-FFF2-40B4-BE49-F238E27FC236}">
                <a16:creationId xmlns:a16="http://schemas.microsoft.com/office/drawing/2014/main" id="{C6832770-6E47-42BA-AC84-7E1F9C210598}"/>
              </a:ext>
            </a:extLst>
          </p:cNvPr>
          <p:cNvSpPr txBox="1"/>
          <p:nvPr/>
        </p:nvSpPr>
        <p:spPr>
          <a:xfrm>
            <a:off x="-2663134" y="3673193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P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58" name="文本框 157">
            <a:extLst>
              <a:ext uri="{FF2B5EF4-FFF2-40B4-BE49-F238E27FC236}">
                <a16:creationId xmlns:a16="http://schemas.microsoft.com/office/drawing/2014/main" id="{F653F43E-0991-476A-9678-190E90E34B3C}"/>
              </a:ext>
            </a:extLst>
          </p:cNvPr>
          <p:cNvSpPr txBox="1"/>
          <p:nvPr/>
        </p:nvSpPr>
        <p:spPr>
          <a:xfrm>
            <a:off x="-1954176" y="3667432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Mate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59" name="文本框 158">
            <a:extLst>
              <a:ext uri="{FF2B5EF4-FFF2-40B4-BE49-F238E27FC236}">
                <a16:creationId xmlns:a16="http://schemas.microsoft.com/office/drawing/2014/main" id="{C0CBB01A-910A-44C7-A536-292554DA85D0}"/>
              </a:ext>
            </a:extLst>
          </p:cNvPr>
          <p:cNvSpPr txBox="1"/>
          <p:nvPr/>
        </p:nvSpPr>
        <p:spPr>
          <a:xfrm>
            <a:off x="-1293545" y="3668248"/>
            <a:ext cx="702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Nova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60" name="文本框 159">
            <a:extLst>
              <a:ext uri="{FF2B5EF4-FFF2-40B4-BE49-F238E27FC236}">
                <a16:creationId xmlns:a16="http://schemas.microsoft.com/office/drawing/2014/main" id="{1E5679E1-2B31-4FDA-91F9-7C12CF82FD20}"/>
              </a:ext>
            </a:extLst>
          </p:cNvPr>
          <p:cNvSpPr txBox="1"/>
          <p:nvPr/>
        </p:nvSpPr>
        <p:spPr>
          <a:xfrm>
            <a:off x="-1263986" y="2800229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R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61" name="文本框 160">
            <a:extLst>
              <a:ext uri="{FF2B5EF4-FFF2-40B4-BE49-F238E27FC236}">
                <a16:creationId xmlns:a16="http://schemas.microsoft.com/office/drawing/2014/main" id="{9A2B7A85-667A-475E-A961-D0D009227BB3}"/>
              </a:ext>
            </a:extLst>
          </p:cNvPr>
          <p:cNvSpPr txBox="1"/>
          <p:nvPr/>
        </p:nvSpPr>
        <p:spPr>
          <a:xfrm>
            <a:off x="-1991764" y="2829531"/>
            <a:ext cx="7103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Find X</a:t>
            </a:r>
          </a:p>
          <a:p>
            <a:pPr algn="ctr"/>
            <a:endParaRPr kumimoji="1" lang="zh-CN" altLang="en-US" sz="9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62" name="文本框 161">
            <a:extLst>
              <a:ext uri="{FF2B5EF4-FFF2-40B4-BE49-F238E27FC236}">
                <a16:creationId xmlns:a16="http://schemas.microsoft.com/office/drawing/2014/main" id="{41245889-D887-458C-9EA7-751F77DD16C6}"/>
              </a:ext>
            </a:extLst>
          </p:cNvPr>
          <p:cNvSpPr txBox="1"/>
          <p:nvPr/>
        </p:nvSpPr>
        <p:spPr>
          <a:xfrm>
            <a:off x="-2663935" y="2807423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K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63" name="文本框 162">
            <a:extLst>
              <a:ext uri="{FF2B5EF4-FFF2-40B4-BE49-F238E27FC236}">
                <a16:creationId xmlns:a16="http://schemas.microsoft.com/office/drawing/2014/main" id="{998DFA5A-28BE-4E3B-9100-B317DD0B8183}"/>
              </a:ext>
            </a:extLst>
          </p:cNvPr>
          <p:cNvSpPr txBox="1"/>
          <p:nvPr/>
        </p:nvSpPr>
        <p:spPr>
          <a:xfrm>
            <a:off x="12250725" y="924379"/>
            <a:ext cx="2208397" cy="2359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vivo</a:t>
            </a: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2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pic>
        <p:nvPicPr>
          <p:cNvPr id="63" name="图片 62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5745" y="317694"/>
            <a:ext cx="979635" cy="25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418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94">
          <p15:clr>
            <a:srgbClr val="FBAE40"/>
          </p15:clr>
        </p15:guide>
        <p15:guide id="2" pos="354">
          <p15:clr>
            <a:srgbClr val="FBAE40"/>
          </p15:clr>
        </p15:guide>
        <p15:guide id="3" pos="14620">
          <p15:clr>
            <a:srgbClr val="FBAE40"/>
          </p15:clr>
        </p15:guide>
        <p15:guide id="4" pos="15006">
          <p15:clr>
            <a:srgbClr val="FBAE40"/>
          </p15:clr>
        </p15:guide>
        <p15:guide id="5" orient="horz" pos="8153">
          <p15:clr>
            <a:srgbClr val="FBAE40"/>
          </p15:clr>
        </p15:guide>
        <p15:guide id="6" orient="horz" pos="487">
          <p15:clr>
            <a:srgbClr val="FBAE40"/>
          </p15:clr>
        </p15:guide>
        <p15:guide id="7" orient="horz" pos="168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#7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矩形 77">
            <a:extLst>
              <a:ext uri="{FF2B5EF4-FFF2-40B4-BE49-F238E27FC236}">
                <a16:creationId xmlns:a16="http://schemas.microsoft.com/office/drawing/2014/main" id="{FA1C6EAC-D74C-449E-BB3A-09C96EE187F4}"/>
              </a:ext>
            </a:extLst>
          </p:cNvPr>
          <p:cNvSpPr/>
          <p:nvPr/>
        </p:nvSpPr>
        <p:spPr>
          <a:xfrm>
            <a:off x="-2595443" y="187627"/>
            <a:ext cx="12653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#</a:t>
            </a:r>
            <a:r>
              <a:rPr lang="zh-CN" altLang="en-US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竞品颜色</a:t>
            </a:r>
            <a:endParaRPr lang="zh-CN" altLang="en-US" sz="1600" dirty="0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783986A9-9A63-4C1F-8683-1FA2C9756A12}"/>
              </a:ext>
            </a:extLst>
          </p:cNvPr>
          <p:cNvSpPr/>
          <p:nvPr/>
        </p:nvSpPr>
        <p:spPr>
          <a:xfrm>
            <a:off x="12698804" y="422275"/>
            <a:ext cx="12653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#</a:t>
            </a:r>
            <a:r>
              <a:rPr lang="zh-CN" altLang="en-US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品牌颜色</a:t>
            </a:r>
            <a:endParaRPr lang="zh-CN" altLang="en-US" sz="1600" dirty="0"/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7BF6E8E8-ED00-477C-86AB-7AF889402C01}"/>
              </a:ext>
            </a:extLst>
          </p:cNvPr>
          <p:cNvSpPr txBox="1"/>
          <p:nvPr/>
        </p:nvSpPr>
        <p:spPr>
          <a:xfrm>
            <a:off x="-2354986" y="745116"/>
            <a:ext cx="782266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Apple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grpSp>
        <p:nvGrpSpPr>
          <p:cNvPr id="82" name="组 176">
            <a:extLst>
              <a:ext uri="{FF2B5EF4-FFF2-40B4-BE49-F238E27FC236}">
                <a16:creationId xmlns:a16="http://schemas.microsoft.com/office/drawing/2014/main" id="{2816222C-9E81-4982-B62F-A7D25684B936}"/>
              </a:ext>
            </a:extLst>
          </p:cNvPr>
          <p:cNvGrpSpPr/>
          <p:nvPr/>
        </p:nvGrpSpPr>
        <p:grpSpPr>
          <a:xfrm>
            <a:off x="-3386918" y="1009241"/>
            <a:ext cx="2795791" cy="348813"/>
            <a:chOff x="-5043485" y="1324983"/>
            <a:chExt cx="4785749" cy="538842"/>
          </a:xfrm>
        </p:grpSpPr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202A6453-FA11-4DE9-95F7-BCC05634195A}"/>
                </a:ext>
              </a:extLst>
            </p:cNvPr>
            <p:cNvSpPr/>
            <p:nvPr userDrawn="1"/>
          </p:nvSpPr>
          <p:spPr>
            <a:xfrm>
              <a:off x="-3854817" y="1324983"/>
              <a:ext cx="1199028" cy="53884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FFAAD43E-AB9A-4ACD-8BEB-41A51B965A1E}"/>
                </a:ext>
              </a:extLst>
            </p:cNvPr>
            <p:cNvSpPr/>
            <p:nvPr userDrawn="1"/>
          </p:nvSpPr>
          <p:spPr>
            <a:xfrm>
              <a:off x="-2655789" y="1324983"/>
              <a:ext cx="1199028" cy="53884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16755F09-F9FC-472C-A008-7FE730243869}"/>
                </a:ext>
              </a:extLst>
            </p:cNvPr>
            <p:cNvSpPr/>
            <p:nvPr userDrawn="1"/>
          </p:nvSpPr>
          <p:spPr>
            <a:xfrm>
              <a:off x="-5043485" y="1324983"/>
              <a:ext cx="1199028" cy="5388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FF07EF8F-AE63-452D-B2F3-484F32CB6856}"/>
                </a:ext>
              </a:extLst>
            </p:cNvPr>
            <p:cNvSpPr/>
            <p:nvPr userDrawn="1"/>
          </p:nvSpPr>
          <p:spPr>
            <a:xfrm>
              <a:off x="-1456764" y="1324983"/>
              <a:ext cx="1199028" cy="538842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88" name="文本框 87">
            <a:extLst>
              <a:ext uri="{FF2B5EF4-FFF2-40B4-BE49-F238E27FC236}">
                <a16:creationId xmlns:a16="http://schemas.microsoft.com/office/drawing/2014/main" id="{76D3A509-F178-40F1-92A3-6255525A9219}"/>
              </a:ext>
            </a:extLst>
          </p:cNvPr>
          <p:cNvSpPr txBox="1"/>
          <p:nvPr/>
        </p:nvSpPr>
        <p:spPr>
          <a:xfrm>
            <a:off x="-2456774" y="1587829"/>
            <a:ext cx="985847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Samsung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grpSp>
        <p:nvGrpSpPr>
          <p:cNvPr id="95" name="组 183">
            <a:extLst>
              <a:ext uri="{FF2B5EF4-FFF2-40B4-BE49-F238E27FC236}">
                <a16:creationId xmlns:a16="http://schemas.microsoft.com/office/drawing/2014/main" id="{3E50086D-A816-4FD9-B1C5-7AAA09700F6A}"/>
              </a:ext>
            </a:extLst>
          </p:cNvPr>
          <p:cNvGrpSpPr/>
          <p:nvPr/>
        </p:nvGrpSpPr>
        <p:grpSpPr>
          <a:xfrm>
            <a:off x="-3386918" y="1862479"/>
            <a:ext cx="2795791" cy="348813"/>
            <a:chOff x="16164196" y="17668285"/>
            <a:chExt cx="4785749" cy="486635"/>
          </a:xfrm>
        </p:grpSpPr>
        <p:sp>
          <p:nvSpPr>
            <p:cNvPr id="116" name="矩形 115">
              <a:extLst>
                <a:ext uri="{FF2B5EF4-FFF2-40B4-BE49-F238E27FC236}">
                  <a16:creationId xmlns:a16="http://schemas.microsoft.com/office/drawing/2014/main" id="{8D45C010-9505-4363-92ED-32841CCD0AF3}"/>
                </a:ext>
              </a:extLst>
            </p:cNvPr>
            <p:cNvSpPr/>
            <p:nvPr userDrawn="1"/>
          </p:nvSpPr>
          <p:spPr>
            <a:xfrm>
              <a:off x="17352864" y="17668285"/>
              <a:ext cx="1199028" cy="486635"/>
            </a:xfrm>
            <a:prstGeom prst="rect">
              <a:avLst/>
            </a:prstGeom>
            <a:solidFill>
              <a:srgbClr val="8C00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8" name="矩形 117">
              <a:extLst>
                <a:ext uri="{FF2B5EF4-FFF2-40B4-BE49-F238E27FC236}">
                  <a16:creationId xmlns:a16="http://schemas.microsoft.com/office/drawing/2014/main" id="{91DD7213-FF39-4102-B440-C37E32AF07B6}"/>
                </a:ext>
              </a:extLst>
            </p:cNvPr>
            <p:cNvSpPr/>
            <p:nvPr userDrawn="1"/>
          </p:nvSpPr>
          <p:spPr>
            <a:xfrm>
              <a:off x="18551892" y="17668285"/>
              <a:ext cx="1199028" cy="486635"/>
            </a:xfrm>
            <a:prstGeom prst="rect">
              <a:avLst/>
            </a:prstGeom>
            <a:solidFill>
              <a:srgbClr val="783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矩形 118">
              <a:extLst>
                <a:ext uri="{FF2B5EF4-FFF2-40B4-BE49-F238E27FC236}">
                  <a16:creationId xmlns:a16="http://schemas.microsoft.com/office/drawing/2014/main" id="{5655B82C-91B5-4CE2-AA4B-5F4729920F0D}"/>
                </a:ext>
              </a:extLst>
            </p:cNvPr>
            <p:cNvSpPr/>
            <p:nvPr userDrawn="1"/>
          </p:nvSpPr>
          <p:spPr>
            <a:xfrm>
              <a:off x="19750917" y="17668285"/>
              <a:ext cx="1199028" cy="486635"/>
            </a:xfrm>
            <a:prstGeom prst="rect">
              <a:avLst/>
            </a:prstGeom>
            <a:solidFill>
              <a:srgbClr val="6700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20" name="矩形 119">
              <a:extLst>
                <a:ext uri="{FF2B5EF4-FFF2-40B4-BE49-F238E27FC236}">
                  <a16:creationId xmlns:a16="http://schemas.microsoft.com/office/drawing/2014/main" id="{4411C692-76C9-4E32-9305-3D2CC085E45E}"/>
                </a:ext>
              </a:extLst>
            </p:cNvPr>
            <p:cNvSpPr/>
            <p:nvPr userDrawn="1"/>
          </p:nvSpPr>
          <p:spPr>
            <a:xfrm>
              <a:off x="16164196" y="17668285"/>
              <a:ext cx="1199028" cy="486635"/>
            </a:xfrm>
            <a:prstGeom prst="rect">
              <a:avLst/>
            </a:prstGeom>
            <a:solidFill>
              <a:srgbClr val="8C6D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21" name="矩形 120">
            <a:extLst>
              <a:ext uri="{FF2B5EF4-FFF2-40B4-BE49-F238E27FC236}">
                <a16:creationId xmlns:a16="http://schemas.microsoft.com/office/drawing/2014/main" id="{75CAEE26-63CD-43C1-845C-08D553705AD4}"/>
              </a:ext>
            </a:extLst>
          </p:cNvPr>
          <p:cNvSpPr/>
          <p:nvPr/>
        </p:nvSpPr>
        <p:spPr>
          <a:xfrm>
            <a:off x="-2692509" y="6189140"/>
            <a:ext cx="700461" cy="297517"/>
          </a:xfrm>
          <a:prstGeom prst="rect">
            <a:avLst/>
          </a:prstGeom>
          <a:solidFill>
            <a:srgbClr val="0033B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080412CC-0A91-4197-8113-0A33AC372E35}"/>
              </a:ext>
            </a:extLst>
          </p:cNvPr>
          <p:cNvSpPr/>
          <p:nvPr/>
        </p:nvSpPr>
        <p:spPr>
          <a:xfrm>
            <a:off x="-3398069" y="6189140"/>
            <a:ext cx="705560" cy="297517"/>
          </a:xfrm>
          <a:prstGeom prst="rect">
            <a:avLst/>
          </a:prstGeom>
          <a:solidFill>
            <a:srgbClr val="0A00C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3E8F3622-653B-4FFD-9932-8D9815568C72}"/>
              </a:ext>
            </a:extLst>
          </p:cNvPr>
          <p:cNvSpPr/>
          <p:nvPr/>
        </p:nvSpPr>
        <p:spPr>
          <a:xfrm>
            <a:off x="-1992048" y="6186830"/>
            <a:ext cx="700461" cy="297517"/>
          </a:xfrm>
          <a:prstGeom prst="rect">
            <a:avLst/>
          </a:prstGeom>
          <a:solidFill>
            <a:srgbClr val="01288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C1A06EE2-5A44-45B5-AFE7-84090FDDCA7D}"/>
              </a:ext>
            </a:extLst>
          </p:cNvPr>
          <p:cNvSpPr/>
          <p:nvPr/>
        </p:nvSpPr>
        <p:spPr>
          <a:xfrm>
            <a:off x="-1291588" y="6186830"/>
            <a:ext cx="700461" cy="297517"/>
          </a:xfrm>
          <a:prstGeom prst="rect">
            <a:avLst/>
          </a:prstGeom>
          <a:solidFill>
            <a:srgbClr val="00095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5" name="文本框 124">
            <a:extLst>
              <a:ext uri="{FF2B5EF4-FFF2-40B4-BE49-F238E27FC236}">
                <a16:creationId xmlns:a16="http://schemas.microsoft.com/office/drawing/2014/main" id="{428063FA-B5CF-4B8F-AA21-365E11C7D7DF}"/>
              </a:ext>
            </a:extLst>
          </p:cNvPr>
          <p:cNvSpPr txBox="1"/>
          <p:nvPr/>
        </p:nvSpPr>
        <p:spPr>
          <a:xfrm>
            <a:off x="-2451159" y="5860568"/>
            <a:ext cx="974626" cy="2359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其他品牌颜色</a:t>
            </a:r>
          </a:p>
        </p:txBody>
      </p:sp>
      <p:grpSp>
        <p:nvGrpSpPr>
          <p:cNvPr id="126" name="组 209">
            <a:extLst>
              <a:ext uri="{FF2B5EF4-FFF2-40B4-BE49-F238E27FC236}">
                <a16:creationId xmlns:a16="http://schemas.microsoft.com/office/drawing/2014/main" id="{2FB29870-7F81-48E0-9CEF-A4F9AF2CF01E}"/>
              </a:ext>
            </a:extLst>
          </p:cNvPr>
          <p:cNvGrpSpPr/>
          <p:nvPr/>
        </p:nvGrpSpPr>
        <p:grpSpPr>
          <a:xfrm>
            <a:off x="-3398070" y="4458239"/>
            <a:ext cx="2806943" cy="351124"/>
            <a:chOff x="-3429000" y="9944467"/>
            <a:chExt cx="3171264" cy="702248"/>
          </a:xfrm>
        </p:grpSpPr>
        <p:sp>
          <p:nvSpPr>
            <p:cNvPr id="127" name="矩形 126">
              <a:extLst>
                <a:ext uri="{FF2B5EF4-FFF2-40B4-BE49-F238E27FC236}">
                  <a16:creationId xmlns:a16="http://schemas.microsoft.com/office/drawing/2014/main" id="{B7D53EEC-00C1-4825-99A6-08CF719DF747}"/>
                </a:ext>
              </a:extLst>
            </p:cNvPr>
            <p:cNvSpPr/>
            <p:nvPr userDrawn="1"/>
          </p:nvSpPr>
          <p:spPr>
            <a:xfrm>
              <a:off x="-2631863" y="9949089"/>
              <a:ext cx="791376" cy="697626"/>
            </a:xfrm>
            <a:prstGeom prst="rect">
              <a:avLst/>
            </a:prstGeom>
            <a:solidFill>
              <a:srgbClr val="FF59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28" name="矩形 127">
              <a:extLst>
                <a:ext uri="{FF2B5EF4-FFF2-40B4-BE49-F238E27FC236}">
                  <a16:creationId xmlns:a16="http://schemas.microsoft.com/office/drawing/2014/main" id="{8547D20C-4A1F-43AE-B576-4250DB583885}"/>
                </a:ext>
              </a:extLst>
            </p:cNvPr>
            <p:cNvSpPr/>
            <p:nvPr userDrawn="1"/>
          </p:nvSpPr>
          <p:spPr>
            <a:xfrm>
              <a:off x="-3429000" y="9949089"/>
              <a:ext cx="797137" cy="697626"/>
            </a:xfrm>
            <a:prstGeom prst="rect">
              <a:avLst/>
            </a:prstGeom>
            <a:solidFill>
              <a:srgbClr val="FFA31E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29" name="矩形 128">
              <a:extLst>
                <a:ext uri="{FF2B5EF4-FFF2-40B4-BE49-F238E27FC236}">
                  <a16:creationId xmlns:a16="http://schemas.microsoft.com/office/drawing/2014/main" id="{174380BC-E7A0-46C6-8245-8422C3CC3A2C}"/>
                </a:ext>
              </a:extLst>
            </p:cNvPr>
            <p:cNvSpPr/>
            <p:nvPr userDrawn="1"/>
          </p:nvSpPr>
          <p:spPr>
            <a:xfrm>
              <a:off x="-1840486" y="9944467"/>
              <a:ext cx="791376" cy="697626"/>
            </a:xfrm>
            <a:prstGeom prst="rect">
              <a:avLst/>
            </a:prstGeom>
            <a:solidFill>
              <a:srgbClr val="DE4F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30" name="矩形 129">
              <a:extLst>
                <a:ext uri="{FF2B5EF4-FFF2-40B4-BE49-F238E27FC236}">
                  <a16:creationId xmlns:a16="http://schemas.microsoft.com/office/drawing/2014/main" id="{067A59BF-B646-4495-A0E0-B17C14DD70C6}"/>
                </a:ext>
              </a:extLst>
            </p:cNvPr>
            <p:cNvSpPr/>
            <p:nvPr userDrawn="1"/>
          </p:nvSpPr>
          <p:spPr>
            <a:xfrm>
              <a:off x="-1049112" y="9944467"/>
              <a:ext cx="791376" cy="697626"/>
            </a:xfrm>
            <a:prstGeom prst="rect">
              <a:avLst/>
            </a:prstGeom>
            <a:solidFill>
              <a:srgbClr val="C646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31" name="文本框 130">
            <a:extLst>
              <a:ext uri="{FF2B5EF4-FFF2-40B4-BE49-F238E27FC236}">
                <a16:creationId xmlns:a16="http://schemas.microsoft.com/office/drawing/2014/main" id="{059083EE-0C5A-4126-8F96-915D2D3F88DF}"/>
              </a:ext>
            </a:extLst>
          </p:cNvPr>
          <p:cNvSpPr txBox="1"/>
          <p:nvPr/>
        </p:nvSpPr>
        <p:spPr>
          <a:xfrm>
            <a:off x="-2387041" y="4185714"/>
            <a:ext cx="846387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Xiaomi 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sp>
        <p:nvSpPr>
          <p:cNvPr id="132" name="矩形 131">
            <a:extLst>
              <a:ext uri="{FF2B5EF4-FFF2-40B4-BE49-F238E27FC236}">
                <a16:creationId xmlns:a16="http://schemas.microsoft.com/office/drawing/2014/main" id="{E8116737-AAAE-4BCE-8881-10CB2A77DABC}"/>
              </a:ext>
            </a:extLst>
          </p:cNvPr>
          <p:cNvSpPr/>
          <p:nvPr/>
        </p:nvSpPr>
        <p:spPr>
          <a:xfrm>
            <a:off x="-2692509" y="5337669"/>
            <a:ext cx="700461" cy="297517"/>
          </a:xfrm>
          <a:prstGeom prst="rect">
            <a:avLst/>
          </a:prstGeom>
          <a:solidFill>
            <a:srgbClr val="348DF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3" name="矩形 132">
            <a:extLst>
              <a:ext uri="{FF2B5EF4-FFF2-40B4-BE49-F238E27FC236}">
                <a16:creationId xmlns:a16="http://schemas.microsoft.com/office/drawing/2014/main" id="{7A954988-FFFD-42E5-8B51-FCBE92D28D06}"/>
              </a:ext>
            </a:extLst>
          </p:cNvPr>
          <p:cNvSpPr/>
          <p:nvPr/>
        </p:nvSpPr>
        <p:spPr>
          <a:xfrm>
            <a:off x="-3398069" y="5337669"/>
            <a:ext cx="705560" cy="297517"/>
          </a:xfrm>
          <a:prstGeom prst="rect">
            <a:avLst/>
          </a:prstGeom>
          <a:solidFill>
            <a:srgbClr val="0FFBF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4" name="矩形 133">
            <a:extLst>
              <a:ext uri="{FF2B5EF4-FFF2-40B4-BE49-F238E27FC236}">
                <a16:creationId xmlns:a16="http://schemas.microsoft.com/office/drawing/2014/main" id="{3EA3EE07-DE7A-4C07-A3C3-9CB6FF53FFC7}"/>
              </a:ext>
            </a:extLst>
          </p:cNvPr>
          <p:cNvSpPr/>
          <p:nvPr/>
        </p:nvSpPr>
        <p:spPr>
          <a:xfrm>
            <a:off x="-1992048" y="5335358"/>
            <a:ext cx="700461" cy="297517"/>
          </a:xfrm>
          <a:prstGeom prst="rect">
            <a:avLst/>
          </a:prstGeom>
          <a:solidFill>
            <a:srgbClr val="705EE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5" name="矩形 134">
            <a:extLst>
              <a:ext uri="{FF2B5EF4-FFF2-40B4-BE49-F238E27FC236}">
                <a16:creationId xmlns:a16="http://schemas.microsoft.com/office/drawing/2014/main" id="{B0142FF1-C457-425F-9461-F99BA4ED7F2C}"/>
              </a:ext>
            </a:extLst>
          </p:cNvPr>
          <p:cNvSpPr/>
          <p:nvPr/>
        </p:nvSpPr>
        <p:spPr>
          <a:xfrm>
            <a:off x="-1291588" y="5335358"/>
            <a:ext cx="700461" cy="297517"/>
          </a:xfrm>
          <a:prstGeom prst="rect">
            <a:avLst/>
          </a:prstGeom>
          <a:solidFill>
            <a:srgbClr val="A837D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6" name="文本框 135">
            <a:extLst>
              <a:ext uri="{FF2B5EF4-FFF2-40B4-BE49-F238E27FC236}">
                <a16:creationId xmlns:a16="http://schemas.microsoft.com/office/drawing/2014/main" id="{6786003C-F295-407F-95FD-87D4EA3FE4BD}"/>
              </a:ext>
            </a:extLst>
          </p:cNvPr>
          <p:cNvSpPr txBox="1"/>
          <p:nvPr/>
        </p:nvSpPr>
        <p:spPr>
          <a:xfrm>
            <a:off x="-2371009" y="5037185"/>
            <a:ext cx="814325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Honor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sp>
        <p:nvSpPr>
          <p:cNvPr id="137" name="矩形 136">
            <a:extLst>
              <a:ext uri="{FF2B5EF4-FFF2-40B4-BE49-F238E27FC236}">
                <a16:creationId xmlns:a16="http://schemas.microsoft.com/office/drawing/2014/main" id="{52B2DFBC-29F4-40E0-B57F-ED2468E83996}"/>
              </a:ext>
            </a:extLst>
          </p:cNvPr>
          <p:cNvSpPr/>
          <p:nvPr/>
        </p:nvSpPr>
        <p:spPr>
          <a:xfrm>
            <a:off x="12494948" y="1401939"/>
            <a:ext cx="1673075" cy="297517"/>
          </a:xfrm>
          <a:prstGeom prst="rect">
            <a:avLst/>
          </a:prstGeom>
          <a:solidFill>
            <a:srgbClr val="00C9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8" name="矩形 137">
            <a:extLst>
              <a:ext uri="{FF2B5EF4-FFF2-40B4-BE49-F238E27FC236}">
                <a16:creationId xmlns:a16="http://schemas.microsoft.com/office/drawing/2014/main" id="{86F1494F-C83C-4E42-87C8-F4526856CF96}"/>
              </a:ext>
            </a:extLst>
          </p:cNvPr>
          <p:cNvSpPr/>
          <p:nvPr/>
        </p:nvSpPr>
        <p:spPr>
          <a:xfrm>
            <a:off x="12494948" y="1827004"/>
            <a:ext cx="1673075" cy="297517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9" name="矩形 138">
            <a:extLst>
              <a:ext uri="{FF2B5EF4-FFF2-40B4-BE49-F238E27FC236}">
                <a16:creationId xmlns:a16="http://schemas.microsoft.com/office/drawing/2014/main" id="{EFAEA67C-5D47-4C50-9C55-07175ADF1CF2}"/>
              </a:ext>
            </a:extLst>
          </p:cNvPr>
          <p:cNvSpPr/>
          <p:nvPr/>
        </p:nvSpPr>
        <p:spPr>
          <a:xfrm>
            <a:off x="12494948" y="2245700"/>
            <a:ext cx="1673075" cy="297517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0" name="矩形 139">
            <a:extLst>
              <a:ext uri="{FF2B5EF4-FFF2-40B4-BE49-F238E27FC236}">
                <a16:creationId xmlns:a16="http://schemas.microsoft.com/office/drawing/2014/main" id="{3926C737-6B32-41A0-98B3-E7E4E6061067}"/>
              </a:ext>
            </a:extLst>
          </p:cNvPr>
          <p:cNvSpPr/>
          <p:nvPr/>
        </p:nvSpPr>
        <p:spPr>
          <a:xfrm>
            <a:off x="12494948" y="2664397"/>
            <a:ext cx="1673075" cy="297517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1" name="矩形 140">
            <a:extLst>
              <a:ext uri="{FF2B5EF4-FFF2-40B4-BE49-F238E27FC236}">
                <a16:creationId xmlns:a16="http://schemas.microsoft.com/office/drawing/2014/main" id="{29A2D7E8-8E99-44D6-A2C5-759047C797D7}"/>
              </a:ext>
            </a:extLst>
          </p:cNvPr>
          <p:cNvSpPr/>
          <p:nvPr/>
        </p:nvSpPr>
        <p:spPr>
          <a:xfrm>
            <a:off x="12494948" y="3086546"/>
            <a:ext cx="1673075" cy="297517"/>
          </a:xfrm>
          <a:prstGeom prst="rect">
            <a:avLst/>
          </a:prstGeom>
          <a:solidFill>
            <a:srgbClr val="F0B51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2" name="矩形 141">
            <a:extLst>
              <a:ext uri="{FF2B5EF4-FFF2-40B4-BE49-F238E27FC236}">
                <a16:creationId xmlns:a16="http://schemas.microsoft.com/office/drawing/2014/main" id="{511A0ED4-9628-44D9-8F67-CAB08B15C33F}"/>
              </a:ext>
            </a:extLst>
          </p:cNvPr>
          <p:cNvSpPr/>
          <p:nvPr/>
        </p:nvSpPr>
        <p:spPr>
          <a:xfrm>
            <a:off x="12494948" y="3488918"/>
            <a:ext cx="1673075" cy="297517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3" name="文本框 142">
            <a:extLst>
              <a:ext uri="{FF2B5EF4-FFF2-40B4-BE49-F238E27FC236}">
                <a16:creationId xmlns:a16="http://schemas.microsoft.com/office/drawing/2014/main" id="{3A9CE24F-2BCB-43B3-A3AB-1411BE09EB25}"/>
              </a:ext>
            </a:extLst>
          </p:cNvPr>
          <p:cNvSpPr txBox="1"/>
          <p:nvPr/>
        </p:nvSpPr>
        <p:spPr>
          <a:xfrm>
            <a:off x="12619797" y="3522997"/>
            <a:ext cx="1440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vivo</a:t>
            </a:r>
            <a:r>
              <a:rPr kumimoji="1" lang="zh-CN" altLang="en-US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 </a:t>
            </a:r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NEX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D5EFEBF7-A366-48BC-9B99-124902AD53AF}"/>
              </a:ext>
            </a:extLst>
          </p:cNvPr>
          <p:cNvSpPr txBox="1"/>
          <p:nvPr/>
        </p:nvSpPr>
        <p:spPr>
          <a:xfrm>
            <a:off x="12653667" y="3111825"/>
            <a:ext cx="1407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vivo</a:t>
            </a:r>
            <a:r>
              <a:rPr kumimoji="1" lang="zh-CN" altLang="en-US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 </a:t>
            </a:r>
            <a:r>
              <a:rPr kumimoji="1" lang="en-US" altLang="zh-CN" sz="1400" b="0" i="0" dirty="0" err="1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iQOO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grpSp>
        <p:nvGrpSpPr>
          <p:cNvPr id="145" name="组 65">
            <a:extLst>
              <a:ext uri="{FF2B5EF4-FFF2-40B4-BE49-F238E27FC236}">
                <a16:creationId xmlns:a16="http://schemas.microsoft.com/office/drawing/2014/main" id="{78886D46-F137-4D1D-B6BD-BEEFFC897379}"/>
              </a:ext>
            </a:extLst>
          </p:cNvPr>
          <p:cNvGrpSpPr/>
          <p:nvPr/>
        </p:nvGrpSpPr>
        <p:grpSpPr>
          <a:xfrm>
            <a:off x="-3400879" y="2739059"/>
            <a:ext cx="2809752" cy="348813"/>
            <a:chOff x="5058585" y="17714855"/>
            <a:chExt cx="4833751" cy="515167"/>
          </a:xfrm>
        </p:grpSpPr>
        <p:sp>
          <p:nvSpPr>
            <p:cNvPr id="146" name="矩形 145">
              <a:extLst>
                <a:ext uri="{FF2B5EF4-FFF2-40B4-BE49-F238E27FC236}">
                  <a16:creationId xmlns:a16="http://schemas.microsoft.com/office/drawing/2014/main" id="{F5EDAF70-7F14-43F6-B5E3-4415EEA310BB}"/>
                </a:ext>
              </a:extLst>
            </p:cNvPr>
            <p:cNvSpPr/>
            <p:nvPr userDrawn="1"/>
          </p:nvSpPr>
          <p:spPr>
            <a:xfrm>
              <a:off x="7494283" y="17714855"/>
              <a:ext cx="1199027" cy="515167"/>
            </a:xfrm>
            <a:prstGeom prst="rect">
              <a:avLst/>
            </a:prstGeom>
            <a:solidFill>
              <a:srgbClr val="00394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47" name="矩形 146">
              <a:extLst>
                <a:ext uri="{FF2B5EF4-FFF2-40B4-BE49-F238E27FC236}">
                  <a16:creationId xmlns:a16="http://schemas.microsoft.com/office/drawing/2014/main" id="{61CEC496-210D-4351-A90B-ADC6B435DB5E}"/>
                </a:ext>
              </a:extLst>
            </p:cNvPr>
            <p:cNvSpPr/>
            <p:nvPr userDrawn="1"/>
          </p:nvSpPr>
          <p:spPr>
            <a:xfrm>
              <a:off x="5058585" y="17714855"/>
              <a:ext cx="1215431" cy="515167"/>
            </a:xfrm>
            <a:prstGeom prst="rect">
              <a:avLst/>
            </a:prstGeom>
            <a:solidFill>
              <a:srgbClr val="00C87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48" name="矩形 147">
              <a:extLst>
                <a:ext uri="{FF2B5EF4-FFF2-40B4-BE49-F238E27FC236}">
                  <a16:creationId xmlns:a16="http://schemas.microsoft.com/office/drawing/2014/main" id="{E8394EB2-B65F-4590-BC56-2DEF9490873E}"/>
                </a:ext>
              </a:extLst>
            </p:cNvPr>
            <p:cNvSpPr/>
            <p:nvPr userDrawn="1"/>
          </p:nvSpPr>
          <p:spPr>
            <a:xfrm>
              <a:off x="8693309" y="17714855"/>
              <a:ext cx="1199027" cy="515167"/>
            </a:xfrm>
            <a:prstGeom prst="rect">
              <a:avLst/>
            </a:prstGeom>
            <a:solidFill>
              <a:srgbClr val="0070C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49" name="矩形 148">
              <a:extLst>
                <a:ext uri="{FF2B5EF4-FFF2-40B4-BE49-F238E27FC236}">
                  <a16:creationId xmlns:a16="http://schemas.microsoft.com/office/drawing/2014/main" id="{148222B2-96FA-4870-8FAF-92278301D5A0}"/>
                </a:ext>
              </a:extLst>
            </p:cNvPr>
            <p:cNvSpPr/>
            <p:nvPr userDrawn="1"/>
          </p:nvSpPr>
          <p:spPr>
            <a:xfrm>
              <a:off x="6267324" y="17714855"/>
              <a:ext cx="1215431" cy="515167"/>
            </a:xfrm>
            <a:prstGeom prst="rect">
              <a:avLst/>
            </a:prstGeom>
            <a:solidFill>
              <a:srgbClr val="66DECD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50" name="文本框 149">
            <a:extLst>
              <a:ext uri="{FF2B5EF4-FFF2-40B4-BE49-F238E27FC236}">
                <a16:creationId xmlns:a16="http://schemas.microsoft.com/office/drawing/2014/main" id="{CA990CC1-0372-4631-BD53-FFD250E8D139}"/>
              </a:ext>
            </a:extLst>
          </p:cNvPr>
          <p:cNvSpPr txBox="1"/>
          <p:nvPr/>
        </p:nvSpPr>
        <p:spPr>
          <a:xfrm>
            <a:off x="-2350175" y="2455919"/>
            <a:ext cx="772648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 err="1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Oppo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grpSp>
        <p:nvGrpSpPr>
          <p:cNvPr id="151" name="组 88">
            <a:extLst>
              <a:ext uri="{FF2B5EF4-FFF2-40B4-BE49-F238E27FC236}">
                <a16:creationId xmlns:a16="http://schemas.microsoft.com/office/drawing/2014/main" id="{5C72FF8E-7076-4A65-9083-EA2AB5EFB26B}"/>
              </a:ext>
            </a:extLst>
          </p:cNvPr>
          <p:cNvGrpSpPr/>
          <p:nvPr/>
        </p:nvGrpSpPr>
        <p:grpSpPr>
          <a:xfrm>
            <a:off x="-3388739" y="3603967"/>
            <a:ext cx="2797612" cy="348813"/>
            <a:chOff x="10651243" y="17726064"/>
            <a:chExt cx="4775839" cy="526796"/>
          </a:xfrm>
        </p:grpSpPr>
        <p:sp>
          <p:nvSpPr>
            <p:cNvPr id="152" name="矩形 151">
              <a:extLst>
                <a:ext uri="{FF2B5EF4-FFF2-40B4-BE49-F238E27FC236}">
                  <a16:creationId xmlns:a16="http://schemas.microsoft.com/office/drawing/2014/main" id="{BDDC4288-CE49-47F8-8346-4F04B6321DEB}"/>
                </a:ext>
              </a:extLst>
            </p:cNvPr>
            <p:cNvSpPr/>
            <p:nvPr userDrawn="1"/>
          </p:nvSpPr>
          <p:spPr>
            <a:xfrm>
              <a:off x="14228056" y="17726064"/>
              <a:ext cx="1199026" cy="526796"/>
            </a:xfrm>
            <a:prstGeom prst="rect">
              <a:avLst/>
            </a:prstGeom>
            <a:solidFill>
              <a:srgbClr val="FF757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53" name="矩形 152">
              <a:extLst>
                <a:ext uri="{FF2B5EF4-FFF2-40B4-BE49-F238E27FC236}">
                  <a16:creationId xmlns:a16="http://schemas.microsoft.com/office/drawing/2014/main" id="{76FF4F58-E76F-4D91-AADE-26FB1B2A7962}"/>
                </a:ext>
              </a:extLst>
            </p:cNvPr>
            <p:cNvSpPr/>
            <p:nvPr userDrawn="1"/>
          </p:nvSpPr>
          <p:spPr>
            <a:xfrm>
              <a:off x="11850271" y="17726064"/>
              <a:ext cx="1199026" cy="526796"/>
            </a:xfrm>
            <a:prstGeom prst="rect">
              <a:avLst/>
            </a:prstGeom>
            <a:solidFill>
              <a:srgbClr val="7A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54" name="矩形 153">
              <a:extLst>
                <a:ext uri="{FF2B5EF4-FFF2-40B4-BE49-F238E27FC236}">
                  <a16:creationId xmlns:a16="http://schemas.microsoft.com/office/drawing/2014/main" id="{B76174BF-F8E2-43BE-B9D8-E760331A6E0D}"/>
                </a:ext>
              </a:extLst>
            </p:cNvPr>
            <p:cNvSpPr/>
            <p:nvPr userDrawn="1"/>
          </p:nvSpPr>
          <p:spPr>
            <a:xfrm>
              <a:off x="10651243" y="17726064"/>
              <a:ext cx="1199026" cy="526796"/>
            </a:xfrm>
            <a:prstGeom prst="rect">
              <a:avLst/>
            </a:prstGeom>
            <a:solidFill>
              <a:srgbClr val="FF3219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55" name="矩形 154">
              <a:extLst>
                <a:ext uri="{FF2B5EF4-FFF2-40B4-BE49-F238E27FC236}">
                  <a16:creationId xmlns:a16="http://schemas.microsoft.com/office/drawing/2014/main" id="{E6755A15-8461-4FAD-A44A-B00A5966F672}"/>
                </a:ext>
              </a:extLst>
            </p:cNvPr>
            <p:cNvSpPr/>
            <p:nvPr userDrawn="1"/>
          </p:nvSpPr>
          <p:spPr>
            <a:xfrm>
              <a:off x="13035753" y="17726064"/>
              <a:ext cx="1199026" cy="526796"/>
            </a:xfrm>
            <a:prstGeom prst="rect">
              <a:avLst/>
            </a:prstGeom>
            <a:solidFill>
              <a:srgbClr val="36121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56" name="文本框 155">
            <a:extLst>
              <a:ext uri="{FF2B5EF4-FFF2-40B4-BE49-F238E27FC236}">
                <a16:creationId xmlns:a16="http://schemas.microsoft.com/office/drawing/2014/main" id="{F97E3E23-E438-4C50-AF76-4D672A4E190B}"/>
              </a:ext>
            </a:extLst>
          </p:cNvPr>
          <p:cNvSpPr txBox="1"/>
          <p:nvPr/>
        </p:nvSpPr>
        <p:spPr>
          <a:xfrm>
            <a:off x="-2403072" y="3324009"/>
            <a:ext cx="878446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Huawei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sp>
        <p:nvSpPr>
          <p:cNvPr id="157" name="文本框 156">
            <a:extLst>
              <a:ext uri="{FF2B5EF4-FFF2-40B4-BE49-F238E27FC236}">
                <a16:creationId xmlns:a16="http://schemas.microsoft.com/office/drawing/2014/main" id="{C6832770-6E47-42BA-AC84-7E1F9C210598}"/>
              </a:ext>
            </a:extLst>
          </p:cNvPr>
          <p:cNvSpPr txBox="1"/>
          <p:nvPr/>
        </p:nvSpPr>
        <p:spPr>
          <a:xfrm>
            <a:off x="-2663134" y="3673193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P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58" name="文本框 157">
            <a:extLst>
              <a:ext uri="{FF2B5EF4-FFF2-40B4-BE49-F238E27FC236}">
                <a16:creationId xmlns:a16="http://schemas.microsoft.com/office/drawing/2014/main" id="{F653F43E-0991-476A-9678-190E90E34B3C}"/>
              </a:ext>
            </a:extLst>
          </p:cNvPr>
          <p:cNvSpPr txBox="1"/>
          <p:nvPr/>
        </p:nvSpPr>
        <p:spPr>
          <a:xfrm>
            <a:off x="-1954176" y="3667432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Mate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59" name="文本框 158">
            <a:extLst>
              <a:ext uri="{FF2B5EF4-FFF2-40B4-BE49-F238E27FC236}">
                <a16:creationId xmlns:a16="http://schemas.microsoft.com/office/drawing/2014/main" id="{C0CBB01A-910A-44C7-A536-292554DA85D0}"/>
              </a:ext>
            </a:extLst>
          </p:cNvPr>
          <p:cNvSpPr txBox="1"/>
          <p:nvPr/>
        </p:nvSpPr>
        <p:spPr>
          <a:xfrm>
            <a:off x="-1293545" y="3668248"/>
            <a:ext cx="702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Nova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60" name="文本框 159">
            <a:extLst>
              <a:ext uri="{FF2B5EF4-FFF2-40B4-BE49-F238E27FC236}">
                <a16:creationId xmlns:a16="http://schemas.microsoft.com/office/drawing/2014/main" id="{1E5679E1-2B31-4FDA-91F9-7C12CF82FD20}"/>
              </a:ext>
            </a:extLst>
          </p:cNvPr>
          <p:cNvSpPr txBox="1"/>
          <p:nvPr/>
        </p:nvSpPr>
        <p:spPr>
          <a:xfrm>
            <a:off x="-1263986" y="2800229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R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61" name="文本框 160">
            <a:extLst>
              <a:ext uri="{FF2B5EF4-FFF2-40B4-BE49-F238E27FC236}">
                <a16:creationId xmlns:a16="http://schemas.microsoft.com/office/drawing/2014/main" id="{9A2B7A85-667A-475E-A961-D0D009227BB3}"/>
              </a:ext>
            </a:extLst>
          </p:cNvPr>
          <p:cNvSpPr txBox="1"/>
          <p:nvPr/>
        </p:nvSpPr>
        <p:spPr>
          <a:xfrm>
            <a:off x="-1991764" y="2829531"/>
            <a:ext cx="7103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Find X</a:t>
            </a:r>
          </a:p>
          <a:p>
            <a:pPr algn="ctr"/>
            <a:endParaRPr kumimoji="1" lang="zh-CN" altLang="en-US" sz="9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62" name="文本框 161">
            <a:extLst>
              <a:ext uri="{FF2B5EF4-FFF2-40B4-BE49-F238E27FC236}">
                <a16:creationId xmlns:a16="http://schemas.microsoft.com/office/drawing/2014/main" id="{41245889-D887-458C-9EA7-751F77DD16C6}"/>
              </a:ext>
            </a:extLst>
          </p:cNvPr>
          <p:cNvSpPr txBox="1"/>
          <p:nvPr/>
        </p:nvSpPr>
        <p:spPr>
          <a:xfrm>
            <a:off x="-2663935" y="2807423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K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63" name="文本框 162">
            <a:extLst>
              <a:ext uri="{FF2B5EF4-FFF2-40B4-BE49-F238E27FC236}">
                <a16:creationId xmlns:a16="http://schemas.microsoft.com/office/drawing/2014/main" id="{998DFA5A-28BE-4E3B-9100-B317DD0B8183}"/>
              </a:ext>
            </a:extLst>
          </p:cNvPr>
          <p:cNvSpPr txBox="1"/>
          <p:nvPr/>
        </p:nvSpPr>
        <p:spPr>
          <a:xfrm>
            <a:off x="12250725" y="924379"/>
            <a:ext cx="2208397" cy="2359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vivo</a:t>
            </a: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2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pic>
        <p:nvPicPr>
          <p:cNvPr id="63" name="图片 62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5745" y="317694"/>
            <a:ext cx="979635" cy="25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806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94">
          <p15:clr>
            <a:srgbClr val="FBAE40"/>
          </p15:clr>
        </p15:guide>
        <p15:guide id="2" pos="354">
          <p15:clr>
            <a:srgbClr val="FBAE40"/>
          </p15:clr>
        </p15:guide>
        <p15:guide id="3" pos="14620">
          <p15:clr>
            <a:srgbClr val="FBAE40"/>
          </p15:clr>
        </p15:guide>
        <p15:guide id="4" pos="15006">
          <p15:clr>
            <a:srgbClr val="FBAE40"/>
          </p15:clr>
        </p15:guide>
        <p15:guide id="5" orient="horz" pos="8153">
          <p15:clr>
            <a:srgbClr val="FBAE40"/>
          </p15:clr>
        </p15:guide>
        <p15:guide id="6" orient="horz" pos="487">
          <p15:clr>
            <a:srgbClr val="FBAE40"/>
          </p15:clr>
        </p15:guide>
        <p15:guide id="7" orient="horz" pos="168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#7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矩形 77">
            <a:extLst>
              <a:ext uri="{FF2B5EF4-FFF2-40B4-BE49-F238E27FC236}">
                <a16:creationId xmlns:a16="http://schemas.microsoft.com/office/drawing/2014/main" id="{FA1C6EAC-D74C-449E-BB3A-09C96EE187F4}"/>
              </a:ext>
            </a:extLst>
          </p:cNvPr>
          <p:cNvSpPr/>
          <p:nvPr/>
        </p:nvSpPr>
        <p:spPr>
          <a:xfrm>
            <a:off x="-2595443" y="187627"/>
            <a:ext cx="12653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#</a:t>
            </a:r>
            <a:r>
              <a:rPr lang="zh-CN" altLang="en-US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竞品颜色</a:t>
            </a:r>
            <a:endParaRPr lang="zh-CN" altLang="en-US" sz="1600" dirty="0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783986A9-9A63-4C1F-8683-1FA2C9756A12}"/>
              </a:ext>
            </a:extLst>
          </p:cNvPr>
          <p:cNvSpPr/>
          <p:nvPr/>
        </p:nvSpPr>
        <p:spPr>
          <a:xfrm>
            <a:off x="12698804" y="422275"/>
            <a:ext cx="12653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#</a:t>
            </a:r>
            <a:r>
              <a:rPr lang="zh-CN" altLang="en-US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品牌颜色</a:t>
            </a:r>
            <a:endParaRPr lang="zh-CN" altLang="en-US" sz="1600" dirty="0"/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7BF6E8E8-ED00-477C-86AB-7AF889402C01}"/>
              </a:ext>
            </a:extLst>
          </p:cNvPr>
          <p:cNvSpPr txBox="1"/>
          <p:nvPr/>
        </p:nvSpPr>
        <p:spPr>
          <a:xfrm>
            <a:off x="-2354986" y="745116"/>
            <a:ext cx="782266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Apple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grpSp>
        <p:nvGrpSpPr>
          <p:cNvPr id="82" name="组 176">
            <a:extLst>
              <a:ext uri="{FF2B5EF4-FFF2-40B4-BE49-F238E27FC236}">
                <a16:creationId xmlns:a16="http://schemas.microsoft.com/office/drawing/2014/main" id="{2816222C-9E81-4982-B62F-A7D25684B936}"/>
              </a:ext>
            </a:extLst>
          </p:cNvPr>
          <p:cNvGrpSpPr/>
          <p:nvPr/>
        </p:nvGrpSpPr>
        <p:grpSpPr>
          <a:xfrm>
            <a:off x="-3386918" y="1009241"/>
            <a:ext cx="2795791" cy="348813"/>
            <a:chOff x="-5043485" y="1324983"/>
            <a:chExt cx="4785749" cy="538842"/>
          </a:xfrm>
        </p:grpSpPr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202A6453-FA11-4DE9-95F7-BCC05634195A}"/>
                </a:ext>
              </a:extLst>
            </p:cNvPr>
            <p:cNvSpPr/>
            <p:nvPr userDrawn="1"/>
          </p:nvSpPr>
          <p:spPr>
            <a:xfrm>
              <a:off x="-3854817" y="1324983"/>
              <a:ext cx="1199028" cy="53884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FFAAD43E-AB9A-4ACD-8BEB-41A51B965A1E}"/>
                </a:ext>
              </a:extLst>
            </p:cNvPr>
            <p:cNvSpPr/>
            <p:nvPr userDrawn="1"/>
          </p:nvSpPr>
          <p:spPr>
            <a:xfrm>
              <a:off x="-2655789" y="1324983"/>
              <a:ext cx="1199028" cy="53884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16755F09-F9FC-472C-A008-7FE730243869}"/>
                </a:ext>
              </a:extLst>
            </p:cNvPr>
            <p:cNvSpPr/>
            <p:nvPr userDrawn="1"/>
          </p:nvSpPr>
          <p:spPr>
            <a:xfrm>
              <a:off x="-5043485" y="1324983"/>
              <a:ext cx="1199028" cy="5388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FF07EF8F-AE63-452D-B2F3-484F32CB6856}"/>
                </a:ext>
              </a:extLst>
            </p:cNvPr>
            <p:cNvSpPr/>
            <p:nvPr userDrawn="1"/>
          </p:nvSpPr>
          <p:spPr>
            <a:xfrm>
              <a:off x="-1456764" y="1324983"/>
              <a:ext cx="1199028" cy="538842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88" name="文本框 87">
            <a:extLst>
              <a:ext uri="{FF2B5EF4-FFF2-40B4-BE49-F238E27FC236}">
                <a16:creationId xmlns:a16="http://schemas.microsoft.com/office/drawing/2014/main" id="{76D3A509-F178-40F1-92A3-6255525A9219}"/>
              </a:ext>
            </a:extLst>
          </p:cNvPr>
          <p:cNvSpPr txBox="1"/>
          <p:nvPr/>
        </p:nvSpPr>
        <p:spPr>
          <a:xfrm>
            <a:off x="-2456774" y="1587829"/>
            <a:ext cx="985847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Samsung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grpSp>
        <p:nvGrpSpPr>
          <p:cNvPr id="95" name="组 183">
            <a:extLst>
              <a:ext uri="{FF2B5EF4-FFF2-40B4-BE49-F238E27FC236}">
                <a16:creationId xmlns:a16="http://schemas.microsoft.com/office/drawing/2014/main" id="{3E50086D-A816-4FD9-B1C5-7AAA09700F6A}"/>
              </a:ext>
            </a:extLst>
          </p:cNvPr>
          <p:cNvGrpSpPr/>
          <p:nvPr/>
        </p:nvGrpSpPr>
        <p:grpSpPr>
          <a:xfrm>
            <a:off x="-3386918" y="1862479"/>
            <a:ext cx="2795791" cy="348813"/>
            <a:chOff x="16164196" y="17668285"/>
            <a:chExt cx="4785749" cy="486635"/>
          </a:xfrm>
        </p:grpSpPr>
        <p:sp>
          <p:nvSpPr>
            <p:cNvPr id="116" name="矩形 115">
              <a:extLst>
                <a:ext uri="{FF2B5EF4-FFF2-40B4-BE49-F238E27FC236}">
                  <a16:creationId xmlns:a16="http://schemas.microsoft.com/office/drawing/2014/main" id="{8D45C010-9505-4363-92ED-32841CCD0AF3}"/>
                </a:ext>
              </a:extLst>
            </p:cNvPr>
            <p:cNvSpPr/>
            <p:nvPr userDrawn="1"/>
          </p:nvSpPr>
          <p:spPr>
            <a:xfrm>
              <a:off x="17352864" y="17668285"/>
              <a:ext cx="1199028" cy="486635"/>
            </a:xfrm>
            <a:prstGeom prst="rect">
              <a:avLst/>
            </a:prstGeom>
            <a:solidFill>
              <a:srgbClr val="8C00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8" name="矩形 117">
              <a:extLst>
                <a:ext uri="{FF2B5EF4-FFF2-40B4-BE49-F238E27FC236}">
                  <a16:creationId xmlns:a16="http://schemas.microsoft.com/office/drawing/2014/main" id="{91DD7213-FF39-4102-B440-C37E32AF07B6}"/>
                </a:ext>
              </a:extLst>
            </p:cNvPr>
            <p:cNvSpPr/>
            <p:nvPr userDrawn="1"/>
          </p:nvSpPr>
          <p:spPr>
            <a:xfrm>
              <a:off x="18551892" y="17668285"/>
              <a:ext cx="1199028" cy="486635"/>
            </a:xfrm>
            <a:prstGeom prst="rect">
              <a:avLst/>
            </a:prstGeom>
            <a:solidFill>
              <a:srgbClr val="783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矩形 118">
              <a:extLst>
                <a:ext uri="{FF2B5EF4-FFF2-40B4-BE49-F238E27FC236}">
                  <a16:creationId xmlns:a16="http://schemas.microsoft.com/office/drawing/2014/main" id="{5655B82C-91B5-4CE2-AA4B-5F4729920F0D}"/>
                </a:ext>
              </a:extLst>
            </p:cNvPr>
            <p:cNvSpPr/>
            <p:nvPr userDrawn="1"/>
          </p:nvSpPr>
          <p:spPr>
            <a:xfrm>
              <a:off x="19750917" y="17668285"/>
              <a:ext cx="1199028" cy="486635"/>
            </a:xfrm>
            <a:prstGeom prst="rect">
              <a:avLst/>
            </a:prstGeom>
            <a:solidFill>
              <a:srgbClr val="6700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20" name="矩形 119">
              <a:extLst>
                <a:ext uri="{FF2B5EF4-FFF2-40B4-BE49-F238E27FC236}">
                  <a16:creationId xmlns:a16="http://schemas.microsoft.com/office/drawing/2014/main" id="{4411C692-76C9-4E32-9305-3D2CC085E45E}"/>
                </a:ext>
              </a:extLst>
            </p:cNvPr>
            <p:cNvSpPr/>
            <p:nvPr userDrawn="1"/>
          </p:nvSpPr>
          <p:spPr>
            <a:xfrm>
              <a:off x="16164196" y="17668285"/>
              <a:ext cx="1199028" cy="486635"/>
            </a:xfrm>
            <a:prstGeom prst="rect">
              <a:avLst/>
            </a:prstGeom>
            <a:solidFill>
              <a:srgbClr val="8C6D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21" name="矩形 120">
            <a:extLst>
              <a:ext uri="{FF2B5EF4-FFF2-40B4-BE49-F238E27FC236}">
                <a16:creationId xmlns:a16="http://schemas.microsoft.com/office/drawing/2014/main" id="{75CAEE26-63CD-43C1-845C-08D553705AD4}"/>
              </a:ext>
            </a:extLst>
          </p:cNvPr>
          <p:cNvSpPr/>
          <p:nvPr/>
        </p:nvSpPr>
        <p:spPr>
          <a:xfrm>
            <a:off x="-2692509" y="6189140"/>
            <a:ext cx="700461" cy="297517"/>
          </a:xfrm>
          <a:prstGeom prst="rect">
            <a:avLst/>
          </a:prstGeom>
          <a:solidFill>
            <a:srgbClr val="0033B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080412CC-0A91-4197-8113-0A33AC372E35}"/>
              </a:ext>
            </a:extLst>
          </p:cNvPr>
          <p:cNvSpPr/>
          <p:nvPr/>
        </p:nvSpPr>
        <p:spPr>
          <a:xfrm>
            <a:off x="-3398069" y="6189140"/>
            <a:ext cx="705560" cy="297517"/>
          </a:xfrm>
          <a:prstGeom prst="rect">
            <a:avLst/>
          </a:prstGeom>
          <a:solidFill>
            <a:srgbClr val="0A00C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3E8F3622-653B-4FFD-9932-8D9815568C72}"/>
              </a:ext>
            </a:extLst>
          </p:cNvPr>
          <p:cNvSpPr/>
          <p:nvPr/>
        </p:nvSpPr>
        <p:spPr>
          <a:xfrm>
            <a:off x="-1992048" y="6186830"/>
            <a:ext cx="700461" cy="297517"/>
          </a:xfrm>
          <a:prstGeom prst="rect">
            <a:avLst/>
          </a:prstGeom>
          <a:solidFill>
            <a:srgbClr val="01288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C1A06EE2-5A44-45B5-AFE7-84090FDDCA7D}"/>
              </a:ext>
            </a:extLst>
          </p:cNvPr>
          <p:cNvSpPr/>
          <p:nvPr/>
        </p:nvSpPr>
        <p:spPr>
          <a:xfrm>
            <a:off x="-1291588" y="6186830"/>
            <a:ext cx="700461" cy="297517"/>
          </a:xfrm>
          <a:prstGeom prst="rect">
            <a:avLst/>
          </a:prstGeom>
          <a:solidFill>
            <a:srgbClr val="00095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5" name="文本框 124">
            <a:extLst>
              <a:ext uri="{FF2B5EF4-FFF2-40B4-BE49-F238E27FC236}">
                <a16:creationId xmlns:a16="http://schemas.microsoft.com/office/drawing/2014/main" id="{428063FA-B5CF-4B8F-AA21-365E11C7D7DF}"/>
              </a:ext>
            </a:extLst>
          </p:cNvPr>
          <p:cNvSpPr txBox="1"/>
          <p:nvPr/>
        </p:nvSpPr>
        <p:spPr>
          <a:xfrm>
            <a:off x="-2451159" y="5860568"/>
            <a:ext cx="974626" cy="2359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其他品牌颜色</a:t>
            </a:r>
          </a:p>
        </p:txBody>
      </p:sp>
      <p:grpSp>
        <p:nvGrpSpPr>
          <p:cNvPr id="126" name="组 209">
            <a:extLst>
              <a:ext uri="{FF2B5EF4-FFF2-40B4-BE49-F238E27FC236}">
                <a16:creationId xmlns:a16="http://schemas.microsoft.com/office/drawing/2014/main" id="{2FB29870-7F81-48E0-9CEF-A4F9AF2CF01E}"/>
              </a:ext>
            </a:extLst>
          </p:cNvPr>
          <p:cNvGrpSpPr/>
          <p:nvPr/>
        </p:nvGrpSpPr>
        <p:grpSpPr>
          <a:xfrm>
            <a:off x="-3398070" y="4458239"/>
            <a:ext cx="2806943" cy="351124"/>
            <a:chOff x="-3429000" y="9944467"/>
            <a:chExt cx="3171264" cy="702248"/>
          </a:xfrm>
        </p:grpSpPr>
        <p:sp>
          <p:nvSpPr>
            <p:cNvPr id="127" name="矩形 126">
              <a:extLst>
                <a:ext uri="{FF2B5EF4-FFF2-40B4-BE49-F238E27FC236}">
                  <a16:creationId xmlns:a16="http://schemas.microsoft.com/office/drawing/2014/main" id="{B7D53EEC-00C1-4825-99A6-08CF719DF747}"/>
                </a:ext>
              </a:extLst>
            </p:cNvPr>
            <p:cNvSpPr/>
            <p:nvPr userDrawn="1"/>
          </p:nvSpPr>
          <p:spPr>
            <a:xfrm>
              <a:off x="-2631863" y="9949089"/>
              <a:ext cx="791376" cy="697626"/>
            </a:xfrm>
            <a:prstGeom prst="rect">
              <a:avLst/>
            </a:prstGeom>
            <a:solidFill>
              <a:srgbClr val="FF59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28" name="矩形 127">
              <a:extLst>
                <a:ext uri="{FF2B5EF4-FFF2-40B4-BE49-F238E27FC236}">
                  <a16:creationId xmlns:a16="http://schemas.microsoft.com/office/drawing/2014/main" id="{8547D20C-4A1F-43AE-B576-4250DB583885}"/>
                </a:ext>
              </a:extLst>
            </p:cNvPr>
            <p:cNvSpPr/>
            <p:nvPr userDrawn="1"/>
          </p:nvSpPr>
          <p:spPr>
            <a:xfrm>
              <a:off x="-3429000" y="9949089"/>
              <a:ext cx="797137" cy="697626"/>
            </a:xfrm>
            <a:prstGeom prst="rect">
              <a:avLst/>
            </a:prstGeom>
            <a:solidFill>
              <a:srgbClr val="FFA31E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29" name="矩形 128">
              <a:extLst>
                <a:ext uri="{FF2B5EF4-FFF2-40B4-BE49-F238E27FC236}">
                  <a16:creationId xmlns:a16="http://schemas.microsoft.com/office/drawing/2014/main" id="{174380BC-E7A0-46C6-8245-8422C3CC3A2C}"/>
                </a:ext>
              </a:extLst>
            </p:cNvPr>
            <p:cNvSpPr/>
            <p:nvPr userDrawn="1"/>
          </p:nvSpPr>
          <p:spPr>
            <a:xfrm>
              <a:off x="-1840486" y="9944467"/>
              <a:ext cx="791376" cy="697626"/>
            </a:xfrm>
            <a:prstGeom prst="rect">
              <a:avLst/>
            </a:prstGeom>
            <a:solidFill>
              <a:srgbClr val="DE4F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30" name="矩形 129">
              <a:extLst>
                <a:ext uri="{FF2B5EF4-FFF2-40B4-BE49-F238E27FC236}">
                  <a16:creationId xmlns:a16="http://schemas.microsoft.com/office/drawing/2014/main" id="{067A59BF-B646-4495-A0E0-B17C14DD70C6}"/>
                </a:ext>
              </a:extLst>
            </p:cNvPr>
            <p:cNvSpPr/>
            <p:nvPr userDrawn="1"/>
          </p:nvSpPr>
          <p:spPr>
            <a:xfrm>
              <a:off x="-1049112" y="9944467"/>
              <a:ext cx="791376" cy="697626"/>
            </a:xfrm>
            <a:prstGeom prst="rect">
              <a:avLst/>
            </a:prstGeom>
            <a:solidFill>
              <a:srgbClr val="C646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31" name="文本框 130">
            <a:extLst>
              <a:ext uri="{FF2B5EF4-FFF2-40B4-BE49-F238E27FC236}">
                <a16:creationId xmlns:a16="http://schemas.microsoft.com/office/drawing/2014/main" id="{059083EE-0C5A-4126-8F96-915D2D3F88DF}"/>
              </a:ext>
            </a:extLst>
          </p:cNvPr>
          <p:cNvSpPr txBox="1"/>
          <p:nvPr/>
        </p:nvSpPr>
        <p:spPr>
          <a:xfrm>
            <a:off x="-2387041" y="4185714"/>
            <a:ext cx="846387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Xiaomi 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sp>
        <p:nvSpPr>
          <p:cNvPr id="132" name="矩形 131">
            <a:extLst>
              <a:ext uri="{FF2B5EF4-FFF2-40B4-BE49-F238E27FC236}">
                <a16:creationId xmlns:a16="http://schemas.microsoft.com/office/drawing/2014/main" id="{E8116737-AAAE-4BCE-8881-10CB2A77DABC}"/>
              </a:ext>
            </a:extLst>
          </p:cNvPr>
          <p:cNvSpPr/>
          <p:nvPr/>
        </p:nvSpPr>
        <p:spPr>
          <a:xfrm>
            <a:off x="-2692509" y="5337669"/>
            <a:ext cx="700461" cy="297517"/>
          </a:xfrm>
          <a:prstGeom prst="rect">
            <a:avLst/>
          </a:prstGeom>
          <a:solidFill>
            <a:srgbClr val="348DF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3" name="矩形 132">
            <a:extLst>
              <a:ext uri="{FF2B5EF4-FFF2-40B4-BE49-F238E27FC236}">
                <a16:creationId xmlns:a16="http://schemas.microsoft.com/office/drawing/2014/main" id="{7A954988-FFFD-42E5-8B51-FCBE92D28D06}"/>
              </a:ext>
            </a:extLst>
          </p:cNvPr>
          <p:cNvSpPr/>
          <p:nvPr/>
        </p:nvSpPr>
        <p:spPr>
          <a:xfrm>
            <a:off x="-3398069" y="5337669"/>
            <a:ext cx="705560" cy="297517"/>
          </a:xfrm>
          <a:prstGeom prst="rect">
            <a:avLst/>
          </a:prstGeom>
          <a:solidFill>
            <a:srgbClr val="0FFBF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4" name="矩形 133">
            <a:extLst>
              <a:ext uri="{FF2B5EF4-FFF2-40B4-BE49-F238E27FC236}">
                <a16:creationId xmlns:a16="http://schemas.microsoft.com/office/drawing/2014/main" id="{3EA3EE07-DE7A-4C07-A3C3-9CB6FF53FFC7}"/>
              </a:ext>
            </a:extLst>
          </p:cNvPr>
          <p:cNvSpPr/>
          <p:nvPr/>
        </p:nvSpPr>
        <p:spPr>
          <a:xfrm>
            <a:off x="-1992048" y="5335358"/>
            <a:ext cx="700461" cy="297517"/>
          </a:xfrm>
          <a:prstGeom prst="rect">
            <a:avLst/>
          </a:prstGeom>
          <a:solidFill>
            <a:srgbClr val="705EE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5" name="矩形 134">
            <a:extLst>
              <a:ext uri="{FF2B5EF4-FFF2-40B4-BE49-F238E27FC236}">
                <a16:creationId xmlns:a16="http://schemas.microsoft.com/office/drawing/2014/main" id="{B0142FF1-C457-425F-9461-F99BA4ED7F2C}"/>
              </a:ext>
            </a:extLst>
          </p:cNvPr>
          <p:cNvSpPr/>
          <p:nvPr/>
        </p:nvSpPr>
        <p:spPr>
          <a:xfrm>
            <a:off x="-1291588" y="5335358"/>
            <a:ext cx="700461" cy="297517"/>
          </a:xfrm>
          <a:prstGeom prst="rect">
            <a:avLst/>
          </a:prstGeom>
          <a:solidFill>
            <a:srgbClr val="A837D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6" name="文本框 135">
            <a:extLst>
              <a:ext uri="{FF2B5EF4-FFF2-40B4-BE49-F238E27FC236}">
                <a16:creationId xmlns:a16="http://schemas.microsoft.com/office/drawing/2014/main" id="{6786003C-F295-407F-95FD-87D4EA3FE4BD}"/>
              </a:ext>
            </a:extLst>
          </p:cNvPr>
          <p:cNvSpPr txBox="1"/>
          <p:nvPr/>
        </p:nvSpPr>
        <p:spPr>
          <a:xfrm>
            <a:off x="-2371009" y="5037185"/>
            <a:ext cx="814325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Honor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sp>
        <p:nvSpPr>
          <p:cNvPr id="137" name="矩形 136">
            <a:extLst>
              <a:ext uri="{FF2B5EF4-FFF2-40B4-BE49-F238E27FC236}">
                <a16:creationId xmlns:a16="http://schemas.microsoft.com/office/drawing/2014/main" id="{52B2DFBC-29F4-40E0-B57F-ED2468E83996}"/>
              </a:ext>
            </a:extLst>
          </p:cNvPr>
          <p:cNvSpPr/>
          <p:nvPr/>
        </p:nvSpPr>
        <p:spPr>
          <a:xfrm>
            <a:off x="12494948" y="1401939"/>
            <a:ext cx="1673075" cy="297517"/>
          </a:xfrm>
          <a:prstGeom prst="rect">
            <a:avLst/>
          </a:prstGeom>
          <a:solidFill>
            <a:srgbClr val="00C9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8" name="矩形 137">
            <a:extLst>
              <a:ext uri="{FF2B5EF4-FFF2-40B4-BE49-F238E27FC236}">
                <a16:creationId xmlns:a16="http://schemas.microsoft.com/office/drawing/2014/main" id="{86F1494F-C83C-4E42-87C8-F4526856CF96}"/>
              </a:ext>
            </a:extLst>
          </p:cNvPr>
          <p:cNvSpPr/>
          <p:nvPr/>
        </p:nvSpPr>
        <p:spPr>
          <a:xfrm>
            <a:off x="12494948" y="1827004"/>
            <a:ext cx="1673075" cy="297517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9" name="矩形 138">
            <a:extLst>
              <a:ext uri="{FF2B5EF4-FFF2-40B4-BE49-F238E27FC236}">
                <a16:creationId xmlns:a16="http://schemas.microsoft.com/office/drawing/2014/main" id="{EFAEA67C-5D47-4C50-9C55-07175ADF1CF2}"/>
              </a:ext>
            </a:extLst>
          </p:cNvPr>
          <p:cNvSpPr/>
          <p:nvPr/>
        </p:nvSpPr>
        <p:spPr>
          <a:xfrm>
            <a:off x="12494948" y="2245700"/>
            <a:ext cx="1673075" cy="297517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0" name="矩形 139">
            <a:extLst>
              <a:ext uri="{FF2B5EF4-FFF2-40B4-BE49-F238E27FC236}">
                <a16:creationId xmlns:a16="http://schemas.microsoft.com/office/drawing/2014/main" id="{3926C737-6B32-41A0-98B3-E7E4E6061067}"/>
              </a:ext>
            </a:extLst>
          </p:cNvPr>
          <p:cNvSpPr/>
          <p:nvPr/>
        </p:nvSpPr>
        <p:spPr>
          <a:xfrm>
            <a:off x="12494948" y="2664397"/>
            <a:ext cx="1673075" cy="297517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1" name="矩形 140">
            <a:extLst>
              <a:ext uri="{FF2B5EF4-FFF2-40B4-BE49-F238E27FC236}">
                <a16:creationId xmlns:a16="http://schemas.microsoft.com/office/drawing/2014/main" id="{29A2D7E8-8E99-44D6-A2C5-759047C797D7}"/>
              </a:ext>
            </a:extLst>
          </p:cNvPr>
          <p:cNvSpPr/>
          <p:nvPr/>
        </p:nvSpPr>
        <p:spPr>
          <a:xfrm>
            <a:off x="12494948" y="3086546"/>
            <a:ext cx="1673075" cy="297517"/>
          </a:xfrm>
          <a:prstGeom prst="rect">
            <a:avLst/>
          </a:prstGeom>
          <a:solidFill>
            <a:srgbClr val="F0B51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2" name="矩形 141">
            <a:extLst>
              <a:ext uri="{FF2B5EF4-FFF2-40B4-BE49-F238E27FC236}">
                <a16:creationId xmlns:a16="http://schemas.microsoft.com/office/drawing/2014/main" id="{511A0ED4-9628-44D9-8F67-CAB08B15C33F}"/>
              </a:ext>
            </a:extLst>
          </p:cNvPr>
          <p:cNvSpPr/>
          <p:nvPr/>
        </p:nvSpPr>
        <p:spPr>
          <a:xfrm>
            <a:off x="12494948" y="3488918"/>
            <a:ext cx="1673075" cy="297517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3" name="文本框 142">
            <a:extLst>
              <a:ext uri="{FF2B5EF4-FFF2-40B4-BE49-F238E27FC236}">
                <a16:creationId xmlns:a16="http://schemas.microsoft.com/office/drawing/2014/main" id="{3A9CE24F-2BCB-43B3-A3AB-1411BE09EB25}"/>
              </a:ext>
            </a:extLst>
          </p:cNvPr>
          <p:cNvSpPr txBox="1"/>
          <p:nvPr/>
        </p:nvSpPr>
        <p:spPr>
          <a:xfrm>
            <a:off x="12619797" y="3522997"/>
            <a:ext cx="1440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vivo</a:t>
            </a:r>
            <a:r>
              <a:rPr kumimoji="1" lang="zh-CN" altLang="en-US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 </a:t>
            </a:r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NEX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D5EFEBF7-A366-48BC-9B99-124902AD53AF}"/>
              </a:ext>
            </a:extLst>
          </p:cNvPr>
          <p:cNvSpPr txBox="1"/>
          <p:nvPr/>
        </p:nvSpPr>
        <p:spPr>
          <a:xfrm>
            <a:off x="12653667" y="3111825"/>
            <a:ext cx="1407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vivo</a:t>
            </a:r>
            <a:r>
              <a:rPr kumimoji="1" lang="zh-CN" altLang="en-US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 </a:t>
            </a:r>
            <a:r>
              <a:rPr kumimoji="1" lang="en-US" altLang="zh-CN" sz="1400" b="0" i="0" dirty="0" err="1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iQOO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grpSp>
        <p:nvGrpSpPr>
          <p:cNvPr id="145" name="组 65">
            <a:extLst>
              <a:ext uri="{FF2B5EF4-FFF2-40B4-BE49-F238E27FC236}">
                <a16:creationId xmlns:a16="http://schemas.microsoft.com/office/drawing/2014/main" id="{78886D46-F137-4D1D-B6BD-BEEFFC897379}"/>
              </a:ext>
            </a:extLst>
          </p:cNvPr>
          <p:cNvGrpSpPr/>
          <p:nvPr/>
        </p:nvGrpSpPr>
        <p:grpSpPr>
          <a:xfrm>
            <a:off x="-3400879" y="2739059"/>
            <a:ext cx="2809752" cy="348813"/>
            <a:chOff x="5058585" y="17714855"/>
            <a:chExt cx="4833751" cy="515167"/>
          </a:xfrm>
        </p:grpSpPr>
        <p:sp>
          <p:nvSpPr>
            <p:cNvPr id="146" name="矩形 145">
              <a:extLst>
                <a:ext uri="{FF2B5EF4-FFF2-40B4-BE49-F238E27FC236}">
                  <a16:creationId xmlns:a16="http://schemas.microsoft.com/office/drawing/2014/main" id="{F5EDAF70-7F14-43F6-B5E3-4415EEA310BB}"/>
                </a:ext>
              </a:extLst>
            </p:cNvPr>
            <p:cNvSpPr/>
            <p:nvPr userDrawn="1"/>
          </p:nvSpPr>
          <p:spPr>
            <a:xfrm>
              <a:off x="7494283" y="17714855"/>
              <a:ext cx="1199027" cy="515167"/>
            </a:xfrm>
            <a:prstGeom prst="rect">
              <a:avLst/>
            </a:prstGeom>
            <a:solidFill>
              <a:srgbClr val="00394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47" name="矩形 146">
              <a:extLst>
                <a:ext uri="{FF2B5EF4-FFF2-40B4-BE49-F238E27FC236}">
                  <a16:creationId xmlns:a16="http://schemas.microsoft.com/office/drawing/2014/main" id="{61CEC496-210D-4351-A90B-ADC6B435DB5E}"/>
                </a:ext>
              </a:extLst>
            </p:cNvPr>
            <p:cNvSpPr/>
            <p:nvPr userDrawn="1"/>
          </p:nvSpPr>
          <p:spPr>
            <a:xfrm>
              <a:off x="5058585" y="17714855"/>
              <a:ext cx="1215431" cy="515167"/>
            </a:xfrm>
            <a:prstGeom prst="rect">
              <a:avLst/>
            </a:prstGeom>
            <a:solidFill>
              <a:srgbClr val="00C87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48" name="矩形 147">
              <a:extLst>
                <a:ext uri="{FF2B5EF4-FFF2-40B4-BE49-F238E27FC236}">
                  <a16:creationId xmlns:a16="http://schemas.microsoft.com/office/drawing/2014/main" id="{E8394EB2-B65F-4590-BC56-2DEF9490873E}"/>
                </a:ext>
              </a:extLst>
            </p:cNvPr>
            <p:cNvSpPr/>
            <p:nvPr userDrawn="1"/>
          </p:nvSpPr>
          <p:spPr>
            <a:xfrm>
              <a:off x="8693309" y="17714855"/>
              <a:ext cx="1199027" cy="515167"/>
            </a:xfrm>
            <a:prstGeom prst="rect">
              <a:avLst/>
            </a:prstGeom>
            <a:solidFill>
              <a:srgbClr val="0070C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49" name="矩形 148">
              <a:extLst>
                <a:ext uri="{FF2B5EF4-FFF2-40B4-BE49-F238E27FC236}">
                  <a16:creationId xmlns:a16="http://schemas.microsoft.com/office/drawing/2014/main" id="{148222B2-96FA-4870-8FAF-92278301D5A0}"/>
                </a:ext>
              </a:extLst>
            </p:cNvPr>
            <p:cNvSpPr/>
            <p:nvPr userDrawn="1"/>
          </p:nvSpPr>
          <p:spPr>
            <a:xfrm>
              <a:off x="6267324" y="17714855"/>
              <a:ext cx="1215431" cy="515167"/>
            </a:xfrm>
            <a:prstGeom prst="rect">
              <a:avLst/>
            </a:prstGeom>
            <a:solidFill>
              <a:srgbClr val="66DECD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50" name="文本框 149">
            <a:extLst>
              <a:ext uri="{FF2B5EF4-FFF2-40B4-BE49-F238E27FC236}">
                <a16:creationId xmlns:a16="http://schemas.microsoft.com/office/drawing/2014/main" id="{CA990CC1-0372-4631-BD53-FFD250E8D139}"/>
              </a:ext>
            </a:extLst>
          </p:cNvPr>
          <p:cNvSpPr txBox="1"/>
          <p:nvPr/>
        </p:nvSpPr>
        <p:spPr>
          <a:xfrm>
            <a:off x="-2350175" y="2455919"/>
            <a:ext cx="772648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 err="1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Oppo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grpSp>
        <p:nvGrpSpPr>
          <p:cNvPr id="151" name="组 88">
            <a:extLst>
              <a:ext uri="{FF2B5EF4-FFF2-40B4-BE49-F238E27FC236}">
                <a16:creationId xmlns:a16="http://schemas.microsoft.com/office/drawing/2014/main" id="{5C72FF8E-7076-4A65-9083-EA2AB5EFB26B}"/>
              </a:ext>
            </a:extLst>
          </p:cNvPr>
          <p:cNvGrpSpPr/>
          <p:nvPr/>
        </p:nvGrpSpPr>
        <p:grpSpPr>
          <a:xfrm>
            <a:off x="-3388739" y="3603967"/>
            <a:ext cx="2797612" cy="348813"/>
            <a:chOff x="10651243" y="17726064"/>
            <a:chExt cx="4775839" cy="526796"/>
          </a:xfrm>
        </p:grpSpPr>
        <p:sp>
          <p:nvSpPr>
            <p:cNvPr id="152" name="矩形 151">
              <a:extLst>
                <a:ext uri="{FF2B5EF4-FFF2-40B4-BE49-F238E27FC236}">
                  <a16:creationId xmlns:a16="http://schemas.microsoft.com/office/drawing/2014/main" id="{BDDC4288-CE49-47F8-8346-4F04B6321DEB}"/>
                </a:ext>
              </a:extLst>
            </p:cNvPr>
            <p:cNvSpPr/>
            <p:nvPr userDrawn="1"/>
          </p:nvSpPr>
          <p:spPr>
            <a:xfrm>
              <a:off x="14228056" y="17726064"/>
              <a:ext cx="1199026" cy="526796"/>
            </a:xfrm>
            <a:prstGeom prst="rect">
              <a:avLst/>
            </a:prstGeom>
            <a:solidFill>
              <a:srgbClr val="FF757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53" name="矩形 152">
              <a:extLst>
                <a:ext uri="{FF2B5EF4-FFF2-40B4-BE49-F238E27FC236}">
                  <a16:creationId xmlns:a16="http://schemas.microsoft.com/office/drawing/2014/main" id="{76FF4F58-E76F-4D91-AADE-26FB1B2A7962}"/>
                </a:ext>
              </a:extLst>
            </p:cNvPr>
            <p:cNvSpPr/>
            <p:nvPr userDrawn="1"/>
          </p:nvSpPr>
          <p:spPr>
            <a:xfrm>
              <a:off x="11850271" y="17726064"/>
              <a:ext cx="1199026" cy="526796"/>
            </a:xfrm>
            <a:prstGeom prst="rect">
              <a:avLst/>
            </a:prstGeom>
            <a:solidFill>
              <a:srgbClr val="7A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54" name="矩形 153">
              <a:extLst>
                <a:ext uri="{FF2B5EF4-FFF2-40B4-BE49-F238E27FC236}">
                  <a16:creationId xmlns:a16="http://schemas.microsoft.com/office/drawing/2014/main" id="{B76174BF-F8E2-43BE-B9D8-E760331A6E0D}"/>
                </a:ext>
              </a:extLst>
            </p:cNvPr>
            <p:cNvSpPr/>
            <p:nvPr userDrawn="1"/>
          </p:nvSpPr>
          <p:spPr>
            <a:xfrm>
              <a:off x="10651243" y="17726064"/>
              <a:ext cx="1199026" cy="526796"/>
            </a:xfrm>
            <a:prstGeom prst="rect">
              <a:avLst/>
            </a:prstGeom>
            <a:solidFill>
              <a:srgbClr val="FF3219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55" name="矩形 154">
              <a:extLst>
                <a:ext uri="{FF2B5EF4-FFF2-40B4-BE49-F238E27FC236}">
                  <a16:creationId xmlns:a16="http://schemas.microsoft.com/office/drawing/2014/main" id="{E6755A15-8461-4FAD-A44A-B00A5966F672}"/>
                </a:ext>
              </a:extLst>
            </p:cNvPr>
            <p:cNvSpPr/>
            <p:nvPr userDrawn="1"/>
          </p:nvSpPr>
          <p:spPr>
            <a:xfrm>
              <a:off x="13035753" y="17726064"/>
              <a:ext cx="1199026" cy="526796"/>
            </a:xfrm>
            <a:prstGeom prst="rect">
              <a:avLst/>
            </a:prstGeom>
            <a:solidFill>
              <a:srgbClr val="36121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56" name="文本框 155">
            <a:extLst>
              <a:ext uri="{FF2B5EF4-FFF2-40B4-BE49-F238E27FC236}">
                <a16:creationId xmlns:a16="http://schemas.microsoft.com/office/drawing/2014/main" id="{F97E3E23-E438-4C50-AF76-4D672A4E190B}"/>
              </a:ext>
            </a:extLst>
          </p:cNvPr>
          <p:cNvSpPr txBox="1"/>
          <p:nvPr/>
        </p:nvSpPr>
        <p:spPr>
          <a:xfrm>
            <a:off x="-2403072" y="3324009"/>
            <a:ext cx="878446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Huawei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sp>
        <p:nvSpPr>
          <p:cNvPr id="157" name="文本框 156">
            <a:extLst>
              <a:ext uri="{FF2B5EF4-FFF2-40B4-BE49-F238E27FC236}">
                <a16:creationId xmlns:a16="http://schemas.microsoft.com/office/drawing/2014/main" id="{C6832770-6E47-42BA-AC84-7E1F9C210598}"/>
              </a:ext>
            </a:extLst>
          </p:cNvPr>
          <p:cNvSpPr txBox="1"/>
          <p:nvPr/>
        </p:nvSpPr>
        <p:spPr>
          <a:xfrm>
            <a:off x="-2663134" y="3673193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P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58" name="文本框 157">
            <a:extLst>
              <a:ext uri="{FF2B5EF4-FFF2-40B4-BE49-F238E27FC236}">
                <a16:creationId xmlns:a16="http://schemas.microsoft.com/office/drawing/2014/main" id="{F653F43E-0991-476A-9678-190E90E34B3C}"/>
              </a:ext>
            </a:extLst>
          </p:cNvPr>
          <p:cNvSpPr txBox="1"/>
          <p:nvPr/>
        </p:nvSpPr>
        <p:spPr>
          <a:xfrm>
            <a:off x="-1954176" y="3667432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Mate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59" name="文本框 158">
            <a:extLst>
              <a:ext uri="{FF2B5EF4-FFF2-40B4-BE49-F238E27FC236}">
                <a16:creationId xmlns:a16="http://schemas.microsoft.com/office/drawing/2014/main" id="{C0CBB01A-910A-44C7-A536-292554DA85D0}"/>
              </a:ext>
            </a:extLst>
          </p:cNvPr>
          <p:cNvSpPr txBox="1"/>
          <p:nvPr/>
        </p:nvSpPr>
        <p:spPr>
          <a:xfrm>
            <a:off x="-1293545" y="3668248"/>
            <a:ext cx="702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Nova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60" name="文本框 159">
            <a:extLst>
              <a:ext uri="{FF2B5EF4-FFF2-40B4-BE49-F238E27FC236}">
                <a16:creationId xmlns:a16="http://schemas.microsoft.com/office/drawing/2014/main" id="{1E5679E1-2B31-4FDA-91F9-7C12CF82FD20}"/>
              </a:ext>
            </a:extLst>
          </p:cNvPr>
          <p:cNvSpPr txBox="1"/>
          <p:nvPr/>
        </p:nvSpPr>
        <p:spPr>
          <a:xfrm>
            <a:off x="-1263986" y="2800229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R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61" name="文本框 160">
            <a:extLst>
              <a:ext uri="{FF2B5EF4-FFF2-40B4-BE49-F238E27FC236}">
                <a16:creationId xmlns:a16="http://schemas.microsoft.com/office/drawing/2014/main" id="{9A2B7A85-667A-475E-A961-D0D009227BB3}"/>
              </a:ext>
            </a:extLst>
          </p:cNvPr>
          <p:cNvSpPr txBox="1"/>
          <p:nvPr/>
        </p:nvSpPr>
        <p:spPr>
          <a:xfrm>
            <a:off x="-1991764" y="2829531"/>
            <a:ext cx="7103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Find X</a:t>
            </a:r>
          </a:p>
          <a:p>
            <a:pPr algn="ctr"/>
            <a:endParaRPr kumimoji="1" lang="zh-CN" altLang="en-US" sz="9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62" name="文本框 161">
            <a:extLst>
              <a:ext uri="{FF2B5EF4-FFF2-40B4-BE49-F238E27FC236}">
                <a16:creationId xmlns:a16="http://schemas.microsoft.com/office/drawing/2014/main" id="{41245889-D887-458C-9EA7-751F77DD16C6}"/>
              </a:ext>
            </a:extLst>
          </p:cNvPr>
          <p:cNvSpPr txBox="1"/>
          <p:nvPr/>
        </p:nvSpPr>
        <p:spPr>
          <a:xfrm>
            <a:off x="-2663935" y="2807423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K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63" name="文本框 162">
            <a:extLst>
              <a:ext uri="{FF2B5EF4-FFF2-40B4-BE49-F238E27FC236}">
                <a16:creationId xmlns:a16="http://schemas.microsoft.com/office/drawing/2014/main" id="{998DFA5A-28BE-4E3B-9100-B317DD0B8183}"/>
              </a:ext>
            </a:extLst>
          </p:cNvPr>
          <p:cNvSpPr txBox="1"/>
          <p:nvPr/>
        </p:nvSpPr>
        <p:spPr>
          <a:xfrm>
            <a:off x="12250725" y="924379"/>
            <a:ext cx="2208397" cy="2359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vivo</a:t>
            </a: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2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pic>
        <p:nvPicPr>
          <p:cNvPr id="63" name="图片 62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5745" y="317694"/>
            <a:ext cx="979635" cy="25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244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94">
          <p15:clr>
            <a:srgbClr val="FBAE40"/>
          </p15:clr>
        </p15:guide>
        <p15:guide id="2" pos="354">
          <p15:clr>
            <a:srgbClr val="FBAE40"/>
          </p15:clr>
        </p15:guide>
        <p15:guide id="3" pos="14620">
          <p15:clr>
            <a:srgbClr val="FBAE40"/>
          </p15:clr>
        </p15:guide>
        <p15:guide id="4" pos="15006">
          <p15:clr>
            <a:srgbClr val="FBAE40"/>
          </p15:clr>
        </p15:guide>
        <p15:guide id="5" orient="horz" pos="8153">
          <p15:clr>
            <a:srgbClr val="FBAE40"/>
          </p15:clr>
        </p15:guide>
        <p15:guide id="6" orient="horz" pos="487">
          <p15:clr>
            <a:srgbClr val="FBAE40"/>
          </p15:clr>
        </p15:guide>
        <p15:guide id="7" orient="horz" pos="168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#3目录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占位符 2"/>
          <p:cNvSpPr>
            <a:spLocks noGrp="1"/>
          </p:cNvSpPr>
          <p:nvPr>
            <p:ph type="body" sz="quarter" idx="28" hasCustomPrompt="1"/>
          </p:nvPr>
        </p:nvSpPr>
        <p:spPr>
          <a:xfrm>
            <a:off x="829594" y="1996021"/>
            <a:ext cx="10477388" cy="4475423"/>
          </a:xfrm>
        </p:spPr>
        <p:txBody>
          <a:bodyPr>
            <a:normAutofit/>
          </a:bodyPr>
          <a:lstStyle>
            <a:lvl1pPr marL="371475" marR="0" indent="-371475" algn="l" defTabSz="914355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vivo type CN简 Regular" panose="02000500000000000000" pitchFamily="50" charset="-122"/>
                <a:ea typeface="vivo type CN简 Regular" panose="02000500000000000000" pitchFamily="50" charset="-122"/>
                <a:cs typeface="vivo type CN简 Regular" panose="02000500000000000000" pitchFamily="50" charset="-122"/>
              </a:defRPr>
            </a:lvl1pPr>
            <a:lvl2pPr marL="457177" indent="0">
              <a:buNone/>
              <a:defRPr sz="1800" b="0" i="0">
                <a:solidFill>
                  <a:schemeClr val="bg1"/>
                </a:solidFill>
                <a:latin typeface="vivo type CNS" charset="-122"/>
                <a:ea typeface="vivo type CNS" charset="-122"/>
                <a:cs typeface="vivo type CNS" charset="-122"/>
              </a:defRPr>
            </a:lvl2pPr>
            <a:lvl3pPr marL="914355" indent="0">
              <a:buNone/>
              <a:defRPr sz="1800" b="0" i="0">
                <a:solidFill>
                  <a:schemeClr val="bg1"/>
                </a:solidFill>
                <a:latin typeface="vivo type CNS" charset="-122"/>
                <a:ea typeface="vivo type CNS" charset="-122"/>
                <a:cs typeface="vivo type CNS" charset="-122"/>
              </a:defRPr>
            </a:lvl3pPr>
            <a:lvl4pPr marL="1371532" indent="0">
              <a:buNone/>
              <a:defRPr sz="1800" b="0" i="0">
                <a:solidFill>
                  <a:schemeClr val="bg1"/>
                </a:solidFill>
                <a:latin typeface="vivo type CNS" charset="-122"/>
                <a:ea typeface="vivo type CNS" charset="-122"/>
                <a:cs typeface="vivo type CNS" charset="-122"/>
              </a:defRPr>
            </a:lvl4pPr>
            <a:lvl5pPr marL="1828709" indent="0">
              <a:buNone/>
              <a:defRPr sz="1800" b="0" i="0">
                <a:solidFill>
                  <a:schemeClr val="bg1"/>
                </a:solidFill>
                <a:latin typeface="vivo type CNS" charset="-122"/>
                <a:ea typeface="vivo type CNS" charset="-122"/>
                <a:cs typeface="vivo type CNS" charset="-122"/>
              </a:defRPr>
            </a:lvl5pPr>
          </a:lstStyle>
          <a:p>
            <a:pPr lvl="0"/>
            <a:r>
              <a:rPr kumimoji="1" lang="en-US" altLang="zh-CN" dirty="0"/>
              <a:t>topic one</a:t>
            </a:r>
          </a:p>
          <a:p>
            <a:pPr lvl="0"/>
            <a:r>
              <a:rPr kumimoji="1" lang="en-US" altLang="zh-CN" dirty="0"/>
              <a:t>topic two</a:t>
            </a:r>
          </a:p>
          <a:p>
            <a:pPr lvl="0"/>
            <a:r>
              <a:rPr kumimoji="1" lang="en-US" altLang="zh-CN" dirty="0"/>
              <a:t>topic three</a:t>
            </a:r>
          </a:p>
          <a:p>
            <a:pPr lvl="0"/>
            <a:r>
              <a:rPr kumimoji="1" lang="en-US" altLang="zh-CN" dirty="0"/>
              <a:t>topic four</a:t>
            </a:r>
          </a:p>
          <a:p>
            <a:pPr lvl="0"/>
            <a:r>
              <a:rPr kumimoji="1" lang="en-US" altLang="zh-CN" dirty="0"/>
              <a:t>topic five</a:t>
            </a:r>
            <a:r>
              <a:rPr kumimoji="1" lang="zh-CN" altLang="en-US" dirty="0"/>
              <a:t> </a:t>
            </a:r>
            <a:endParaRPr kumimoji="1" lang="en-US" altLang="zh-CN" dirty="0"/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10B9B1AB-B382-4CC9-8F80-619CCDA8A521}"/>
              </a:ext>
            </a:extLst>
          </p:cNvPr>
          <p:cNvSpPr/>
          <p:nvPr/>
        </p:nvSpPr>
        <p:spPr>
          <a:xfrm>
            <a:off x="-2595443" y="187627"/>
            <a:ext cx="12653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#</a:t>
            </a:r>
            <a:r>
              <a:rPr lang="zh-CN" altLang="en-US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竞品颜色</a:t>
            </a:r>
            <a:endParaRPr lang="zh-CN" altLang="en-US" sz="1600" dirty="0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11150520-F704-4828-88F3-B82D7570F590}"/>
              </a:ext>
            </a:extLst>
          </p:cNvPr>
          <p:cNvSpPr/>
          <p:nvPr/>
        </p:nvSpPr>
        <p:spPr>
          <a:xfrm>
            <a:off x="12698804" y="422275"/>
            <a:ext cx="12653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#</a:t>
            </a:r>
            <a:r>
              <a:rPr lang="zh-CN" altLang="en-US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品牌颜色</a:t>
            </a:r>
            <a:endParaRPr lang="zh-CN" altLang="en-US" sz="1600" dirty="0"/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3ECAC9EC-1AE6-4612-A54C-47CDDB8CC0A6}"/>
              </a:ext>
            </a:extLst>
          </p:cNvPr>
          <p:cNvSpPr txBox="1"/>
          <p:nvPr/>
        </p:nvSpPr>
        <p:spPr>
          <a:xfrm>
            <a:off x="-2354986" y="745116"/>
            <a:ext cx="782266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Apple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grpSp>
        <p:nvGrpSpPr>
          <p:cNvPr id="80" name="组 176">
            <a:extLst>
              <a:ext uri="{FF2B5EF4-FFF2-40B4-BE49-F238E27FC236}">
                <a16:creationId xmlns:a16="http://schemas.microsoft.com/office/drawing/2014/main" id="{4D5AF6A2-992F-4AB6-B46D-E010D2333868}"/>
              </a:ext>
            </a:extLst>
          </p:cNvPr>
          <p:cNvGrpSpPr/>
          <p:nvPr/>
        </p:nvGrpSpPr>
        <p:grpSpPr>
          <a:xfrm>
            <a:off x="-3386918" y="1009241"/>
            <a:ext cx="2795791" cy="348813"/>
            <a:chOff x="-5043485" y="1324983"/>
            <a:chExt cx="4785749" cy="538842"/>
          </a:xfrm>
        </p:grpSpPr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20C95AAA-7168-45DE-9FED-7539A71854D0}"/>
                </a:ext>
              </a:extLst>
            </p:cNvPr>
            <p:cNvSpPr/>
            <p:nvPr userDrawn="1"/>
          </p:nvSpPr>
          <p:spPr>
            <a:xfrm>
              <a:off x="-3854817" y="1324983"/>
              <a:ext cx="1199028" cy="53884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ADC2E225-220C-4C09-877A-B7A14D0BE689}"/>
                </a:ext>
              </a:extLst>
            </p:cNvPr>
            <p:cNvSpPr/>
            <p:nvPr userDrawn="1"/>
          </p:nvSpPr>
          <p:spPr>
            <a:xfrm>
              <a:off x="-2655789" y="1324983"/>
              <a:ext cx="1199028" cy="53884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C573EAFD-A5E0-4D7E-B210-B42B999764A4}"/>
                </a:ext>
              </a:extLst>
            </p:cNvPr>
            <p:cNvSpPr/>
            <p:nvPr userDrawn="1"/>
          </p:nvSpPr>
          <p:spPr>
            <a:xfrm>
              <a:off x="-5043485" y="1324983"/>
              <a:ext cx="1199028" cy="5388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10FE6F93-0007-43D3-AA0E-0D6558B4B463}"/>
                </a:ext>
              </a:extLst>
            </p:cNvPr>
            <p:cNvSpPr/>
            <p:nvPr userDrawn="1"/>
          </p:nvSpPr>
          <p:spPr>
            <a:xfrm>
              <a:off x="-1456764" y="1324983"/>
              <a:ext cx="1199028" cy="538842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85" name="文本框 84">
            <a:extLst>
              <a:ext uri="{FF2B5EF4-FFF2-40B4-BE49-F238E27FC236}">
                <a16:creationId xmlns:a16="http://schemas.microsoft.com/office/drawing/2014/main" id="{D027FE50-3805-4349-9E09-74059C898DDD}"/>
              </a:ext>
            </a:extLst>
          </p:cNvPr>
          <p:cNvSpPr txBox="1"/>
          <p:nvPr/>
        </p:nvSpPr>
        <p:spPr>
          <a:xfrm>
            <a:off x="-2456774" y="1587829"/>
            <a:ext cx="985847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Samsung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grpSp>
        <p:nvGrpSpPr>
          <p:cNvPr id="86" name="组 183">
            <a:extLst>
              <a:ext uri="{FF2B5EF4-FFF2-40B4-BE49-F238E27FC236}">
                <a16:creationId xmlns:a16="http://schemas.microsoft.com/office/drawing/2014/main" id="{BD0D0D00-3DC1-48F1-808A-C384BB56287B}"/>
              </a:ext>
            </a:extLst>
          </p:cNvPr>
          <p:cNvGrpSpPr/>
          <p:nvPr/>
        </p:nvGrpSpPr>
        <p:grpSpPr>
          <a:xfrm>
            <a:off x="-3386918" y="1862479"/>
            <a:ext cx="2795791" cy="348813"/>
            <a:chOff x="16164196" y="17668285"/>
            <a:chExt cx="4785749" cy="486635"/>
          </a:xfrm>
        </p:grpSpPr>
        <p:sp>
          <p:nvSpPr>
            <p:cNvPr id="108" name="矩形 107">
              <a:extLst>
                <a:ext uri="{FF2B5EF4-FFF2-40B4-BE49-F238E27FC236}">
                  <a16:creationId xmlns:a16="http://schemas.microsoft.com/office/drawing/2014/main" id="{52809213-BF8C-47D3-96AE-7DA83E2E8233}"/>
                </a:ext>
              </a:extLst>
            </p:cNvPr>
            <p:cNvSpPr/>
            <p:nvPr userDrawn="1"/>
          </p:nvSpPr>
          <p:spPr>
            <a:xfrm>
              <a:off x="17352864" y="17668285"/>
              <a:ext cx="1199028" cy="486635"/>
            </a:xfrm>
            <a:prstGeom prst="rect">
              <a:avLst/>
            </a:prstGeom>
            <a:solidFill>
              <a:srgbClr val="8C00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09" name="矩形 108">
              <a:extLst>
                <a:ext uri="{FF2B5EF4-FFF2-40B4-BE49-F238E27FC236}">
                  <a16:creationId xmlns:a16="http://schemas.microsoft.com/office/drawing/2014/main" id="{B99179F2-A31B-4D05-96CF-7D1124226C32}"/>
                </a:ext>
              </a:extLst>
            </p:cNvPr>
            <p:cNvSpPr/>
            <p:nvPr userDrawn="1"/>
          </p:nvSpPr>
          <p:spPr>
            <a:xfrm>
              <a:off x="18551892" y="17668285"/>
              <a:ext cx="1199028" cy="486635"/>
            </a:xfrm>
            <a:prstGeom prst="rect">
              <a:avLst/>
            </a:prstGeom>
            <a:solidFill>
              <a:srgbClr val="783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0" name="矩形 109">
              <a:extLst>
                <a:ext uri="{FF2B5EF4-FFF2-40B4-BE49-F238E27FC236}">
                  <a16:creationId xmlns:a16="http://schemas.microsoft.com/office/drawing/2014/main" id="{0B9B6B03-83B0-419C-9DA7-2FA51EBBDD13}"/>
                </a:ext>
              </a:extLst>
            </p:cNvPr>
            <p:cNvSpPr/>
            <p:nvPr userDrawn="1"/>
          </p:nvSpPr>
          <p:spPr>
            <a:xfrm>
              <a:off x="19750917" y="17668285"/>
              <a:ext cx="1199028" cy="486635"/>
            </a:xfrm>
            <a:prstGeom prst="rect">
              <a:avLst/>
            </a:prstGeom>
            <a:solidFill>
              <a:srgbClr val="6700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1" name="矩形 110">
              <a:extLst>
                <a:ext uri="{FF2B5EF4-FFF2-40B4-BE49-F238E27FC236}">
                  <a16:creationId xmlns:a16="http://schemas.microsoft.com/office/drawing/2014/main" id="{F7DB0DD0-FAC0-41F3-80BD-28A22A96BDBD}"/>
                </a:ext>
              </a:extLst>
            </p:cNvPr>
            <p:cNvSpPr/>
            <p:nvPr userDrawn="1"/>
          </p:nvSpPr>
          <p:spPr>
            <a:xfrm>
              <a:off x="16164196" y="17668285"/>
              <a:ext cx="1199028" cy="486635"/>
            </a:xfrm>
            <a:prstGeom prst="rect">
              <a:avLst/>
            </a:prstGeom>
            <a:solidFill>
              <a:srgbClr val="8C6D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12" name="矩形 111">
            <a:extLst>
              <a:ext uri="{FF2B5EF4-FFF2-40B4-BE49-F238E27FC236}">
                <a16:creationId xmlns:a16="http://schemas.microsoft.com/office/drawing/2014/main" id="{13F5CB69-59CB-4821-BFFA-81B10E9A74E2}"/>
              </a:ext>
            </a:extLst>
          </p:cNvPr>
          <p:cNvSpPr/>
          <p:nvPr/>
        </p:nvSpPr>
        <p:spPr>
          <a:xfrm>
            <a:off x="-2692509" y="6189140"/>
            <a:ext cx="700461" cy="297517"/>
          </a:xfrm>
          <a:prstGeom prst="rect">
            <a:avLst/>
          </a:prstGeom>
          <a:solidFill>
            <a:srgbClr val="0033B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id="{BEF71EDE-8808-41CD-8F3A-5061243B0EFA}"/>
              </a:ext>
            </a:extLst>
          </p:cNvPr>
          <p:cNvSpPr/>
          <p:nvPr/>
        </p:nvSpPr>
        <p:spPr>
          <a:xfrm>
            <a:off x="-3398069" y="6189140"/>
            <a:ext cx="705560" cy="297517"/>
          </a:xfrm>
          <a:prstGeom prst="rect">
            <a:avLst/>
          </a:prstGeom>
          <a:solidFill>
            <a:srgbClr val="0A00C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4" name="矩形 113">
            <a:extLst>
              <a:ext uri="{FF2B5EF4-FFF2-40B4-BE49-F238E27FC236}">
                <a16:creationId xmlns:a16="http://schemas.microsoft.com/office/drawing/2014/main" id="{41BFA55D-16ED-4990-B882-46534C21B6B6}"/>
              </a:ext>
            </a:extLst>
          </p:cNvPr>
          <p:cNvSpPr/>
          <p:nvPr/>
        </p:nvSpPr>
        <p:spPr>
          <a:xfrm>
            <a:off x="-1992048" y="6186830"/>
            <a:ext cx="700461" cy="297517"/>
          </a:xfrm>
          <a:prstGeom prst="rect">
            <a:avLst/>
          </a:prstGeom>
          <a:solidFill>
            <a:srgbClr val="01288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5" name="矩形 114">
            <a:extLst>
              <a:ext uri="{FF2B5EF4-FFF2-40B4-BE49-F238E27FC236}">
                <a16:creationId xmlns:a16="http://schemas.microsoft.com/office/drawing/2014/main" id="{004964B0-386F-4464-9334-09D445ABF992}"/>
              </a:ext>
            </a:extLst>
          </p:cNvPr>
          <p:cNvSpPr/>
          <p:nvPr/>
        </p:nvSpPr>
        <p:spPr>
          <a:xfrm>
            <a:off x="-1291588" y="6186830"/>
            <a:ext cx="700461" cy="297517"/>
          </a:xfrm>
          <a:prstGeom prst="rect">
            <a:avLst/>
          </a:prstGeom>
          <a:solidFill>
            <a:srgbClr val="00095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6" name="文本框 115">
            <a:extLst>
              <a:ext uri="{FF2B5EF4-FFF2-40B4-BE49-F238E27FC236}">
                <a16:creationId xmlns:a16="http://schemas.microsoft.com/office/drawing/2014/main" id="{F603B128-2110-4573-8978-966E705E2608}"/>
              </a:ext>
            </a:extLst>
          </p:cNvPr>
          <p:cNvSpPr txBox="1"/>
          <p:nvPr/>
        </p:nvSpPr>
        <p:spPr>
          <a:xfrm>
            <a:off x="-2451159" y="5860568"/>
            <a:ext cx="974626" cy="2359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其他品牌颜色</a:t>
            </a:r>
          </a:p>
        </p:txBody>
      </p:sp>
      <p:grpSp>
        <p:nvGrpSpPr>
          <p:cNvPr id="117" name="组 209">
            <a:extLst>
              <a:ext uri="{FF2B5EF4-FFF2-40B4-BE49-F238E27FC236}">
                <a16:creationId xmlns:a16="http://schemas.microsoft.com/office/drawing/2014/main" id="{52D3E151-D661-45E6-AE87-B02661E57B34}"/>
              </a:ext>
            </a:extLst>
          </p:cNvPr>
          <p:cNvGrpSpPr/>
          <p:nvPr/>
        </p:nvGrpSpPr>
        <p:grpSpPr>
          <a:xfrm>
            <a:off x="-3398070" y="4458239"/>
            <a:ext cx="2806943" cy="351124"/>
            <a:chOff x="-3429000" y="9944467"/>
            <a:chExt cx="3171264" cy="702248"/>
          </a:xfrm>
        </p:grpSpPr>
        <p:sp>
          <p:nvSpPr>
            <p:cNvPr id="118" name="矩形 117">
              <a:extLst>
                <a:ext uri="{FF2B5EF4-FFF2-40B4-BE49-F238E27FC236}">
                  <a16:creationId xmlns:a16="http://schemas.microsoft.com/office/drawing/2014/main" id="{46517A27-3177-492E-A0C0-890D5ED25089}"/>
                </a:ext>
              </a:extLst>
            </p:cNvPr>
            <p:cNvSpPr/>
            <p:nvPr userDrawn="1"/>
          </p:nvSpPr>
          <p:spPr>
            <a:xfrm>
              <a:off x="-2631863" y="9949089"/>
              <a:ext cx="791376" cy="697626"/>
            </a:xfrm>
            <a:prstGeom prst="rect">
              <a:avLst/>
            </a:prstGeom>
            <a:solidFill>
              <a:srgbClr val="FF59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矩形 118">
              <a:extLst>
                <a:ext uri="{FF2B5EF4-FFF2-40B4-BE49-F238E27FC236}">
                  <a16:creationId xmlns:a16="http://schemas.microsoft.com/office/drawing/2014/main" id="{3555E6AF-10EF-4BC6-B430-F29925C01DBB}"/>
                </a:ext>
              </a:extLst>
            </p:cNvPr>
            <p:cNvSpPr/>
            <p:nvPr userDrawn="1"/>
          </p:nvSpPr>
          <p:spPr>
            <a:xfrm>
              <a:off x="-3429000" y="9949089"/>
              <a:ext cx="797137" cy="697626"/>
            </a:xfrm>
            <a:prstGeom prst="rect">
              <a:avLst/>
            </a:prstGeom>
            <a:solidFill>
              <a:srgbClr val="FFA31E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20" name="矩形 119">
              <a:extLst>
                <a:ext uri="{FF2B5EF4-FFF2-40B4-BE49-F238E27FC236}">
                  <a16:creationId xmlns:a16="http://schemas.microsoft.com/office/drawing/2014/main" id="{9ABF9080-BAAF-4572-A6C3-E7B607280A52}"/>
                </a:ext>
              </a:extLst>
            </p:cNvPr>
            <p:cNvSpPr/>
            <p:nvPr userDrawn="1"/>
          </p:nvSpPr>
          <p:spPr>
            <a:xfrm>
              <a:off x="-1840486" y="9944467"/>
              <a:ext cx="791376" cy="697626"/>
            </a:xfrm>
            <a:prstGeom prst="rect">
              <a:avLst/>
            </a:prstGeom>
            <a:solidFill>
              <a:srgbClr val="DE4F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21" name="矩形 120">
              <a:extLst>
                <a:ext uri="{FF2B5EF4-FFF2-40B4-BE49-F238E27FC236}">
                  <a16:creationId xmlns:a16="http://schemas.microsoft.com/office/drawing/2014/main" id="{6C8B3564-AD3C-4F65-AC76-FD75B7E256A7}"/>
                </a:ext>
              </a:extLst>
            </p:cNvPr>
            <p:cNvSpPr/>
            <p:nvPr userDrawn="1"/>
          </p:nvSpPr>
          <p:spPr>
            <a:xfrm>
              <a:off x="-1049112" y="9944467"/>
              <a:ext cx="791376" cy="697626"/>
            </a:xfrm>
            <a:prstGeom prst="rect">
              <a:avLst/>
            </a:prstGeom>
            <a:solidFill>
              <a:srgbClr val="C646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22" name="文本框 121">
            <a:extLst>
              <a:ext uri="{FF2B5EF4-FFF2-40B4-BE49-F238E27FC236}">
                <a16:creationId xmlns:a16="http://schemas.microsoft.com/office/drawing/2014/main" id="{0A8473C8-5221-4BB9-810E-28061CBCC582}"/>
              </a:ext>
            </a:extLst>
          </p:cNvPr>
          <p:cNvSpPr txBox="1"/>
          <p:nvPr/>
        </p:nvSpPr>
        <p:spPr>
          <a:xfrm>
            <a:off x="-2387041" y="4185714"/>
            <a:ext cx="846387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Xiaomi 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2B0E3041-DC11-434F-9977-EB0478831DD5}"/>
              </a:ext>
            </a:extLst>
          </p:cNvPr>
          <p:cNvSpPr/>
          <p:nvPr/>
        </p:nvSpPr>
        <p:spPr>
          <a:xfrm>
            <a:off x="-2692509" y="5337669"/>
            <a:ext cx="700461" cy="297517"/>
          </a:xfrm>
          <a:prstGeom prst="rect">
            <a:avLst/>
          </a:prstGeom>
          <a:solidFill>
            <a:srgbClr val="348DF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F47426FD-26A8-4014-A483-5CFACE4AF929}"/>
              </a:ext>
            </a:extLst>
          </p:cNvPr>
          <p:cNvSpPr/>
          <p:nvPr/>
        </p:nvSpPr>
        <p:spPr>
          <a:xfrm>
            <a:off x="-3398069" y="5337669"/>
            <a:ext cx="705560" cy="297517"/>
          </a:xfrm>
          <a:prstGeom prst="rect">
            <a:avLst/>
          </a:prstGeom>
          <a:solidFill>
            <a:srgbClr val="0FFBF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5" name="矩形 124">
            <a:extLst>
              <a:ext uri="{FF2B5EF4-FFF2-40B4-BE49-F238E27FC236}">
                <a16:creationId xmlns:a16="http://schemas.microsoft.com/office/drawing/2014/main" id="{53FF9591-F9D0-4564-B535-12246599F4B7}"/>
              </a:ext>
            </a:extLst>
          </p:cNvPr>
          <p:cNvSpPr/>
          <p:nvPr/>
        </p:nvSpPr>
        <p:spPr>
          <a:xfrm>
            <a:off x="-1992048" y="5335358"/>
            <a:ext cx="700461" cy="297517"/>
          </a:xfrm>
          <a:prstGeom prst="rect">
            <a:avLst/>
          </a:prstGeom>
          <a:solidFill>
            <a:srgbClr val="705EE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6" name="矩形 125">
            <a:extLst>
              <a:ext uri="{FF2B5EF4-FFF2-40B4-BE49-F238E27FC236}">
                <a16:creationId xmlns:a16="http://schemas.microsoft.com/office/drawing/2014/main" id="{38417629-F35D-4898-98C5-1E61CA957BFC}"/>
              </a:ext>
            </a:extLst>
          </p:cNvPr>
          <p:cNvSpPr/>
          <p:nvPr/>
        </p:nvSpPr>
        <p:spPr>
          <a:xfrm>
            <a:off x="-1291588" y="5335358"/>
            <a:ext cx="700461" cy="297517"/>
          </a:xfrm>
          <a:prstGeom prst="rect">
            <a:avLst/>
          </a:prstGeom>
          <a:solidFill>
            <a:srgbClr val="A837D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7" name="文本框 126">
            <a:extLst>
              <a:ext uri="{FF2B5EF4-FFF2-40B4-BE49-F238E27FC236}">
                <a16:creationId xmlns:a16="http://schemas.microsoft.com/office/drawing/2014/main" id="{8100ED8E-C606-4DC2-A5AA-B65F41445596}"/>
              </a:ext>
            </a:extLst>
          </p:cNvPr>
          <p:cNvSpPr txBox="1"/>
          <p:nvPr/>
        </p:nvSpPr>
        <p:spPr>
          <a:xfrm>
            <a:off x="-2371009" y="5037185"/>
            <a:ext cx="814325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Honor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sp>
        <p:nvSpPr>
          <p:cNvPr id="128" name="矩形 127">
            <a:extLst>
              <a:ext uri="{FF2B5EF4-FFF2-40B4-BE49-F238E27FC236}">
                <a16:creationId xmlns:a16="http://schemas.microsoft.com/office/drawing/2014/main" id="{D0313E85-D569-46CC-B90D-5A88C3C1CF60}"/>
              </a:ext>
            </a:extLst>
          </p:cNvPr>
          <p:cNvSpPr/>
          <p:nvPr/>
        </p:nvSpPr>
        <p:spPr>
          <a:xfrm>
            <a:off x="12494948" y="1401939"/>
            <a:ext cx="1673075" cy="297517"/>
          </a:xfrm>
          <a:prstGeom prst="rect">
            <a:avLst/>
          </a:prstGeom>
          <a:solidFill>
            <a:srgbClr val="00C9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9" name="矩形 128">
            <a:extLst>
              <a:ext uri="{FF2B5EF4-FFF2-40B4-BE49-F238E27FC236}">
                <a16:creationId xmlns:a16="http://schemas.microsoft.com/office/drawing/2014/main" id="{E65CDD4F-32FD-4D9C-9D6C-23733EF7EB25}"/>
              </a:ext>
            </a:extLst>
          </p:cNvPr>
          <p:cNvSpPr/>
          <p:nvPr/>
        </p:nvSpPr>
        <p:spPr>
          <a:xfrm>
            <a:off x="12494948" y="1827004"/>
            <a:ext cx="1673075" cy="297517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0" name="矩形 129">
            <a:extLst>
              <a:ext uri="{FF2B5EF4-FFF2-40B4-BE49-F238E27FC236}">
                <a16:creationId xmlns:a16="http://schemas.microsoft.com/office/drawing/2014/main" id="{4825EA36-FC81-4BEA-A9C6-7C59407FCBD6}"/>
              </a:ext>
            </a:extLst>
          </p:cNvPr>
          <p:cNvSpPr/>
          <p:nvPr/>
        </p:nvSpPr>
        <p:spPr>
          <a:xfrm>
            <a:off x="12494948" y="2245700"/>
            <a:ext cx="1673075" cy="297517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1" name="矩形 130">
            <a:extLst>
              <a:ext uri="{FF2B5EF4-FFF2-40B4-BE49-F238E27FC236}">
                <a16:creationId xmlns:a16="http://schemas.microsoft.com/office/drawing/2014/main" id="{8287A932-DD1F-48D7-A7FF-959FE4F0FDB4}"/>
              </a:ext>
            </a:extLst>
          </p:cNvPr>
          <p:cNvSpPr/>
          <p:nvPr/>
        </p:nvSpPr>
        <p:spPr>
          <a:xfrm>
            <a:off x="12494948" y="2664397"/>
            <a:ext cx="1673075" cy="297517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2" name="矩形 131">
            <a:extLst>
              <a:ext uri="{FF2B5EF4-FFF2-40B4-BE49-F238E27FC236}">
                <a16:creationId xmlns:a16="http://schemas.microsoft.com/office/drawing/2014/main" id="{1482FF08-D849-43E8-8B43-496B1DEF3492}"/>
              </a:ext>
            </a:extLst>
          </p:cNvPr>
          <p:cNvSpPr/>
          <p:nvPr/>
        </p:nvSpPr>
        <p:spPr>
          <a:xfrm>
            <a:off x="12494948" y="3086546"/>
            <a:ext cx="1673075" cy="297517"/>
          </a:xfrm>
          <a:prstGeom prst="rect">
            <a:avLst/>
          </a:prstGeom>
          <a:solidFill>
            <a:srgbClr val="F0B51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3" name="矩形 132">
            <a:extLst>
              <a:ext uri="{FF2B5EF4-FFF2-40B4-BE49-F238E27FC236}">
                <a16:creationId xmlns:a16="http://schemas.microsoft.com/office/drawing/2014/main" id="{44CB13CA-E581-4046-BE0B-1E1182279CD2}"/>
              </a:ext>
            </a:extLst>
          </p:cNvPr>
          <p:cNvSpPr/>
          <p:nvPr/>
        </p:nvSpPr>
        <p:spPr>
          <a:xfrm>
            <a:off x="12494948" y="3488918"/>
            <a:ext cx="1673075" cy="297517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4" name="文本框 133">
            <a:extLst>
              <a:ext uri="{FF2B5EF4-FFF2-40B4-BE49-F238E27FC236}">
                <a16:creationId xmlns:a16="http://schemas.microsoft.com/office/drawing/2014/main" id="{4813E597-946B-4D64-8A6F-EBBC4345C7B1}"/>
              </a:ext>
            </a:extLst>
          </p:cNvPr>
          <p:cNvSpPr txBox="1"/>
          <p:nvPr/>
        </p:nvSpPr>
        <p:spPr>
          <a:xfrm>
            <a:off x="12619797" y="3522997"/>
            <a:ext cx="1440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vivo</a:t>
            </a:r>
            <a:r>
              <a:rPr kumimoji="1" lang="zh-CN" altLang="en-US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 </a:t>
            </a:r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NEX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35" name="文本框 134">
            <a:extLst>
              <a:ext uri="{FF2B5EF4-FFF2-40B4-BE49-F238E27FC236}">
                <a16:creationId xmlns:a16="http://schemas.microsoft.com/office/drawing/2014/main" id="{2B732240-537F-4FFE-BAC3-64761E378778}"/>
              </a:ext>
            </a:extLst>
          </p:cNvPr>
          <p:cNvSpPr txBox="1"/>
          <p:nvPr/>
        </p:nvSpPr>
        <p:spPr>
          <a:xfrm>
            <a:off x="12653667" y="3111825"/>
            <a:ext cx="1407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vivo</a:t>
            </a:r>
            <a:r>
              <a:rPr kumimoji="1" lang="zh-CN" altLang="en-US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 </a:t>
            </a:r>
            <a:r>
              <a:rPr kumimoji="1" lang="en-US" altLang="zh-CN" sz="1400" b="0" i="0" dirty="0" err="1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iQOO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grpSp>
        <p:nvGrpSpPr>
          <p:cNvPr id="136" name="组 65">
            <a:extLst>
              <a:ext uri="{FF2B5EF4-FFF2-40B4-BE49-F238E27FC236}">
                <a16:creationId xmlns:a16="http://schemas.microsoft.com/office/drawing/2014/main" id="{8A0C35CA-3244-47B6-9140-712279228D65}"/>
              </a:ext>
            </a:extLst>
          </p:cNvPr>
          <p:cNvGrpSpPr/>
          <p:nvPr/>
        </p:nvGrpSpPr>
        <p:grpSpPr>
          <a:xfrm>
            <a:off x="-3400879" y="2739059"/>
            <a:ext cx="2809752" cy="348813"/>
            <a:chOff x="5058585" y="17714855"/>
            <a:chExt cx="4833751" cy="515167"/>
          </a:xfrm>
        </p:grpSpPr>
        <p:sp>
          <p:nvSpPr>
            <p:cNvPr id="137" name="矩形 136">
              <a:extLst>
                <a:ext uri="{FF2B5EF4-FFF2-40B4-BE49-F238E27FC236}">
                  <a16:creationId xmlns:a16="http://schemas.microsoft.com/office/drawing/2014/main" id="{118CA912-6E3D-4EDA-AC47-C9147C035777}"/>
                </a:ext>
              </a:extLst>
            </p:cNvPr>
            <p:cNvSpPr/>
            <p:nvPr userDrawn="1"/>
          </p:nvSpPr>
          <p:spPr>
            <a:xfrm>
              <a:off x="7494283" y="17714855"/>
              <a:ext cx="1199027" cy="515167"/>
            </a:xfrm>
            <a:prstGeom prst="rect">
              <a:avLst/>
            </a:prstGeom>
            <a:solidFill>
              <a:srgbClr val="00394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38" name="矩形 137">
              <a:extLst>
                <a:ext uri="{FF2B5EF4-FFF2-40B4-BE49-F238E27FC236}">
                  <a16:creationId xmlns:a16="http://schemas.microsoft.com/office/drawing/2014/main" id="{FA7029D1-4ACD-4FDA-A58F-7F0A5EC6C808}"/>
                </a:ext>
              </a:extLst>
            </p:cNvPr>
            <p:cNvSpPr/>
            <p:nvPr userDrawn="1"/>
          </p:nvSpPr>
          <p:spPr>
            <a:xfrm>
              <a:off x="5058585" y="17714855"/>
              <a:ext cx="1215431" cy="515167"/>
            </a:xfrm>
            <a:prstGeom prst="rect">
              <a:avLst/>
            </a:prstGeom>
            <a:solidFill>
              <a:srgbClr val="00C87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39" name="矩形 138">
              <a:extLst>
                <a:ext uri="{FF2B5EF4-FFF2-40B4-BE49-F238E27FC236}">
                  <a16:creationId xmlns:a16="http://schemas.microsoft.com/office/drawing/2014/main" id="{AFFF5372-E360-4633-80E7-50A63F679682}"/>
                </a:ext>
              </a:extLst>
            </p:cNvPr>
            <p:cNvSpPr/>
            <p:nvPr userDrawn="1"/>
          </p:nvSpPr>
          <p:spPr>
            <a:xfrm>
              <a:off x="8693309" y="17714855"/>
              <a:ext cx="1199027" cy="515167"/>
            </a:xfrm>
            <a:prstGeom prst="rect">
              <a:avLst/>
            </a:prstGeom>
            <a:solidFill>
              <a:srgbClr val="0070C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40" name="矩形 139">
              <a:extLst>
                <a:ext uri="{FF2B5EF4-FFF2-40B4-BE49-F238E27FC236}">
                  <a16:creationId xmlns:a16="http://schemas.microsoft.com/office/drawing/2014/main" id="{DEB85AD8-4CB0-44E2-908C-139F79E39B0D}"/>
                </a:ext>
              </a:extLst>
            </p:cNvPr>
            <p:cNvSpPr/>
            <p:nvPr userDrawn="1"/>
          </p:nvSpPr>
          <p:spPr>
            <a:xfrm>
              <a:off x="6267324" y="17714855"/>
              <a:ext cx="1215431" cy="515167"/>
            </a:xfrm>
            <a:prstGeom prst="rect">
              <a:avLst/>
            </a:prstGeom>
            <a:solidFill>
              <a:srgbClr val="66DECD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41" name="文本框 140">
            <a:extLst>
              <a:ext uri="{FF2B5EF4-FFF2-40B4-BE49-F238E27FC236}">
                <a16:creationId xmlns:a16="http://schemas.microsoft.com/office/drawing/2014/main" id="{3481508B-E468-4D96-B010-0067FA573AD3}"/>
              </a:ext>
            </a:extLst>
          </p:cNvPr>
          <p:cNvSpPr txBox="1"/>
          <p:nvPr/>
        </p:nvSpPr>
        <p:spPr>
          <a:xfrm>
            <a:off x="-2350175" y="2455919"/>
            <a:ext cx="772648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 err="1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Oppo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grpSp>
        <p:nvGrpSpPr>
          <p:cNvPr id="142" name="组 88">
            <a:extLst>
              <a:ext uri="{FF2B5EF4-FFF2-40B4-BE49-F238E27FC236}">
                <a16:creationId xmlns:a16="http://schemas.microsoft.com/office/drawing/2014/main" id="{37731CC8-EEC8-4434-AA94-45A327DB7A14}"/>
              </a:ext>
            </a:extLst>
          </p:cNvPr>
          <p:cNvGrpSpPr/>
          <p:nvPr/>
        </p:nvGrpSpPr>
        <p:grpSpPr>
          <a:xfrm>
            <a:off x="-3388739" y="3603967"/>
            <a:ext cx="2797612" cy="348813"/>
            <a:chOff x="10651243" y="17726064"/>
            <a:chExt cx="4775839" cy="526796"/>
          </a:xfrm>
        </p:grpSpPr>
        <p:sp>
          <p:nvSpPr>
            <p:cNvPr id="143" name="矩形 142">
              <a:extLst>
                <a:ext uri="{FF2B5EF4-FFF2-40B4-BE49-F238E27FC236}">
                  <a16:creationId xmlns:a16="http://schemas.microsoft.com/office/drawing/2014/main" id="{45D61943-D118-4E8B-B732-D78A382B40C2}"/>
                </a:ext>
              </a:extLst>
            </p:cNvPr>
            <p:cNvSpPr/>
            <p:nvPr userDrawn="1"/>
          </p:nvSpPr>
          <p:spPr>
            <a:xfrm>
              <a:off x="14228056" y="17726064"/>
              <a:ext cx="1199026" cy="526796"/>
            </a:xfrm>
            <a:prstGeom prst="rect">
              <a:avLst/>
            </a:prstGeom>
            <a:solidFill>
              <a:srgbClr val="FF757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44" name="矩形 143">
              <a:extLst>
                <a:ext uri="{FF2B5EF4-FFF2-40B4-BE49-F238E27FC236}">
                  <a16:creationId xmlns:a16="http://schemas.microsoft.com/office/drawing/2014/main" id="{26EFCD55-EB58-4154-BDC7-18F74E2A6EBD}"/>
                </a:ext>
              </a:extLst>
            </p:cNvPr>
            <p:cNvSpPr/>
            <p:nvPr userDrawn="1"/>
          </p:nvSpPr>
          <p:spPr>
            <a:xfrm>
              <a:off x="11850271" y="17726064"/>
              <a:ext cx="1199026" cy="526796"/>
            </a:xfrm>
            <a:prstGeom prst="rect">
              <a:avLst/>
            </a:prstGeom>
            <a:solidFill>
              <a:srgbClr val="7A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45" name="矩形 144">
              <a:extLst>
                <a:ext uri="{FF2B5EF4-FFF2-40B4-BE49-F238E27FC236}">
                  <a16:creationId xmlns:a16="http://schemas.microsoft.com/office/drawing/2014/main" id="{E43D8CA4-CA5A-4A3D-96BF-C7635534B728}"/>
                </a:ext>
              </a:extLst>
            </p:cNvPr>
            <p:cNvSpPr/>
            <p:nvPr userDrawn="1"/>
          </p:nvSpPr>
          <p:spPr>
            <a:xfrm>
              <a:off x="10651243" y="17726064"/>
              <a:ext cx="1199026" cy="526796"/>
            </a:xfrm>
            <a:prstGeom prst="rect">
              <a:avLst/>
            </a:prstGeom>
            <a:solidFill>
              <a:srgbClr val="FF3219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46" name="矩形 145">
              <a:extLst>
                <a:ext uri="{FF2B5EF4-FFF2-40B4-BE49-F238E27FC236}">
                  <a16:creationId xmlns:a16="http://schemas.microsoft.com/office/drawing/2014/main" id="{A0055116-06D7-449B-B9E2-85664E93F836}"/>
                </a:ext>
              </a:extLst>
            </p:cNvPr>
            <p:cNvSpPr/>
            <p:nvPr userDrawn="1"/>
          </p:nvSpPr>
          <p:spPr>
            <a:xfrm>
              <a:off x="13035753" y="17726064"/>
              <a:ext cx="1199026" cy="526796"/>
            </a:xfrm>
            <a:prstGeom prst="rect">
              <a:avLst/>
            </a:prstGeom>
            <a:solidFill>
              <a:srgbClr val="36121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47" name="文本框 146">
            <a:extLst>
              <a:ext uri="{FF2B5EF4-FFF2-40B4-BE49-F238E27FC236}">
                <a16:creationId xmlns:a16="http://schemas.microsoft.com/office/drawing/2014/main" id="{97EC234F-15D3-4DDC-AC68-31EA0A6B3AA5}"/>
              </a:ext>
            </a:extLst>
          </p:cNvPr>
          <p:cNvSpPr txBox="1"/>
          <p:nvPr/>
        </p:nvSpPr>
        <p:spPr>
          <a:xfrm>
            <a:off x="-2403072" y="3324009"/>
            <a:ext cx="878446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Huawei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sp>
        <p:nvSpPr>
          <p:cNvPr id="148" name="文本框 147">
            <a:extLst>
              <a:ext uri="{FF2B5EF4-FFF2-40B4-BE49-F238E27FC236}">
                <a16:creationId xmlns:a16="http://schemas.microsoft.com/office/drawing/2014/main" id="{D82D77BE-6C48-4D7D-85EB-68F973E790A3}"/>
              </a:ext>
            </a:extLst>
          </p:cNvPr>
          <p:cNvSpPr txBox="1"/>
          <p:nvPr/>
        </p:nvSpPr>
        <p:spPr>
          <a:xfrm>
            <a:off x="-2663134" y="3673193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P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49" name="文本框 148">
            <a:extLst>
              <a:ext uri="{FF2B5EF4-FFF2-40B4-BE49-F238E27FC236}">
                <a16:creationId xmlns:a16="http://schemas.microsoft.com/office/drawing/2014/main" id="{3430A7FE-971C-4DA5-9511-9A8A6E027F73}"/>
              </a:ext>
            </a:extLst>
          </p:cNvPr>
          <p:cNvSpPr txBox="1"/>
          <p:nvPr/>
        </p:nvSpPr>
        <p:spPr>
          <a:xfrm>
            <a:off x="-1954176" y="3667432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Mate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50" name="文本框 149">
            <a:extLst>
              <a:ext uri="{FF2B5EF4-FFF2-40B4-BE49-F238E27FC236}">
                <a16:creationId xmlns:a16="http://schemas.microsoft.com/office/drawing/2014/main" id="{DE0CEA62-B9C4-43F5-8DFA-252FC82C4D51}"/>
              </a:ext>
            </a:extLst>
          </p:cNvPr>
          <p:cNvSpPr txBox="1"/>
          <p:nvPr/>
        </p:nvSpPr>
        <p:spPr>
          <a:xfrm>
            <a:off x="-1293545" y="3668248"/>
            <a:ext cx="702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Nova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51" name="文本框 150">
            <a:extLst>
              <a:ext uri="{FF2B5EF4-FFF2-40B4-BE49-F238E27FC236}">
                <a16:creationId xmlns:a16="http://schemas.microsoft.com/office/drawing/2014/main" id="{A4121989-FD79-45A4-BD74-A4A7A695EE98}"/>
              </a:ext>
            </a:extLst>
          </p:cNvPr>
          <p:cNvSpPr txBox="1"/>
          <p:nvPr/>
        </p:nvSpPr>
        <p:spPr>
          <a:xfrm>
            <a:off x="-1263986" y="2800229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R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52" name="文本框 151">
            <a:extLst>
              <a:ext uri="{FF2B5EF4-FFF2-40B4-BE49-F238E27FC236}">
                <a16:creationId xmlns:a16="http://schemas.microsoft.com/office/drawing/2014/main" id="{E2A8EC44-45B3-4268-BC43-A69AFDD50872}"/>
              </a:ext>
            </a:extLst>
          </p:cNvPr>
          <p:cNvSpPr txBox="1"/>
          <p:nvPr/>
        </p:nvSpPr>
        <p:spPr>
          <a:xfrm>
            <a:off x="-1991764" y="2829531"/>
            <a:ext cx="7103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Find X</a:t>
            </a:r>
          </a:p>
          <a:p>
            <a:pPr algn="ctr"/>
            <a:endParaRPr kumimoji="1" lang="zh-CN" altLang="en-US" sz="9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53" name="文本框 152">
            <a:extLst>
              <a:ext uri="{FF2B5EF4-FFF2-40B4-BE49-F238E27FC236}">
                <a16:creationId xmlns:a16="http://schemas.microsoft.com/office/drawing/2014/main" id="{1BB46D51-94FA-4395-97F8-BC39410BE00F}"/>
              </a:ext>
            </a:extLst>
          </p:cNvPr>
          <p:cNvSpPr txBox="1"/>
          <p:nvPr/>
        </p:nvSpPr>
        <p:spPr>
          <a:xfrm>
            <a:off x="-2663935" y="2807423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K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54" name="文本框 153">
            <a:extLst>
              <a:ext uri="{FF2B5EF4-FFF2-40B4-BE49-F238E27FC236}">
                <a16:creationId xmlns:a16="http://schemas.microsoft.com/office/drawing/2014/main" id="{5AD3E42D-F7A3-466A-8AF8-C27D5CE5BD15}"/>
              </a:ext>
            </a:extLst>
          </p:cNvPr>
          <p:cNvSpPr txBox="1"/>
          <p:nvPr/>
        </p:nvSpPr>
        <p:spPr>
          <a:xfrm>
            <a:off x="12250725" y="924379"/>
            <a:ext cx="2208397" cy="2359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vivo</a:t>
            </a: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2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pic>
        <p:nvPicPr>
          <p:cNvPr id="63" name="图片 6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5745" y="317694"/>
            <a:ext cx="979635" cy="257702"/>
          </a:xfrm>
          <a:prstGeom prst="rect">
            <a:avLst/>
          </a:prstGeom>
        </p:spPr>
      </p:pic>
      <p:sp>
        <p:nvSpPr>
          <p:cNvPr id="62" name="Textplatzhalter 8"/>
          <p:cNvSpPr>
            <a:spLocks noGrp="1"/>
          </p:cNvSpPr>
          <p:nvPr>
            <p:ph type="body" sz="quarter" idx="38" hasCustomPrompt="1"/>
          </p:nvPr>
        </p:nvSpPr>
        <p:spPr>
          <a:xfrm>
            <a:off x="818265" y="793944"/>
            <a:ext cx="5399968" cy="4568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700" b="0" i="0" cap="none" baseline="0">
                <a:solidFill>
                  <a:schemeClr val="tx1"/>
                </a:solidFill>
                <a:latin typeface="vivo type CN简 Regular" panose="02000500000000000000" pitchFamily="50" charset="-122"/>
                <a:ea typeface="vivo type CN简 Regular" panose="02000500000000000000" pitchFamily="50" charset="-122"/>
                <a:cs typeface="vivo type CN简 Regular" panose="02000500000000000000" pitchFamily="50" charset="-122"/>
              </a:defRPr>
            </a:lvl1pPr>
          </a:lstStyle>
          <a:p>
            <a:pPr lvl="0"/>
            <a:r>
              <a:rPr lang="zh-CN" altLang="en-US" noProof="0" dirty="0"/>
              <a:t>目录 </a:t>
            </a:r>
            <a:r>
              <a:rPr lang="en-US" altLang="zh-CN" noProof="0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974585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orient="horz" pos="487">
          <p15:clr>
            <a:srgbClr val="FBAE40"/>
          </p15:clr>
        </p15:guide>
        <p15:guide id="10" pos="1057">
          <p15:clr>
            <a:srgbClr val="FBAE40"/>
          </p15:clr>
        </p15:guide>
        <p15:guide id="19" orient="horz" pos="2506">
          <p15:clr>
            <a:srgbClr val="FBAE40"/>
          </p15:clr>
        </p15:guide>
        <p15:guide id="20" pos="7453">
          <p15:clr>
            <a:srgbClr val="FBAE40"/>
          </p15:clr>
        </p15:guide>
        <p15:guide id="21" pos="7906">
          <p15:clr>
            <a:srgbClr val="FBAE40"/>
          </p15:clr>
        </p15:guide>
        <p15:guide id="23" orient="horz" pos="8153">
          <p15:clr>
            <a:srgbClr val="FBAE40"/>
          </p15:clr>
        </p15:guide>
        <p15:guide id="24" orient="horz" pos="150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#6标题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5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>
              <a:latin typeface="vivo type CN简 Regular" panose="02000500000000000000" charset="-122"/>
              <a:ea typeface="vivo type CN简 Regular" panose="02000500000000000000" charset="-122"/>
            </a:endParaRPr>
          </a:p>
        </p:txBody>
      </p:sp>
      <p:sp>
        <p:nvSpPr>
          <p:cNvPr id="36" name="Textplatzhalter 3"/>
          <p:cNvSpPr>
            <a:spLocks noGrp="1"/>
          </p:cNvSpPr>
          <p:nvPr>
            <p:ph type="body" sz="quarter" idx="26" hasCustomPrompt="1"/>
          </p:nvPr>
        </p:nvSpPr>
        <p:spPr>
          <a:xfrm>
            <a:off x="569156" y="2183384"/>
            <a:ext cx="7604082" cy="47339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Font typeface="+mj-lt"/>
              <a:buNone/>
              <a:defRPr sz="3600" b="0" i="0" spc="-75" baseline="0">
                <a:solidFill>
                  <a:schemeClr val="bg1"/>
                </a:solidFill>
                <a:latin typeface="vivo type CN简 Regular" panose="02000500000000000000" pitchFamily="50" charset="-122"/>
                <a:ea typeface="vivo type CN简 Regular" panose="02000500000000000000" pitchFamily="50" charset="-122"/>
                <a:cs typeface="vivo type CN简 Regular" panose="02000500000000000000" pitchFamily="50" charset="-122"/>
              </a:defRPr>
            </a:lvl1pPr>
          </a:lstStyle>
          <a:p>
            <a:pPr lvl="0"/>
            <a:r>
              <a:rPr kumimoji="1" lang="en-US" altLang="zh-CN" dirty="0"/>
              <a:t>Topic one </a:t>
            </a:r>
            <a:r>
              <a:rPr kumimoji="1" lang="zh-CN" altLang="en-US" dirty="0"/>
              <a:t>标题此处添加</a:t>
            </a:r>
            <a:endParaRPr kumimoji="1" lang="en-US" altLang="zh-CN" dirty="0"/>
          </a:p>
        </p:txBody>
      </p:sp>
      <p:sp>
        <p:nvSpPr>
          <p:cNvPr id="37" name="Textplatzhalter 3"/>
          <p:cNvSpPr>
            <a:spLocks noGrp="1"/>
          </p:cNvSpPr>
          <p:nvPr>
            <p:ph type="body" sz="quarter" idx="27" hasCustomPrompt="1"/>
          </p:nvPr>
        </p:nvSpPr>
        <p:spPr>
          <a:xfrm>
            <a:off x="568518" y="2857771"/>
            <a:ext cx="11036862" cy="690276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2000" b="0" i="0" spc="-75" baseline="0">
                <a:solidFill>
                  <a:srgbClr val="E5E5E5"/>
                </a:solidFill>
                <a:latin typeface="vivo type CN简 Regular" panose="02000500000000000000" pitchFamily="50" charset="-122"/>
                <a:ea typeface="vivo type CN简 Regular" panose="02000500000000000000" pitchFamily="50" charset="-122"/>
                <a:cs typeface="vivo type CN简 Regular" panose="02000500000000000000" pitchFamily="50" charset="-122"/>
              </a:defRPr>
            </a:lvl1pPr>
          </a:lstStyle>
          <a:p>
            <a:pPr lvl="0"/>
            <a:r>
              <a:rPr lang="zh-CN" altLang="en-US" noProof="0" dirty="0"/>
              <a:t>副标题可在此处添加</a:t>
            </a:r>
            <a:endParaRPr lang="en-US" altLang="zh-CN" noProof="0" dirty="0"/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CEB88033-3EF7-44C7-8146-CF92308196CE}"/>
              </a:ext>
            </a:extLst>
          </p:cNvPr>
          <p:cNvSpPr/>
          <p:nvPr/>
        </p:nvSpPr>
        <p:spPr>
          <a:xfrm>
            <a:off x="-2595443" y="187627"/>
            <a:ext cx="12653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#</a:t>
            </a:r>
            <a:r>
              <a:rPr lang="zh-CN" altLang="en-US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竞品颜色</a:t>
            </a:r>
            <a:endParaRPr lang="zh-CN" altLang="en-US" sz="1600" dirty="0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4C400EA4-E108-4EDD-A3E2-341E8FF64D53}"/>
              </a:ext>
            </a:extLst>
          </p:cNvPr>
          <p:cNvSpPr/>
          <p:nvPr/>
        </p:nvSpPr>
        <p:spPr>
          <a:xfrm>
            <a:off x="12698804" y="422275"/>
            <a:ext cx="12653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#</a:t>
            </a:r>
            <a:r>
              <a:rPr lang="zh-CN" altLang="en-US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品牌颜色</a:t>
            </a:r>
            <a:endParaRPr lang="zh-CN" altLang="en-US" sz="1600" dirty="0"/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BE5BC632-589E-4C28-830A-A655166B6A45}"/>
              </a:ext>
            </a:extLst>
          </p:cNvPr>
          <p:cNvSpPr txBox="1"/>
          <p:nvPr/>
        </p:nvSpPr>
        <p:spPr>
          <a:xfrm>
            <a:off x="-2354986" y="745116"/>
            <a:ext cx="782266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Apple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grpSp>
        <p:nvGrpSpPr>
          <p:cNvPr id="80" name="组 176">
            <a:extLst>
              <a:ext uri="{FF2B5EF4-FFF2-40B4-BE49-F238E27FC236}">
                <a16:creationId xmlns:a16="http://schemas.microsoft.com/office/drawing/2014/main" id="{86E67D91-D473-4FD9-8F42-0A2CD6E4406C}"/>
              </a:ext>
            </a:extLst>
          </p:cNvPr>
          <p:cNvGrpSpPr/>
          <p:nvPr/>
        </p:nvGrpSpPr>
        <p:grpSpPr>
          <a:xfrm>
            <a:off x="-3386918" y="1009241"/>
            <a:ext cx="2795791" cy="348813"/>
            <a:chOff x="-5043485" y="1324983"/>
            <a:chExt cx="4785749" cy="538842"/>
          </a:xfrm>
        </p:grpSpPr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5FCC12B1-9FD9-44AD-99B2-F04DF7A06AFB}"/>
                </a:ext>
              </a:extLst>
            </p:cNvPr>
            <p:cNvSpPr/>
            <p:nvPr userDrawn="1"/>
          </p:nvSpPr>
          <p:spPr>
            <a:xfrm>
              <a:off x="-3854817" y="1324983"/>
              <a:ext cx="1199028" cy="53884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F8C330E6-C550-4384-8651-9430FE59B7AA}"/>
                </a:ext>
              </a:extLst>
            </p:cNvPr>
            <p:cNvSpPr/>
            <p:nvPr userDrawn="1"/>
          </p:nvSpPr>
          <p:spPr>
            <a:xfrm>
              <a:off x="-2655789" y="1324983"/>
              <a:ext cx="1199028" cy="53884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8D7CDE7B-DBDC-4D7F-9BCF-E920A7E0712B}"/>
                </a:ext>
              </a:extLst>
            </p:cNvPr>
            <p:cNvSpPr/>
            <p:nvPr userDrawn="1"/>
          </p:nvSpPr>
          <p:spPr>
            <a:xfrm>
              <a:off x="-5043485" y="1324983"/>
              <a:ext cx="1199028" cy="5388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10844673-F8BB-4AF7-9702-8CD5E2EE2EF0}"/>
                </a:ext>
              </a:extLst>
            </p:cNvPr>
            <p:cNvSpPr/>
            <p:nvPr userDrawn="1"/>
          </p:nvSpPr>
          <p:spPr>
            <a:xfrm>
              <a:off x="-1456764" y="1324983"/>
              <a:ext cx="1199028" cy="538842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85" name="文本框 84">
            <a:extLst>
              <a:ext uri="{FF2B5EF4-FFF2-40B4-BE49-F238E27FC236}">
                <a16:creationId xmlns:a16="http://schemas.microsoft.com/office/drawing/2014/main" id="{50FBF189-DD7B-4B6B-9EBA-017DE5AB1333}"/>
              </a:ext>
            </a:extLst>
          </p:cNvPr>
          <p:cNvSpPr txBox="1"/>
          <p:nvPr/>
        </p:nvSpPr>
        <p:spPr>
          <a:xfrm>
            <a:off x="-2456774" y="1587829"/>
            <a:ext cx="985847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Samsung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grpSp>
        <p:nvGrpSpPr>
          <p:cNvPr id="86" name="组 183">
            <a:extLst>
              <a:ext uri="{FF2B5EF4-FFF2-40B4-BE49-F238E27FC236}">
                <a16:creationId xmlns:a16="http://schemas.microsoft.com/office/drawing/2014/main" id="{F702E2FE-CDF9-4E41-9DCE-27CA46FC1EAF}"/>
              </a:ext>
            </a:extLst>
          </p:cNvPr>
          <p:cNvGrpSpPr/>
          <p:nvPr/>
        </p:nvGrpSpPr>
        <p:grpSpPr>
          <a:xfrm>
            <a:off x="-3386918" y="1862479"/>
            <a:ext cx="2795791" cy="348813"/>
            <a:chOff x="16164196" y="17668285"/>
            <a:chExt cx="4785749" cy="486635"/>
          </a:xfrm>
        </p:grpSpPr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655D6614-CBF8-4E92-8634-B7D7D96E2935}"/>
                </a:ext>
              </a:extLst>
            </p:cNvPr>
            <p:cNvSpPr/>
            <p:nvPr userDrawn="1"/>
          </p:nvSpPr>
          <p:spPr>
            <a:xfrm>
              <a:off x="17352864" y="17668285"/>
              <a:ext cx="1199028" cy="486635"/>
            </a:xfrm>
            <a:prstGeom prst="rect">
              <a:avLst/>
            </a:prstGeom>
            <a:solidFill>
              <a:srgbClr val="8C00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885DF26E-619E-480C-91F0-ECF1F05FB5E0}"/>
                </a:ext>
              </a:extLst>
            </p:cNvPr>
            <p:cNvSpPr/>
            <p:nvPr userDrawn="1"/>
          </p:nvSpPr>
          <p:spPr>
            <a:xfrm>
              <a:off x="18551892" y="17668285"/>
              <a:ext cx="1199028" cy="486635"/>
            </a:xfrm>
            <a:prstGeom prst="rect">
              <a:avLst/>
            </a:prstGeom>
            <a:solidFill>
              <a:srgbClr val="783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90" name="矩形 89">
              <a:extLst>
                <a:ext uri="{FF2B5EF4-FFF2-40B4-BE49-F238E27FC236}">
                  <a16:creationId xmlns:a16="http://schemas.microsoft.com/office/drawing/2014/main" id="{8E5E2AEB-4820-4A09-9D42-74673E9FD61D}"/>
                </a:ext>
              </a:extLst>
            </p:cNvPr>
            <p:cNvSpPr/>
            <p:nvPr userDrawn="1"/>
          </p:nvSpPr>
          <p:spPr>
            <a:xfrm>
              <a:off x="19750917" y="17668285"/>
              <a:ext cx="1199028" cy="486635"/>
            </a:xfrm>
            <a:prstGeom prst="rect">
              <a:avLst/>
            </a:prstGeom>
            <a:solidFill>
              <a:srgbClr val="6700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0" name="矩形 109">
              <a:extLst>
                <a:ext uri="{FF2B5EF4-FFF2-40B4-BE49-F238E27FC236}">
                  <a16:creationId xmlns:a16="http://schemas.microsoft.com/office/drawing/2014/main" id="{614D5E87-1163-471B-BB85-E6D8DCF19DFF}"/>
                </a:ext>
              </a:extLst>
            </p:cNvPr>
            <p:cNvSpPr/>
            <p:nvPr userDrawn="1"/>
          </p:nvSpPr>
          <p:spPr>
            <a:xfrm>
              <a:off x="16164196" y="17668285"/>
              <a:ext cx="1199028" cy="486635"/>
            </a:xfrm>
            <a:prstGeom prst="rect">
              <a:avLst/>
            </a:prstGeom>
            <a:solidFill>
              <a:srgbClr val="8C6D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11" name="矩形 110">
            <a:extLst>
              <a:ext uri="{FF2B5EF4-FFF2-40B4-BE49-F238E27FC236}">
                <a16:creationId xmlns:a16="http://schemas.microsoft.com/office/drawing/2014/main" id="{4A108570-45D7-469F-ADB6-28EB5A957BA5}"/>
              </a:ext>
            </a:extLst>
          </p:cNvPr>
          <p:cNvSpPr/>
          <p:nvPr/>
        </p:nvSpPr>
        <p:spPr>
          <a:xfrm>
            <a:off x="-2692509" y="6189140"/>
            <a:ext cx="700461" cy="297517"/>
          </a:xfrm>
          <a:prstGeom prst="rect">
            <a:avLst/>
          </a:prstGeom>
          <a:solidFill>
            <a:srgbClr val="0033B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2" name="矩形 111">
            <a:extLst>
              <a:ext uri="{FF2B5EF4-FFF2-40B4-BE49-F238E27FC236}">
                <a16:creationId xmlns:a16="http://schemas.microsoft.com/office/drawing/2014/main" id="{159F6079-B703-4FE5-A55B-B6FFD0CD4A40}"/>
              </a:ext>
            </a:extLst>
          </p:cNvPr>
          <p:cNvSpPr/>
          <p:nvPr/>
        </p:nvSpPr>
        <p:spPr>
          <a:xfrm>
            <a:off x="-3398069" y="6189140"/>
            <a:ext cx="705560" cy="297517"/>
          </a:xfrm>
          <a:prstGeom prst="rect">
            <a:avLst/>
          </a:prstGeom>
          <a:solidFill>
            <a:srgbClr val="0A00C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id="{7419A378-6038-45DB-A037-6F49707A7D26}"/>
              </a:ext>
            </a:extLst>
          </p:cNvPr>
          <p:cNvSpPr/>
          <p:nvPr/>
        </p:nvSpPr>
        <p:spPr>
          <a:xfrm>
            <a:off x="-1992048" y="6186830"/>
            <a:ext cx="700461" cy="297517"/>
          </a:xfrm>
          <a:prstGeom prst="rect">
            <a:avLst/>
          </a:prstGeom>
          <a:solidFill>
            <a:srgbClr val="01288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4" name="矩形 113">
            <a:extLst>
              <a:ext uri="{FF2B5EF4-FFF2-40B4-BE49-F238E27FC236}">
                <a16:creationId xmlns:a16="http://schemas.microsoft.com/office/drawing/2014/main" id="{0584E0D4-D63A-4032-B903-666F307ECA7E}"/>
              </a:ext>
            </a:extLst>
          </p:cNvPr>
          <p:cNvSpPr/>
          <p:nvPr/>
        </p:nvSpPr>
        <p:spPr>
          <a:xfrm>
            <a:off x="-1291588" y="6186830"/>
            <a:ext cx="700461" cy="297517"/>
          </a:xfrm>
          <a:prstGeom prst="rect">
            <a:avLst/>
          </a:prstGeom>
          <a:solidFill>
            <a:srgbClr val="00095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5" name="文本框 114">
            <a:extLst>
              <a:ext uri="{FF2B5EF4-FFF2-40B4-BE49-F238E27FC236}">
                <a16:creationId xmlns:a16="http://schemas.microsoft.com/office/drawing/2014/main" id="{96DC6D93-FBF7-40FD-BC8E-C4AF81963922}"/>
              </a:ext>
            </a:extLst>
          </p:cNvPr>
          <p:cNvSpPr txBox="1"/>
          <p:nvPr/>
        </p:nvSpPr>
        <p:spPr>
          <a:xfrm>
            <a:off x="-2451159" y="5860568"/>
            <a:ext cx="974626" cy="2359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其他品牌颜色</a:t>
            </a:r>
          </a:p>
        </p:txBody>
      </p:sp>
      <p:grpSp>
        <p:nvGrpSpPr>
          <p:cNvPr id="116" name="组 209">
            <a:extLst>
              <a:ext uri="{FF2B5EF4-FFF2-40B4-BE49-F238E27FC236}">
                <a16:creationId xmlns:a16="http://schemas.microsoft.com/office/drawing/2014/main" id="{17605BEF-1C0B-4B6C-97F7-CA794C83BB6A}"/>
              </a:ext>
            </a:extLst>
          </p:cNvPr>
          <p:cNvGrpSpPr/>
          <p:nvPr/>
        </p:nvGrpSpPr>
        <p:grpSpPr>
          <a:xfrm>
            <a:off x="-3398070" y="4458239"/>
            <a:ext cx="2806943" cy="351124"/>
            <a:chOff x="-3429000" y="9944467"/>
            <a:chExt cx="3171264" cy="702248"/>
          </a:xfrm>
        </p:grpSpPr>
        <p:sp>
          <p:nvSpPr>
            <p:cNvPr id="117" name="矩形 116">
              <a:extLst>
                <a:ext uri="{FF2B5EF4-FFF2-40B4-BE49-F238E27FC236}">
                  <a16:creationId xmlns:a16="http://schemas.microsoft.com/office/drawing/2014/main" id="{17C5556B-873F-4B35-9FF4-6F8B03546318}"/>
                </a:ext>
              </a:extLst>
            </p:cNvPr>
            <p:cNvSpPr/>
            <p:nvPr userDrawn="1"/>
          </p:nvSpPr>
          <p:spPr>
            <a:xfrm>
              <a:off x="-2631863" y="9949089"/>
              <a:ext cx="791376" cy="697626"/>
            </a:xfrm>
            <a:prstGeom prst="rect">
              <a:avLst/>
            </a:prstGeom>
            <a:solidFill>
              <a:srgbClr val="FF59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8" name="矩形 117">
              <a:extLst>
                <a:ext uri="{FF2B5EF4-FFF2-40B4-BE49-F238E27FC236}">
                  <a16:creationId xmlns:a16="http://schemas.microsoft.com/office/drawing/2014/main" id="{11179AD7-7768-4521-AF13-3B751CB0E9B3}"/>
                </a:ext>
              </a:extLst>
            </p:cNvPr>
            <p:cNvSpPr/>
            <p:nvPr userDrawn="1"/>
          </p:nvSpPr>
          <p:spPr>
            <a:xfrm>
              <a:off x="-3429000" y="9949089"/>
              <a:ext cx="797137" cy="697626"/>
            </a:xfrm>
            <a:prstGeom prst="rect">
              <a:avLst/>
            </a:prstGeom>
            <a:solidFill>
              <a:srgbClr val="FFA31E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矩形 118">
              <a:extLst>
                <a:ext uri="{FF2B5EF4-FFF2-40B4-BE49-F238E27FC236}">
                  <a16:creationId xmlns:a16="http://schemas.microsoft.com/office/drawing/2014/main" id="{4FBB74DB-D77F-483F-9C8E-D5E5B94ED41C}"/>
                </a:ext>
              </a:extLst>
            </p:cNvPr>
            <p:cNvSpPr/>
            <p:nvPr userDrawn="1"/>
          </p:nvSpPr>
          <p:spPr>
            <a:xfrm>
              <a:off x="-1840486" y="9944467"/>
              <a:ext cx="791376" cy="697626"/>
            </a:xfrm>
            <a:prstGeom prst="rect">
              <a:avLst/>
            </a:prstGeom>
            <a:solidFill>
              <a:srgbClr val="DE4F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20" name="矩形 119">
              <a:extLst>
                <a:ext uri="{FF2B5EF4-FFF2-40B4-BE49-F238E27FC236}">
                  <a16:creationId xmlns:a16="http://schemas.microsoft.com/office/drawing/2014/main" id="{5E973410-0B6D-401C-A8BB-53BC11F2707E}"/>
                </a:ext>
              </a:extLst>
            </p:cNvPr>
            <p:cNvSpPr/>
            <p:nvPr userDrawn="1"/>
          </p:nvSpPr>
          <p:spPr>
            <a:xfrm>
              <a:off x="-1049112" y="9944467"/>
              <a:ext cx="791376" cy="697626"/>
            </a:xfrm>
            <a:prstGeom prst="rect">
              <a:avLst/>
            </a:prstGeom>
            <a:solidFill>
              <a:srgbClr val="C646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21" name="文本框 120">
            <a:extLst>
              <a:ext uri="{FF2B5EF4-FFF2-40B4-BE49-F238E27FC236}">
                <a16:creationId xmlns:a16="http://schemas.microsoft.com/office/drawing/2014/main" id="{44342C03-4F2C-4B10-8CBD-B0061CDED02F}"/>
              </a:ext>
            </a:extLst>
          </p:cNvPr>
          <p:cNvSpPr txBox="1"/>
          <p:nvPr/>
        </p:nvSpPr>
        <p:spPr>
          <a:xfrm>
            <a:off x="-2387041" y="4185714"/>
            <a:ext cx="846387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Xiaomi 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F9F14B9A-13FF-439C-82A9-2CBC4F2056D8}"/>
              </a:ext>
            </a:extLst>
          </p:cNvPr>
          <p:cNvSpPr/>
          <p:nvPr/>
        </p:nvSpPr>
        <p:spPr>
          <a:xfrm>
            <a:off x="-2692509" y="5337669"/>
            <a:ext cx="700461" cy="297517"/>
          </a:xfrm>
          <a:prstGeom prst="rect">
            <a:avLst/>
          </a:prstGeom>
          <a:solidFill>
            <a:srgbClr val="348DF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477CA505-3F40-49EE-89AA-73665B9002B8}"/>
              </a:ext>
            </a:extLst>
          </p:cNvPr>
          <p:cNvSpPr/>
          <p:nvPr/>
        </p:nvSpPr>
        <p:spPr>
          <a:xfrm>
            <a:off x="-3398069" y="5337669"/>
            <a:ext cx="705560" cy="297517"/>
          </a:xfrm>
          <a:prstGeom prst="rect">
            <a:avLst/>
          </a:prstGeom>
          <a:solidFill>
            <a:srgbClr val="0FFBF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72AE27BB-0832-4B65-8FFB-D5C71F386B2A}"/>
              </a:ext>
            </a:extLst>
          </p:cNvPr>
          <p:cNvSpPr/>
          <p:nvPr/>
        </p:nvSpPr>
        <p:spPr>
          <a:xfrm>
            <a:off x="-1992048" y="5335358"/>
            <a:ext cx="700461" cy="297517"/>
          </a:xfrm>
          <a:prstGeom prst="rect">
            <a:avLst/>
          </a:prstGeom>
          <a:solidFill>
            <a:srgbClr val="705EE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5" name="矩形 124">
            <a:extLst>
              <a:ext uri="{FF2B5EF4-FFF2-40B4-BE49-F238E27FC236}">
                <a16:creationId xmlns:a16="http://schemas.microsoft.com/office/drawing/2014/main" id="{156C1290-B031-4AC4-8D1E-4FA3D79970AC}"/>
              </a:ext>
            </a:extLst>
          </p:cNvPr>
          <p:cNvSpPr/>
          <p:nvPr/>
        </p:nvSpPr>
        <p:spPr>
          <a:xfrm>
            <a:off x="-1291588" y="5335358"/>
            <a:ext cx="700461" cy="297517"/>
          </a:xfrm>
          <a:prstGeom prst="rect">
            <a:avLst/>
          </a:prstGeom>
          <a:solidFill>
            <a:srgbClr val="A837D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6" name="文本框 125">
            <a:extLst>
              <a:ext uri="{FF2B5EF4-FFF2-40B4-BE49-F238E27FC236}">
                <a16:creationId xmlns:a16="http://schemas.microsoft.com/office/drawing/2014/main" id="{4BB179CE-F3C9-4EC8-9ABA-446D58A8C2A5}"/>
              </a:ext>
            </a:extLst>
          </p:cNvPr>
          <p:cNvSpPr txBox="1"/>
          <p:nvPr/>
        </p:nvSpPr>
        <p:spPr>
          <a:xfrm>
            <a:off x="-2371009" y="5037185"/>
            <a:ext cx="814325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Honor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sp>
        <p:nvSpPr>
          <p:cNvPr id="127" name="矩形 126">
            <a:extLst>
              <a:ext uri="{FF2B5EF4-FFF2-40B4-BE49-F238E27FC236}">
                <a16:creationId xmlns:a16="http://schemas.microsoft.com/office/drawing/2014/main" id="{5A3F74CD-21B8-42AD-83E2-110F211B8E45}"/>
              </a:ext>
            </a:extLst>
          </p:cNvPr>
          <p:cNvSpPr/>
          <p:nvPr/>
        </p:nvSpPr>
        <p:spPr>
          <a:xfrm>
            <a:off x="12494948" y="1401939"/>
            <a:ext cx="1673075" cy="297517"/>
          </a:xfrm>
          <a:prstGeom prst="rect">
            <a:avLst/>
          </a:prstGeom>
          <a:solidFill>
            <a:srgbClr val="00C9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8" name="矩形 127">
            <a:extLst>
              <a:ext uri="{FF2B5EF4-FFF2-40B4-BE49-F238E27FC236}">
                <a16:creationId xmlns:a16="http://schemas.microsoft.com/office/drawing/2014/main" id="{671A6857-74BB-4576-A3BF-8D6CAD125585}"/>
              </a:ext>
            </a:extLst>
          </p:cNvPr>
          <p:cNvSpPr/>
          <p:nvPr/>
        </p:nvSpPr>
        <p:spPr>
          <a:xfrm>
            <a:off x="12494948" y="1827004"/>
            <a:ext cx="1673075" cy="297517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9" name="矩形 128">
            <a:extLst>
              <a:ext uri="{FF2B5EF4-FFF2-40B4-BE49-F238E27FC236}">
                <a16:creationId xmlns:a16="http://schemas.microsoft.com/office/drawing/2014/main" id="{90FC54C9-AE0F-4C8B-BCB3-05E968207961}"/>
              </a:ext>
            </a:extLst>
          </p:cNvPr>
          <p:cNvSpPr/>
          <p:nvPr/>
        </p:nvSpPr>
        <p:spPr>
          <a:xfrm>
            <a:off x="12494948" y="2245700"/>
            <a:ext cx="1673075" cy="297517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0" name="矩形 129">
            <a:extLst>
              <a:ext uri="{FF2B5EF4-FFF2-40B4-BE49-F238E27FC236}">
                <a16:creationId xmlns:a16="http://schemas.microsoft.com/office/drawing/2014/main" id="{6846E5EA-D1B0-41FD-88FC-9F25B37EA2C6}"/>
              </a:ext>
            </a:extLst>
          </p:cNvPr>
          <p:cNvSpPr/>
          <p:nvPr/>
        </p:nvSpPr>
        <p:spPr>
          <a:xfrm>
            <a:off x="12494948" y="2664397"/>
            <a:ext cx="1673075" cy="297517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1" name="矩形 130">
            <a:extLst>
              <a:ext uri="{FF2B5EF4-FFF2-40B4-BE49-F238E27FC236}">
                <a16:creationId xmlns:a16="http://schemas.microsoft.com/office/drawing/2014/main" id="{6B127E68-414A-42B8-96B6-603E6378932F}"/>
              </a:ext>
            </a:extLst>
          </p:cNvPr>
          <p:cNvSpPr/>
          <p:nvPr/>
        </p:nvSpPr>
        <p:spPr>
          <a:xfrm>
            <a:off x="12494948" y="3086546"/>
            <a:ext cx="1673075" cy="297517"/>
          </a:xfrm>
          <a:prstGeom prst="rect">
            <a:avLst/>
          </a:prstGeom>
          <a:solidFill>
            <a:srgbClr val="F0B51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2" name="矩形 131">
            <a:extLst>
              <a:ext uri="{FF2B5EF4-FFF2-40B4-BE49-F238E27FC236}">
                <a16:creationId xmlns:a16="http://schemas.microsoft.com/office/drawing/2014/main" id="{E409F4A9-EC3F-429F-AFAB-92F5711153D5}"/>
              </a:ext>
            </a:extLst>
          </p:cNvPr>
          <p:cNvSpPr/>
          <p:nvPr/>
        </p:nvSpPr>
        <p:spPr>
          <a:xfrm>
            <a:off x="12494948" y="3488918"/>
            <a:ext cx="1673075" cy="297517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3" name="文本框 132">
            <a:extLst>
              <a:ext uri="{FF2B5EF4-FFF2-40B4-BE49-F238E27FC236}">
                <a16:creationId xmlns:a16="http://schemas.microsoft.com/office/drawing/2014/main" id="{ACED8397-4EF6-4F00-ABDE-7E9F9D685B21}"/>
              </a:ext>
            </a:extLst>
          </p:cNvPr>
          <p:cNvSpPr txBox="1"/>
          <p:nvPr/>
        </p:nvSpPr>
        <p:spPr>
          <a:xfrm>
            <a:off x="12619797" y="3522997"/>
            <a:ext cx="1440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vivo</a:t>
            </a:r>
            <a:r>
              <a:rPr kumimoji="1" lang="zh-CN" altLang="en-US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 </a:t>
            </a:r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NEX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34" name="文本框 133">
            <a:extLst>
              <a:ext uri="{FF2B5EF4-FFF2-40B4-BE49-F238E27FC236}">
                <a16:creationId xmlns:a16="http://schemas.microsoft.com/office/drawing/2014/main" id="{55E46C9B-5563-4E8A-B3CB-BDA336F2968B}"/>
              </a:ext>
            </a:extLst>
          </p:cNvPr>
          <p:cNvSpPr txBox="1"/>
          <p:nvPr/>
        </p:nvSpPr>
        <p:spPr>
          <a:xfrm>
            <a:off x="12653667" y="3111825"/>
            <a:ext cx="1407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vivo</a:t>
            </a:r>
            <a:r>
              <a:rPr kumimoji="1" lang="zh-CN" altLang="en-US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 </a:t>
            </a:r>
            <a:r>
              <a:rPr kumimoji="1" lang="en-US" altLang="zh-CN" sz="1400" b="0" i="0" dirty="0" err="1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iQOO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grpSp>
        <p:nvGrpSpPr>
          <p:cNvPr id="135" name="组 65">
            <a:extLst>
              <a:ext uri="{FF2B5EF4-FFF2-40B4-BE49-F238E27FC236}">
                <a16:creationId xmlns:a16="http://schemas.microsoft.com/office/drawing/2014/main" id="{D2A58107-DB5B-4FDF-B4EF-7730040D376B}"/>
              </a:ext>
            </a:extLst>
          </p:cNvPr>
          <p:cNvGrpSpPr/>
          <p:nvPr/>
        </p:nvGrpSpPr>
        <p:grpSpPr>
          <a:xfrm>
            <a:off x="-3400879" y="2739059"/>
            <a:ext cx="2809752" cy="348813"/>
            <a:chOff x="5058585" y="17714855"/>
            <a:chExt cx="4833751" cy="515167"/>
          </a:xfrm>
        </p:grpSpPr>
        <p:sp>
          <p:nvSpPr>
            <p:cNvPr id="136" name="矩形 135">
              <a:extLst>
                <a:ext uri="{FF2B5EF4-FFF2-40B4-BE49-F238E27FC236}">
                  <a16:creationId xmlns:a16="http://schemas.microsoft.com/office/drawing/2014/main" id="{6067BBB9-0150-42D6-B59B-5B363CE38B58}"/>
                </a:ext>
              </a:extLst>
            </p:cNvPr>
            <p:cNvSpPr/>
            <p:nvPr userDrawn="1"/>
          </p:nvSpPr>
          <p:spPr>
            <a:xfrm>
              <a:off x="7494283" y="17714855"/>
              <a:ext cx="1199027" cy="515167"/>
            </a:xfrm>
            <a:prstGeom prst="rect">
              <a:avLst/>
            </a:prstGeom>
            <a:solidFill>
              <a:srgbClr val="00394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37" name="矩形 136">
              <a:extLst>
                <a:ext uri="{FF2B5EF4-FFF2-40B4-BE49-F238E27FC236}">
                  <a16:creationId xmlns:a16="http://schemas.microsoft.com/office/drawing/2014/main" id="{4567FD7B-6519-4B83-AC59-83430EF8DBDB}"/>
                </a:ext>
              </a:extLst>
            </p:cNvPr>
            <p:cNvSpPr/>
            <p:nvPr userDrawn="1"/>
          </p:nvSpPr>
          <p:spPr>
            <a:xfrm>
              <a:off x="5058585" y="17714855"/>
              <a:ext cx="1215431" cy="515167"/>
            </a:xfrm>
            <a:prstGeom prst="rect">
              <a:avLst/>
            </a:prstGeom>
            <a:solidFill>
              <a:srgbClr val="00C87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38" name="矩形 137">
              <a:extLst>
                <a:ext uri="{FF2B5EF4-FFF2-40B4-BE49-F238E27FC236}">
                  <a16:creationId xmlns:a16="http://schemas.microsoft.com/office/drawing/2014/main" id="{BCC2DA5C-97CA-43FF-8541-C43585D29B4F}"/>
                </a:ext>
              </a:extLst>
            </p:cNvPr>
            <p:cNvSpPr/>
            <p:nvPr userDrawn="1"/>
          </p:nvSpPr>
          <p:spPr>
            <a:xfrm>
              <a:off x="8693309" y="17714855"/>
              <a:ext cx="1199027" cy="515167"/>
            </a:xfrm>
            <a:prstGeom prst="rect">
              <a:avLst/>
            </a:prstGeom>
            <a:solidFill>
              <a:srgbClr val="0070C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39" name="矩形 138">
              <a:extLst>
                <a:ext uri="{FF2B5EF4-FFF2-40B4-BE49-F238E27FC236}">
                  <a16:creationId xmlns:a16="http://schemas.microsoft.com/office/drawing/2014/main" id="{1FE7222E-1E57-4E26-B3CE-7E0C0DD2E940}"/>
                </a:ext>
              </a:extLst>
            </p:cNvPr>
            <p:cNvSpPr/>
            <p:nvPr userDrawn="1"/>
          </p:nvSpPr>
          <p:spPr>
            <a:xfrm>
              <a:off x="6267324" y="17714855"/>
              <a:ext cx="1215431" cy="515167"/>
            </a:xfrm>
            <a:prstGeom prst="rect">
              <a:avLst/>
            </a:prstGeom>
            <a:solidFill>
              <a:srgbClr val="66DECD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40" name="文本框 139">
            <a:extLst>
              <a:ext uri="{FF2B5EF4-FFF2-40B4-BE49-F238E27FC236}">
                <a16:creationId xmlns:a16="http://schemas.microsoft.com/office/drawing/2014/main" id="{D4F1FEBB-8040-4053-BA88-58258CB4B9EC}"/>
              </a:ext>
            </a:extLst>
          </p:cNvPr>
          <p:cNvSpPr txBox="1"/>
          <p:nvPr/>
        </p:nvSpPr>
        <p:spPr>
          <a:xfrm>
            <a:off x="-2350175" y="2455919"/>
            <a:ext cx="772648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 err="1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Oppo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grpSp>
        <p:nvGrpSpPr>
          <p:cNvPr id="141" name="组 88">
            <a:extLst>
              <a:ext uri="{FF2B5EF4-FFF2-40B4-BE49-F238E27FC236}">
                <a16:creationId xmlns:a16="http://schemas.microsoft.com/office/drawing/2014/main" id="{A403113A-0515-4B14-9AD7-A4F7B0F122F1}"/>
              </a:ext>
            </a:extLst>
          </p:cNvPr>
          <p:cNvGrpSpPr/>
          <p:nvPr/>
        </p:nvGrpSpPr>
        <p:grpSpPr>
          <a:xfrm>
            <a:off x="-3388739" y="3603967"/>
            <a:ext cx="2797612" cy="348813"/>
            <a:chOff x="10651243" y="17726064"/>
            <a:chExt cx="4775839" cy="526796"/>
          </a:xfrm>
        </p:grpSpPr>
        <p:sp>
          <p:nvSpPr>
            <p:cNvPr id="142" name="矩形 141">
              <a:extLst>
                <a:ext uri="{FF2B5EF4-FFF2-40B4-BE49-F238E27FC236}">
                  <a16:creationId xmlns:a16="http://schemas.microsoft.com/office/drawing/2014/main" id="{0F01D7EF-6C7F-4229-8C10-0E365EB73F3F}"/>
                </a:ext>
              </a:extLst>
            </p:cNvPr>
            <p:cNvSpPr/>
            <p:nvPr userDrawn="1"/>
          </p:nvSpPr>
          <p:spPr>
            <a:xfrm>
              <a:off x="14228056" y="17726064"/>
              <a:ext cx="1199026" cy="526796"/>
            </a:xfrm>
            <a:prstGeom prst="rect">
              <a:avLst/>
            </a:prstGeom>
            <a:solidFill>
              <a:srgbClr val="FF757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43" name="矩形 142">
              <a:extLst>
                <a:ext uri="{FF2B5EF4-FFF2-40B4-BE49-F238E27FC236}">
                  <a16:creationId xmlns:a16="http://schemas.microsoft.com/office/drawing/2014/main" id="{20E29CD8-E00D-4B64-9A6B-F016C20A95AE}"/>
                </a:ext>
              </a:extLst>
            </p:cNvPr>
            <p:cNvSpPr/>
            <p:nvPr userDrawn="1"/>
          </p:nvSpPr>
          <p:spPr>
            <a:xfrm>
              <a:off x="11850271" y="17726064"/>
              <a:ext cx="1199026" cy="526796"/>
            </a:xfrm>
            <a:prstGeom prst="rect">
              <a:avLst/>
            </a:prstGeom>
            <a:solidFill>
              <a:srgbClr val="7A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44" name="矩形 143">
              <a:extLst>
                <a:ext uri="{FF2B5EF4-FFF2-40B4-BE49-F238E27FC236}">
                  <a16:creationId xmlns:a16="http://schemas.microsoft.com/office/drawing/2014/main" id="{57A9A6BC-324F-4136-9CD7-1750E03E2B21}"/>
                </a:ext>
              </a:extLst>
            </p:cNvPr>
            <p:cNvSpPr/>
            <p:nvPr userDrawn="1"/>
          </p:nvSpPr>
          <p:spPr>
            <a:xfrm>
              <a:off x="10651243" y="17726064"/>
              <a:ext cx="1199026" cy="526796"/>
            </a:xfrm>
            <a:prstGeom prst="rect">
              <a:avLst/>
            </a:prstGeom>
            <a:solidFill>
              <a:srgbClr val="FF3219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45" name="矩形 144">
              <a:extLst>
                <a:ext uri="{FF2B5EF4-FFF2-40B4-BE49-F238E27FC236}">
                  <a16:creationId xmlns:a16="http://schemas.microsoft.com/office/drawing/2014/main" id="{77AA2480-0807-417C-B76B-B34617C9B0EC}"/>
                </a:ext>
              </a:extLst>
            </p:cNvPr>
            <p:cNvSpPr/>
            <p:nvPr userDrawn="1"/>
          </p:nvSpPr>
          <p:spPr>
            <a:xfrm>
              <a:off x="13035753" y="17726064"/>
              <a:ext cx="1199026" cy="526796"/>
            </a:xfrm>
            <a:prstGeom prst="rect">
              <a:avLst/>
            </a:prstGeom>
            <a:solidFill>
              <a:srgbClr val="36121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46" name="文本框 145">
            <a:extLst>
              <a:ext uri="{FF2B5EF4-FFF2-40B4-BE49-F238E27FC236}">
                <a16:creationId xmlns:a16="http://schemas.microsoft.com/office/drawing/2014/main" id="{742C9690-68A0-4F65-A407-F9DA2DB55F41}"/>
              </a:ext>
            </a:extLst>
          </p:cNvPr>
          <p:cNvSpPr txBox="1"/>
          <p:nvPr/>
        </p:nvSpPr>
        <p:spPr>
          <a:xfrm>
            <a:off x="-2403072" y="3324009"/>
            <a:ext cx="878446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Huawei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sp>
        <p:nvSpPr>
          <p:cNvPr id="147" name="文本框 146">
            <a:extLst>
              <a:ext uri="{FF2B5EF4-FFF2-40B4-BE49-F238E27FC236}">
                <a16:creationId xmlns:a16="http://schemas.microsoft.com/office/drawing/2014/main" id="{0B8389B5-6015-421F-B628-11137293DD39}"/>
              </a:ext>
            </a:extLst>
          </p:cNvPr>
          <p:cNvSpPr txBox="1"/>
          <p:nvPr/>
        </p:nvSpPr>
        <p:spPr>
          <a:xfrm>
            <a:off x="-2663134" y="3673193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P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48" name="文本框 147">
            <a:extLst>
              <a:ext uri="{FF2B5EF4-FFF2-40B4-BE49-F238E27FC236}">
                <a16:creationId xmlns:a16="http://schemas.microsoft.com/office/drawing/2014/main" id="{E632C8A0-24D1-4405-9A63-3C32946239AF}"/>
              </a:ext>
            </a:extLst>
          </p:cNvPr>
          <p:cNvSpPr txBox="1"/>
          <p:nvPr/>
        </p:nvSpPr>
        <p:spPr>
          <a:xfrm>
            <a:off x="-1954176" y="3667432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Mate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49" name="文本框 148">
            <a:extLst>
              <a:ext uri="{FF2B5EF4-FFF2-40B4-BE49-F238E27FC236}">
                <a16:creationId xmlns:a16="http://schemas.microsoft.com/office/drawing/2014/main" id="{3AE25588-E37B-463E-8C09-254469766D3E}"/>
              </a:ext>
            </a:extLst>
          </p:cNvPr>
          <p:cNvSpPr txBox="1"/>
          <p:nvPr/>
        </p:nvSpPr>
        <p:spPr>
          <a:xfrm>
            <a:off x="-1293545" y="3668248"/>
            <a:ext cx="702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Nova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50" name="文本框 149">
            <a:extLst>
              <a:ext uri="{FF2B5EF4-FFF2-40B4-BE49-F238E27FC236}">
                <a16:creationId xmlns:a16="http://schemas.microsoft.com/office/drawing/2014/main" id="{1AA84812-3F28-4EAE-B59D-0A360BBA168E}"/>
              </a:ext>
            </a:extLst>
          </p:cNvPr>
          <p:cNvSpPr txBox="1"/>
          <p:nvPr/>
        </p:nvSpPr>
        <p:spPr>
          <a:xfrm>
            <a:off x="-1263986" y="2800229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R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51" name="文本框 150">
            <a:extLst>
              <a:ext uri="{FF2B5EF4-FFF2-40B4-BE49-F238E27FC236}">
                <a16:creationId xmlns:a16="http://schemas.microsoft.com/office/drawing/2014/main" id="{0A4C72E2-E624-4816-80C3-AA5D58A6D590}"/>
              </a:ext>
            </a:extLst>
          </p:cNvPr>
          <p:cNvSpPr txBox="1"/>
          <p:nvPr/>
        </p:nvSpPr>
        <p:spPr>
          <a:xfrm>
            <a:off x="-1991764" y="2829531"/>
            <a:ext cx="7103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Find X</a:t>
            </a:r>
          </a:p>
          <a:p>
            <a:pPr algn="ctr"/>
            <a:endParaRPr kumimoji="1" lang="zh-CN" altLang="en-US" sz="9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52" name="文本框 151">
            <a:extLst>
              <a:ext uri="{FF2B5EF4-FFF2-40B4-BE49-F238E27FC236}">
                <a16:creationId xmlns:a16="http://schemas.microsoft.com/office/drawing/2014/main" id="{9FF2E2A1-0B54-4092-8958-F0BBA81E3796}"/>
              </a:ext>
            </a:extLst>
          </p:cNvPr>
          <p:cNvSpPr txBox="1"/>
          <p:nvPr/>
        </p:nvSpPr>
        <p:spPr>
          <a:xfrm>
            <a:off x="-2663935" y="2807423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K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53" name="文本框 152">
            <a:extLst>
              <a:ext uri="{FF2B5EF4-FFF2-40B4-BE49-F238E27FC236}">
                <a16:creationId xmlns:a16="http://schemas.microsoft.com/office/drawing/2014/main" id="{84BEC3D0-3EEE-4E5C-A112-8061D19A3A81}"/>
              </a:ext>
            </a:extLst>
          </p:cNvPr>
          <p:cNvSpPr txBox="1"/>
          <p:nvPr/>
        </p:nvSpPr>
        <p:spPr>
          <a:xfrm>
            <a:off x="12250725" y="924379"/>
            <a:ext cx="2208397" cy="2359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vivo</a:t>
            </a: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2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pic>
        <p:nvPicPr>
          <p:cNvPr id="65" name="图片 64">
            <a:extLst>
              <a:ext uri="{FF2B5EF4-FFF2-40B4-BE49-F238E27FC236}">
                <a16:creationId xmlns:a16="http://schemas.microsoft.com/office/drawing/2014/main" id="{8A190937-9540-4D5F-933D-A8D973E8E4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5744" y="317694"/>
            <a:ext cx="979636" cy="25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10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orient="horz" pos="464">
          <p15:clr>
            <a:srgbClr val="FBAE40"/>
          </p15:clr>
        </p15:guide>
        <p15:guide id="11" pos="694">
          <p15:clr>
            <a:srgbClr val="FBAE40"/>
          </p15:clr>
        </p15:guide>
        <p15:guide id="16" orient="horz" pos="8153">
          <p15:clr>
            <a:srgbClr val="FBAE40"/>
          </p15:clr>
        </p15:guide>
        <p15:guide id="20" orient="horz" pos="3073">
          <p15:clr>
            <a:srgbClr val="FBAE40"/>
          </p15:clr>
        </p15:guide>
        <p15:guide id="21" orient="horz" pos="388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#7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矩形 77">
            <a:extLst>
              <a:ext uri="{FF2B5EF4-FFF2-40B4-BE49-F238E27FC236}">
                <a16:creationId xmlns:a16="http://schemas.microsoft.com/office/drawing/2014/main" id="{FA1C6EAC-D74C-449E-BB3A-09C96EE187F4}"/>
              </a:ext>
            </a:extLst>
          </p:cNvPr>
          <p:cNvSpPr/>
          <p:nvPr/>
        </p:nvSpPr>
        <p:spPr>
          <a:xfrm>
            <a:off x="-2595443" y="187627"/>
            <a:ext cx="12653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#</a:t>
            </a:r>
            <a:r>
              <a:rPr lang="zh-CN" altLang="en-US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竞品颜色</a:t>
            </a:r>
            <a:endParaRPr lang="zh-CN" altLang="en-US" sz="1600" dirty="0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783986A9-9A63-4C1F-8683-1FA2C9756A12}"/>
              </a:ext>
            </a:extLst>
          </p:cNvPr>
          <p:cNvSpPr/>
          <p:nvPr/>
        </p:nvSpPr>
        <p:spPr>
          <a:xfrm>
            <a:off x="12698804" y="422275"/>
            <a:ext cx="12653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#</a:t>
            </a:r>
            <a:r>
              <a:rPr lang="zh-CN" altLang="en-US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品牌颜色</a:t>
            </a:r>
            <a:endParaRPr lang="zh-CN" altLang="en-US" sz="1600" dirty="0"/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7BF6E8E8-ED00-477C-86AB-7AF889402C01}"/>
              </a:ext>
            </a:extLst>
          </p:cNvPr>
          <p:cNvSpPr txBox="1"/>
          <p:nvPr/>
        </p:nvSpPr>
        <p:spPr>
          <a:xfrm>
            <a:off x="-2354986" y="745116"/>
            <a:ext cx="782266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Apple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grpSp>
        <p:nvGrpSpPr>
          <p:cNvPr id="82" name="组 176">
            <a:extLst>
              <a:ext uri="{FF2B5EF4-FFF2-40B4-BE49-F238E27FC236}">
                <a16:creationId xmlns:a16="http://schemas.microsoft.com/office/drawing/2014/main" id="{2816222C-9E81-4982-B62F-A7D25684B936}"/>
              </a:ext>
            </a:extLst>
          </p:cNvPr>
          <p:cNvGrpSpPr/>
          <p:nvPr/>
        </p:nvGrpSpPr>
        <p:grpSpPr>
          <a:xfrm>
            <a:off x="-3386918" y="1009241"/>
            <a:ext cx="2795791" cy="348813"/>
            <a:chOff x="-5043485" y="1324983"/>
            <a:chExt cx="4785749" cy="538842"/>
          </a:xfrm>
        </p:grpSpPr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202A6453-FA11-4DE9-95F7-BCC05634195A}"/>
                </a:ext>
              </a:extLst>
            </p:cNvPr>
            <p:cNvSpPr/>
            <p:nvPr userDrawn="1"/>
          </p:nvSpPr>
          <p:spPr>
            <a:xfrm>
              <a:off x="-3854817" y="1324983"/>
              <a:ext cx="1199028" cy="53884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FFAAD43E-AB9A-4ACD-8BEB-41A51B965A1E}"/>
                </a:ext>
              </a:extLst>
            </p:cNvPr>
            <p:cNvSpPr/>
            <p:nvPr userDrawn="1"/>
          </p:nvSpPr>
          <p:spPr>
            <a:xfrm>
              <a:off x="-2655789" y="1324983"/>
              <a:ext cx="1199028" cy="53884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16755F09-F9FC-472C-A008-7FE730243869}"/>
                </a:ext>
              </a:extLst>
            </p:cNvPr>
            <p:cNvSpPr/>
            <p:nvPr userDrawn="1"/>
          </p:nvSpPr>
          <p:spPr>
            <a:xfrm>
              <a:off x="-5043485" y="1324983"/>
              <a:ext cx="1199028" cy="5388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FF07EF8F-AE63-452D-B2F3-484F32CB6856}"/>
                </a:ext>
              </a:extLst>
            </p:cNvPr>
            <p:cNvSpPr/>
            <p:nvPr userDrawn="1"/>
          </p:nvSpPr>
          <p:spPr>
            <a:xfrm>
              <a:off x="-1456764" y="1324983"/>
              <a:ext cx="1199028" cy="538842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88" name="文本框 87">
            <a:extLst>
              <a:ext uri="{FF2B5EF4-FFF2-40B4-BE49-F238E27FC236}">
                <a16:creationId xmlns:a16="http://schemas.microsoft.com/office/drawing/2014/main" id="{76D3A509-F178-40F1-92A3-6255525A9219}"/>
              </a:ext>
            </a:extLst>
          </p:cNvPr>
          <p:cNvSpPr txBox="1"/>
          <p:nvPr/>
        </p:nvSpPr>
        <p:spPr>
          <a:xfrm>
            <a:off x="-2456774" y="1587829"/>
            <a:ext cx="985847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Samsung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grpSp>
        <p:nvGrpSpPr>
          <p:cNvPr id="95" name="组 183">
            <a:extLst>
              <a:ext uri="{FF2B5EF4-FFF2-40B4-BE49-F238E27FC236}">
                <a16:creationId xmlns:a16="http://schemas.microsoft.com/office/drawing/2014/main" id="{3E50086D-A816-4FD9-B1C5-7AAA09700F6A}"/>
              </a:ext>
            </a:extLst>
          </p:cNvPr>
          <p:cNvGrpSpPr/>
          <p:nvPr/>
        </p:nvGrpSpPr>
        <p:grpSpPr>
          <a:xfrm>
            <a:off x="-3386918" y="1862479"/>
            <a:ext cx="2795791" cy="348813"/>
            <a:chOff x="16164196" y="17668285"/>
            <a:chExt cx="4785749" cy="486635"/>
          </a:xfrm>
        </p:grpSpPr>
        <p:sp>
          <p:nvSpPr>
            <p:cNvPr id="116" name="矩形 115">
              <a:extLst>
                <a:ext uri="{FF2B5EF4-FFF2-40B4-BE49-F238E27FC236}">
                  <a16:creationId xmlns:a16="http://schemas.microsoft.com/office/drawing/2014/main" id="{8D45C010-9505-4363-92ED-32841CCD0AF3}"/>
                </a:ext>
              </a:extLst>
            </p:cNvPr>
            <p:cNvSpPr/>
            <p:nvPr userDrawn="1"/>
          </p:nvSpPr>
          <p:spPr>
            <a:xfrm>
              <a:off x="17352864" y="17668285"/>
              <a:ext cx="1199028" cy="486635"/>
            </a:xfrm>
            <a:prstGeom prst="rect">
              <a:avLst/>
            </a:prstGeom>
            <a:solidFill>
              <a:srgbClr val="8C00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8" name="矩形 117">
              <a:extLst>
                <a:ext uri="{FF2B5EF4-FFF2-40B4-BE49-F238E27FC236}">
                  <a16:creationId xmlns:a16="http://schemas.microsoft.com/office/drawing/2014/main" id="{91DD7213-FF39-4102-B440-C37E32AF07B6}"/>
                </a:ext>
              </a:extLst>
            </p:cNvPr>
            <p:cNvSpPr/>
            <p:nvPr userDrawn="1"/>
          </p:nvSpPr>
          <p:spPr>
            <a:xfrm>
              <a:off x="18551892" y="17668285"/>
              <a:ext cx="1199028" cy="486635"/>
            </a:xfrm>
            <a:prstGeom prst="rect">
              <a:avLst/>
            </a:prstGeom>
            <a:solidFill>
              <a:srgbClr val="783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矩形 118">
              <a:extLst>
                <a:ext uri="{FF2B5EF4-FFF2-40B4-BE49-F238E27FC236}">
                  <a16:creationId xmlns:a16="http://schemas.microsoft.com/office/drawing/2014/main" id="{5655B82C-91B5-4CE2-AA4B-5F4729920F0D}"/>
                </a:ext>
              </a:extLst>
            </p:cNvPr>
            <p:cNvSpPr/>
            <p:nvPr userDrawn="1"/>
          </p:nvSpPr>
          <p:spPr>
            <a:xfrm>
              <a:off x="19750917" y="17668285"/>
              <a:ext cx="1199028" cy="486635"/>
            </a:xfrm>
            <a:prstGeom prst="rect">
              <a:avLst/>
            </a:prstGeom>
            <a:solidFill>
              <a:srgbClr val="6700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20" name="矩形 119">
              <a:extLst>
                <a:ext uri="{FF2B5EF4-FFF2-40B4-BE49-F238E27FC236}">
                  <a16:creationId xmlns:a16="http://schemas.microsoft.com/office/drawing/2014/main" id="{4411C692-76C9-4E32-9305-3D2CC085E45E}"/>
                </a:ext>
              </a:extLst>
            </p:cNvPr>
            <p:cNvSpPr/>
            <p:nvPr userDrawn="1"/>
          </p:nvSpPr>
          <p:spPr>
            <a:xfrm>
              <a:off x="16164196" y="17668285"/>
              <a:ext cx="1199028" cy="486635"/>
            </a:xfrm>
            <a:prstGeom prst="rect">
              <a:avLst/>
            </a:prstGeom>
            <a:solidFill>
              <a:srgbClr val="8C6D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21" name="矩形 120">
            <a:extLst>
              <a:ext uri="{FF2B5EF4-FFF2-40B4-BE49-F238E27FC236}">
                <a16:creationId xmlns:a16="http://schemas.microsoft.com/office/drawing/2014/main" id="{75CAEE26-63CD-43C1-845C-08D553705AD4}"/>
              </a:ext>
            </a:extLst>
          </p:cNvPr>
          <p:cNvSpPr/>
          <p:nvPr/>
        </p:nvSpPr>
        <p:spPr>
          <a:xfrm>
            <a:off x="-2692509" y="6189140"/>
            <a:ext cx="700461" cy="297517"/>
          </a:xfrm>
          <a:prstGeom prst="rect">
            <a:avLst/>
          </a:prstGeom>
          <a:solidFill>
            <a:srgbClr val="0033B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080412CC-0A91-4197-8113-0A33AC372E35}"/>
              </a:ext>
            </a:extLst>
          </p:cNvPr>
          <p:cNvSpPr/>
          <p:nvPr/>
        </p:nvSpPr>
        <p:spPr>
          <a:xfrm>
            <a:off x="-3398069" y="6189140"/>
            <a:ext cx="705560" cy="297517"/>
          </a:xfrm>
          <a:prstGeom prst="rect">
            <a:avLst/>
          </a:prstGeom>
          <a:solidFill>
            <a:srgbClr val="0A00C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3E8F3622-653B-4FFD-9932-8D9815568C72}"/>
              </a:ext>
            </a:extLst>
          </p:cNvPr>
          <p:cNvSpPr/>
          <p:nvPr/>
        </p:nvSpPr>
        <p:spPr>
          <a:xfrm>
            <a:off x="-1992048" y="6186830"/>
            <a:ext cx="700461" cy="297517"/>
          </a:xfrm>
          <a:prstGeom prst="rect">
            <a:avLst/>
          </a:prstGeom>
          <a:solidFill>
            <a:srgbClr val="01288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C1A06EE2-5A44-45B5-AFE7-84090FDDCA7D}"/>
              </a:ext>
            </a:extLst>
          </p:cNvPr>
          <p:cNvSpPr/>
          <p:nvPr/>
        </p:nvSpPr>
        <p:spPr>
          <a:xfrm>
            <a:off x="-1291588" y="6186830"/>
            <a:ext cx="700461" cy="297517"/>
          </a:xfrm>
          <a:prstGeom prst="rect">
            <a:avLst/>
          </a:prstGeom>
          <a:solidFill>
            <a:srgbClr val="00095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5" name="文本框 124">
            <a:extLst>
              <a:ext uri="{FF2B5EF4-FFF2-40B4-BE49-F238E27FC236}">
                <a16:creationId xmlns:a16="http://schemas.microsoft.com/office/drawing/2014/main" id="{428063FA-B5CF-4B8F-AA21-365E11C7D7DF}"/>
              </a:ext>
            </a:extLst>
          </p:cNvPr>
          <p:cNvSpPr txBox="1"/>
          <p:nvPr/>
        </p:nvSpPr>
        <p:spPr>
          <a:xfrm>
            <a:off x="-2451159" y="5860568"/>
            <a:ext cx="974626" cy="2359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其他品牌颜色</a:t>
            </a:r>
          </a:p>
        </p:txBody>
      </p:sp>
      <p:grpSp>
        <p:nvGrpSpPr>
          <p:cNvPr id="126" name="组 209">
            <a:extLst>
              <a:ext uri="{FF2B5EF4-FFF2-40B4-BE49-F238E27FC236}">
                <a16:creationId xmlns:a16="http://schemas.microsoft.com/office/drawing/2014/main" id="{2FB29870-7F81-48E0-9CEF-A4F9AF2CF01E}"/>
              </a:ext>
            </a:extLst>
          </p:cNvPr>
          <p:cNvGrpSpPr/>
          <p:nvPr/>
        </p:nvGrpSpPr>
        <p:grpSpPr>
          <a:xfrm>
            <a:off x="-3398070" y="4458239"/>
            <a:ext cx="2806943" cy="351124"/>
            <a:chOff x="-3429000" y="9944467"/>
            <a:chExt cx="3171264" cy="702248"/>
          </a:xfrm>
        </p:grpSpPr>
        <p:sp>
          <p:nvSpPr>
            <p:cNvPr id="127" name="矩形 126">
              <a:extLst>
                <a:ext uri="{FF2B5EF4-FFF2-40B4-BE49-F238E27FC236}">
                  <a16:creationId xmlns:a16="http://schemas.microsoft.com/office/drawing/2014/main" id="{B7D53EEC-00C1-4825-99A6-08CF719DF747}"/>
                </a:ext>
              </a:extLst>
            </p:cNvPr>
            <p:cNvSpPr/>
            <p:nvPr userDrawn="1"/>
          </p:nvSpPr>
          <p:spPr>
            <a:xfrm>
              <a:off x="-2631863" y="9949089"/>
              <a:ext cx="791376" cy="697626"/>
            </a:xfrm>
            <a:prstGeom prst="rect">
              <a:avLst/>
            </a:prstGeom>
            <a:solidFill>
              <a:srgbClr val="FF59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28" name="矩形 127">
              <a:extLst>
                <a:ext uri="{FF2B5EF4-FFF2-40B4-BE49-F238E27FC236}">
                  <a16:creationId xmlns:a16="http://schemas.microsoft.com/office/drawing/2014/main" id="{8547D20C-4A1F-43AE-B576-4250DB583885}"/>
                </a:ext>
              </a:extLst>
            </p:cNvPr>
            <p:cNvSpPr/>
            <p:nvPr userDrawn="1"/>
          </p:nvSpPr>
          <p:spPr>
            <a:xfrm>
              <a:off x="-3429000" y="9949089"/>
              <a:ext cx="797137" cy="697626"/>
            </a:xfrm>
            <a:prstGeom prst="rect">
              <a:avLst/>
            </a:prstGeom>
            <a:solidFill>
              <a:srgbClr val="FFA31E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29" name="矩形 128">
              <a:extLst>
                <a:ext uri="{FF2B5EF4-FFF2-40B4-BE49-F238E27FC236}">
                  <a16:creationId xmlns:a16="http://schemas.microsoft.com/office/drawing/2014/main" id="{174380BC-E7A0-46C6-8245-8422C3CC3A2C}"/>
                </a:ext>
              </a:extLst>
            </p:cNvPr>
            <p:cNvSpPr/>
            <p:nvPr userDrawn="1"/>
          </p:nvSpPr>
          <p:spPr>
            <a:xfrm>
              <a:off x="-1840486" y="9944467"/>
              <a:ext cx="791376" cy="697626"/>
            </a:xfrm>
            <a:prstGeom prst="rect">
              <a:avLst/>
            </a:prstGeom>
            <a:solidFill>
              <a:srgbClr val="DE4F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30" name="矩形 129">
              <a:extLst>
                <a:ext uri="{FF2B5EF4-FFF2-40B4-BE49-F238E27FC236}">
                  <a16:creationId xmlns:a16="http://schemas.microsoft.com/office/drawing/2014/main" id="{067A59BF-B646-4495-A0E0-B17C14DD70C6}"/>
                </a:ext>
              </a:extLst>
            </p:cNvPr>
            <p:cNvSpPr/>
            <p:nvPr userDrawn="1"/>
          </p:nvSpPr>
          <p:spPr>
            <a:xfrm>
              <a:off x="-1049112" y="9944467"/>
              <a:ext cx="791376" cy="697626"/>
            </a:xfrm>
            <a:prstGeom prst="rect">
              <a:avLst/>
            </a:prstGeom>
            <a:solidFill>
              <a:srgbClr val="C646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31" name="文本框 130">
            <a:extLst>
              <a:ext uri="{FF2B5EF4-FFF2-40B4-BE49-F238E27FC236}">
                <a16:creationId xmlns:a16="http://schemas.microsoft.com/office/drawing/2014/main" id="{059083EE-0C5A-4126-8F96-915D2D3F88DF}"/>
              </a:ext>
            </a:extLst>
          </p:cNvPr>
          <p:cNvSpPr txBox="1"/>
          <p:nvPr/>
        </p:nvSpPr>
        <p:spPr>
          <a:xfrm>
            <a:off x="-2387041" y="4185714"/>
            <a:ext cx="846387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Xiaomi 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sp>
        <p:nvSpPr>
          <p:cNvPr id="132" name="矩形 131">
            <a:extLst>
              <a:ext uri="{FF2B5EF4-FFF2-40B4-BE49-F238E27FC236}">
                <a16:creationId xmlns:a16="http://schemas.microsoft.com/office/drawing/2014/main" id="{E8116737-AAAE-4BCE-8881-10CB2A77DABC}"/>
              </a:ext>
            </a:extLst>
          </p:cNvPr>
          <p:cNvSpPr/>
          <p:nvPr/>
        </p:nvSpPr>
        <p:spPr>
          <a:xfrm>
            <a:off x="-2692509" y="5337669"/>
            <a:ext cx="700461" cy="297517"/>
          </a:xfrm>
          <a:prstGeom prst="rect">
            <a:avLst/>
          </a:prstGeom>
          <a:solidFill>
            <a:srgbClr val="348DF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3" name="矩形 132">
            <a:extLst>
              <a:ext uri="{FF2B5EF4-FFF2-40B4-BE49-F238E27FC236}">
                <a16:creationId xmlns:a16="http://schemas.microsoft.com/office/drawing/2014/main" id="{7A954988-FFFD-42E5-8B51-FCBE92D28D06}"/>
              </a:ext>
            </a:extLst>
          </p:cNvPr>
          <p:cNvSpPr/>
          <p:nvPr/>
        </p:nvSpPr>
        <p:spPr>
          <a:xfrm>
            <a:off x="-3398069" y="5337669"/>
            <a:ext cx="705560" cy="297517"/>
          </a:xfrm>
          <a:prstGeom prst="rect">
            <a:avLst/>
          </a:prstGeom>
          <a:solidFill>
            <a:srgbClr val="0FFBF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4" name="矩形 133">
            <a:extLst>
              <a:ext uri="{FF2B5EF4-FFF2-40B4-BE49-F238E27FC236}">
                <a16:creationId xmlns:a16="http://schemas.microsoft.com/office/drawing/2014/main" id="{3EA3EE07-DE7A-4C07-A3C3-9CB6FF53FFC7}"/>
              </a:ext>
            </a:extLst>
          </p:cNvPr>
          <p:cNvSpPr/>
          <p:nvPr/>
        </p:nvSpPr>
        <p:spPr>
          <a:xfrm>
            <a:off x="-1992048" y="5335358"/>
            <a:ext cx="700461" cy="297517"/>
          </a:xfrm>
          <a:prstGeom prst="rect">
            <a:avLst/>
          </a:prstGeom>
          <a:solidFill>
            <a:srgbClr val="705EE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5" name="矩形 134">
            <a:extLst>
              <a:ext uri="{FF2B5EF4-FFF2-40B4-BE49-F238E27FC236}">
                <a16:creationId xmlns:a16="http://schemas.microsoft.com/office/drawing/2014/main" id="{B0142FF1-C457-425F-9461-F99BA4ED7F2C}"/>
              </a:ext>
            </a:extLst>
          </p:cNvPr>
          <p:cNvSpPr/>
          <p:nvPr/>
        </p:nvSpPr>
        <p:spPr>
          <a:xfrm>
            <a:off x="-1291588" y="5335358"/>
            <a:ext cx="700461" cy="297517"/>
          </a:xfrm>
          <a:prstGeom prst="rect">
            <a:avLst/>
          </a:prstGeom>
          <a:solidFill>
            <a:srgbClr val="A837D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6" name="文本框 135">
            <a:extLst>
              <a:ext uri="{FF2B5EF4-FFF2-40B4-BE49-F238E27FC236}">
                <a16:creationId xmlns:a16="http://schemas.microsoft.com/office/drawing/2014/main" id="{6786003C-F295-407F-95FD-87D4EA3FE4BD}"/>
              </a:ext>
            </a:extLst>
          </p:cNvPr>
          <p:cNvSpPr txBox="1"/>
          <p:nvPr/>
        </p:nvSpPr>
        <p:spPr>
          <a:xfrm>
            <a:off x="-2371009" y="5037185"/>
            <a:ext cx="814325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Honor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sp>
        <p:nvSpPr>
          <p:cNvPr id="137" name="矩形 136">
            <a:extLst>
              <a:ext uri="{FF2B5EF4-FFF2-40B4-BE49-F238E27FC236}">
                <a16:creationId xmlns:a16="http://schemas.microsoft.com/office/drawing/2014/main" id="{52B2DFBC-29F4-40E0-B57F-ED2468E83996}"/>
              </a:ext>
            </a:extLst>
          </p:cNvPr>
          <p:cNvSpPr/>
          <p:nvPr/>
        </p:nvSpPr>
        <p:spPr>
          <a:xfrm>
            <a:off x="12494948" y="1401939"/>
            <a:ext cx="1673075" cy="297517"/>
          </a:xfrm>
          <a:prstGeom prst="rect">
            <a:avLst/>
          </a:prstGeom>
          <a:solidFill>
            <a:srgbClr val="00C9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8" name="矩形 137">
            <a:extLst>
              <a:ext uri="{FF2B5EF4-FFF2-40B4-BE49-F238E27FC236}">
                <a16:creationId xmlns:a16="http://schemas.microsoft.com/office/drawing/2014/main" id="{86F1494F-C83C-4E42-87C8-F4526856CF96}"/>
              </a:ext>
            </a:extLst>
          </p:cNvPr>
          <p:cNvSpPr/>
          <p:nvPr/>
        </p:nvSpPr>
        <p:spPr>
          <a:xfrm>
            <a:off x="12494948" y="1827004"/>
            <a:ext cx="1673075" cy="297517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9" name="矩形 138">
            <a:extLst>
              <a:ext uri="{FF2B5EF4-FFF2-40B4-BE49-F238E27FC236}">
                <a16:creationId xmlns:a16="http://schemas.microsoft.com/office/drawing/2014/main" id="{EFAEA67C-5D47-4C50-9C55-07175ADF1CF2}"/>
              </a:ext>
            </a:extLst>
          </p:cNvPr>
          <p:cNvSpPr/>
          <p:nvPr/>
        </p:nvSpPr>
        <p:spPr>
          <a:xfrm>
            <a:off x="12494948" y="2245700"/>
            <a:ext cx="1673075" cy="297517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0" name="矩形 139">
            <a:extLst>
              <a:ext uri="{FF2B5EF4-FFF2-40B4-BE49-F238E27FC236}">
                <a16:creationId xmlns:a16="http://schemas.microsoft.com/office/drawing/2014/main" id="{3926C737-6B32-41A0-98B3-E7E4E6061067}"/>
              </a:ext>
            </a:extLst>
          </p:cNvPr>
          <p:cNvSpPr/>
          <p:nvPr/>
        </p:nvSpPr>
        <p:spPr>
          <a:xfrm>
            <a:off x="12494948" y="2664397"/>
            <a:ext cx="1673075" cy="297517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1" name="矩形 140">
            <a:extLst>
              <a:ext uri="{FF2B5EF4-FFF2-40B4-BE49-F238E27FC236}">
                <a16:creationId xmlns:a16="http://schemas.microsoft.com/office/drawing/2014/main" id="{29A2D7E8-8E99-44D6-A2C5-759047C797D7}"/>
              </a:ext>
            </a:extLst>
          </p:cNvPr>
          <p:cNvSpPr/>
          <p:nvPr/>
        </p:nvSpPr>
        <p:spPr>
          <a:xfrm>
            <a:off x="12494948" y="3086546"/>
            <a:ext cx="1673075" cy="297517"/>
          </a:xfrm>
          <a:prstGeom prst="rect">
            <a:avLst/>
          </a:prstGeom>
          <a:solidFill>
            <a:srgbClr val="F0B51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2" name="矩形 141">
            <a:extLst>
              <a:ext uri="{FF2B5EF4-FFF2-40B4-BE49-F238E27FC236}">
                <a16:creationId xmlns:a16="http://schemas.microsoft.com/office/drawing/2014/main" id="{511A0ED4-9628-44D9-8F67-CAB08B15C33F}"/>
              </a:ext>
            </a:extLst>
          </p:cNvPr>
          <p:cNvSpPr/>
          <p:nvPr/>
        </p:nvSpPr>
        <p:spPr>
          <a:xfrm>
            <a:off x="12494948" y="3488918"/>
            <a:ext cx="1673075" cy="297517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3" name="文本框 142">
            <a:extLst>
              <a:ext uri="{FF2B5EF4-FFF2-40B4-BE49-F238E27FC236}">
                <a16:creationId xmlns:a16="http://schemas.microsoft.com/office/drawing/2014/main" id="{3A9CE24F-2BCB-43B3-A3AB-1411BE09EB25}"/>
              </a:ext>
            </a:extLst>
          </p:cNvPr>
          <p:cNvSpPr txBox="1"/>
          <p:nvPr/>
        </p:nvSpPr>
        <p:spPr>
          <a:xfrm>
            <a:off x="12619797" y="3522997"/>
            <a:ext cx="1440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vivo</a:t>
            </a:r>
            <a:r>
              <a:rPr kumimoji="1" lang="zh-CN" altLang="en-US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 </a:t>
            </a:r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NEX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D5EFEBF7-A366-48BC-9B99-124902AD53AF}"/>
              </a:ext>
            </a:extLst>
          </p:cNvPr>
          <p:cNvSpPr txBox="1"/>
          <p:nvPr/>
        </p:nvSpPr>
        <p:spPr>
          <a:xfrm>
            <a:off x="12653667" y="3111825"/>
            <a:ext cx="1407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vivo</a:t>
            </a:r>
            <a:r>
              <a:rPr kumimoji="1" lang="zh-CN" altLang="en-US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 </a:t>
            </a:r>
            <a:r>
              <a:rPr kumimoji="1" lang="en-US" altLang="zh-CN" sz="1400" b="0" i="0" dirty="0" err="1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iQOO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grpSp>
        <p:nvGrpSpPr>
          <p:cNvPr id="145" name="组 65">
            <a:extLst>
              <a:ext uri="{FF2B5EF4-FFF2-40B4-BE49-F238E27FC236}">
                <a16:creationId xmlns:a16="http://schemas.microsoft.com/office/drawing/2014/main" id="{78886D46-F137-4D1D-B6BD-BEEFFC897379}"/>
              </a:ext>
            </a:extLst>
          </p:cNvPr>
          <p:cNvGrpSpPr/>
          <p:nvPr/>
        </p:nvGrpSpPr>
        <p:grpSpPr>
          <a:xfrm>
            <a:off x="-3400879" y="2739059"/>
            <a:ext cx="2809752" cy="348813"/>
            <a:chOff x="5058585" y="17714855"/>
            <a:chExt cx="4833751" cy="515167"/>
          </a:xfrm>
        </p:grpSpPr>
        <p:sp>
          <p:nvSpPr>
            <p:cNvPr id="146" name="矩形 145">
              <a:extLst>
                <a:ext uri="{FF2B5EF4-FFF2-40B4-BE49-F238E27FC236}">
                  <a16:creationId xmlns:a16="http://schemas.microsoft.com/office/drawing/2014/main" id="{F5EDAF70-7F14-43F6-B5E3-4415EEA310BB}"/>
                </a:ext>
              </a:extLst>
            </p:cNvPr>
            <p:cNvSpPr/>
            <p:nvPr userDrawn="1"/>
          </p:nvSpPr>
          <p:spPr>
            <a:xfrm>
              <a:off x="7494283" y="17714855"/>
              <a:ext cx="1199027" cy="515167"/>
            </a:xfrm>
            <a:prstGeom prst="rect">
              <a:avLst/>
            </a:prstGeom>
            <a:solidFill>
              <a:srgbClr val="00394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47" name="矩形 146">
              <a:extLst>
                <a:ext uri="{FF2B5EF4-FFF2-40B4-BE49-F238E27FC236}">
                  <a16:creationId xmlns:a16="http://schemas.microsoft.com/office/drawing/2014/main" id="{61CEC496-210D-4351-A90B-ADC6B435DB5E}"/>
                </a:ext>
              </a:extLst>
            </p:cNvPr>
            <p:cNvSpPr/>
            <p:nvPr userDrawn="1"/>
          </p:nvSpPr>
          <p:spPr>
            <a:xfrm>
              <a:off x="5058585" y="17714855"/>
              <a:ext cx="1215431" cy="515167"/>
            </a:xfrm>
            <a:prstGeom prst="rect">
              <a:avLst/>
            </a:prstGeom>
            <a:solidFill>
              <a:srgbClr val="00C87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48" name="矩形 147">
              <a:extLst>
                <a:ext uri="{FF2B5EF4-FFF2-40B4-BE49-F238E27FC236}">
                  <a16:creationId xmlns:a16="http://schemas.microsoft.com/office/drawing/2014/main" id="{E8394EB2-B65F-4590-BC56-2DEF9490873E}"/>
                </a:ext>
              </a:extLst>
            </p:cNvPr>
            <p:cNvSpPr/>
            <p:nvPr userDrawn="1"/>
          </p:nvSpPr>
          <p:spPr>
            <a:xfrm>
              <a:off x="8693309" y="17714855"/>
              <a:ext cx="1199027" cy="515167"/>
            </a:xfrm>
            <a:prstGeom prst="rect">
              <a:avLst/>
            </a:prstGeom>
            <a:solidFill>
              <a:srgbClr val="0070C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49" name="矩形 148">
              <a:extLst>
                <a:ext uri="{FF2B5EF4-FFF2-40B4-BE49-F238E27FC236}">
                  <a16:creationId xmlns:a16="http://schemas.microsoft.com/office/drawing/2014/main" id="{148222B2-96FA-4870-8FAF-92278301D5A0}"/>
                </a:ext>
              </a:extLst>
            </p:cNvPr>
            <p:cNvSpPr/>
            <p:nvPr userDrawn="1"/>
          </p:nvSpPr>
          <p:spPr>
            <a:xfrm>
              <a:off x="6267324" y="17714855"/>
              <a:ext cx="1215431" cy="515167"/>
            </a:xfrm>
            <a:prstGeom prst="rect">
              <a:avLst/>
            </a:prstGeom>
            <a:solidFill>
              <a:srgbClr val="66DECD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50" name="文本框 149">
            <a:extLst>
              <a:ext uri="{FF2B5EF4-FFF2-40B4-BE49-F238E27FC236}">
                <a16:creationId xmlns:a16="http://schemas.microsoft.com/office/drawing/2014/main" id="{CA990CC1-0372-4631-BD53-FFD250E8D139}"/>
              </a:ext>
            </a:extLst>
          </p:cNvPr>
          <p:cNvSpPr txBox="1"/>
          <p:nvPr/>
        </p:nvSpPr>
        <p:spPr>
          <a:xfrm>
            <a:off x="-2350175" y="2455919"/>
            <a:ext cx="772648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 err="1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Oppo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grpSp>
        <p:nvGrpSpPr>
          <p:cNvPr id="151" name="组 88">
            <a:extLst>
              <a:ext uri="{FF2B5EF4-FFF2-40B4-BE49-F238E27FC236}">
                <a16:creationId xmlns:a16="http://schemas.microsoft.com/office/drawing/2014/main" id="{5C72FF8E-7076-4A65-9083-EA2AB5EFB26B}"/>
              </a:ext>
            </a:extLst>
          </p:cNvPr>
          <p:cNvGrpSpPr/>
          <p:nvPr/>
        </p:nvGrpSpPr>
        <p:grpSpPr>
          <a:xfrm>
            <a:off x="-3388739" y="3603967"/>
            <a:ext cx="2797612" cy="348813"/>
            <a:chOff x="10651243" y="17726064"/>
            <a:chExt cx="4775839" cy="526796"/>
          </a:xfrm>
        </p:grpSpPr>
        <p:sp>
          <p:nvSpPr>
            <p:cNvPr id="152" name="矩形 151">
              <a:extLst>
                <a:ext uri="{FF2B5EF4-FFF2-40B4-BE49-F238E27FC236}">
                  <a16:creationId xmlns:a16="http://schemas.microsoft.com/office/drawing/2014/main" id="{BDDC4288-CE49-47F8-8346-4F04B6321DEB}"/>
                </a:ext>
              </a:extLst>
            </p:cNvPr>
            <p:cNvSpPr/>
            <p:nvPr userDrawn="1"/>
          </p:nvSpPr>
          <p:spPr>
            <a:xfrm>
              <a:off x="14228056" y="17726064"/>
              <a:ext cx="1199026" cy="526796"/>
            </a:xfrm>
            <a:prstGeom prst="rect">
              <a:avLst/>
            </a:prstGeom>
            <a:solidFill>
              <a:srgbClr val="FF757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53" name="矩形 152">
              <a:extLst>
                <a:ext uri="{FF2B5EF4-FFF2-40B4-BE49-F238E27FC236}">
                  <a16:creationId xmlns:a16="http://schemas.microsoft.com/office/drawing/2014/main" id="{76FF4F58-E76F-4D91-AADE-26FB1B2A7962}"/>
                </a:ext>
              </a:extLst>
            </p:cNvPr>
            <p:cNvSpPr/>
            <p:nvPr userDrawn="1"/>
          </p:nvSpPr>
          <p:spPr>
            <a:xfrm>
              <a:off x="11850271" y="17726064"/>
              <a:ext cx="1199026" cy="526796"/>
            </a:xfrm>
            <a:prstGeom prst="rect">
              <a:avLst/>
            </a:prstGeom>
            <a:solidFill>
              <a:srgbClr val="7A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54" name="矩形 153">
              <a:extLst>
                <a:ext uri="{FF2B5EF4-FFF2-40B4-BE49-F238E27FC236}">
                  <a16:creationId xmlns:a16="http://schemas.microsoft.com/office/drawing/2014/main" id="{B76174BF-F8E2-43BE-B9D8-E760331A6E0D}"/>
                </a:ext>
              </a:extLst>
            </p:cNvPr>
            <p:cNvSpPr/>
            <p:nvPr userDrawn="1"/>
          </p:nvSpPr>
          <p:spPr>
            <a:xfrm>
              <a:off x="10651243" y="17726064"/>
              <a:ext cx="1199026" cy="526796"/>
            </a:xfrm>
            <a:prstGeom prst="rect">
              <a:avLst/>
            </a:prstGeom>
            <a:solidFill>
              <a:srgbClr val="FF3219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55" name="矩形 154">
              <a:extLst>
                <a:ext uri="{FF2B5EF4-FFF2-40B4-BE49-F238E27FC236}">
                  <a16:creationId xmlns:a16="http://schemas.microsoft.com/office/drawing/2014/main" id="{E6755A15-8461-4FAD-A44A-B00A5966F672}"/>
                </a:ext>
              </a:extLst>
            </p:cNvPr>
            <p:cNvSpPr/>
            <p:nvPr userDrawn="1"/>
          </p:nvSpPr>
          <p:spPr>
            <a:xfrm>
              <a:off x="13035753" y="17726064"/>
              <a:ext cx="1199026" cy="526796"/>
            </a:xfrm>
            <a:prstGeom prst="rect">
              <a:avLst/>
            </a:prstGeom>
            <a:solidFill>
              <a:srgbClr val="36121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56" name="文本框 155">
            <a:extLst>
              <a:ext uri="{FF2B5EF4-FFF2-40B4-BE49-F238E27FC236}">
                <a16:creationId xmlns:a16="http://schemas.microsoft.com/office/drawing/2014/main" id="{F97E3E23-E438-4C50-AF76-4D672A4E190B}"/>
              </a:ext>
            </a:extLst>
          </p:cNvPr>
          <p:cNvSpPr txBox="1"/>
          <p:nvPr/>
        </p:nvSpPr>
        <p:spPr>
          <a:xfrm>
            <a:off x="-2403072" y="3324009"/>
            <a:ext cx="878446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Huawei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sp>
        <p:nvSpPr>
          <p:cNvPr id="157" name="文本框 156">
            <a:extLst>
              <a:ext uri="{FF2B5EF4-FFF2-40B4-BE49-F238E27FC236}">
                <a16:creationId xmlns:a16="http://schemas.microsoft.com/office/drawing/2014/main" id="{C6832770-6E47-42BA-AC84-7E1F9C210598}"/>
              </a:ext>
            </a:extLst>
          </p:cNvPr>
          <p:cNvSpPr txBox="1"/>
          <p:nvPr/>
        </p:nvSpPr>
        <p:spPr>
          <a:xfrm>
            <a:off x="-2663134" y="3673193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P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58" name="文本框 157">
            <a:extLst>
              <a:ext uri="{FF2B5EF4-FFF2-40B4-BE49-F238E27FC236}">
                <a16:creationId xmlns:a16="http://schemas.microsoft.com/office/drawing/2014/main" id="{F653F43E-0991-476A-9678-190E90E34B3C}"/>
              </a:ext>
            </a:extLst>
          </p:cNvPr>
          <p:cNvSpPr txBox="1"/>
          <p:nvPr/>
        </p:nvSpPr>
        <p:spPr>
          <a:xfrm>
            <a:off x="-1954176" y="3667432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Mate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59" name="文本框 158">
            <a:extLst>
              <a:ext uri="{FF2B5EF4-FFF2-40B4-BE49-F238E27FC236}">
                <a16:creationId xmlns:a16="http://schemas.microsoft.com/office/drawing/2014/main" id="{C0CBB01A-910A-44C7-A536-292554DA85D0}"/>
              </a:ext>
            </a:extLst>
          </p:cNvPr>
          <p:cNvSpPr txBox="1"/>
          <p:nvPr/>
        </p:nvSpPr>
        <p:spPr>
          <a:xfrm>
            <a:off x="-1293545" y="3668248"/>
            <a:ext cx="702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Nova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60" name="文本框 159">
            <a:extLst>
              <a:ext uri="{FF2B5EF4-FFF2-40B4-BE49-F238E27FC236}">
                <a16:creationId xmlns:a16="http://schemas.microsoft.com/office/drawing/2014/main" id="{1E5679E1-2B31-4FDA-91F9-7C12CF82FD20}"/>
              </a:ext>
            </a:extLst>
          </p:cNvPr>
          <p:cNvSpPr txBox="1"/>
          <p:nvPr/>
        </p:nvSpPr>
        <p:spPr>
          <a:xfrm>
            <a:off x="-1263986" y="2800229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R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61" name="文本框 160">
            <a:extLst>
              <a:ext uri="{FF2B5EF4-FFF2-40B4-BE49-F238E27FC236}">
                <a16:creationId xmlns:a16="http://schemas.microsoft.com/office/drawing/2014/main" id="{9A2B7A85-667A-475E-A961-D0D009227BB3}"/>
              </a:ext>
            </a:extLst>
          </p:cNvPr>
          <p:cNvSpPr txBox="1"/>
          <p:nvPr/>
        </p:nvSpPr>
        <p:spPr>
          <a:xfrm>
            <a:off x="-1991764" y="2829531"/>
            <a:ext cx="7103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Find X</a:t>
            </a:r>
          </a:p>
          <a:p>
            <a:pPr algn="ctr"/>
            <a:endParaRPr kumimoji="1" lang="zh-CN" altLang="en-US" sz="9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62" name="文本框 161">
            <a:extLst>
              <a:ext uri="{FF2B5EF4-FFF2-40B4-BE49-F238E27FC236}">
                <a16:creationId xmlns:a16="http://schemas.microsoft.com/office/drawing/2014/main" id="{41245889-D887-458C-9EA7-751F77DD16C6}"/>
              </a:ext>
            </a:extLst>
          </p:cNvPr>
          <p:cNvSpPr txBox="1"/>
          <p:nvPr/>
        </p:nvSpPr>
        <p:spPr>
          <a:xfrm>
            <a:off x="-2663935" y="2807423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K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63" name="文本框 162">
            <a:extLst>
              <a:ext uri="{FF2B5EF4-FFF2-40B4-BE49-F238E27FC236}">
                <a16:creationId xmlns:a16="http://schemas.microsoft.com/office/drawing/2014/main" id="{998DFA5A-28BE-4E3B-9100-B317DD0B8183}"/>
              </a:ext>
            </a:extLst>
          </p:cNvPr>
          <p:cNvSpPr txBox="1"/>
          <p:nvPr/>
        </p:nvSpPr>
        <p:spPr>
          <a:xfrm>
            <a:off x="12250725" y="924379"/>
            <a:ext cx="2208397" cy="2359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vivo</a:t>
            </a: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2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sp>
        <p:nvSpPr>
          <p:cNvPr id="73" name="内容占位符 3">
            <a:extLst>
              <a:ext uri="{FF2B5EF4-FFF2-40B4-BE49-F238E27FC236}">
                <a16:creationId xmlns:a16="http://schemas.microsoft.com/office/drawing/2014/main" id="{A72C82FA-F9C4-0443-AE12-0400822AB902}"/>
              </a:ext>
            </a:extLst>
          </p:cNvPr>
          <p:cNvSpPr>
            <a:spLocks noGrp="1"/>
          </p:cNvSpPr>
          <p:nvPr>
            <p:ph sz="quarter" idx="59"/>
          </p:nvPr>
        </p:nvSpPr>
        <p:spPr>
          <a:xfrm>
            <a:off x="567671" y="1353477"/>
            <a:ext cx="11033080" cy="5131822"/>
          </a:xfrm>
        </p:spPr>
        <p:txBody>
          <a:bodyPr anchor="t">
            <a:normAutofit/>
          </a:bodyPr>
          <a:lstStyle>
            <a:lvl1pPr marL="228600" indent="-2286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1pPr>
            <a:lvl2pPr marL="369094" indent="-2286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2pPr>
            <a:lvl3pPr marL="540544" indent="-2286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3pPr>
            <a:lvl4pPr marL="1123950" indent="-1714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4pPr>
            <a:lvl5pPr marL="1441450" indent="-1714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  <p:pic>
        <p:nvPicPr>
          <p:cNvPr id="63" name="图片 6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5745" y="317694"/>
            <a:ext cx="979635" cy="257702"/>
          </a:xfrm>
          <a:prstGeom prst="rect">
            <a:avLst/>
          </a:prstGeom>
        </p:spPr>
      </p:pic>
      <p:sp>
        <p:nvSpPr>
          <p:cNvPr id="67" name="Textplatzhalter 8"/>
          <p:cNvSpPr>
            <a:spLocks noGrp="1"/>
          </p:cNvSpPr>
          <p:nvPr>
            <p:ph type="body" sz="quarter" idx="61" hasCustomPrompt="1"/>
          </p:nvPr>
        </p:nvSpPr>
        <p:spPr>
          <a:xfrm>
            <a:off x="560744" y="280072"/>
            <a:ext cx="9194219" cy="4568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600" b="0" i="0" cap="none" baseline="0">
                <a:solidFill>
                  <a:schemeClr val="tx1"/>
                </a:solidFill>
                <a:latin typeface="vivo type CN简 Regular" panose="02000500000000000000" pitchFamily="50" charset="-122"/>
                <a:ea typeface="vivo type CN简 Regular" panose="02000500000000000000" pitchFamily="50" charset="-122"/>
                <a:cs typeface="vivo type CN简 Regular" panose="02000500000000000000" pitchFamily="50" charset="-122"/>
              </a:defRPr>
            </a:lvl1pPr>
          </a:lstStyle>
          <a:p>
            <a:pPr lvl="0"/>
            <a:r>
              <a:rPr lang="zh-CN" altLang="en-US" noProof="0" dirty="0"/>
              <a:t>标题可在此处添加</a:t>
            </a:r>
            <a:endParaRPr lang="en-US" altLang="zh-CN" noProof="0" dirty="0"/>
          </a:p>
        </p:txBody>
      </p:sp>
      <p:sp>
        <p:nvSpPr>
          <p:cNvPr id="68" name="Textplatzhalter 8"/>
          <p:cNvSpPr>
            <a:spLocks noGrp="1"/>
          </p:cNvSpPr>
          <p:nvPr>
            <p:ph type="body" sz="quarter" idx="62" hasCustomPrompt="1"/>
          </p:nvPr>
        </p:nvSpPr>
        <p:spPr>
          <a:xfrm>
            <a:off x="560744" y="742370"/>
            <a:ext cx="9194219" cy="26703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200" b="0" i="0" cap="none" baseline="0">
                <a:solidFill>
                  <a:schemeClr val="bg1">
                    <a:lumMod val="65000"/>
                  </a:schemeClr>
                </a:solidFill>
                <a:latin typeface="vivo type CN简 Regular" panose="02000500000000000000" pitchFamily="50" charset="-122"/>
                <a:ea typeface="vivo type CN简 Regular" panose="02000500000000000000" pitchFamily="50" charset="-122"/>
                <a:cs typeface="vivo type CN简 Regular" panose="02000500000000000000" pitchFamily="50" charset="-122"/>
              </a:defRPr>
            </a:lvl1pPr>
          </a:lstStyle>
          <a:p>
            <a:pPr lvl="0"/>
            <a:r>
              <a:rPr lang="zh-CN" altLang="en-US" noProof="0" dirty="0"/>
              <a:t>副标题可在此处添加</a:t>
            </a:r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4253988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1" pos="694">
          <p15:clr>
            <a:srgbClr val="FBAE40"/>
          </p15:clr>
        </p15:guide>
        <p15:guide id="12" pos="354">
          <p15:clr>
            <a:srgbClr val="FBAE40"/>
          </p15:clr>
        </p15:guide>
        <p15:guide id="14" pos="14620">
          <p15:clr>
            <a:srgbClr val="FBAE40"/>
          </p15:clr>
        </p15:guide>
        <p15:guide id="15" pos="15006">
          <p15:clr>
            <a:srgbClr val="FBAE40"/>
          </p15:clr>
        </p15:guide>
        <p15:guide id="24" orient="horz" pos="8153">
          <p15:clr>
            <a:srgbClr val="FBAE40"/>
          </p15:clr>
        </p15:guide>
        <p15:guide id="25" orient="horz" pos="487">
          <p15:clr>
            <a:srgbClr val="FBAE40"/>
          </p15:clr>
        </p15:guide>
        <p15:guide id="26" orient="horz" pos="168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#9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569156" y="1306186"/>
            <a:ext cx="11036224" cy="5165259"/>
          </a:xfrm>
          <a:prstGeom prst="rect">
            <a:avLst/>
          </a:prstGeom>
          <a:solidFill>
            <a:srgbClr val="F3F2F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0" name="内容占位符 3">
            <a:extLst>
              <a:ext uri="{FF2B5EF4-FFF2-40B4-BE49-F238E27FC236}">
                <a16:creationId xmlns:a16="http://schemas.microsoft.com/office/drawing/2014/main" id="{A72C82FA-F9C4-0443-AE12-0400822AB902}"/>
              </a:ext>
            </a:extLst>
          </p:cNvPr>
          <p:cNvSpPr>
            <a:spLocks noGrp="1"/>
          </p:cNvSpPr>
          <p:nvPr>
            <p:ph sz="quarter" idx="57"/>
          </p:nvPr>
        </p:nvSpPr>
        <p:spPr>
          <a:xfrm>
            <a:off x="874769" y="1498891"/>
            <a:ext cx="10442461" cy="4792371"/>
          </a:xfrm>
        </p:spPr>
        <p:txBody>
          <a:bodyPr anchor="t">
            <a:normAutofit/>
          </a:bodyPr>
          <a:lstStyle>
            <a:lvl1pPr marL="228600" indent="-2286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1pPr>
            <a:lvl2pPr marL="369094" indent="-2286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2pPr>
            <a:lvl3pPr marL="540544" indent="-2286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3pPr>
            <a:lvl4pPr marL="1123950" indent="-1714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4pPr>
            <a:lvl5pPr marL="1441450" indent="-1714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4AD5F27D-D5C7-4A9F-9875-09709C9E9521}"/>
              </a:ext>
            </a:extLst>
          </p:cNvPr>
          <p:cNvSpPr/>
          <p:nvPr/>
        </p:nvSpPr>
        <p:spPr>
          <a:xfrm>
            <a:off x="-2595443" y="187627"/>
            <a:ext cx="12653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#</a:t>
            </a:r>
            <a:r>
              <a:rPr lang="zh-CN" altLang="en-US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竞品颜色</a:t>
            </a:r>
            <a:endParaRPr lang="zh-CN" altLang="en-US" sz="1600" dirty="0"/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06674B41-8AB5-418A-B2A6-A4E1CEB01D05}"/>
              </a:ext>
            </a:extLst>
          </p:cNvPr>
          <p:cNvSpPr/>
          <p:nvPr/>
        </p:nvSpPr>
        <p:spPr>
          <a:xfrm>
            <a:off x="12698804" y="422275"/>
            <a:ext cx="12653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#</a:t>
            </a:r>
            <a:r>
              <a:rPr lang="zh-CN" altLang="en-US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品牌颜色</a:t>
            </a:r>
            <a:endParaRPr lang="zh-CN" altLang="en-US" sz="1600" dirty="0"/>
          </a:p>
        </p:txBody>
      </p:sp>
      <p:sp>
        <p:nvSpPr>
          <p:cNvPr id="109" name="文本框 108">
            <a:extLst>
              <a:ext uri="{FF2B5EF4-FFF2-40B4-BE49-F238E27FC236}">
                <a16:creationId xmlns:a16="http://schemas.microsoft.com/office/drawing/2014/main" id="{E5D135F8-CE83-45AA-9046-9423636D71A8}"/>
              </a:ext>
            </a:extLst>
          </p:cNvPr>
          <p:cNvSpPr txBox="1"/>
          <p:nvPr/>
        </p:nvSpPr>
        <p:spPr>
          <a:xfrm>
            <a:off x="-2354986" y="745116"/>
            <a:ext cx="782266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Apple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grpSp>
        <p:nvGrpSpPr>
          <p:cNvPr id="110" name="组 176">
            <a:extLst>
              <a:ext uri="{FF2B5EF4-FFF2-40B4-BE49-F238E27FC236}">
                <a16:creationId xmlns:a16="http://schemas.microsoft.com/office/drawing/2014/main" id="{BC91147A-04F1-4334-83E7-E59B129AE63B}"/>
              </a:ext>
            </a:extLst>
          </p:cNvPr>
          <p:cNvGrpSpPr/>
          <p:nvPr/>
        </p:nvGrpSpPr>
        <p:grpSpPr>
          <a:xfrm>
            <a:off x="-3386918" y="1009241"/>
            <a:ext cx="2795791" cy="348813"/>
            <a:chOff x="-5043485" y="1324983"/>
            <a:chExt cx="4785749" cy="538842"/>
          </a:xfrm>
        </p:grpSpPr>
        <p:sp>
          <p:nvSpPr>
            <p:cNvPr id="112" name="矩形 111">
              <a:extLst>
                <a:ext uri="{FF2B5EF4-FFF2-40B4-BE49-F238E27FC236}">
                  <a16:creationId xmlns:a16="http://schemas.microsoft.com/office/drawing/2014/main" id="{F15B98BC-8F57-41B1-8A1C-7A8E834342E6}"/>
                </a:ext>
              </a:extLst>
            </p:cNvPr>
            <p:cNvSpPr/>
            <p:nvPr userDrawn="1"/>
          </p:nvSpPr>
          <p:spPr>
            <a:xfrm>
              <a:off x="-3854817" y="1324983"/>
              <a:ext cx="1199028" cy="53884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3" name="矩形 112">
              <a:extLst>
                <a:ext uri="{FF2B5EF4-FFF2-40B4-BE49-F238E27FC236}">
                  <a16:creationId xmlns:a16="http://schemas.microsoft.com/office/drawing/2014/main" id="{AFD15B29-3001-43AA-B0BA-F13276D0A6F9}"/>
                </a:ext>
              </a:extLst>
            </p:cNvPr>
            <p:cNvSpPr/>
            <p:nvPr userDrawn="1"/>
          </p:nvSpPr>
          <p:spPr>
            <a:xfrm>
              <a:off x="-2655789" y="1324983"/>
              <a:ext cx="1199028" cy="53884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4" name="矩形 113">
              <a:extLst>
                <a:ext uri="{FF2B5EF4-FFF2-40B4-BE49-F238E27FC236}">
                  <a16:creationId xmlns:a16="http://schemas.microsoft.com/office/drawing/2014/main" id="{9A8A9205-5B21-4B94-B412-A4C16DE03D28}"/>
                </a:ext>
              </a:extLst>
            </p:cNvPr>
            <p:cNvSpPr/>
            <p:nvPr userDrawn="1"/>
          </p:nvSpPr>
          <p:spPr>
            <a:xfrm>
              <a:off x="-5043485" y="1324983"/>
              <a:ext cx="1199028" cy="5388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5" name="矩形 114">
              <a:extLst>
                <a:ext uri="{FF2B5EF4-FFF2-40B4-BE49-F238E27FC236}">
                  <a16:creationId xmlns:a16="http://schemas.microsoft.com/office/drawing/2014/main" id="{290AC77C-75CD-42C5-BAF5-1BCC42B9230F}"/>
                </a:ext>
              </a:extLst>
            </p:cNvPr>
            <p:cNvSpPr/>
            <p:nvPr userDrawn="1"/>
          </p:nvSpPr>
          <p:spPr>
            <a:xfrm>
              <a:off x="-1456764" y="1324983"/>
              <a:ext cx="1199028" cy="538842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16" name="文本框 115">
            <a:extLst>
              <a:ext uri="{FF2B5EF4-FFF2-40B4-BE49-F238E27FC236}">
                <a16:creationId xmlns:a16="http://schemas.microsoft.com/office/drawing/2014/main" id="{D6E44363-DFE6-4D67-851F-F665EB66A1FE}"/>
              </a:ext>
            </a:extLst>
          </p:cNvPr>
          <p:cNvSpPr txBox="1"/>
          <p:nvPr/>
        </p:nvSpPr>
        <p:spPr>
          <a:xfrm>
            <a:off x="-2456774" y="1587829"/>
            <a:ext cx="985847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Samsung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grpSp>
        <p:nvGrpSpPr>
          <p:cNvPr id="117" name="组 183">
            <a:extLst>
              <a:ext uri="{FF2B5EF4-FFF2-40B4-BE49-F238E27FC236}">
                <a16:creationId xmlns:a16="http://schemas.microsoft.com/office/drawing/2014/main" id="{D79B0E22-ADE6-44A4-8AB2-22731488D53F}"/>
              </a:ext>
            </a:extLst>
          </p:cNvPr>
          <p:cNvGrpSpPr/>
          <p:nvPr/>
        </p:nvGrpSpPr>
        <p:grpSpPr>
          <a:xfrm>
            <a:off x="-3386918" y="1862479"/>
            <a:ext cx="2795791" cy="348813"/>
            <a:chOff x="16164196" y="17668285"/>
            <a:chExt cx="4785749" cy="486635"/>
          </a:xfrm>
        </p:grpSpPr>
        <p:sp>
          <p:nvSpPr>
            <p:cNvPr id="118" name="矩形 117">
              <a:extLst>
                <a:ext uri="{FF2B5EF4-FFF2-40B4-BE49-F238E27FC236}">
                  <a16:creationId xmlns:a16="http://schemas.microsoft.com/office/drawing/2014/main" id="{C1009C96-2E96-4ACB-92F9-674430C337BB}"/>
                </a:ext>
              </a:extLst>
            </p:cNvPr>
            <p:cNvSpPr/>
            <p:nvPr userDrawn="1"/>
          </p:nvSpPr>
          <p:spPr>
            <a:xfrm>
              <a:off x="17352864" y="17668285"/>
              <a:ext cx="1199028" cy="486635"/>
            </a:xfrm>
            <a:prstGeom prst="rect">
              <a:avLst/>
            </a:prstGeom>
            <a:solidFill>
              <a:srgbClr val="8C00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矩形 118">
              <a:extLst>
                <a:ext uri="{FF2B5EF4-FFF2-40B4-BE49-F238E27FC236}">
                  <a16:creationId xmlns:a16="http://schemas.microsoft.com/office/drawing/2014/main" id="{D6A8EAA3-71AD-44D3-8110-770AAE2911C1}"/>
                </a:ext>
              </a:extLst>
            </p:cNvPr>
            <p:cNvSpPr/>
            <p:nvPr userDrawn="1"/>
          </p:nvSpPr>
          <p:spPr>
            <a:xfrm>
              <a:off x="18551892" y="17668285"/>
              <a:ext cx="1199028" cy="486635"/>
            </a:xfrm>
            <a:prstGeom prst="rect">
              <a:avLst/>
            </a:prstGeom>
            <a:solidFill>
              <a:srgbClr val="783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20" name="矩形 119">
              <a:extLst>
                <a:ext uri="{FF2B5EF4-FFF2-40B4-BE49-F238E27FC236}">
                  <a16:creationId xmlns:a16="http://schemas.microsoft.com/office/drawing/2014/main" id="{7D5099CC-3A87-4B0F-8799-797A5B24275C}"/>
                </a:ext>
              </a:extLst>
            </p:cNvPr>
            <p:cNvSpPr/>
            <p:nvPr userDrawn="1"/>
          </p:nvSpPr>
          <p:spPr>
            <a:xfrm>
              <a:off x="19750917" y="17668285"/>
              <a:ext cx="1199028" cy="486635"/>
            </a:xfrm>
            <a:prstGeom prst="rect">
              <a:avLst/>
            </a:prstGeom>
            <a:solidFill>
              <a:srgbClr val="6700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21" name="矩形 120">
              <a:extLst>
                <a:ext uri="{FF2B5EF4-FFF2-40B4-BE49-F238E27FC236}">
                  <a16:creationId xmlns:a16="http://schemas.microsoft.com/office/drawing/2014/main" id="{4BAD3E1A-B640-4BAD-B3B9-EDFD92AB0739}"/>
                </a:ext>
              </a:extLst>
            </p:cNvPr>
            <p:cNvSpPr/>
            <p:nvPr userDrawn="1"/>
          </p:nvSpPr>
          <p:spPr>
            <a:xfrm>
              <a:off x="16164196" y="17668285"/>
              <a:ext cx="1199028" cy="486635"/>
            </a:xfrm>
            <a:prstGeom prst="rect">
              <a:avLst/>
            </a:prstGeom>
            <a:solidFill>
              <a:srgbClr val="8C6D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22" name="矩形 121">
            <a:extLst>
              <a:ext uri="{FF2B5EF4-FFF2-40B4-BE49-F238E27FC236}">
                <a16:creationId xmlns:a16="http://schemas.microsoft.com/office/drawing/2014/main" id="{E6081A9A-FE9E-493E-BFB8-5527ACD7BA8C}"/>
              </a:ext>
            </a:extLst>
          </p:cNvPr>
          <p:cNvSpPr/>
          <p:nvPr/>
        </p:nvSpPr>
        <p:spPr>
          <a:xfrm>
            <a:off x="-2692509" y="6189140"/>
            <a:ext cx="700461" cy="297517"/>
          </a:xfrm>
          <a:prstGeom prst="rect">
            <a:avLst/>
          </a:prstGeom>
          <a:solidFill>
            <a:srgbClr val="0033B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964A4DA9-C654-4629-9B88-8C120CBD9143}"/>
              </a:ext>
            </a:extLst>
          </p:cNvPr>
          <p:cNvSpPr/>
          <p:nvPr/>
        </p:nvSpPr>
        <p:spPr>
          <a:xfrm>
            <a:off x="-3398069" y="6189140"/>
            <a:ext cx="705560" cy="297517"/>
          </a:xfrm>
          <a:prstGeom prst="rect">
            <a:avLst/>
          </a:prstGeom>
          <a:solidFill>
            <a:srgbClr val="0A00C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3960D003-2CBE-4A3F-8F1B-9155474EA13D}"/>
              </a:ext>
            </a:extLst>
          </p:cNvPr>
          <p:cNvSpPr/>
          <p:nvPr/>
        </p:nvSpPr>
        <p:spPr>
          <a:xfrm>
            <a:off x="-1992048" y="6186830"/>
            <a:ext cx="700461" cy="297517"/>
          </a:xfrm>
          <a:prstGeom prst="rect">
            <a:avLst/>
          </a:prstGeom>
          <a:solidFill>
            <a:srgbClr val="01288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5" name="矩形 124">
            <a:extLst>
              <a:ext uri="{FF2B5EF4-FFF2-40B4-BE49-F238E27FC236}">
                <a16:creationId xmlns:a16="http://schemas.microsoft.com/office/drawing/2014/main" id="{7C216689-237B-4999-AEC7-CB5C1B85D910}"/>
              </a:ext>
            </a:extLst>
          </p:cNvPr>
          <p:cNvSpPr/>
          <p:nvPr/>
        </p:nvSpPr>
        <p:spPr>
          <a:xfrm>
            <a:off x="-1291588" y="6186830"/>
            <a:ext cx="700461" cy="297517"/>
          </a:xfrm>
          <a:prstGeom prst="rect">
            <a:avLst/>
          </a:prstGeom>
          <a:solidFill>
            <a:srgbClr val="00095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6" name="文本框 125">
            <a:extLst>
              <a:ext uri="{FF2B5EF4-FFF2-40B4-BE49-F238E27FC236}">
                <a16:creationId xmlns:a16="http://schemas.microsoft.com/office/drawing/2014/main" id="{122D17B5-E76E-4C73-B785-50DACF6A6C40}"/>
              </a:ext>
            </a:extLst>
          </p:cNvPr>
          <p:cNvSpPr txBox="1"/>
          <p:nvPr/>
        </p:nvSpPr>
        <p:spPr>
          <a:xfrm>
            <a:off x="-2451159" y="5860568"/>
            <a:ext cx="974626" cy="2359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其他品牌颜色</a:t>
            </a:r>
          </a:p>
        </p:txBody>
      </p:sp>
      <p:grpSp>
        <p:nvGrpSpPr>
          <p:cNvPr id="133" name="组 209">
            <a:extLst>
              <a:ext uri="{FF2B5EF4-FFF2-40B4-BE49-F238E27FC236}">
                <a16:creationId xmlns:a16="http://schemas.microsoft.com/office/drawing/2014/main" id="{1C5BCE5C-9A4A-44CE-B076-8223A072EED6}"/>
              </a:ext>
            </a:extLst>
          </p:cNvPr>
          <p:cNvGrpSpPr/>
          <p:nvPr/>
        </p:nvGrpSpPr>
        <p:grpSpPr>
          <a:xfrm>
            <a:off x="-3398070" y="4458239"/>
            <a:ext cx="2806943" cy="351124"/>
            <a:chOff x="-3429000" y="9944467"/>
            <a:chExt cx="3171264" cy="702248"/>
          </a:xfrm>
        </p:grpSpPr>
        <p:sp>
          <p:nvSpPr>
            <p:cNvPr id="134" name="矩形 133">
              <a:extLst>
                <a:ext uri="{FF2B5EF4-FFF2-40B4-BE49-F238E27FC236}">
                  <a16:creationId xmlns:a16="http://schemas.microsoft.com/office/drawing/2014/main" id="{C4FF9E1F-736C-4BB0-BC8F-B19842F96B1C}"/>
                </a:ext>
              </a:extLst>
            </p:cNvPr>
            <p:cNvSpPr/>
            <p:nvPr userDrawn="1"/>
          </p:nvSpPr>
          <p:spPr>
            <a:xfrm>
              <a:off x="-2631863" y="9949089"/>
              <a:ext cx="791376" cy="697626"/>
            </a:xfrm>
            <a:prstGeom prst="rect">
              <a:avLst/>
            </a:prstGeom>
            <a:solidFill>
              <a:srgbClr val="FF59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35" name="矩形 134">
              <a:extLst>
                <a:ext uri="{FF2B5EF4-FFF2-40B4-BE49-F238E27FC236}">
                  <a16:creationId xmlns:a16="http://schemas.microsoft.com/office/drawing/2014/main" id="{DE7E864A-ACEE-441D-A591-E1162D7AA7F0}"/>
                </a:ext>
              </a:extLst>
            </p:cNvPr>
            <p:cNvSpPr/>
            <p:nvPr userDrawn="1"/>
          </p:nvSpPr>
          <p:spPr>
            <a:xfrm>
              <a:off x="-3429000" y="9949089"/>
              <a:ext cx="797137" cy="697626"/>
            </a:xfrm>
            <a:prstGeom prst="rect">
              <a:avLst/>
            </a:prstGeom>
            <a:solidFill>
              <a:srgbClr val="FFA31E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36" name="矩形 135">
              <a:extLst>
                <a:ext uri="{FF2B5EF4-FFF2-40B4-BE49-F238E27FC236}">
                  <a16:creationId xmlns:a16="http://schemas.microsoft.com/office/drawing/2014/main" id="{486CED56-4F70-45D3-939E-047B4F1C3750}"/>
                </a:ext>
              </a:extLst>
            </p:cNvPr>
            <p:cNvSpPr/>
            <p:nvPr userDrawn="1"/>
          </p:nvSpPr>
          <p:spPr>
            <a:xfrm>
              <a:off x="-1840486" y="9944467"/>
              <a:ext cx="791376" cy="697626"/>
            </a:xfrm>
            <a:prstGeom prst="rect">
              <a:avLst/>
            </a:prstGeom>
            <a:solidFill>
              <a:srgbClr val="DE4F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37" name="矩形 136">
              <a:extLst>
                <a:ext uri="{FF2B5EF4-FFF2-40B4-BE49-F238E27FC236}">
                  <a16:creationId xmlns:a16="http://schemas.microsoft.com/office/drawing/2014/main" id="{3D4EA556-D66E-49BB-8250-6D4CC9FDC26E}"/>
                </a:ext>
              </a:extLst>
            </p:cNvPr>
            <p:cNvSpPr/>
            <p:nvPr userDrawn="1"/>
          </p:nvSpPr>
          <p:spPr>
            <a:xfrm>
              <a:off x="-1049112" y="9944467"/>
              <a:ext cx="791376" cy="697626"/>
            </a:xfrm>
            <a:prstGeom prst="rect">
              <a:avLst/>
            </a:prstGeom>
            <a:solidFill>
              <a:srgbClr val="C646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40" name="文本框 139">
            <a:extLst>
              <a:ext uri="{FF2B5EF4-FFF2-40B4-BE49-F238E27FC236}">
                <a16:creationId xmlns:a16="http://schemas.microsoft.com/office/drawing/2014/main" id="{6C23F85E-E61C-481D-A958-9F44748BAD78}"/>
              </a:ext>
            </a:extLst>
          </p:cNvPr>
          <p:cNvSpPr txBox="1"/>
          <p:nvPr/>
        </p:nvSpPr>
        <p:spPr>
          <a:xfrm>
            <a:off x="-2387041" y="4185714"/>
            <a:ext cx="846387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Xiaomi 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sp>
        <p:nvSpPr>
          <p:cNvPr id="141" name="矩形 140">
            <a:extLst>
              <a:ext uri="{FF2B5EF4-FFF2-40B4-BE49-F238E27FC236}">
                <a16:creationId xmlns:a16="http://schemas.microsoft.com/office/drawing/2014/main" id="{43825588-F53E-4D53-87F1-1F7F5F084A9D}"/>
              </a:ext>
            </a:extLst>
          </p:cNvPr>
          <p:cNvSpPr/>
          <p:nvPr/>
        </p:nvSpPr>
        <p:spPr>
          <a:xfrm>
            <a:off x="-2692509" y="5337669"/>
            <a:ext cx="700461" cy="297517"/>
          </a:xfrm>
          <a:prstGeom prst="rect">
            <a:avLst/>
          </a:prstGeom>
          <a:solidFill>
            <a:srgbClr val="348DF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1" name="矩形 150">
            <a:extLst>
              <a:ext uri="{FF2B5EF4-FFF2-40B4-BE49-F238E27FC236}">
                <a16:creationId xmlns:a16="http://schemas.microsoft.com/office/drawing/2014/main" id="{FA5127E7-58BD-4DCE-B590-C6F71604C199}"/>
              </a:ext>
            </a:extLst>
          </p:cNvPr>
          <p:cNvSpPr/>
          <p:nvPr/>
        </p:nvSpPr>
        <p:spPr>
          <a:xfrm>
            <a:off x="-3398069" y="5337669"/>
            <a:ext cx="705560" cy="297517"/>
          </a:xfrm>
          <a:prstGeom prst="rect">
            <a:avLst/>
          </a:prstGeom>
          <a:solidFill>
            <a:srgbClr val="0FFBF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2" name="矩形 151">
            <a:extLst>
              <a:ext uri="{FF2B5EF4-FFF2-40B4-BE49-F238E27FC236}">
                <a16:creationId xmlns:a16="http://schemas.microsoft.com/office/drawing/2014/main" id="{9194E39A-9CDC-44DC-A683-BD2033EF1352}"/>
              </a:ext>
            </a:extLst>
          </p:cNvPr>
          <p:cNvSpPr/>
          <p:nvPr/>
        </p:nvSpPr>
        <p:spPr>
          <a:xfrm>
            <a:off x="-1992048" y="5335358"/>
            <a:ext cx="700461" cy="297517"/>
          </a:xfrm>
          <a:prstGeom prst="rect">
            <a:avLst/>
          </a:prstGeom>
          <a:solidFill>
            <a:srgbClr val="705EE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3" name="矩形 152">
            <a:extLst>
              <a:ext uri="{FF2B5EF4-FFF2-40B4-BE49-F238E27FC236}">
                <a16:creationId xmlns:a16="http://schemas.microsoft.com/office/drawing/2014/main" id="{8AFE8B00-A0EF-4423-BB33-61331F539F5C}"/>
              </a:ext>
            </a:extLst>
          </p:cNvPr>
          <p:cNvSpPr/>
          <p:nvPr/>
        </p:nvSpPr>
        <p:spPr>
          <a:xfrm>
            <a:off x="-1291588" y="5335358"/>
            <a:ext cx="700461" cy="297517"/>
          </a:xfrm>
          <a:prstGeom prst="rect">
            <a:avLst/>
          </a:prstGeom>
          <a:solidFill>
            <a:srgbClr val="A837D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4" name="文本框 153">
            <a:extLst>
              <a:ext uri="{FF2B5EF4-FFF2-40B4-BE49-F238E27FC236}">
                <a16:creationId xmlns:a16="http://schemas.microsoft.com/office/drawing/2014/main" id="{6A26F3A1-5B2F-4F8E-A535-132CE2F9CC67}"/>
              </a:ext>
            </a:extLst>
          </p:cNvPr>
          <p:cNvSpPr txBox="1"/>
          <p:nvPr/>
        </p:nvSpPr>
        <p:spPr>
          <a:xfrm>
            <a:off x="-2371009" y="5037185"/>
            <a:ext cx="814325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Honor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sp>
        <p:nvSpPr>
          <p:cNvPr id="155" name="矩形 154">
            <a:extLst>
              <a:ext uri="{FF2B5EF4-FFF2-40B4-BE49-F238E27FC236}">
                <a16:creationId xmlns:a16="http://schemas.microsoft.com/office/drawing/2014/main" id="{C5E28761-5482-4E31-B473-3823DC9B407C}"/>
              </a:ext>
            </a:extLst>
          </p:cNvPr>
          <p:cNvSpPr/>
          <p:nvPr/>
        </p:nvSpPr>
        <p:spPr>
          <a:xfrm>
            <a:off x="12494948" y="1401939"/>
            <a:ext cx="1673075" cy="297517"/>
          </a:xfrm>
          <a:prstGeom prst="rect">
            <a:avLst/>
          </a:prstGeom>
          <a:solidFill>
            <a:srgbClr val="00C9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6" name="矩形 155">
            <a:extLst>
              <a:ext uri="{FF2B5EF4-FFF2-40B4-BE49-F238E27FC236}">
                <a16:creationId xmlns:a16="http://schemas.microsoft.com/office/drawing/2014/main" id="{CAC9E3AF-0034-4CB9-B634-61C302400374}"/>
              </a:ext>
            </a:extLst>
          </p:cNvPr>
          <p:cNvSpPr/>
          <p:nvPr/>
        </p:nvSpPr>
        <p:spPr>
          <a:xfrm>
            <a:off x="12494948" y="1827004"/>
            <a:ext cx="1673075" cy="297517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7" name="矩形 156">
            <a:extLst>
              <a:ext uri="{FF2B5EF4-FFF2-40B4-BE49-F238E27FC236}">
                <a16:creationId xmlns:a16="http://schemas.microsoft.com/office/drawing/2014/main" id="{0220C5A9-BBCB-4A16-9619-C5BCCDCDD3A7}"/>
              </a:ext>
            </a:extLst>
          </p:cNvPr>
          <p:cNvSpPr/>
          <p:nvPr/>
        </p:nvSpPr>
        <p:spPr>
          <a:xfrm>
            <a:off x="12494948" y="2245700"/>
            <a:ext cx="1673075" cy="297517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8" name="矩形 157">
            <a:extLst>
              <a:ext uri="{FF2B5EF4-FFF2-40B4-BE49-F238E27FC236}">
                <a16:creationId xmlns:a16="http://schemas.microsoft.com/office/drawing/2014/main" id="{DD2F255E-AA79-4D27-8226-0110A82BAF7C}"/>
              </a:ext>
            </a:extLst>
          </p:cNvPr>
          <p:cNvSpPr/>
          <p:nvPr/>
        </p:nvSpPr>
        <p:spPr>
          <a:xfrm>
            <a:off x="12494948" y="2664397"/>
            <a:ext cx="1673075" cy="297517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9" name="矩形 158">
            <a:extLst>
              <a:ext uri="{FF2B5EF4-FFF2-40B4-BE49-F238E27FC236}">
                <a16:creationId xmlns:a16="http://schemas.microsoft.com/office/drawing/2014/main" id="{9AD7F584-91C4-40D7-A1E5-0E9EB2B11B24}"/>
              </a:ext>
            </a:extLst>
          </p:cNvPr>
          <p:cNvSpPr/>
          <p:nvPr/>
        </p:nvSpPr>
        <p:spPr>
          <a:xfrm>
            <a:off x="12494948" y="3086546"/>
            <a:ext cx="1673075" cy="297517"/>
          </a:xfrm>
          <a:prstGeom prst="rect">
            <a:avLst/>
          </a:prstGeom>
          <a:solidFill>
            <a:srgbClr val="F0B51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60" name="矩形 159">
            <a:extLst>
              <a:ext uri="{FF2B5EF4-FFF2-40B4-BE49-F238E27FC236}">
                <a16:creationId xmlns:a16="http://schemas.microsoft.com/office/drawing/2014/main" id="{56A023D3-2E60-48AF-8544-0E14E91D7CC1}"/>
              </a:ext>
            </a:extLst>
          </p:cNvPr>
          <p:cNvSpPr/>
          <p:nvPr/>
        </p:nvSpPr>
        <p:spPr>
          <a:xfrm>
            <a:off x="12494948" y="3488918"/>
            <a:ext cx="1673075" cy="297517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61" name="文本框 160">
            <a:extLst>
              <a:ext uri="{FF2B5EF4-FFF2-40B4-BE49-F238E27FC236}">
                <a16:creationId xmlns:a16="http://schemas.microsoft.com/office/drawing/2014/main" id="{7AE79BA5-186D-4484-A161-FF234B43149C}"/>
              </a:ext>
            </a:extLst>
          </p:cNvPr>
          <p:cNvSpPr txBox="1"/>
          <p:nvPr/>
        </p:nvSpPr>
        <p:spPr>
          <a:xfrm>
            <a:off x="12619797" y="3522997"/>
            <a:ext cx="1440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vivo</a:t>
            </a:r>
            <a:r>
              <a:rPr kumimoji="1" lang="zh-CN" altLang="en-US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 </a:t>
            </a:r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NEX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62" name="文本框 161">
            <a:extLst>
              <a:ext uri="{FF2B5EF4-FFF2-40B4-BE49-F238E27FC236}">
                <a16:creationId xmlns:a16="http://schemas.microsoft.com/office/drawing/2014/main" id="{E770161A-C010-4034-8C30-761596210AB3}"/>
              </a:ext>
            </a:extLst>
          </p:cNvPr>
          <p:cNvSpPr txBox="1"/>
          <p:nvPr/>
        </p:nvSpPr>
        <p:spPr>
          <a:xfrm>
            <a:off x="12653667" y="3111825"/>
            <a:ext cx="1407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vivo</a:t>
            </a:r>
            <a:r>
              <a:rPr kumimoji="1" lang="zh-CN" altLang="en-US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 </a:t>
            </a:r>
            <a:r>
              <a:rPr kumimoji="1" lang="en-US" altLang="zh-CN" sz="1400" b="0" i="0" dirty="0" err="1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iQOO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grpSp>
        <p:nvGrpSpPr>
          <p:cNvPr id="163" name="组 65">
            <a:extLst>
              <a:ext uri="{FF2B5EF4-FFF2-40B4-BE49-F238E27FC236}">
                <a16:creationId xmlns:a16="http://schemas.microsoft.com/office/drawing/2014/main" id="{3FB893A0-0F1E-4E37-9C7A-13ADD2532A41}"/>
              </a:ext>
            </a:extLst>
          </p:cNvPr>
          <p:cNvGrpSpPr/>
          <p:nvPr/>
        </p:nvGrpSpPr>
        <p:grpSpPr>
          <a:xfrm>
            <a:off x="-3400879" y="2739059"/>
            <a:ext cx="2809752" cy="348813"/>
            <a:chOff x="5058585" y="17714855"/>
            <a:chExt cx="4833751" cy="515167"/>
          </a:xfrm>
        </p:grpSpPr>
        <p:sp>
          <p:nvSpPr>
            <p:cNvPr id="164" name="矩形 163">
              <a:extLst>
                <a:ext uri="{FF2B5EF4-FFF2-40B4-BE49-F238E27FC236}">
                  <a16:creationId xmlns:a16="http://schemas.microsoft.com/office/drawing/2014/main" id="{35ECC9D0-D90B-4F29-8A4A-5BBB0F2EBC84}"/>
                </a:ext>
              </a:extLst>
            </p:cNvPr>
            <p:cNvSpPr/>
            <p:nvPr userDrawn="1"/>
          </p:nvSpPr>
          <p:spPr>
            <a:xfrm>
              <a:off x="7494283" y="17714855"/>
              <a:ext cx="1199027" cy="515167"/>
            </a:xfrm>
            <a:prstGeom prst="rect">
              <a:avLst/>
            </a:prstGeom>
            <a:solidFill>
              <a:srgbClr val="00394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92" name="矩形 191">
              <a:extLst>
                <a:ext uri="{FF2B5EF4-FFF2-40B4-BE49-F238E27FC236}">
                  <a16:creationId xmlns:a16="http://schemas.microsoft.com/office/drawing/2014/main" id="{1227F7A9-7029-4AA5-9FD8-97489E8B3DE5}"/>
                </a:ext>
              </a:extLst>
            </p:cNvPr>
            <p:cNvSpPr/>
            <p:nvPr userDrawn="1"/>
          </p:nvSpPr>
          <p:spPr>
            <a:xfrm>
              <a:off x="5058585" y="17714855"/>
              <a:ext cx="1215431" cy="515167"/>
            </a:xfrm>
            <a:prstGeom prst="rect">
              <a:avLst/>
            </a:prstGeom>
            <a:solidFill>
              <a:srgbClr val="00C87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93" name="矩形 192">
              <a:extLst>
                <a:ext uri="{FF2B5EF4-FFF2-40B4-BE49-F238E27FC236}">
                  <a16:creationId xmlns:a16="http://schemas.microsoft.com/office/drawing/2014/main" id="{BF16D61C-8485-44CE-B69B-A95034BA5F17}"/>
                </a:ext>
              </a:extLst>
            </p:cNvPr>
            <p:cNvSpPr/>
            <p:nvPr userDrawn="1"/>
          </p:nvSpPr>
          <p:spPr>
            <a:xfrm>
              <a:off x="8693309" y="17714855"/>
              <a:ext cx="1199027" cy="515167"/>
            </a:xfrm>
            <a:prstGeom prst="rect">
              <a:avLst/>
            </a:prstGeom>
            <a:solidFill>
              <a:srgbClr val="0070C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94" name="矩形 193">
              <a:extLst>
                <a:ext uri="{FF2B5EF4-FFF2-40B4-BE49-F238E27FC236}">
                  <a16:creationId xmlns:a16="http://schemas.microsoft.com/office/drawing/2014/main" id="{05D749CE-B6CD-4D00-A7AC-B971CC781EBE}"/>
                </a:ext>
              </a:extLst>
            </p:cNvPr>
            <p:cNvSpPr/>
            <p:nvPr userDrawn="1"/>
          </p:nvSpPr>
          <p:spPr>
            <a:xfrm>
              <a:off x="6267324" y="17714855"/>
              <a:ext cx="1215431" cy="515167"/>
            </a:xfrm>
            <a:prstGeom prst="rect">
              <a:avLst/>
            </a:prstGeom>
            <a:solidFill>
              <a:srgbClr val="66DECD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95" name="文本框 194">
            <a:extLst>
              <a:ext uri="{FF2B5EF4-FFF2-40B4-BE49-F238E27FC236}">
                <a16:creationId xmlns:a16="http://schemas.microsoft.com/office/drawing/2014/main" id="{8CC4BF9F-60C3-4D62-8707-B7D528AAC2E2}"/>
              </a:ext>
            </a:extLst>
          </p:cNvPr>
          <p:cNvSpPr txBox="1"/>
          <p:nvPr/>
        </p:nvSpPr>
        <p:spPr>
          <a:xfrm>
            <a:off x="-2350175" y="2455919"/>
            <a:ext cx="772648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 err="1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Oppo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grpSp>
        <p:nvGrpSpPr>
          <p:cNvPr id="196" name="组 88">
            <a:extLst>
              <a:ext uri="{FF2B5EF4-FFF2-40B4-BE49-F238E27FC236}">
                <a16:creationId xmlns:a16="http://schemas.microsoft.com/office/drawing/2014/main" id="{208D2C90-A5A0-42C3-BECD-F04A94DDA0B7}"/>
              </a:ext>
            </a:extLst>
          </p:cNvPr>
          <p:cNvGrpSpPr/>
          <p:nvPr/>
        </p:nvGrpSpPr>
        <p:grpSpPr>
          <a:xfrm>
            <a:off x="-3388739" y="3603967"/>
            <a:ext cx="2797612" cy="348813"/>
            <a:chOff x="10651243" y="17726064"/>
            <a:chExt cx="4775839" cy="526796"/>
          </a:xfrm>
        </p:grpSpPr>
        <p:sp>
          <p:nvSpPr>
            <p:cNvPr id="197" name="矩形 196">
              <a:extLst>
                <a:ext uri="{FF2B5EF4-FFF2-40B4-BE49-F238E27FC236}">
                  <a16:creationId xmlns:a16="http://schemas.microsoft.com/office/drawing/2014/main" id="{F16E1CE0-9DA7-46D7-9FB2-66C40CEC2587}"/>
                </a:ext>
              </a:extLst>
            </p:cNvPr>
            <p:cNvSpPr/>
            <p:nvPr userDrawn="1"/>
          </p:nvSpPr>
          <p:spPr>
            <a:xfrm>
              <a:off x="14228056" y="17726064"/>
              <a:ext cx="1199026" cy="526796"/>
            </a:xfrm>
            <a:prstGeom prst="rect">
              <a:avLst/>
            </a:prstGeom>
            <a:solidFill>
              <a:srgbClr val="FF757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99" name="矩形 198">
              <a:extLst>
                <a:ext uri="{FF2B5EF4-FFF2-40B4-BE49-F238E27FC236}">
                  <a16:creationId xmlns:a16="http://schemas.microsoft.com/office/drawing/2014/main" id="{085154BD-7974-436C-B9CC-0330F35FE180}"/>
                </a:ext>
              </a:extLst>
            </p:cNvPr>
            <p:cNvSpPr/>
            <p:nvPr userDrawn="1"/>
          </p:nvSpPr>
          <p:spPr>
            <a:xfrm>
              <a:off x="11850271" y="17726064"/>
              <a:ext cx="1199026" cy="526796"/>
            </a:xfrm>
            <a:prstGeom prst="rect">
              <a:avLst/>
            </a:prstGeom>
            <a:solidFill>
              <a:srgbClr val="7A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00" name="矩形 199">
              <a:extLst>
                <a:ext uri="{FF2B5EF4-FFF2-40B4-BE49-F238E27FC236}">
                  <a16:creationId xmlns:a16="http://schemas.microsoft.com/office/drawing/2014/main" id="{C75C2875-0243-40FE-B640-2C168C9FB759}"/>
                </a:ext>
              </a:extLst>
            </p:cNvPr>
            <p:cNvSpPr/>
            <p:nvPr userDrawn="1"/>
          </p:nvSpPr>
          <p:spPr>
            <a:xfrm>
              <a:off x="10651243" y="17726064"/>
              <a:ext cx="1199026" cy="526796"/>
            </a:xfrm>
            <a:prstGeom prst="rect">
              <a:avLst/>
            </a:prstGeom>
            <a:solidFill>
              <a:srgbClr val="FF3219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01" name="矩形 200">
              <a:extLst>
                <a:ext uri="{FF2B5EF4-FFF2-40B4-BE49-F238E27FC236}">
                  <a16:creationId xmlns:a16="http://schemas.microsoft.com/office/drawing/2014/main" id="{9B4E4A8A-CABD-44C8-B766-8BB99340B4AC}"/>
                </a:ext>
              </a:extLst>
            </p:cNvPr>
            <p:cNvSpPr/>
            <p:nvPr userDrawn="1"/>
          </p:nvSpPr>
          <p:spPr>
            <a:xfrm>
              <a:off x="13035753" y="17726064"/>
              <a:ext cx="1199026" cy="526796"/>
            </a:xfrm>
            <a:prstGeom prst="rect">
              <a:avLst/>
            </a:prstGeom>
            <a:solidFill>
              <a:srgbClr val="36121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202" name="文本框 201">
            <a:extLst>
              <a:ext uri="{FF2B5EF4-FFF2-40B4-BE49-F238E27FC236}">
                <a16:creationId xmlns:a16="http://schemas.microsoft.com/office/drawing/2014/main" id="{69892798-8E7E-4D7D-956C-66164D4A76BC}"/>
              </a:ext>
            </a:extLst>
          </p:cNvPr>
          <p:cNvSpPr txBox="1"/>
          <p:nvPr/>
        </p:nvSpPr>
        <p:spPr>
          <a:xfrm>
            <a:off x="-2403072" y="3324009"/>
            <a:ext cx="878446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Huawei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sp>
        <p:nvSpPr>
          <p:cNvPr id="203" name="文本框 202">
            <a:extLst>
              <a:ext uri="{FF2B5EF4-FFF2-40B4-BE49-F238E27FC236}">
                <a16:creationId xmlns:a16="http://schemas.microsoft.com/office/drawing/2014/main" id="{62CFD1B9-0EDD-45D9-A8F7-724DAF4E37BC}"/>
              </a:ext>
            </a:extLst>
          </p:cNvPr>
          <p:cNvSpPr txBox="1"/>
          <p:nvPr/>
        </p:nvSpPr>
        <p:spPr>
          <a:xfrm>
            <a:off x="-2663134" y="3673193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P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204" name="文本框 203">
            <a:extLst>
              <a:ext uri="{FF2B5EF4-FFF2-40B4-BE49-F238E27FC236}">
                <a16:creationId xmlns:a16="http://schemas.microsoft.com/office/drawing/2014/main" id="{5316823E-2E3E-442F-AD2B-A56F078941AB}"/>
              </a:ext>
            </a:extLst>
          </p:cNvPr>
          <p:cNvSpPr txBox="1"/>
          <p:nvPr/>
        </p:nvSpPr>
        <p:spPr>
          <a:xfrm>
            <a:off x="-1954176" y="3667432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Mate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205" name="文本框 204">
            <a:extLst>
              <a:ext uri="{FF2B5EF4-FFF2-40B4-BE49-F238E27FC236}">
                <a16:creationId xmlns:a16="http://schemas.microsoft.com/office/drawing/2014/main" id="{67AA035E-EC32-4818-8199-87DC61E70613}"/>
              </a:ext>
            </a:extLst>
          </p:cNvPr>
          <p:cNvSpPr txBox="1"/>
          <p:nvPr/>
        </p:nvSpPr>
        <p:spPr>
          <a:xfrm>
            <a:off x="-1293545" y="3668248"/>
            <a:ext cx="702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Nova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206" name="文本框 205">
            <a:extLst>
              <a:ext uri="{FF2B5EF4-FFF2-40B4-BE49-F238E27FC236}">
                <a16:creationId xmlns:a16="http://schemas.microsoft.com/office/drawing/2014/main" id="{6494D6F7-EE5E-41A8-9603-7401609B691A}"/>
              </a:ext>
            </a:extLst>
          </p:cNvPr>
          <p:cNvSpPr txBox="1"/>
          <p:nvPr/>
        </p:nvSpPr>
        <p:spPr>
          <a:xfrm>
            <a:off x="-1263986" y="2800229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R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207" name="文本框 206">
            <a:extLst>
              <a:ext uri="{FF2B5EF4-FFF2-40B4-BE49-F238E27FC236}">
                <a16:creationId xmlns:a16="http://schemas.microsoft.com/office/drawing/2014/main" id="{2BE82605-1D12-49E4-A44E-8AE39FFF50FC}"/>
              </a:ext>
            </a:extLst>
          </p:cNvPr>
          <p:cNvSpPr txBox="1"/>
          <p:nvPr/>
        </p:nvSpPr>
        <p:spPr>
          <a:xfrm>
            <a:off x="-1991764" y="2829531"/>
            <a:ext cx="7103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Find X</a:t>
            </a:r>
          </a:p>
          <a:p>
            <a:pPr algn="ctr"/>
            <a:endParaRPr kumimoji="1" lang="zh-CN" altLang="en-US" sz="9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208" name="文本框 207">
            <a:extLst>
              <a:ext uri="{FF2B5EF4-FFF2-40B4-BE49-F238E27FC236}">
                <a16:creationId xmlns:a16="http://schemas.microsoft.com/office/drawing/2014/main" id="{EFB143BA-D72E-469E-801A-7234BF882C53}"/>
              </a:ext>
            </a:extLst>
          </p:cNvPr>
          <p:cNvSpPr txBox="1"/>
          <p:nvPr/>
        </p:nvSpPr>
        <p:spPr>
          <a:xfrm>
            <a:off x="-2663935" y="2807423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K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209" name="文本框 208">
            <a:extLst>
              <a:ext uri="{FF2B5EF4-FFF2-40B4-BE49-F238E27FC236}">
                <a16:creationId xmlns:a16="http://schemas.microsoft.com/office/drawing/2014/main" id="{D7E05293-B8E2-4425-9BD1-D7EEAC5FABC1}"/>
              </a:ext>
            </a:extLst>
          </p:cNvPr>
          <p:cNvSpPr txBox="1"/>
          <p:nvPr/>
        </p:nvSpPr>
        <p:spPr>
          <a:xfrm>
            <a:off x="12250725" y="924379"/>
            <a:ext cx="2208397" cy="2359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vivo</a:t>
            </a: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2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pic>
        <p:nvPicPr>
          <p:cNvPr id="66" name="图片 6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5745" y="318201"/>
            <a:ext cx="979635" cy="257702"/>
          </a:xfrm>
          <a:prstGeom prst="rect">
            <a:avLst/>
          </a:prstGeom>
        </p:spPr>
      </p:pic>
      <p:sp>
        <p:nvSpPr>
          <p:cNvPr id="73" name="Textplatzhalter 8"/>
          <p:cNvSpPr>
            <a:spLocks noGrp="1"/>
          </p:cNvSpPr>
          <p:nvPr>
            <p:ph type="body" sz="quarter" idx="61" hasCustomPrompt="1"/>
          </p:nvPr>
        </p:nvSpPr>
        <p:spPr>
          <a:xfrm>
            <a:off x="560744" y="280072"/>
            <a:ext cx="9194219" cy="4568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600" b="0" i="0" cap="none" baseline="0">
                <a:solidFill>
                  <a:schemeClr val="tx1"/>
                </a:solidFill>
                <a:latin typeface="vivo type CN简 Regular" panose="02000500000000000000" pitchFamily="50" charset="-122"/>
                <a:ea typeface="vivo type CN简 Regular" panose="02000500000000000000" pitchFamily="50" charset="-122"/>
                <a:cs typeface="vivo type CN简 Regular" panose="02000500000000000000" pitchFamily="50" charset="-122"/>
              </a:defRPr>
            </a:lvl1pPr>
          </a:lstStyle>
          <a:p>
            <a:pPr lvl="0"/>
            <a:r>
              <a:rPr lang="zh-CN" altLang="en-US" noProof="0" dirty="0"/>
              <a:t>标题可在此处添加</a:t>
            </a:r>
            <a:endParaRPr lang="en-US" altLang="zh-CN" noProof="0" dirty="0"/>
          </a:p>
        </p:txBody>
      </p:sp>
      <p:sp>
        <p:nvSpPr>
          <p:cNvPr id="74" name="Textplatzhalter 8"/>
          <p:cNvSpPr>
            <a:spLocks noGrp="1"/>
          </p:cNvSpPr>
          <p:nvPr>
            <p:ph type="body" sz="quarter" idx="62" hasCustomPrompt="1"/>
          </p:nvPr>
        </p:nvSpPr>
        <p:spPr>
          <a:xfrm>
            <a:off x="560744" y="742370"/>
            <a:ext cx="9194219" cy="26703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200" b="0" i="0" cap="none" baseline="0">
                <a:solidFill>
                  <a:schemeClr val="bg1">
                    <a:lumMod val="65000"/>
                  </a:schemeClr>
                </a:solidFill>
                <a:latin typeface="vivo type CN简 Regular" panose="02000500000000000000" pitchFamily="50" charset="-122"/>
                <a:ea typeface="vivo type CN简 Regular" panose="02000500000000000000" pitchFamily="50" charset="-122"/>
                <a:cs typeface="vivo type CN简 Regular" panose="02000500000000000000" pitchFamily="50" charset="-122"/>
              </a:defRPr>
            </a:lvl1pPr>
          </a:lstStyle>
          <a:p>
            <a:pPr lvl="0"/>
            <a:r>
              <a:rPr lang="zh-CN" altLang="en-US" noProof="0" dirty="0"/>
              <a:t>副标题可在此处添加</a:t>
            </a:r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992286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0" pos="1102">
          <p15:clr>
            <a:srgbClr val="FBAE40"/>
          </p15:clr>
        </p15:guide>
        <p15:guide id="11" pos="717">
          <p15:clr>
            <a:srgbClr val="FBAE40"/>
          </p15:clr>
        </p15:guide>
        <p15:guide id="12" pos="354">
          <p15:clr>
            <a:srgbClr val="FBAE40"/>
          </p15:clr>
        </p15:guide>
        <p15:guide id="13" pos="14257">
          <p15:clr>
            <a:srgbClr val="FBAE40"/>
          </p15:clr>
        </p15:guide>
        <p15:guide id="14" pos="14620">
          <p15:clr>
            <a:srgbClr val="FBAE40"/>
          </p15:clr>
        </p15:guide>
        <p15:guide id="15" pos="15006">
          <p15:clr>
            <a:srgbClr val="FBAE40"/>
          </p15:clr>
        </p15:guide>
        <p15:guide id="16" orient="horz" pos="7926">
          <p15:clr>
            <a:srgbClr val="FBAE40"/>
          </p15:clr>
        </p15:guide>
        <p15:guide id="20" orient="horz" pos="487">
          <p15:clr>
            <a:srgbClr val="FBAE40"/>
          </p15:clr>
        </p15:guide>
        <p15:guide id="22" orient="horz" pos="1644">
          <p15:clr>
            <a:srgbClr val="FBAE40"/>
          </p15:clr>
        </p15:guide>
        <p15:guide id="24" orient="horz" pos="815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#10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88938" y="1321917"/>
            <a:ext cx="5408719" cy="5149527"/>
          </a:xfrm>
          <a:prstGeom prst="rect">
            <a:avLst/>
          </a:prstGeom>
          <a:solidFill>
            <a:srgbClr val="F3F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54" name="内容占位符 3"/>
          <p:cNvSpPr>
            <a:spLocks noGrp="1"/>
          </p:cNvSpPr>
          <p:nvPr>
            <p:ph sz="quarter" idx="57"/>
          </p:nvPr>
        </p:nvSpPr>
        <p:spPr>
          <a:xfrm>
            <a:off x="874770" y="2117710"/>
            <a:ext cx="4776376" cy="4173553"/>
          </a:xfrm>
        </p:spPr>
        <p:txBody>
          <a:bodyPr anchor="t">
            <a:normAutofit/>
          </a:bodyPr>
          <a:lstStyle>
            <a:lvl1pPr marL="228600" marR="0" indent="-228600" algn="l" defTabSz="914355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>
                    <a:lumMod val="95000"/>
                    <a:lumOff val="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1pPr>
            <a:lvl2pPr marL="408782" indent="-2286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95000"/>
                    <a:lumOff val="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2pPr>
            <a:lvl3pPr marL="540544" indent="-2286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95000"/>
                    <a:lumOff val="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3pPr>
            <a:lvl4pPr marL="678657" indent="-2286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95000"/>
                    <a:lumOff val="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4pPr>
            <a:lvl5pPr marL="1441450" indent="-1714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95000"/>
                    <a:lumOff val="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0"/>
            <a:endParaRPr lang="zh-CN" altLang="en-US" noProof="0" dirty="0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279C9538-19F1-4728-8A81-B58A86C4196F}"/>
              </a:ext>
            </a:extLst>
          </p:cNvPr>
          <p:cNvSpPr/>
          <p:nvPr/>
        </p:nvSpPr>
        <p:spPr>
          <a:xfrm>
            <a:off x="-2595443" y="187627"/>
            <a:ext cx="12653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#</a:t>
            </a:r>
            <a:r>
              <a:rPr lang="zh-CN" altLang="en-US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竞品颜色</a:t>
            </a:r>
            <a:endParaRPr lang="zh-CN" altLang="en-US" sz="1600" dirty="0"/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DFA2B352-4CD5-401F-B68E-B90A27080C7C}"/>
              </a:ext>
            </a:extLst>
          </p:cNvPr>
          <p:cNvSpPr/>
          <p:nvPr/>
        </p:nvSpPr>
        <p:spPr>
          <a:xfrm>
            <a:off x="12698804" y="422275"/>
            <a:ext cx="12653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#</a:t>
            </a:r>
            <a:r>
              <a:rPr lang="zh-CN" altLang="en-US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品牌颜色</a:t>
            </a:r>
            <a:endParaRPr lang="zh-CN" altLang="en-US" sz="1600" dirty="0"/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C0D2A1BE-CD80-4C78-95BC-36125B6A6026}"/>
              </a:ext>
            </a:extLst>
          </p:cNvPr>
          <p:cNvSpPr txBox="1"/>
          <p:nvPr/>
        </p:nvSpPr>
        <p:spPr>
          <a:xfrm>
            <a:off x="-2354986" y="745116"/>
            <a:ext cx="782266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Apple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grpSp>
        <p:nvGrpSpPr>
          <p:cNvPr id="94" name="组 176">
            <a:extLst>
              <a:ext uri="{FF2B5EF4-FFF2-40B4-BE49-F238E27FC236}">
                <a16:creationId xmlns:a16="http://schemas.microsoft.com/office/drawing/2014/main" id="{316979F3-AB28-4B7C-B2CA-22C3FDDD6DF4}"/>
              </a:ext>
            </a:extLst>
          </p:cNvPr>
          <p:cNvGrpSpPr/>
          <p:nvPr/>
        </p:nvGrpSpPr>
        <p:grpSpPr>
          <a:xfrm>
            <a:off x="-3386918" y="1009241"/>
            <a:ext cx="2795791" cy="348813"/>
            <a:chOff x="-5043485" y="1324983"/>
            <a:chExt cx="4785749" cy="538842"/>
          </a:xfrm>
        </p:grpSpPr>
        <p:sp>
          <p:nvSpPr>
            <p:cNvPr id="95" name="矩形 94">
              <a:extLst>
                <a:ext uri="{FF2B5EF4-FFF2-40B4-BE49-F238E27FC236}">
                  <a16:creationId xmlns:a16="http://schemas.microsoft.com/office/drawing/2014/main" id="{ED78EA44-CDD0-4696-870E-21125047A090}"/>
                </a:ext>
              </a:extLst>
            </p:cNvPr>
            <p:cNvSpPr/>
            <p:nvPr userDrawn="1"/>
          </p:nvSpPr>
          <p:spPr>
            <a:xfrm>
              <a:off x="-3854817" y="1324983"/>
              <a:ext cx="1199028" cy="53884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96" name="矩形 95">
              <a:extLst>
                <a:ext uri="{FF2B5EF4-FFF2-40B4-BE49-F238E27FC236}">
                  <a16:creationId xmlns:a16="http://schemas.microsoft.com/office/drawing/2014/main" id="{065B72C0-F403-495A-86AE-52CA6B14CC94}"/>
                </a:ext>
              </a:extLst>
            </p:cNvPr>
            <p:cNvSpPr/>
            <p:nvPr userDrawn="1"/>
          </p:nvSpPr>
          <p:spPr>
            <a:xfrm>
              <a:off x="-2655789" y="1324983"/>
              <a:ext cx="1199028" cy="53884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98" name="矩形 97">
              <a:extLst>
                <a:ext uri="{FF2B5EF4-FFF2-40B4-BE49-F238E27FC236}">
                  <a16:creationId xmlns:a16="http://schemas.microsoft.com/office/drawing/2014/main" id="{0539E742-3010-4495-B416-823DA1419953}"/>
                </a:ext>
              </a:extLst>
            </p:cNvPr>
            <p:cNvSpPr/>
            <p:nvPr userDrawn="1"/>
          </p:nvSpPr>
          <p:spPr>
            <a:xfrm>
              <a:off x="-5043485" y="1324983"/>
              <a:ext cx="1199028" cy="5388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20" name="矩形 119">
              <a:extLst>
                <a:ext uri="{FF2B5EF4-FFF2-40B4-BE49-F238E27FC236}">
                  <a16:creationId xmlns:a16="http://schemas.microsoft.com/office/drawing/2014/main" id="{F215BB35-BA3E-4C76-AD80-60D8D16B7CFB}"/>
                </a:ext>
              </a:extLst>
            </p:cNvPr>
            <p:cNvSpPr/>
            <p:nvPr userDrawn="1"/>
          </p:nvSpPr>
          <p:spPr>
            <a:xfrm>
              <a:off x="-1456764" y="1324983"/>
              <a:ext cx="1199028" cy="538842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21" name="文本框 120">
            <a:extLst>
              <a:ext uri="{FF2B5EF4-FFF2-40B4-BE49-F238E27FC236}">
                <a16:creationId xmlns:a16="http://schemas.microsoft.com/office/drawing/2014/main" id="{1E4CF0F8-BEEC-44A3-832A-F9123A70EB69}"/>
              </a:ext>
            </a:extLst>
          </p:cNvPr>
          <p:cNvSpPr txBox="1"/>
          <p:nvPr/>
        </p:nvSpPr>
        <p:spPr>
          <a:xfrm>
            <a:off x="-2456774" y="1587829"/>
            <a:ext cx="985847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Samsung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grpSp>
        <p:nvGrpSpPr>
          <p:cNvPr id="122" name="组 183">
            <a:extLst>
              <a:ext uri="{FF2B5EF4-FFF2-40B4-BE49-F238E27FC236}">
                <a16:creationId xmlns:a16="http://schemas.microsoft.com/office/drawing/2014/main" id="{4D077FF3-CA81-46CA-B439-85B81C69ABA2}"/>
              </a:ext>
            </a:extLst>
          </p:cNvPr>
          <p:cNvGrpSpPr/>
          <p:nvPr/>
        </p:nvGrpSpPr>
        <p:grpSpPr>
          <a:xfrm>
            <a:off x="-3386918" y="1862479"/>
            <a:ext cx="2795791" cy="348813"/>
            <a:chOff x="16164196" y="17668285"/>
            <a:chExt cx="4785749" cy="486635"/>
          </a:xfrm>
        </p:grpSpPr>
        <p:sp>
          <p:nvSpPr>
            <p:cNvPr id="123" name="矩形 122">
              <a:extLst>
                <a:ext uri="{FF2B5EF4-FFF2-40B4-BE49-F238E27FC236}">
                  <a16:creationId xmlns:a16="http://schemas.microsoft.com/office/drawing/2014/main" id="{8035B28E-D07C-4719-9695-3D66C1D78F5C}"/>
                </a:ext>
              </a:extLst>
            </p:cNvPr>
            <p:cNvSpPr/>
            <p:nvPr userDrawn="1"/>
          </p:nvSpPr>
          <p:spPr>
            <a:xfrm>
              <a:off x="17352864" y="17668285"/>
              <a:ext cx="1199028" cy="486635"/>
            </a:xfrm>
            <a:prstGeom prst="rect">
              <a:avLst/>
            </a:prstGeom>
            <a:solidFill>
              <a:srgbClr val="8C00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24" name="矩形 123">
              <a:extLst>
                <a:ext uri="{FF2B5EF4-FFF2-40B4-BE49-F238E27FC236}">
                  <a16:creationId xmlns:a16="http://schemas.microsoft.com/office/drawing/2014/main" id="{0EFC4868-2B54-4F53-9193-18C747E80617}"/>
                </a:ext>
              </a:extLst>
            </p:cNvPr>
            <p:cNvSpPr/>
            <p:nvPr userDrawn="1"/>
          </p:nvSpPr>
          <p:spPr>
            <a:xfrm>
              <a:off x="18551892" y="17668285"/>
              <a:ext cx="1199028" cy="486635"/>
            </a:xfrm>
            <a:prstGeom prst="rect">
              <a:avLst/>
            </a:prstGeom>
            <a:solidFill>
              <a:srgbClr val="783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25" name="矩形 124">
              <a:extLst>
                <a:ext uri="{FF2B5EF4-FFF2-40B4-BE49-F238E27FC236}">
                  <a16:creationId xmlns:a16="http://schemas.microsoft.com/office/drawing/2014/main" id="{7FFDD4B0-0BDD-4E41-A0AE-E58AE8E6E57F}"/>
                </a:ext>
              </a:extLst>
            </p:cNvPr>
            <p:cNvSpPr/>
            <p:nvPr userDrawn="1"/>
          </p:nvSpPr>
          <p:spPr>
            <a:xfrm>
              <a:off x="19750917" y="17668285"/>
              <a:ext cx="1199028" cy="486635"/>
            </a:xfrm>
            <a:prstGeom prst="rect">
              <a:avLst/>
            </a:prstGeom>
            <a:solidFill>
              <a:srgbClr val="6700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26" name="矩形 125">
              <a:extLst>
                <a:ext uri="{FF2B5EF4-FFF2-40B4-BE49-F238E27FC236}">
                  <a16:creationId xmlns:a16="http://schemas.microsoft.com/office/drawing/2014/main" id="{C674D51B-7F31-4310-830A-B718C8537599}"/>
                </a:ext>
              </a:extLst>
            </p:cNvPr>
            <p:cNvSpPr/>
            <p:nvPr userDrawn="1"/>
          </p:nvSpPr>
          <p:spPr>
            <a:xfrm>
              <a:off x="16164196" y="17668285"/>
              <a:ext cx="1199028" cy="486635"/>
            </a:xfrm>
            <a:prstGeom prst="rect">
              <a:avLst/>
            </a:prstGeom>
            <a:solidFill>
              <a:srgbClr val="8C6D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27" name="矩形 126">
            <a:extLst>
              <a:ext uri="{FF2B5EF4-FFF2-40B4-BE49-F238E27FC236}">
                <a16:creationId xmlns:a16="http://schemas.microsoft.com/office/drawing/2014/main" id="{E44180D2-ABFA-40E3-AF4B-9A3FA568BC0F}"/>
              </a:ext>
            </a:extLst>
          </p:cNvPr>
          <p:cNvSpPr/>
          <p:nvPr/>
        </p:nvSpPr>
        <p:spPr>
          <a:xfrm>
            <a:off x="-2692509" y="6189140"/>
            <a:ext cx="700461" cy="297517"/>
          </a:xfrm>
          <a:prstGeom prst="rect">
            <a:avLst/>
          </a:prstGeom>
          <a:solidFill>
            <a:srgbClr val="0033B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8" name="矩形 127">
            <a:extLst>
              <a:ext uri="{FF2B5EF4-FFF2-40B4-BE49-F238E27FC236}">
                <a16:creationId xmlns:a16="http://schemas.microsoft.com/office/drawing/2014/main" id="{5D10A8EC-0459-45B7-B74C-60D721F50D8C}"/>
              </a:ext>
            </a:extLst>
          </p:cNvPr>
          <p:cNvSpPr/>
          <p:nvPr/>
        </p:nvSpPr>
        <p:spPr>
          <a:xfrm>
            <a:off x="-3398069" y="6189140"/>
            <a:ext cx="705560" cy="297517"/>
          </a:xfrm>
          <a:prstGeom prst="rect">
            <a:avLst/>
          </a:prstGeom>
          <a:solidFill>
            <a:srgbClr val="0A00C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9" name="矩形 128">
            <a:extLst>
              <a:ext uri="{FF2B5EF4-FFF2-40B4-BE49-F238E27FC236}">
                <a16:creationId xmlns:a16="http://schemas.microsoft.com/office/drawing/2014/main" id="{46E373E9-47BF-489A-8FFE-A2589C9447AD}"/>
              </a:ext>
            </a:extLst>
          </p:cNvPr>
          <p:cNvSpPr/>
          <p:nvPr/>
        </p:nvSpPr>
        <p:spPr>
          <a:xfrm>
            <a:off x="-1992048" y="6186830"/>
            <a:ext cx="700461" cy="297517"/>
          </a:xfrm>
          <a:prstGeom prst="rect">
            <a:avLst/>
          </a:prstGeom>
          <a:solidFill>
            <a:srgbClr val="01288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0" name="矩形 129">
            <a:extLst>
              <a:ext uri="{FF2B5EF4-FFF2-40B4-BE49-F238E27FC236}">
                <a16:creationId xmlns:a16="http://schemas.microsoft.com/office/drawing/2014/main" id="{FB325073-578B-484B-BC75-814D21924F0B}"/>
              </a:ext>
            </a:extLst>
          </p:cNvPr>
          <p:cNvSpPr/>
          <p:nvPr/>
        </p:nvSpPr>
        <p:spPr>
          <a:xfrm>
            <a:off x="-1291588" y="6186830"/>
            <a:ext cx="700461" cy="297517"/>
          </a:xfrm>
          <a:prstGeom prst="rect">
            <a:avLst/>
          </a:prstGeom>
          <a:solidFill>
            <a:srgbClr val="00095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1" name="文本框 130">
            <a:extLst>
              <a:ext uri="{FF2B5EF4-FFF2-40B4-BE49-F238E27FC236}">
                <a16:creationId xmlns:a16="http://schemas.microsoft.com/office/drawing/2014/main" id="{3977C043-F391-4C80-8382-6B9EF0409DEC}"/>
              </a:ext>
            </a:extLst>
          </p:cNvPr>
          <p:cNvSpPr txBox="1"/>
          <p:nvPr/>
        </p:nvSpPr>
        <p:spPr>
          <a:xfrm>
            <a:off x="-2451159" y="5860568"/>
            <a:ext cx="974626" cy="2359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其他品牌颜色</a:t>
            </a:r>
          </a:p>
        </p:txBody>
      </p:sp>
      <p:grpSp>
        <p:nvGrpSpPr>
          <p:cNvPr id="132" name="组 209">
            <a:extLst>
              <a:ext uri="{FF2B5EF4-FFF2-40B4-BE49-F238E27FC236}">
                <a16:creationId xmlns:a16="http://schemas.microsoft.com/office/drawing/2014/main" id="{709FA1D2-FF4B-4A68-9836-128C092E8330}"/>
              </a:ext>
            </a:extLst>
          </p:cNvPr>
          <p:cNvGrpSpPr/>
          <p:nvPr/>
        </p:nvGrpSpPr>
        <p:grpSpPr>
          <a:xfrm>
            <a:off x="-3398070" y="4458239"/>
            <a:ext cx="2806943" cy="351124"/>
            <a:chOff x="-3429000" y="9944467"/>
            <a:chExt cx="3171264" cy="702248"/>
          </a:xfrm>
        </p:grpSpPr>
        <p:sp>
          <p:nvSpPr>
            <p:cNvPr id="133" name="矩形 132">
              <a:extLst>
                <a:ext uri="{FF2B5EF4-FFF2-40B4-BE49-F238E27FC236}">
                  <a16:creationId xmlns:a16="http://schemas.microsoft.com/office/drawing/2014/main" id="{5DD2B52D-D03A-46EA-9036-7826FA775430}"/>
                </a:ext>
              </a:extLst>
            </p:cNvPr>
            <p:cNvSpPr/>
            <p:nvPr userDrawn="1"/>
          </p:nvSpPr>
          <p:spPr>
            <a:xfrm>
              <a:off x="-2631863" y="9949089"/>
              <a:ext cx="791376" cy="697626"/>
            </a:xfrm>
            <a:prstGeom prst="rect">
              <a:avLst/>
            </a:prstGeom>
            <a:solidFill>
              <a:srgbClr val="FF59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34" name="矩形 133">
              <a:extLst>
                <a:ext uri="{FF2B5EF4-FFF2-40B4-BE49-F238E27FC236}">
                  <a16:creationId xmlns:a16="http://schemas.microsoft.com/office/drawing/2014/main" id="{3A08D16E-FE00-4D01-9906-38DE7771F9DD}"/>
                </a:ext>
              </a:extLst>
            </p:cNvPr>
            <p:cNvSpPr/>
            <p:nvPr userDrawn="1"/>
          </p:nvSpPr>
          <p:spPr>
            <a:xfrm>
              <a:off x="-3429000" y="9949089"/>
              <a:ext cx="797137" cy="697626"/>
            </a:xfrm>
            <a:prstGeom prst="rect">
              <a:avLst/>
            </a:prstGeom>
            <a:solidFill>
              <a:srgbClr val="FFA31E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35" name="矩形 134">
              <a:extLst>
                <a:ext uri="{FF2B5EF4-FFF2-40B4-BE49-F238E27FC236}">
                  <a16:creationId xmlns:a16="http://schemas.microsoft.com/office/drawing/2014/main" id="{055F4DBF-AD4A-40B9-BC9A-6EE67D8910D5}"/>
                </a:ext>
              </a:extLst>
            </p:cNvPr>
            <p:cNvSpPr/>
            <p:nvPr userDrawn="1"/>
          </p:nvSpPr>
          <p:spPr>
            <a:xfrm>
              <a:off x="-1840486" y="9944467"/>
              <a:ext cx="791376" cy="697626"/>
            </a:xfrm>
            <a:prstGeom prst="rect">
              <a:avLst/>
            </a:prstGeom>
            <a:solidFill>
              <a:srgbClr val="DE4F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36" name="矩形 135">
              <a:extLst>
                <a:ext uri="{FF2B5EF4-FFF2-40B4-BE49-F238E27FC236}">
                  <a16:creationId xmlns:a16="http://schemas.microsoft.com/office/drawing/2014/main" id="{C8121941-FF48-484A-B36C-7456EA7A22E5}"/>
                </a:ext>
              </a:extLst>
            </p:cNvPr>
            <p:cNvSpPr/>
            <p:nvPr userDrawn="1"/>
          </p:nvSpPr>
          <p:spPr>
            <a:xfrm>
              <a:off x="-1049112" y="9944467"/>
              <a:ext cx="791376" cy="697626"/>
            </a:xfrm>
            <a:prstGeom prst="rect">
              <a:avLst/>
            </a:prstGeom>
            <a:solidFill>
              <a:srgbClr val="C646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37" name="文本框 136">
            <a:extLst>
              <a:ext uri="{FF2B5EF4-FFF2-40B4-BE49-F238E27FC236}">
                <a16:creationId xmlns:a16="http://schemas.microsoft.com/office/drawing/2014/main" id="{E3D243A6-7D56-4EEA-9140-546ADF68D6C5}"/>
              </a:ext>
            </a:extLst>
          </p:cNvPr>
          <p:cNvSpPr txBox="1"/>
          <p:nvPr/>
        </p:nvSpPr>
        <p:spPr>
          <a:xfrm>
            <a:off x="-2387041" y="4185714"/>
            <a:ext cx="846387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Xiaomi 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sp>
        <p:nvSpPr>
          <p:cNvPr id="138" name="矩形 137">
            <a:extLst>
              <a:ext uri="{FF2B5EF4-FFF2-40B4-BE49-F238E27FC236}">
                <a16:creationId xmlns:a16="http://schemas.microsoft.com/office/drawing/2014/main" id="{7CF0A91C-5B83-461B-A627-C3D5191CF094}"/>
              </a:ext>
            </a:extLst>
          </p:cNvPr>
          <p:cNvSpPr/>
          <p:nvPr/>
        </p:nvSpPr>
        <p:spPr>
          <a:xfrm>
            <a:off x="-2692509" y="5337669"/>
            <a:ext cx="700461" cy="297517"/>
          </a:xfrm>
          <a:prstGeom prst="rect">
            <a:avLst/>
          </a:prstGeom>
          <a:solidFill>
            <a:srgbClr val="348DF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9" name="矩形 138">
            <a:extLst>
              <a:ext uri="{FF2B5EF4-FFF2-40B4-BE49-F238E27FC236}">
                <a16:creationId xmlns:a16="http://schemas.microsoft.com/office/drawing/2014/main" id="{AEE997C9-ADE4-46DF-9E5C-DB3A96ADE742}"/>
              </a:ext>
            </a:extLst>
          </p:cNvPr>
          <p:cNvSpPr/>
          <p:nvPr/>
        </p:nvSpPr>
        <p:spPr>
          <a:xfrm>
            <a:off x="-3398069" y="5337669"/>
            <a:ext cx="705560" cy="297517"/>
          </a:xfrm>
          <a:prstGeom prst="rect">
            <a:avLst/>
          </a:prstGeom>
          <a:solidFill>
            <a:srgbClr val="0FFBF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0" name="矩形 139">
            <a:extLst>
              <a:ext uri="{FF2B5EF4-FFF2-40B4-BE49-F238E27FC236}">
                <a16:creationId xmlns:a16="http://schemas.microsoft.com/office/drawing/2014/main" id="{3F98C0C3-0D81-4B52-8DA3-BB29C73B804D}"/>
              </a:ext>
            </a:extLst>
          </p:cNvPr>
          <p:cNvSpPr/>
          <p:nvPr/>
        </p:nvSpPr>
        <p:spPr>
          <a:xfrm>
            <a:off x="-1992048" y="5335358"/>
            <a:ext cx="700461" cy="297517"/>
          </a:xfrm>
          <a:prstGeom prst="rect">
            <a:avLst/>
          </a:prstGeom>
          <a:solidFill>
            <a:srgbClr val="705EE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1" name="矩形 140">
            <a:extLst>
              <a:ext uri="{FF2B5EF4-FFF2-40B4-BE49-F238E27FC236}">
                <a16:creationId xmlns:a16="http://schemas.microsoft.com/office/drawing/2014/main" id="{F46A4C51-AE1E-4D40-BF4D-E6F906933ABB}"/>
              </a:ext>
            </a:extLst>
          </p:cNvPr>
          <p:cNvSpPr/>
          <p:nvPr/>
        </p:nvSpPr>
        <p:spPr>
          <a:xfrm>
            <a:off x="-1291588" y="5335358"/>
            <a:ext cx="700461" cy="297517"/>
          </a:xfrm>
          <a:prstGeom prst="rect">
            <a:avLst/>
          </a:prstGeom>
          <a:solidFill>
            <a:srgbClr val="A837D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2" name="文本框 141">
            <a:extLst>
              <a:ext uri="{FF2B5EF4-FFF2-40B4-BE49-F238E27FC236}">
                <a16:creationId xmlns:a16="http://schemas.microsoft.com/office/drawing/2014/main" id="{24C3CE5B-A38C-4F90-B739-2FB57AB9EF49}"/>
              </a:ext>
            </a:extLst>
          </p:cNvPr>
          <p:cNvSpPr txBox="1"/>
          <p:nvPr/>
        </p:nvSpPr>
        <p:spPr>
          <a:xfrm>
            <a:off x="-2371009" y="5037185"/>
            <a:ext cx="814325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Honor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sp>
        <p:nvSpPr>
          <p:cNvPr id="143" name="矩形 142">
            <a:extLst>
              <a:ext uri="{FF2B5EF4-FFF2-40B4-BE49-F238E27FC236}">
                <a16:creationId xmlns:a16="http://schemas.microsoft.com/office/drawing/2014/main" id="{1EC2F592-C075-4231-BD7A-A0E3F318B459}"/>
              </a:ext>
            </a:extLst>
          </p:cNvPr>
          <p:cNvSpPr/>
          <p:nvPr/>
        </p:nvSpPr>
        <p:spPr>
          <a:xfrm>
            <a:off x="12494948" y="1401939"/>
            <a:ext cx="1673075" cy="297517"/>
          </a:xfrm>
          <a:prstGeom prst="rect">
            <a:avLst/>
          </a:prstGeom>
          <a:solidFill>
            <a:srgbClr val="00C9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4" name="矩形 143">
            <a:extLst>
              <a:ext uri="{FF2B5EF4-FFF2-40B4-BE49-F238E27FC236}">
                <a16:creationId xmlns:a16="http://schemas.microsoft.com/office/drawing/2014/main" id="{9C4B1807-E501-4C44-9EDA-28C417E4CAB2}"/>
              </a:ext>
            </a:extLst>
          </p:cNvPr>
          <p:cNvSpPr/>
          <p:nvPr/>
        </p:nvSpPr>
        <p:spPr>
          <a:xfrm>
            <a:off x="12494948" y="1827004"/>
            <a:ext cx="1673075" cy="297517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5" name="矩形 144">
            <a:extLst>
              <a:ext uri="{FF2B5EF4-FFF2-40B4-BE49-F238E27FC236}">
                <a16:creationId xmlns:a16="http://schemas.microsoft.com/office/drawing/2014/main" id="{864C961F-B330-4E96-9867-056A7D824B83}"/>
              </a:ext>
            </a:extLst>
          </p:cNvPr>
          <p:cNvSpPr/>
          <p:nvPr/>
        </p:nvSpPr>
        <p:spPr>
          <a:xfrm>
            <a:off x="12494948" y="2245700"/>
            <a:ext cx="1673075" cy="297517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6" name="矩形 145">
            <a:extLst>
              <a:ext uri="{FF2B5EF4-FFF2-40B4-BE49-F238E27FC236}">
                <a16:creationId xmlns:a16="http://schemas.microsoft.com/office/drawing/2014/main" id="{26E94961-2308-415A-BA60-DC073A4691BF}"/>
              </a:ext>
            </a:extLst>
          </p:cNvPr>
          <p:cNvSpPr/>
          <p:nvPr/>
        </p:nvSpPr>
        <p:spPr>
          <a:xfrm>
            <a:off x="12494948" y="2664397"/>
            <a:ext cx="1673075" cy="297517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7" name="矩形 146">
            <a:extLst>
              <a:ext uri="{FF2B5EF4-FFF2-40B4-BE49-F238E27FC236}">
                <a16:creationId xmlns:a16="http://schemas.microsoft.com/office/drawing/2014/main" id="{5E6BF854-B896-4343-9602-2602C7BFB951}"/>
              </a:ext>
            </a:extLst>
          </p:cNvPr>
          <p:cNvSpPr/>
          <p:nvPr/>
        </p:nvSpPr>
        <p:spPr>
          <a:xfrm>
            <a:off x="12494948" y="3086546"/>
            <a:ext cx="1673075" cy="297517"/>
          </a:xfrm>
          <a:prstGeom prst="rect">
            <a:avLst/>
          </a:prstGeom>
          <a:solidFill>
            <a:srgbClr val="F0B51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8" name="矩形 147">
            <a:extLst>
              <a:ext uri="{FF2B5EF4-FFF2-40B4-BE49-F238E27FC236}">
                <a16:creationId xmlns:a16="http://schemas.microsoft.com/office/drawing/2014/main" id="{9EED28A9-F932-4E5A-B226-6AD4F1BD048B}"/>
              </a:ext>
            </a:extLst>
          </p:cNvPr>
          <p:cNvSpPr/>
          <p:nvPr/>
        </p:nvSpPr>
        <p:spPr>
          <a:xfrm>
            <a:off x="12494948" y="3488918"/>
            <a:ext cx="1673075" cy="297517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9" name="文本框 148">
            <a:extLst>
              <a:ext uri="{FF2B5EF4-FFF2-40B4-BE49-F238E27FC236}">
                <a16:creationId xmlns:a16="http://schemas.microsoft.com/office/drawing/2014/main" id="{72EFC5B9-566D-454E-BDA6-70D1F7B69DF9}"/>
              </a:ext>
            </a:extLst>
          </p:cNvPr>
          <p:cNvSpPr txBox="1"/>
          <p:nvPr/>
        </p:nvSpPr>
        <p:spPr>
          <a:xfrm>
            <a:off x="12619797" y="3522997"/>
            <a:ext cx="1440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vivo</a:t>
            </a:r>
            <a:r>
              <a:rPr kumimoji="1" lang="zh-CN" altLang="en-US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 </a:t>
            </a:r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NEX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50" name="文本框 149">
            <a:extLst>
              <a:ext uri="{FF2B5EF4-FFF2-40B4-BE49-F238E27FC236}">
                <a16:creationId xmlns:a16="http://schemas.microsoft.com/office/drawing/2014/main" id="{F3808BA9-B654-48EA-94EC-EE7E612C546F}"/>
              </a:ext>
            </a:extLst>
          </p:cNvPr>
          <p:cNvSpPr txBox="1"/>
          <p:nvPr/>
        </p:nvSpPr>
        <p:spPr>
          <a:xfrm>
            <a:off x="12653667" y="3111825"/>
            <a:ext cx="1407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vivo</a:t>
            </a:r>
            <a:r>
              <a:rPr kumimoji="1" lang="zh-CN" altLang="en-US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 </a:t>
            </a:r>
            <a:r>
              <a:rPr kumimoji="1" lang="en-US" altLang="zh-CN" sz="1400" b="0" i="0" dirty="0" err="1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iQOO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grpSp>
        <p:nvGrpSpPr>
          <p:cNvPr id="151" name="组 65">
            <a:extLst>
              <a:ext uri="{FF2B5EF4-FFF2-40B4-BE49-F238E27FC236}">
                <a16:creationId xmlns:a16="http://schemas.microsoft.com/office/drawing/2014/main" id="{FFED0AD4-0D37-424E-A867-5F618D03BF13}"/>
              </a:ext>
            </a:extLst>
          </p:cNvPr>
          <p:cNvGrpSpPr/>
          <p:nvPr/>
        </p:nvGrpSpPr>
        <p:grpSpPr>
          <a:xfrm>
            <a:off x="-3400879" y="2739059"/>
            <a:ext cx="2809752" cy="348813"/>
            <a:chOff x="5058585" y="17714855"/>
            <a:chExt cx="4833751" cy="515167"/>
          </a:xfrm>
        </p:grpSpPr>
        <p:sp>
          <p:nvSpPr>
            <p:cNvPr id="152" name="矩形 151">
              <a:extLst>
                <a:ext uri="{FF2B5EF4-FFF2-40B4-BE49-F238E27FC236}">
                  <a16:creationId xmlns:a16="http://schemas.microsoft.com/office/drawing/2014/main" id="{A7568DC4-D41C-4B2B-9FBB-C3DC7BBA59A6}"/>
                </a:ext>
              </a:extLst>
            </p:cNvPr>
            <p:cNvSpPr/>
            <p:nvPr userDrawn="1"/>
          </p:nvSpPr>
          <p:spPr>
            <a:xfrm>
              <a:off x="7494283" y="17714855"/>
              <a:ext cx="1199027" cy="515167"/>
            </a:xfrm>
            <a:prstGeom prst="rect">
              <a:avLst/>
            </a:prstGeom>
            <a:solidFill>
              <a:srgbClr val="00394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53" name="矩形 152">
              <a:extLst>
                <a:ext uri="{FF2B5EF4-FFF2-40B4-BE49-F238E27FC236}">
                  <a16:creationId xmlns:a16="http://schemas.microsoft.com/office/drawing/2014/main" id="{0111ABE4-F1F4-48AB-9A4C-44D1F6BA713C}"/>
                </a:ext>
              </a:extLst>
            </p:cNvPr>
            <p:cNvSpPr/>
            <p:nvPr userDrawn="1"/>
          </p:nvSpPr>
          <p:spPr>
            <a:xfrm>
              <a:off x="5058585" y="17714855"/>
              <a:ext cx="1215431" cy="515167"/>
            </a:xfrm>
            <a:prstGeom prst="rect">
              <a:avLst/>
            </a:prstGeom>
            <a:solidFill>
              <a:srgbClr val="00C87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54" name="矩形 153">
              <a:extLst>
                <a:ext uri="{FF2B5EF4-FFF2-40B4-BE49-F238E27FC236}">
                  <a16:creationId xmlns:a16="http://schemas.microsoft.com/office/drawing/2014/main" id="{F3E78272-0CC7-4327-A36C-84336E760D43}"/>
                </a:ext>
              </a:extLst>
            </p:cNvPr>
            <p:cNvSpPr/>
            <p:nvPr userDrawn="1"/>
          </p:nvSpPr>
          <p:spPr>
            <a:xfrm>
              <a:off x="8693309" y="17714855"/>
              <a:ext cx="1199027" cy="515167"/>
            </a:xfrm>
            <a:prstGeom prst="rect">
              <a:avLst/>
            </a:prstGeom>
            <a:solidFill>
              <a:srgbClr val="0070C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55" name="矩形 154">
              <a:extLst>
                <a:ext uri="{FF2B5EF4-FFF2-40B4-BE49-F238E27FC236}">
                  <a16:creationId xmlns:a16="http://schemas.microsoft.com/office/drawing/2014/main" id="{836A840B-ED83-433C-8087-45ABBCCBE5A8}"/>
                </a:ext>
              </a:extLst>
            </p:cNvPr>
            <p:cNvSpPr/>
            <p:nvPr userDrawn="1"/>
          </p:nvSpPr>
          <p:spPr>
            <a:xfrm>
              <a:off x="6267324" y="17714855"/>
              <a:ext cx="1215431" cy="515167"/>
            </a:xfrm>
            <a:prstGeom prst="rect">
              <a:avLst/>
            </a:prstGeom>
            <a:solidFill>
              <a:srgbClr val="66DECD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56" name="文本框 155">
            <a:extLst>
              <a:ext uri="{FF2B5EF4-FFF2-40B4-BE49-F238E27FC236}">
                <a16:creationId xmlns:a16="http://schemas.microsoft.com/office/drawing/2014/main" id="{96EA8E04-2B32-4B05-8E25-38BF5F5A845A}"/>
              </a:ext>
            </a:extLst>
          </p:cNvPr>
          <p:cNvSpPr txBox="1"/>
          <p:nvPr/>
        </p:nvSpPr>
        <p:spPr>
          <a:xfrm>
            <a:off x="-2350175" y="2455919"/>
            <a:ext cx="772648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 err="1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Oppo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grpSp>
        <p:nvGrpSpPr>
          <p:cNvPr id="157" name="组 88">
            <a:extLst>
              <a:ext uri="{FF2B5EF4-FFF2-40B4-BE49-F238E27FC236}">
                <a16:creationId xmlns:a16="http://schemas.microsoft.com/office/drawing/2014/main" id="{6C007591-715E-4CD3-8B3E-1AA3E6A27DD3}"/>
              </a:ext>
            </a:extLst>
          </p:cNvPr>
          <p:cNvGrpSpPr/>
          <p:nvPr/>
        </p:nvGrpSpPr>
        <p:grpSpPr>
          <a:xfrm>
            <a:off x="-3388739" y="3603967"/>
            <a:ext cx="2797612" cy="348813"/>
            <a:chOff x="10651243" y="17726064"/>
            <a:chExt cx="4775839" cy="526796"/>
          </a:xfrm>
        </p:grpSpPr>
        <p:sp>
          <p:nvSpPr>
            <p:cNvPr id="158" name="矩形 157">
              <a:extLst>
                <a:ext uri="{FF2B5EF4-FFF2-40B4-BE49-F238E27FC236}">
                  <a16:creationId xmlns:a16="http://schemas.microsoft.com/office/drawing/2014/main" id="{5B8060B1-220A-4028-AF67-BE069C3BE3B4}"/>
                </a:ext>
              </a:extLst>
            </p:cNvPr>
            <p:cNvSpPr/>
            <p:nvPr userDrawn="1"/>
          </p:nvSpPr>
          <p:spPr>
            <a:xfrm>
              <a:off x="14228056" y="17726064"/>
              <a:ext cx="1199026" cy="526796"/>
            </a:xfrm>
            <a:prstGeom prst="rect">
              <a:avLst/>
            </a:prstGeom>
            <a:solidFill>
              <a:srgbClr val="FF757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59" name="矩形 158">
              <a:extLst>
                <a:ext uri="{FF2B5EF4-FFF2-40B4-BE49-F238E27FC236}">
                  <a16:creationId xmlns:a16="http://schemas.microsoft.com/office/drawing/2014/main" id="{CF6988CA-CAF9-4A72-B0D4-0EC88AA6D251}"/>
                </a:ext>
              </a:extLst>
            </p:cNvPr>
            <p:cNvSpPr/>
            <p:nvPr userDrawn="1"/>
          </p:nvSpPr>
          <p:spPr>
            <a:xfrm>
              <a:off x="11850271" y="17726064"/>
              <a:ext cx="1199026" cy="526796"/>
            </a:xfrm>
            <a:prstGeom prst="rect">
              <a:avLst/>
            </a:prstGeom>
            <a:solidFill>
              <a:srgbClr val="7A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60" name="矩形 159">
              <a:extLst>
                <a:ext uri="{FF2B5EF4-FFF2-40B4-BE49-F238E27FC236}">
                  <a16:creationId xmlns:a16="http://schemas.microsoft.com/office/drawing/2014/main" id="{CC55163B-0EFB-43C0-9523-57096C079256}"/>
                </a:ext>
              </a:extLst>
            </p:cNvPr>
            <p:cNvSpPr/>
            <p:nvPr userDrawn="1"/>
          </p:nvSpPr>
          <p:spPr>
            <a:xfrm>
              <a:off x="10651243" y="17726064"/>
              <a:ext cx="1199026" cy="526796"/>
            </a:xfrm>
            <a:prstGeom prst="rect">
              <a:avLst/>
            </a:prstGeom>
            <a:solidFill>
              <a:srgbClr val="FF3219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61" name="矩形 160">
              <a:extLst>
                <a:ext uri="{FF2B5EF4-FFF2-40B4-BE49-F238E27FC236}">
                  <a16:creationId xmlns:a16="http://schemas.microsoft.com/office/drawing/2014/main" id="{89C99F8F-F9D4-49EB-AFB8-BAE0FF50C346}"/>
                </a:ext>
              </a:extLst>
            </p:cNvPr>
            <p:cNvSpPr/>
            <p:nvPr userDrawn="1"/>
          </p:nvSpPr>
          <p:spPr>
            <a:xfrm>
              <a:off x="13035753" y="17726064"/>
              <a:ext cx="1199026" cy="526796"/>
            </a:xfrm>
            <a:prstGeom prst="rect">
              <a:avLst/>
            </a:prstGeom>
            <a:solidFill>
              <a:srgbClr val="36121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62" name="文本框 161">
            <a:extLst>
              <a:ext uri="{FF2B5EF4-FFF2-40B4-BE49-F238E27FC236}">
                <a16:creationId xmlns:a16="http://schemas.microsoft.com/office/drawing/2014/main" id="{E62C66B0-87EF-4715-8E74-DF652B9B66DA}"/>
              </a:ext>
            </a:extLst>
          </p:cNvPr>
          <p:cNvSpPr txBox="1"/>
          <p:nvPr/>
        </p:nvSpPr>
        <p:spPr>
          <a:xfrm>
            <a:off x="-2403072" y="3324009"/>
            <a:ext cx="878446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Huawei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sp>
        <p:nvSpPr>
          <p:cNvPr id="163" name="文本框 162">
            <a:extLst>
              <a:ext uri="{FF2B5EF4-FFF2-40B4-BE49-F238E27FC236}">
                <a16:creationId xmlns:a16="http://schemas.microsoft.com/office/drawing/2014/main" id="{4D38BEC6-F45F-4379-B324-823600B3DCBD}"/>
              </a:ext>
            </a:extLst>
          </p:cNvPr>
          <p:cNvSpPr txBox="1"/>
          <p:nvPr/>
        </p:nvSpPr>
        <p:spPr>
          <a:xfrm>
            <a:off x="-2663134" y="3673193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P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64" name="文本框 163">
            <a:extLst>
              <a:ext uri="{FF2B5EF4-FFF2-40B4-BE49-F238E27FC236}">
                <a16:creationId xmlns:a16="http://schemas.microsoft.com/office/drawing/2014/main" id="{E9067A64-277B-44BB-9BBD-E44F9793C951}"/>
              </a:ext>
            </a:extLst>
          </p:cNvPr>
          <p:cNvSpPr txBox="1"/>
          <p:nvPr/>
        </p:nvSpPr>
        <p:spPr>
          <a:xfrm>
            <a:off x="-1954176" y="3667432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Mate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65" name="文本框 164">
            <a:extLst>
              <a:ext uri="{FF2B5EF4-FFF2-40B4-BE49-F238E27FC236}">
                <a16:creationId xmlns:a16="http://schemas.microsoft.com/office/drawing/2014/main" id="{CA2F9A09-ECEA-48B0-AB23-D1799AF20B4A}"/>
              </a:ext>
            </a:extLst>
          </p:cNvPr>
          <p:cNvSpPr txBox="1"/>
          <p:nvPr/>
        </p:nvSpPr>
        <p:spPr>
          <a:xfrm>
            <a:off x="-1293545" y="3668248"/>
            <a:ext cx="702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Nova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66" name="文本框 165">
            <a:extLst>
              <a:ext uri="{FF2B5EF4-FFF2-40B4-BE49-F238E27FC236}">
                <a16:creationId xmlns:a16="http://schemas.microsoft.com/office/drawing/2014/main" id="{9BAC7F13-A20B-47B6-BD2F-E4B64D178C70}"/>
              </a:ext>
            </a:extLst>
          </p:cNvPr>
          <p:cNvSpPr txBox="1"/>
          <p:nvPr/>
        </p:nvSpPr>
        <p:spPr>
          <a:xfrm>
            <a:off x="-1263986" y="2800229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R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67" name="文本框 166">
            <a:extLst>
              <a:ext uri="{FF2B5EF4-FFF2-40B4-BE49-F238E27FC236}">
                <a16:creationId xmlns:a16="http://schemas.microsoft.com/office/drawing/2014/main" id="{5730128F-78D6-4472-81BB-99618AEE71FA}"/>
              </a:ext>
            </a:extLst>
          </p:cNvPr>
          <p:cNvSpPr txBox="1"/>
          <p:nvPr/>
        </p:nvSpPr>
        <p:spPr>
          <a:xfrm>
            <a:off x="-1991764" y="2829531"/>
            <a:ext cx="7103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Find X</a:t>
            </a:r>
          </a:p>
          <a:p>
            <a:pPr algn="ctr"/>
            <a:endParaRPr kumimoji="1" lang="zh-CN" altLang="en-US" sz="9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68" name="文本框 167">
            <a:extLst>
              <a:ext uri="{FF2B5EF4-FFF2-40B4-BE49-F238E27FC236}">
                <a16:creationId xmlns:a16="http://schemas.microsoft.com/office/drawing/2014/main" id="{16BBBA7A-F7D4-461D-B7C6-3467E31A7DD8}"/>
              </a:ext>
            </a:extLst>
          </p:cNvPr>
          <p:cNvSpPr txBox="1"/>
          <p:nvPr/>
        </p:nvSpPr>
        <p:spPr>
          <a:xfrm>
            <a:off x="-2663935" y="2807423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K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69" name="文本框 168">
            <a:extLst>
              <a:ext uri="{FF2B5EF4-FFF2-40B4-BE49-F238E27FC236}">
                <a16:creationId xmlns:a16="http://schemas.microsoft.com/office/drawing/2014/main" id="{C4E2C816-E7B4-42E8-9129-ED3BD5A43A97}"/>
              </a:ext>
            </a:extLst>
          </p:cNvPr>
          <p:cNvSpPr txBox="1"/>
          <p:nvPr/>
        </p:nvSpPr>
        <p:spPr>
          <a:xfrm>
            <a:off x="12250725" y="924379"/>
            <a:ext cx="2208397" cy="2359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vivo</a:t>
            </a: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2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sp>
        <p:nvSpPr>
          <p:cNvPr id="74" name="Textplatzhalter 3">
            <a:extLst>
              <a:ext uri="{FF2B5EF4-FFF2-40B4-BE49-F238E27FC236}">
                <a16:creationId xmlns:a16="http://schemas.microsoft.com/office/drawing/2014/main" id="{CAABAA1D-4EB9-4D6C-B2A6-778ABB2DCE9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74770" y="1559072"/>
            <a:ext cx="4771542" cy="477232"/>
          </a:xfrm>
        </p:spPr>
        <p:txBody>
          <a:bodyPr tIns="36000" bIns="36000" anchor="t">
            <a:noAutofit/>
          </a:bodyPr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spc="0" baseline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1pPr>
          </a:lstStyle>
          <a:p>
            <a:pPr lvl="0"/>
            <a:r>
              <a:rPr lang="zh-CN" altLang="en-US" noProof="0" dirty="0"/>
              <a:t>副标题可在此处添加</a:t>
            </a:r>
          </a:p>
        </p:txBody>
      </p:sp>
      <p:sp>
        <p:nvSpPr>
          <p:cNvPr id="80" name="矩形 79"/>
          <p:cNvSpPr/>
          <p:nvPr/>
        </p:nvSpPr>
        <p:spPr>
          <a:xfrm>
            <a:off x="6188622" y="1321815"/>
            <a:ext cx="5408719" cy="5146859"/>
          </a:xfrm>
          <a:prstGeom prst="rect">
            <a:avLst/>
          </a:prstGeom>
          <a:solidFill>
            <a:srgbClr val="F3F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pic>
        <p:nvPicPr>
          <p:cNvPr id="68" name="图片 6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5745" y="317694"/>
            <a:ext cx="979635" cy="257702"/>
          </a:xfrm>
          <a:prstGeom prst="rect">
            <a:avLst/>
          </a:prstGeom>
        </p:spPr>
      </p:pic>
      <p:sp>
        <p:nvSpPr>
          <p:cNvPr id="73" name="内容占位符 3"/>
          <p:cNvSpPr>
            <a:spLocks noGrp="1"/>
          </p:cNvSpPr>
          <p:nvPr>
            <p:ph sz="quarter" idx="63"/>
          </p:nvPr>
        </p:nvSpPr>
        <p:spPr>
          <a:xfrm>
            <a:off x="6491710" y="2124709"/>
            <a:ext cx="4776376" cy="4166554"/>
          </a:xfrm>
        </p:spPr>
        <p:txBody>
          <a:bodyPr anchor="t">
            <a:normAutofit/>
          </a:bodyPr>
          <a:lstStyle>
            <a:lvl1pPr marL="228600" marR="0" indent="-228600" algn="l" defTabSz="914355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>
                    <a:lumMod val="95000"/>
                    <a:lumOff val="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1pPr>
            <a:lvl2pPr marL="408782" indent="-2286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95000"/>
                    <a:lumOff val="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2pPr>
            <a:lvl3pPr marL="540544" indent="-2286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95000"/>
                    <a:lumOff val="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3pPr>
            <a:lvl4pPr marL="678657" indent="-2286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95000"/>
                    <a:lumOff val="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4pPr>
            <a:lvl5pPr marL="1441450" indent="-1714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95000"/>
                    <a:lumOff val="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0"/>
            <a:endParaRPr lang="zh-CN" altLang="en-US" noProof="0" dirty="0"/>
          </a:p>
        </p:txBody>
      </p:sp>
      <p:sp>
        <p:nvSpPr>
          <p:cNvPr id="76" name="Textplatzhalter 3">
            <a:extLst>
              <a:ext uri="{FF2B5EF4-FFF2-40B4-BE49-F238E27FC236}">
                <a16:creationId xmlns:a16="http://schemas.microsoft.com/office/drawing/2014/main" id="{CAABAA1D-4EB9-4D6C-B2A6-778ABB2DCE95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491710" y="1566071"/>
            <a:ext cx="4771542" cy="477232"/>
          </a:xfrm>
        </p:spPr>
        <p:txBody>
          <a:bodyPr tIns="36000" bIns="36000" anchor="t">
            <a:noAutofit/>
          </a:bodyPr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spc="0" baseline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1pPr>
          </a:lstStyle>
          <a:p>
            <a:pPr lvl="0"/>
            <a:r>
              <a:rPr lang="zh-CN" altLang="en-US" noProof="0" dirty="0"/>
              <a:t>副标题可在此处添加</a:t>
            </a:r>
          </a:p>
        </p:txBody>
      </p:sp>
      <p:sp>
        <p:nvSpPr>
          <p:cNvPr id="81" name="Textplatzhalter 8"/>
          <p:cNvSpPr>
            <a:spLocks noGrp="1"/>
          </p:cNvSpPr>
          <p:nvPr>
            <p:ph type="body" sz="quarter" idx="61" hasCustomPrompt="1"/>
          </p:nvPr>
        </p:nvSpPr>
        <p:spPr>
          <a:xfrm>
            <a:off x="560744" y="280072"/>
            <a:ext cx="9194219" cy="4568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600" b="0" i="0" cap="none" baseline="0">
                <a:solidFill>
                  <a:schemeClr val="tx1"/>
                </a:solidFill>
                <a:latin typeface="vivo type CN简 Regular" panose="02000500000000000000" pitchFamily="50" charset="-122"/>
                <a:ea typeface="vivo type CN简 Regular" panose="02000500000000000000" pitchFamily="50" charset="-122"/>
                <a:cs typeface="vivo type CN简 Regular" panose="02000500000000000000" pitchFamily="50" charset="-122"/>
              </a:defRPr>
            </a:lvl1pPr>
          </a:lstStyle>
          <a:p>
            <a:pPr lvl="0"/>
            <a:r>
              <a:rPr lang="zh-CN" altLang="en-US" noProof="0" dirty="0"/>
              <a:t>标题可在此处添加</a:t>
            </a:r>
            <a:endParaRPr lang="en-US" altLang="zh-CN" noProof="0" dirty="0"/>
          </a:p>
        </p:txBody>
      </p:sp>
      <p:sp>
        <p:nvSpPr>
          <p:cNvPr id="82" name="Textplatzhalter 8"/>
          <p:cNvSpPr>
            <a:spLocks noGrp="1"/>
          </p:cNvSpPr>
          <p:nvPr>
            <p:ph type="body" sz="quarter" idx="62" hasCustomPrompt="1"/>
          </p:nvPr>
        </p:nvSpPr>
        <p:spPr>
          <a:xfrm>
            <a:off x="560744" y="742370"/>
            <a:ext cx="9194219" cy="26703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200" b="0" i="0" cap="none" baseline="0">
                <a:solidFill>
                  <a:schemeClr val="bg1">
                    <a:lumMod val="65000"/>
                  </a:schemeClr>
                </a:solidFill>
                <a:latin typeface="vivo type CN简 Regular" panose="02000500000000000000" pitchFamily="50" charset="-122"/>
                <a:ea typeface="vivo type CN简 Regular" panose="02000500000000000000" pitchFamily="50" charset="-122"/>
                <a:cs typeface="vivo type CN简 Regular" panose="02000500000000000000" pitchFamily="50" charset="-122"/>
              </a:defRPr>
            </a:lvl1pPr>
          </a:lstStyle>
          <a:p>
            <a:pPr lvl="0"/>
            <a:r>
              <a:rPr lang="zh-CN" altLang="en-US" noProof="0" dirty="0"/>
              <a:t>副标题可在此处添加</a:t>
            </a:r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97664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0" pos="1102">
          <p15:clr>
            <a:srgbClr val="FBAE40"/>
          </p15:clr>
        </p15:guide>
        <p15:guide id="11" pos="717">
          <p15:clr>
            <a:srgbClr val="FBAE40"/>
          </p15:clr>
        </p15:guide>
        <p15:guide id="12" pos="354">
          <p15:clr>
            <a:srgbClr val="FBAE40"/>
          </p15:clr>
        </p15:guide>
        <p15:guide id="14" pos="14620">
          <p15:clr>
            <a:srgbClr val="FBAE40"/>
          </p15:clr>
        </p15:guide>
        <p15:guide id="15" pos="15006">
          <p15:clr>
            <a:srgbClr val="FBAE40"/>
          </p15:clr>
        </p15:guide>
        <p15:guide id="16" orient="horz" pos="7926">
          <p15:clr>
            <a:srgbClr val="FBAE40"/>
          </p15:clr>
        </p15:guide>
        <p15:guide id="20" orient="horz" pos="487">
          <p15:clr>
            <a:srgbClr val="FBAE40"/>
          </p15:clr>
        </p15:guide>
        <p15:guide id="24" orient="horz" pos="8153">
          <p15:clr>
            <a:srgbClr val="FBAE40"/>
          </p15:clr>
        </p15:guide>
        <p15:guide id="25" pos="14211">
          <p15:clr>
            <a:srgbClr val="FBAE40"/>
          </p15:clr>
        </p15:guide>
        <p15:guide id="26" pos="7113">
          <p15:clr>
            <a:srgbClr val="FBAE40"/>
          </p15:clr>
        </p15:guide>
        <p15:guide id="27" pos="8178">
          <p15:clr>
            <a:srgbClr val="FBAE40"/>
          </p15:clr>
        </p15:guide>
        <p15:guide id="28" orient="horz" pos="1666">
          <p15:clr>
            <a:srgbClr val="FBAE40"/>
          </p15:clr>
        </p15:guide>
        <p15:guide id="29" orient="horz" pos="196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#11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矩形 75"/>
          <p:cNvSpPr/>
          <p:nvPr/>
        </p:nvSpPr>
        <p:spPr>
          <a:xfrm>
            <a:off x="567672" y="1304925"/>
            <a:ext cx="3440233" cy="5180374"/>
          </a:xfrm>
          <a:prstGeom prst="rect">
            <a:avLst/>
          </a:prstGeom>
          <a:solidFill>
            <a:srgbClr val="F3F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E4437152-43C5-4A53-A79E-4741B3D0DCD6}"/>
              </a:ext>
            </a:extLst>
          </p:cNvPr>
          <p:cNvSpPr/>
          <p:nvPr/>
        </p:nvSpPr>
        <p:spPr>
          <a:xfrm>
            <a:off x="-2595443" y="187627"/>
            <a:ext cx="12653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#</a:t>
            </a:r>
            <a:r>
              <a:rPr lang="zh-CN" altLang="en-US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竞品颜色</a:t>
            </a:r>
            <a:endParaRPr lang="zh-CN" altLang="en-US" sz="1600" dirty="0"/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FFFD7C7D-9115-4595-A677-B9C1B8A2167C}"/>
              </a:ext>
            </a:extLst>
          </p:cNvPr>
          <p:cNvSpPr/>
          <p:nvPr/>
        </p:nvSpPr>
        <p:spPr>
          <a:xfrm>
            <a:off x="12698804" y="422275"/>
            <a:ext cx="12653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#</a:t>
            </a:r>
            <a:r>
              <a:rPr lang="zh-CN" altLang="en-US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品牌颜色</a:t>
            </a:r>
            <a:endParaRPr lang="zh-CN" altLang="en-US" sz="1600" dirty="0"/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DBC33B6B-FA31-4F36-AFEB-D670552957B0}"/>
              </a:ext>
            </a:extLst>
          </p:cNvPr>
          <p:cNvSpPr txBox="1"/>
          <p:nvPr/>
        </p:nvSpPr>
        <p:spPr>
          <a:xfrm>
            <a:off x="-2354986" y="745116"/>
            <a:ext cx="782266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Apple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grpSp>
        <p:nvGrpSpPr>
          <p:cNvPr id="89" name="组 176">
            <a:extLst>
              <a:ext uri="{FF2B5EF4-FFF2-40B4-BE49-F238E27FC236}">
                <a16:creationId xmlns:a16="http://schemas.microsoft.com/office/drawing/2014/main" id="{5BABF5AA-8DDE-4903-8016-E1E30530DA98}"/>
              </a:ext>
            </a:extLst>
          </p:cNvPr>
          <p:cNvGrpSpPr/>
          <p:nvPr/>
        </p:nvGrpSpPr>
        <p:grpSpPr>
          <a:xfrm>
            <a:off x="-3386918" y="1009241"/>
            <a:ext cx="2795791" cy="348813"/>
            <a:chOff x="-5043485" y="1324983"/>
            <a:chExt cx="4785749" cy="538842"/>
          </a:xfrm>
        </p:grpSpPr>
        <p:sp>
          <p:nvSpPr>
            <p:cNvPr id="91" name="矩形 90">
              <a:extLst>
                <a:ext uri="{FF2B5EF4-FFF2-40B4-BE49-F238E27FC236}">
                  <a16:creationId xmlns:a16="http://schemas.microsoft.com/office/drawing/2014/main" id="{3DEE79CD-2C30-4C38-BB13-83A0241E71D3}"/>
                </a:ext>
              </a:extLst>
            </p:cNvPr>
            <p:cNvSpPr/>
            <p:nvPr userDrawn="1"/>
          </p:nvSpPr>
          <p:spPr>
            <a:xfrm>
              <a:off x="-3854817" y="1324983"/>
              <a:ext cx="1199028" cy="53884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92" name="矩形 91">
              <a:extLst>
                <a:ext uri="{FF2B5EF4-FFF2-40B4-BE49-F238E27FC236}">
                  <a16:creationId xmlns:a16="http://schemas.microsoft.com/office/drawing/2014/main" id="{6DB2988F-F504-4C90-9C12-A98A657E4806}"/>
                </a:ext>
              </a:extLst>
            </p:cNvPr>
            <p:cNvSpPr/>
            <p:nvPr userDrawn="1"/>
          </p:nvSpPr>
          <p:spPr>
            <a:xfrm>
              <a:off x="-2655789" y="1324983"/>
              <a:ext cx="1199028" cy="53884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3723DA4C-DB9B-4D27-8059-0E3DA7C4DC56}"/>
                </a:ext>
              </a:extLst>
            </p:cNvPr>
            <p:cNvSpPr/>
            <p:nvPr userDrawn="1"/>
          </p:nvSpPr>
          <p:spPr>
            <a:xfrm>
              <a:off x="-5043485" y="1324983"/>
              <a:ext cx="1199028" cy="5388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94" name="矩形 93">
              <a:extLst>
                <a:ext uri="{FF2B5EF4-FFF2-40B4-BE49-F238E27FC236}">
                  <a16:creationId xmlns:a16="http://schemas.microsoft.com/office/drawing/2014/main" id="{962F6D1D-DA6F-410F-8E15-1D141A9250B2}"/>
                </a:ext>
              </a:extLst>
            </p:cNvPr>
            <p:cNvSpPr/>
            <p:nvPr userDrawn="1"/>
          </p:nvSpPr>
          <p:spPr>
            <a:xfrm>
              <a:off x="-1456764" y="1324983"/>
              <a:ext cx="1199028" cy="538842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96" name="文本框 95">
            <a:extLst>
              <a:ext uri="{FF2B5EF4-FFF2-40B4-BE49-F238E27FC236}">
                <a16:creationId xmlns:a16="http://schemas.microsoft.com/office/drawing/2014/main" id="{F2E2F250-02C6-470C-8562-1F555B8664E9}"/>
              </a:ext>
            </a:extLst>
          </p:cNvPr>
          <p:cNvSpPr txBox="1"/>
          <p:nvPr/>
        </p:nvSpPr>
        <p:spPr>
          <a:xfrm>
            <a:off x="-2456774" y="1587829"/>
            <a:ext cx="985847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Samsung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grpSp>
        <p:nvGrpSpPr>
          <p:cNvPr id="122" name="组 183">
            <a:extLst>
              <a:ext uri="{FF2B5EF4-FFF2-40B4-BE49-F238E27FC236}">
                <a16:creationId xmlns:a16="http://schemas.microsoft.com/office/drawing/2014/main" id="{CE0620B3-8099-4579-8DAE-49514FCFB771}"/>
              </a:ext>
            </a:extLst>
          </p:cNvPr>
          <p:cNvGrpSpPr/>
          <p:nvPr/>
        </p:nvGrpSpPr>
        <p:grpSpPr>
          <a:xfrm>
            <a:off x="-3386918" y="1862479"/>
            <a:ext cx="2795791" cy="348813"/>
            <a:chOff x="16164196" y="17668285"/>
            <a:chExt cx="4785749" cy="486635"/>
          </a:xfrm>
        </p:grpSpPr>
        <p:sp>
          <p:nvSpPr>
            <p:cNvPr id="123" name="矩形 122">
              <a:extLst>
                <a:ext uri="{FF2B5EF4-FFF2-40B4-BE49-F238E27FC236}">
                  <a16:creationId xmlns:a16="http://schemas.microsoft.com/office/drawing/2014/main" id="{F848A71B-2D6F-46EE-9F5A-CE046EEFCAB9}"/>
                </a:ext>
              </a:extLst>
            </p:cNvPr>
            <p:cNvSpPr/>
            <p:nvPr userDrawn="1"/>
          </p:nvSpPr>
          <p:spPr>
            <a:xfrm>
              <a:off x="17352864" y="17668285"/>
              <a:ext cx="1199028" cy="486635"/>
            </a:xfrm>
            <a:prstGeom prst="rect">
              <a:avLst/>
            </a:prstGeom>
            <a:solidFill>
              <a:srgbClr val="8C00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26" name="矩形 125">
              <a:extLst>
                <a:ext uri="{FF2B5EF4-FFF2-40B4-BE49-F238E27FC236}">
                  <a16:creationId xmlns:a16="http://schemas.microsoft.com/office/drawing/2014/main" id="{61AF48CA-7F46-4B9E-AD96-101DC935742D}"/>
                </a:ext>
              </a:extLst>
            </p:cNvPr>
            <p:cNvSpPr/>
            <p:nvPr userDrawn="1"/>
          </p:nvSpPr>
          <p:spPr>
            <a:xfrm>
              <a:off x="18551892" y="17668285"/>
              <a:ext cx="1199028" cy="486635"/>
            </a:xfrm>
            <a:prstGeom prst="rect">
              <a:avLst/>
            </a:prstGeom>
            <a:solidFill>
              <a:srgbClr val="783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27" name="矩形 126">
              <a:extLst>
                <a:ext uri="{FF2B5EF4-FFF2-40B4-BE49-F238E27FC236}">
                  <a16:creationId xmlns:a16="http://schemas.microsoft.com/office/drawing/2014/main" id="{ED19BD06-DC3D-4AA7-B268-BE5F9CBEB24C}"/>
                </a:ext>
              </a:extLst>
            </p:cNvPr>
            <p:cNvSpPr/>
            <p:nvPr userDrawn="1"/>
          </p:nvSpPr>
          <p:spPr>
            <a:xfrm>
              <a:off x="19750917" y="17668285"/>
              <a:ext cx="1199028" cy="486635"/>
            </a:xfrm>
            <a:prstGeom prst="rect">
              <a:avLst/>
            </a:prstGeom>
            <a:solidFill>
              <a:srgbClr val="6700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28" name="矩形 127">
              <a:extLst>
                <a:ext uri="{FF2B5EF4-FFF2-40B4-BE49-F238E27FC236}">
                  <a16:creationId xmlns:a16="http://schemas.microsoft.com/office/drawing/2014/main" id="{C4CBCCBB-AAC0-4AE9-A861-3ACEB2A92453}"/>
                </a:ext>
              </a:extLst>
            </p:cNvPr>
            <p:cNvSpPr/>
            <p:nvPr userDrawn="1"/>
          </p:nvSpPr>
          <p:spPr>
            <a:xfrm>
              <a:off x="16164196" y="17668285"/>
              <a:ext cx="1199028" cy="486635"/>
            </a:xfrm>
            <a:prstGeom prst="rect">
              <a:avLst/>
            </a:prstGeom>
            <a:solidFill>
              <a:srgbClr val="8C6D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29" name="矩形 128">
            <a:extLst>
              <a:ext uri="{FF2B5EF4-FFF2-40B4-BE49-F238E27FC236}">
                <a16:creationId xmlns:a16="http://schemas.microsoft.com/office/drawing/2014/main" id="{94B7C4E6-EBE4-4204-BE3E-E95A7E63658D}"/>
              </a:ext>
            </a:extLst>
          </p:cNvPr>
          <p:cNvSpPr/>
          <p:nvPr/>
        </p:nvSpPr>
        <p:spPr>
          <a:xfrm>
            <a:off x="-2692509" y="6189140"/>
            <a:ext cx="700461" cy="297517"/>
          </a:xfrm>
          <a:prstGeom prst="rect">
            <a:avLst/>
          </a:prstGeom>
          <a:solidFill>
            <a:srgbClr val="0033B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0" name="矩形 129">
            <a:extLst>
              <a:ext uri="{FF2B5EF4-FFF2-40B4-BE49-F238E27FC236}">
                <a16:creationId xmlns:a16="http://schemas.microsoft.com/office/drawing/2014/main" id="{3403D77A-D70B-44A5-B6FD-234F974B5C36}"/>
              </a:ext>
            </a:extLst>
          </p:cNvPr>
          <p:cNvSpPr/>
          <p:nvPr/>
        </p:nvSpPr>
        <p:spPr>
          <a:xfrm>
            <a:off x="-3398069" y="6189140"/>
            <a:ext cx="705560" cy="297517"/>
          </a:xfrm>
          <a:prstGeom prst="rect">
            <a:avLst/>
          </a:prstGeom>
          <a:solidFill>
            <a:srgbClr val="0A00C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1" name="矩形 130">
            <a:extLst>
              <a:ext uri="{FF2B5EF4-FFF2-40B4-BE49-F238E27FC236}">
                <a16:creationId xmlns:a16="http://schemas.microsoft.com/office/drawing/2014/main" id="{BA1334DF-FE9C-4DB7-97C6-2135C367FEAB}"/>
              </a:ext>
            </a:extLst>
          </p:cNvPr>
          <p:cNvSpPr/>
          <p:nvPr/>
        </p:nvSpPr>
        <p:spPr>
          <a:xfrm>
            <a:off x="-1992048" y="6186830"/>
            <a:ext cx="700461" cy="297517"/>
          </a:xfrm>
          <a:prstGeom prst="rect">
            <a:avLst/>
          </a:prstGeom>
          <a:solidFill>
            <a:srgbClr val="01288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2" name="矩形 131">
            <a:extLst>
              <a:ext uri="{FF2B5EF4-FFF2-40B4-BE49-F238E27FC236}">
                <a16:creationId xmlns:a16="http://schemas.microsoft.com/office/drawing/2014/main" id="{442F617A-656D-4F92-88E2-F4FCC5251EAE}"/>
              </a:ext>
            </a:extLst>
          </p:cNvPr>
          <p:cNvSpPr/>
          <p:nvPr/>
        </p:nvSpPr>
        <p:spPr>
          <a:xfrm>
            <a:off x="-1291588" y="6186830"/>
            <a:ext cx="700461" cy="297517"/>
          </a:xfrm>
          <a:prstGeom prst="rect">
            <a:avLst/>
          </a:prstGeom>
          <a:solidFill>
            <a:srgbClr val="00095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3" name="文本框 132">
            <a:extLst>
              <a:ext uri="{FF2B5EF4-FFF2-40B4-BE49-F238E27FC236}">
                <a16:creationId xmlns:a16="http://schemas.microsoft.com/office/drawing/2014/main" id="{798F5253-DE90-4503-ABCA-6E5F89ADF74A}"/>
              </a:ext>
            </a:extLst>
          </p:cNvPr>
          <p:cNvSpPr txBox="1"/>
          <p:nvPr/>
        </p:nvSpPr>
        <p:spPr>
          <a:xfrm>
            <a:off x="-2451159" y="5860568"/>
            <a:ext cx="974626" cy="2359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其他品牌颜色</a:t>
            </a:r>
          </a:p>
        </p:txBody>
      </p:sp>
      <p:grpSp>
        <p:nvGrpSpPr>
          <p:cNvPr id="134" name="组 209">
            <a:extLst>
              <a:ext uri="{FF2B5EF4-FFF2-40B4-BE49-F238E27FC236}">
                <a16:creationId xmlns:a16="http://schemas.microsoft.com/office/drawing/2014/main" id="{C5EA7891-CC55-4A39-91F8-C15E6BF42889}"/>
              </a:ext>
            </a:extLst>
          </p:cNvPr>
          <p:cNvGrpSpPr/>
          <p:nvPr/>
        </p:nvGrpSpPr>
        <p:grpSpPr>
          <a:xfrm>
            <a:off x="-3398070" y="4458239"/>
            <a:ext cx="2806943" cy="351124"/>
            <a:chOff x="-3429000" y="9944467"/>
            <a:chExt cx="3171264" cy="702248"/>
          </a:xfrm>
        </p:grpSpPr>
        <p:sp>
          <p:nvSpPr>
            <p:cNvPr id="135" name="矩形 134">
              <a:extLst>
                <a:ext uri="{FF2B5EF4-FFF2-40B4-BE49-F238E27FC236}">
                  <a16:creationId xmlns:a16="http://schemas.microsoft.com/office/drawing/2014/main" id="{7CEE128A-729F-4850-A269-DFB2C7B456D8}"/>
                </a:ext>
              </a:extLst>
            </p:cNvPr>
            <p:cNvSpPr/>
            <p:nvPr userDrawn="1"/>
          </p:nvSpPr>
          <p:spPr>
            <a:xfrm>
              <a:off x="-2631863" y="9949089"/>
              <a:ext cx="791376" cy="697626"/>
            </a:xfrm>
            <a:prstGeom prst="rect">
              <a:avLst/>
            </a:prstGeom>
            <a:solidFill>
              <a:srgbClr val="FF59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36" name="矩形 135">
              <a:extLst>
                <a:ext uri="{FF2B5EF4-FFF2-40B4-BE49-F238E27FC236}">
                  <a16:creationId xmlns:a16="http://schemas.microsoft.com/office/drawing/2014/main" id="{1E47B3DA-6D9B-43A0-ABFE-AE6D16C9E797}"/>
                </a:ext>
              </a:extLst>
            </p:cNvPr>
            <p:cNvSpPr/>
            <p:nvPr userDrawn="1"/>
          </p:nvSpPr>
          <p:spPr>
            <a:xfrm>
              <a:off x="-3429000" y="9949089"/>
              <a:ext cx="797137" cy="697626"/>
            </a:xfrm>
            <a:prstGeom prst="rect">
              <a:avLst/>
            </a:prstGeom>
            <a:solidFill>
              <a:srgbClr val="FFA31E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37" name="矩形 136">
              <a:extLst>
                <a:ext uri="{FF2B5EF4-FFF2-40B4-BE49-F238E27FC236}">
                  <a16:creationId xmlns:a16="http://schemas.microsoft.com/office/drawing/2014/main" id="{3CC8E28F-9111-4FC9-81B8-76947AFA66F1}"/>
                </a:ext>
              </a:extLst>
            </p:cNvPr>
            <p:cNvSpPr/>
            <p:nvPr userDrawn="1"/>
          </p:nvSpPr>
          <p:spPr>
            <a:xfrm>
              <a:off x="-1840486" y="9944467"/>
              <a:ext cx="791376" cy="697626"/>
            </a:xfrm>
            <a:prstGeom prst="rect">
              <a:avLst/>
            </a:prstGeom>
            <a:solidFill>
              <a:srgbClr val="DE4F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38" name="矩形 137">
              <a:extLst>
                <a:ext uri="{FF2B5EF4-FFF2-40B4-BE49-F238E27FC236}">
                  <a16:creationId xmlns:a16="http://schemas.microsoft.com/office/drawing/2014/main" id="{12EF3B79-FE25-4CA4-B439-CD2E82C58491}"/>
                </a:ext>
              </a:extLst>
            </p:cNvPr>
            <p:cNvSpPr/>
            <p:nvPr userDrawn="1"/>
          </p:nvSpPr>
          <p:spPr>
            <a:xfrm>
              <a:off x="-1049112" y="9944467"/>
              <a:ext cx="791376" cy="697626"/>
            </a:xfrm>
            <a:prstGeom prst="rect">
              <a:avLst/>
            </a:prstGeom>
            <a:solidFill>
              <a:srgbClr val="C646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39" name="文本框 138">
            <a:extLst>
              <a:ext uri="{FF2B5EF4-FFF2-40B4-BE49-F238E27FC236}">
                <a16:creationId xmlns:a16="http://schemas.microsoft.com/office/drawing/2014/main" id="{D6501316-BBCC-4F06-90AD-C0B61CEA9332}"/>
              </a:ext>
            </a:extLst>
          </p:cNvPr>
          <p:cNvSpPr txBox="1"/>
          <p:nvPr/>
        </p:nvSpPr>
        <p:spPr>
          <a:xfrm>
            <a:off x="-2387041" y="4185714"/>
            <a:ext cx="846387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Xiaomi 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sp>
        <p:nvSpPr>
          <p:cNvPr id="140" name="矩形 139">
            <a:extLst>
              <a:ext uri="{FF2B5EF4-FFF2-40B4-BE49-F238E27FC236}">
                <a16:creationId xmlns:a16="http://schemas.microsoft.com/office/drawing/2014/main" id="{6FA02E92-F890-4042-97D1-11EB3826B9A1}"/>
              </a:ext>
            </a:extLst>
          </p:cNvPr>
          <p:cNvSpPr/>
          <p:nvPr/>
        </p:nvSpPr>
        <p:spPr>
          <a:xfrm>
            <a:off x="-2692509" y="5337669"/>
            <a:ext cx="700461" cy="297517"/>
          </a:xfrm>
          <a:prstGeom prst="rect">
            <a:avLst/>
          </a:prstGeom>
          <a:solidFill>
            <a:srgbClr val="348DF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1" name="矩形 140">
            <a:extLst>
              <a:ext uri="{FF2B5EF4-FFF2-40B4-BE49-F238E27FC236}">
                <a16:creationId xmlns:a16="http://schemas.microsoft.com/office/drawing/2014/main" id="{DD1DDE88-354E-4200-9B60-712EBFCF1BC1}"/>
              </a:ext>
            </a:extLst>
          </p:cNvPr>
          <p:cNvSpPr/>
          <p:nvPr/>
        </p:nvSpPr>
        <p:spPr>
          <a:xfrm>
            <a:off x="-3398069" y="5337669"/>
            <a:ext cx="705560" cy="297517"/>
          </a:xfrm>
          <a:prstGeom prst="rect">
            <a:avLst/>
          </a:prstGeom>
          <a:solidFill>
            <a:srgbClr val="0FFBF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2" name="矩形 141">
            <a:extLst>
              <a:ext uri="{FF2B5EF4-FFF2-40B4-BE49-F238E27FC236}">
                <a16:creationId xmlns:a16="http://schemas.microsoft.com/office/drawing/2014/main" id="{8441C6FF-3DEF-44DC-8941-DD07F9D9BCC0}"/>
              </a:ext>
            </a:extLst>
          </p:cNvPr>
          <p:cNvSpPr/>
          <p:nvPr/>
        </p:nvSpPr>
        <p:spPr>
          <a:xfrm>
            <a:off x="-1992048" y="5335358"/>
            <a:ext cx="700461" cy="297517"/>
          </a:xfrm>
          <a:prstGeom prst="rect">
            <a:avLst/>
          </a:prstGeom>
          <a:solidFill>
            <a:srgbClr val="705EE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3" name="矩形 142">
            <a:extLst>
              <a:ext uri="{FF2B5EF4-FFF2-40B4-BE49-F238E27FC236}">
                <a16:creationId xmlns:a16="http://schemas.microsoft.com/office/drawing/2014/main" id="{3B61CF1B-9233-4692-8BE8-DFE71E8289F0}"/>
              </a:ext>
            </a:extLst>
          </p:cNvPr>
          <p:cNvSpPr/>
          <p:nvPr/>
        </p:nvSpPr>
        <p:spPr>
          <a:xfrm>
            <a:off x="-1291588" y="5335358"/>
            <a:ext cx="700461" cy="297517"/>
          </a:xfrm>
          <a:prstGeom prst="rect">
            <a:avLst/>
          </a:prstGeom>
          <a:solidFill>
            <a:srgbClr val="A837D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680B5FEC-B428-4A35-8EB8-AD75492EA8B6}"/>
              </a:ext>
            </a:extLst>
          </p:cNvPr>
          <p:cNvSpPr txBox="1"/>
          <p:nvPr/>
        </p:nvSpPr>
        <p:spPr>
          <a:xfrm>
            <a:off x="-2371009" y="5037185"/>
            <a:ext cx="814325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Honor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sp>
        <p:nvSpPr>
          <p:cNvPr id="145" name="矩形 144">
            <a:extLst>
              <a:ext uri="{FF2B5EF4-FFF2-40B4-BE49-F238E27FC236}">
                <a16:creationId xmlns:a16="http://schemas.microsoft.com/office/drawing/2014/main" id="{CC07F7EA-0586-48DE-88D5-DE2E45A47548}"/>
              </a:ext>
            </a:extLst>
          </p:cNvPr>
          <p:cNvSpPr/>
          <p:nvPr/>
        </p:nvSpPr>
        <p:spPr>
          <a:xfrm>
            <a:off x="12494948" y="1401939"/>
            <a:ext cx="1673075" cy="297517"/>
          </a:xfrm>
          <a:prstGeom prst="rect">
            <a:avLst/>
          </a:prstGeom>
          <a:solidFill>
            <a:srgbClr val="00C9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6" name="矩形 145">
            <a:extLst>
              <a:ext uri="{FF2B5EF4-FFF2-40B4-BE49-F238E27FC236}">
                <a16:creationId xmlns:a16="http://schemas.microsoft.com/office/drawing/2014/main" id="{50B5C654-51C5-4F4F-ACEF-E135C6977470}"/>
              </a:ext>
            </a:extLst>
          </p:cNvPr>
          <p:cNvSpPr/>
          <p:nvPr/>
        </p:nvSpPr>
        <p:spPr>
          <a:xfrm>
            <a:off x="12494948" y="1827004"/>
            <a:ext cx="1673075" cy="297517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7" name="矩形 146">
            <a:extLst>
              <a:ext uri="{FF2B5EF4-FFF2-40B4-BE49-F238E27FC236}">
                <a16:creationId xmlns:a16="http://schemas.microsoft.com/office/drawing/2014/main" id="{D41EEB87-BFB0-435C-BE1A-83E7A0E76488}"/>
              </a:ext>
            </a:extLst>
          </p:cNvPr>
          <p:cNvSpPr/>
          <p:nvPr/>
        </p:nvSpPr>
        <p:spPr>
          <a:xfrm>
            <a:off x="12494948" y="2245700"/>
            <a:ext cx="1673075" cy="297517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8" name="矩形 147">
            <a:extLst>
              <a:ext uri="{FF2B5EF4-FFF2-40B4-BE49-F238E27FC236}">
                <a16:creationId xmlns:a16="http://schemas.microsoft.com/office/drawing/2014/main" id="{35020A5E-2474-4F6D-B765-E11D1809A932}"/>
              </a:ext>
            </a:extLst>
          </p:cNvPr>
          <p:cNvSpPr/>
          <p:nvPr/>
        </p:nvSpPr>
        <p:spPr>
          <a:xfrm>
            <a:off x="12494948" y="2664397"/>
            <a:ext cx="1673075" cy="297517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9" name="矩形 148">
            <a:extLst>
              <a:ext uri="{FF2B5EF4-FFF2-40B4-BE49-F238E27FC236}">
                <a16:creationId xmlns:a16="http://schemas.microsoft.com/office/drawing/2014/main" id="{5FAA85ED-9904-4783-B7B6-7867E228CD20}"/>
              </a:ext>
            </a:extLst>
          </p:cNvPr>
          <p:cNvSpPr/>
          <p:nvPr/>
        </p:nvSpPr>
        <p:spPr>
          <a:xfrm>
            <a:off x="12494948" y="3086546"/>
            <a:ext cx="1673075" cy="297517"/>
          </a:xfrm>
          <a:prstGeom prst="rect">
            <a:avLst/>
          </a:prstGeom>
          <a:solidFill>
            <a:srgbClr val="F0B51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0" name="矩形 149">
            <a:extLst>
              <a:ext uri="{FF2B5EF4-FFF2-40B4-BE49-F238E27FC236}">
                <a16:creationId xmlns:a16="http://schemas.microsoft.com/office/drawing/2014/main" id="{B5D48E44-80AC-4E0A-B46A-3F7C79452D8E}"/>
              </a:ext>
            </a:extLst>
          </p:cNvPr>
          <p:cNvSpPr/>
          <p:nvPr/>
        </p:nvSpPr>
        <p:spPr>
          <a:xfrm>
            <a:off x="12494948" y="3488918"/>
            <a:ext cx="1673075" cy="297517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1" name="文本框 150">
            <a:extLst>
              <a:ext uri="{FF2B5EF4-FFF2-40B4-BE49-F238E27FC236}">
                <a16:creationId xmlns:a16="http://schemas.microsoft.com/office/drawing/2014/main" id="{F173BD95-5A86-4F6C-8728-B681ED09013F}"/>
              </a:ext>
            </a:extLst>
          </p:cNvPr>
          <p:cNvSpPr txBox="1"/>
          <p:nvPr/>
        </p:nvSpPr>
        <p:spPr>
          <a:xfrm>
            <a:off x="12619797" y="3522997"/>
            <a:ext cx="1440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vivo</a:t>
            </a:r>
            <a:r>
              <a:rPr kumimoji="1" lang="zh-CN" altLang="en-US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 </a:t>
            </a:r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NEX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52" name="文本框 151">
            <a:extLst>
              <a:ext uri="{FF2B5EF4-FFF2-40B4-BE49-F238E27FC236}">
                <a16:creationId xmlns:a16="http://schemas.microsoft.com/office/drawing/2014/main" id="{13D0962C-9567-4147-8036-2893EC5C40D0}"/>
              </a:ext>
            </a:extLst>
          </p:cNvPr>
          <p:cNvSpPr txBox="1"/>
          <p:nvPr/>
        </p:nvSpPr>
        <p:spPr>
          <a:xfrm>
            <a:off x="12653667" y="3111825"/>
            <a:ext cx="1407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vivo</a:t>
            </a:r>
            <a:r>
              <a:rPr kumimoji="1" lang="zh-CN" altLang="en-US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 </a:t>
            </a:r>
            <a:r>
              <a:rPr kumimoji="1" lang="en-US" altLang="zh-CN" sz="1400" b="0" i="0" dirty="0" err="1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iQOO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grpSp>
        <p:nvGrpSpPr>
          <p:cNvPr id="153" name="组 65">
            <a:extLst>
              <a:ext uri="{FF2B5EF4-FFF2-40B4-BE49-F238E27FC236}">
                <a16:creationId xmlns:a16="http://schemas.microsoft.com/office/drawing/2014/main" id="{1CFE3848-2F28-468F-A4AC-62628EA7079D}"/>
              </a:ext>
            </a:extLst>
          </p:cNvPr>
          <p:cNvGrpSpPr/>
          <p:nvPr/>
        </p:nvGrpSpPr>
        <p:grpSpPr>
          <a:xfrm>
            <a:off x="-3400879" y="2739059"/>
            <a:ext cx="2809752" cy="348813"/>
            <a:chOff x="5058585" y="17714855"/>
            <a:chExt cx="4833751" cy="515167"/>
          </a:xfrm>
        </p:grpSpPr>
        <p:sp>
          <p:nvSpPr>
            <p:cNvPr id="154" name="矩形 153">
              <a:extLst>
                <a:ext uri="{FF2B5EF4-FFF2-40B4-BE49-F238E27FC236}">
                  <a16:creationId xmlns:a16="http://schemas.microsoft.com/office/drawing/2014/main" id="{C45A9922-266D-496F-B096-4114BC45C930}"/>
                </a:ext>
              </a:extLst>
            </p:cNvPr>
            <p:cNvSpPr/>
            <p:nvPr userDrawn="1"/>
          </p:nvSpPr>
          <p:spPr>
            <a:xfrm>
              <a:off x="7494283" y="17714855"/>
              <a:ext cx="1199027" cy="515167"/>
            </a:xfrm>
            <a:prstGeom prst="rect">
              <a:avLst/>
            </a:prstGeom>
            <a:solidFill>
              <a:srgbClr val="00394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55" name="矩形 154">
              <a:extLst>
                <a:ext uri="{FF2B5EF4-FFF2-40B4-BE49-F238E27FC236}">
                  <a16:creationId xmlns:a16="http://schemas.microsoft.com/office/drawing/2014/main" id="{64777C84-77BC-4DBD-B91F-C3E4361B2871}"/>
                </a:ext>
              </a:extLst>
            </p:cNvPr>
            <p:cNvSpPr/>
            <p:nvPr userDrawn="1"/>
          </p:nvSpPr>
          <p:spPr>
            <a:xfrm>
              <a:off x="5058585" y="17714855"/>
              <a:ext cx="1215431" cy="515167"/>
            </a:xfrm>
            <a:prstGeom prst="rect">
              <a:avLst/>
            </a:prstGeom>
            <a:solidFill>
              <a:srgbClr val="00C87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56" name="矩形 155">
              <a:extLst>
                <a:ext uri="{FF2B5EF4-FFF2-40B4-BE49-F238E27FC236}">
                  <a16:creationId xmlns:a16="http://schemas.microsoft.com/office/drawing/2014/main" id="{30767BE2-D1BE-470B-BC0D-5E334D1D31C3}"/>
                </a:ext>
              </a:extLst>
            </p:cNvPr>
            <p:cNvSpPr/>
            <p:nvPr userDrawn="1"/>
          </p:nvSpPr>
          <p:spPr>
            <a:xfrm>
              <a:off x="8693309" y="17714855"/>
              <a:ext cx="1199027" cy="515167"/>
            </a:xfrm>
            <a:prstGeom prst="rect">
              <a:avLst/>
            </a:prstGeom>
            <a:solidFill>
              <a:srgbClr val="0070C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57" name="矩形 156">
              <a:extLst>
                <a:ext uri="{FF2B5EF4-FFF2-40B4-BE49-F238E27FC236}">
                  <a16:creationId xmlns:a16="http://schemas.microsoft.com/office/drawing/2014/main" id="{40EFE53B-AC8E-4C2B-A260-BBE778495F29}"/>
                </a:ext>
              </a:extLst>
            </p:cNvPr>
            <p:cNvSpPr/>
            <p:nvPr userDrawn="1"/>
          </p:nvSpPr>
          <p:spPr>
            <a:xfrm>
              <a:off x="6267324" y="17714855"/>
              <a:ext cx="1215431" cy="515167"/>
            </a:xfrm>
            <a:prstGeom prst="rect">
              <a:avLst/>
            </a:prstGeom>
            <a:solidFill>
              <a:srgbClr val="66DECD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58" name="文本框 157">
            <a:extLst>
              <a:ext uri="{FF2B5EF4-FFF2-40B4-BE49-F238E27FC236}">
                <a16:creationId xmlns:a16="http://schemas.microsoft.com/office/drawing/2014/main" id="{D5366C01-8ABF-4DC3-A87E-256CE23B3250}"/>
              </a:ext>
            </a:extLst>
          </p:cNvPr>
          <p:cNvSpPr txBox="1"/>
          <p:nvPr/>
        </p:nvSpPr>
        <p:spPr>
          <a:xfrm>
            <a:off x="-2350175" y="2455919"/>
            <a:ext cx="772648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 err="1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Oppo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grpSp>
        <p:nvGrpSpPr>
          <p:cNvPr id="159" name="组 88">
            <a:extLst>
              <a:ext uri="{FF2B5EF4-FFF2-40B4-BE49-F238E27FC236}">
                <a16:creationId xmlns:a16="http://schemas.microsoft.com/office/drawing/2014/main" id="{8CDC55A7-E72F-47F4-846F-384F0EBEB609}"/>
              </a:ext>
            </a:extLst>
          </p:cNvPr>
          <p:cNvGrpSpPr/>
          <p:nvPr/>
        </p:nvGrpSpPr>
        <p:grpSpPr>
          <a:xfrm>
            <a:off x="-3388739" y="3603967"/>
            <a:ext cx="2797612" cy="348813"/>
            <a:chOff x="10651243" y="17726064"/>
            <a:chExt cx="4775839" cy="526796"/>
          </a:xfrm>
        </p:grpSpPr>
        <p:sp>
          <p:nvSpPr>
            <p:cNvPr id="160" name="矩形 159">
              <a:extLst>
                <a:ext uri="{FF2B5EF4-FFF2-40B4-BE49-F238E27FC236}">
                  <a16:creationId xmlns:a16="http://schemas.microsoft.com/office/drawing/2014/main" id="{8450C48D-CE76-4113-A515-63584D720351}"/>
                </a:ext>
              </a:extLst>
            </p:cNvPr>
            <p:cNvSpPr/>
            <p:nvPr userDrawn="1"/>
          </p:nvSpPr>
          <p:spPr>
            <a:xfrm>
              <a:off x="14228056" y="17726064"/>
              <a:ext cx="1199026" cy="526796"/>
            </a:xfrm>
            <a:prstGeom prst="rect">
              <a:avLst/>
            </a:prstGeom>
            <a:solidFill>
              <a:srgbClr val="FF757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61" name="矩形 160">
              <a:extLst>
                <a:ext uri="{FF2B5EF4-FFF2-40B4-BE49-F238E27FC236}">
                  <a16:creationId xmlns:a16="http://schemas.microsoft.com/office/drawing/2014/main" id="{C26E406F-8AE3-412B-8B47-6D8125A65A3C}"/>
                </a:ext>
              </a:extLst>
            </p:cNvPr>
            <p:cNvSpPr/>
            <p:nvPr userDrawn="1"/>
          </p:nvSpPr>
          <p:spPr>
            <a:xfrm>
              <a:off x="11850271" y="17726064"/>
              <a:ext cx="1199026" cy="526796"/>
            </a:xfrm>
            <a:prstGeom prst="rect">
              <a:avLst/>
            </a:prstGeom>
            <a:solidFill>
              <a:srgbClr val="7A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62" name="矩形 161">
              <a:extLst>
                <a:ext uri="{FF2B5EF4-FFF2-40B4-BE49-F238E27FC236}">
                  <a16:creationId xmlns:a16="http://schemas.microsoft.com/office/drawing/2014/main" id="{2F8F5A0C-8716-47D8-B927-01DDE65BE1A3}"/>
                </a:ext>
              </a:extLst>
            </p:cNvPr>
            <p:cNvSpPr/>
            <p:nvPr userDrawn="1"/>
          </p:nvSpPr>
          <p:spPr>
            <a:xfrm>
              <a:off x="10651243" y="17726064"/>
              <a:ext cx="1199026" cy="526796"/>
            </a:xfrm>
            <a:prstGeom prst="rect">
              <a:avLst/>
            </a:prstGeom>
            <a:solidFill>
              <a:srgbClr val="FF3219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63" name="矩形 162">
              <a:extLst>
                <a:ext uri="{FF2B5EF4-FFF2-40B4-BE49-F238E27FC236}">
                  <a16:creationId xmlns:a16="http://schemas.microsoft.com/office/drawing/2014/main" id="{35B2E121-1106-4762-8515-CFC1C55F14FF}"/>
                </a:ext>
              </a:extLst>
            </p:cNvPr>
            <p:cNvSpPr/>
            <p:nvPr userDrawn="1"/>
          </p:nvSpPr>
          <p:spPr>
            <a:xfrm>
              <a:off x="13035753" y="17726064"/>
              <a:ext cx="1199026" cy="526796"/>
            </a:xfrm>
            <a:prstGeom prst="rect">
              <a:avLst/>
            </a:prstGeom>
            <a:solidFill>
              <a:srgbClr val="36121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64" name="文本框 163">
            <a:extLst>
              <a:ext uri="{FF2B5EF4-FFF2-40B4-BE49-F238E27FC236}">
                <a16:creationId xmlns:a16="http://schemas.microsoft.com/office/drawing/2014/main" id="{2DF041C4-0465-47CD-BFB4-27EC7FB98727}"/>
              </a:ext>
            </a:extLst>
          </p:cNvPr>
          <p:cNvSpPr txBox="1"/>
          <p:nvPr/>
        </p:nvSpPr>
        <p:spPr>
          <a:xfrm>
            <a:off x="-2403072" y="3324009"/>
            <a:ext cx="878446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Huawei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sp>
        <p:nvSpPr>
          <p:cNvPr id="165" name="文本框 164">
            <a:extLst>
              <a:ext uri="{FF2B5EF4-FFF2-40B4-BE49-F238E27FC236}">
                <a16:creationId xmlns:a16="http://schemas.microsoft.com/office/drawing/2014/main" id="{BA0AF572-EBD8-402C-9038-789ABD6F4AD5}"/>
              </a:ext>
            </a:extLst>
          </p:cNvPr>
          <p:cNvSpPr txBox="1"/>
          <p:nvPr/>
        </p:nvSpPr>
        <p:spPr>
          <a:xfrm>
            <a:off x="-2663134" y="3673193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P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66" name="文本框 165">
            <a:extLst>
              <a:ext uri="{FF2B5EF4-FFF2-40B4-BE49-F238E27FC236}">
                <a16:creationId xmlns:a16="http://schemas.microsoft.com/office/drawing/2014/main" id="{8A6BF612-8BE3-429A-956E-D520BF9AA83F}"/>
              </a:ext>
            </a:extLst>
          </p:cNvPr>
          <p:cNvSpPr txBox="1"/>
          <p:nvPr/>
        </p:nvSpPr>
        <p:spPr>
          <a:xfrm>
            <a:off x="-1954176" y="3667432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Mate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67" name="文本框 166">
            <a:extLst>
              <a:ext uri="{FF2B5EF4-FFF2-40B4-BE49-F238E27FC236}">
                <a16:creationId xmlns:a16="http://schemas.microsoft.com/office/drawing/2014/main" id="{7FCE25F2-B8CB-4E90-A3DC-7F6D6E0FBFB0}"/>
              </a:ext>
            </a:extLst>
          </p:cNvPr>
          <p:cNvSpPr txBox="1"/>
          <p:nvPr/>
        </p:nvSpPr>
        <p:spPr>
          <a:xfrm>
            <a:off x="-1293545" y="3668248"/>
            <a:ext cx="702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Nova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68" name="文本框 167">
            <a:extLst>
              <a:ext uri="{FF2B5EF4-FFF2-40B4-BE49-F238E27FC236}">
                <a16:creationId xmlns:a16="http://schemas.microsoft.com/office/drawing/2014/main" id="{87110391-3B53-4F1E-AD8F-B79EAA97DE48}"/>
              </a:ext>
            </a:extLst>
          </p:cNvPr>
          <p:cNvSpPr txBox="1"/>
          <p:nvPr/>
        </p:nvSpPr>
        <p:spPr>
          <a:xfrm>
            <a:off x="-1263986" y="2800229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R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69" name="文本框 168">
            <a:extLst>
              <a:ext uri="{FF2B5EF4-FFF2-40B4-BE49-F238E27FC236}">
                <a16:creationId xmlns:a16="http://schemas.microsoft.com/office/drawing/2014/main" id="{7B1121B4-A39D-4DD7-8751-0D3769EE63C6}"/>
              </a:ext>
            </a:extLst>
          </p:cNvPr>
          <p:cNvSpPr txBox="1"/>
          <p:nvPr/>
        </p:nvSpPr>
        <p:spPr>
          <a:xfrm>
            <a:off x="-1991764" y="2829531"/>
            <a:ext cx="7103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Find X</a:t>
            </a:r>
          </a:p>
          <a:p>
            <a:pPr algn="ctr"/>
            <a:endParaRPr kumimoji="1" lang="zh-CN" altLang="en-US" sz="9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70" name="文本框 169">
            <a:extLst>
              <a:ext uri="{FF2B5EF4-FFF2-40B4-BE49-F238E27FC236}">
                <a16:creationId xmlns:a16="http://schemas.microsoft.com/office/drawing/2014/main" id="{22DACFE6-757C-4BF9-84E4-6A4C9F82B8B0}"/>
              </a:ext>
            </a:extLst>
          </p:cNvPr>
          <p:cNvSpPr txBox="1"/>
          <p:nvPr/>
        </p:nvSpPr>
        <p:spPr>
          <a:xfrm>
            <a:off x="-2663935" y="2807423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K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71" name="文本框 170">
            <a:extLst>
              <a:ext uri="{FF2B5EF4-FFF2-40B4-BE49-F238E27FC236}">
                <a16:creationId xmlns:a16="http://schemas.microsoft.com/office/drawing/2014/main" id="{011BF9F7-36E2-4281-A324-E15751AA8FEA}"/>
              </a:ext>
            </a:extLst>
          </p:cNvPr>
          <p:cNvSpPr txBox="1"/>
          <p:nvPr/>
        </p:nvSpPr>
        <p:spPr>
          <a:xfrm>
            <a:off x="12250725" y="924379"/>
            <a:ext cx="2208397" cy="2359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vivo</a:t>
            </a: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2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4367497" y="1304925"/>
            <a:ext cx="3440233" cy="5180374"/>
          </a:xfrm>
          <a:prstGeom prst="rect">
            <a:avLst/>
          </a:prstGeom>
          <a:solidFill>
            <a:srgbClr val="F3F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78" name="矩形 77"/>
          <p:cNvSpPr/>
          <p:nvPr/>
        </p:nvSpPr>
        <p:spPr>
          <a:xfrm>
            <a:off x="8173144" y="1304925"/>
            <a:ext cx="3440233" cy="5180374"/>
          </a:xfrm>
          <a:prstGeom prst="rect">
            <a:avLst/>
          </a:prstGeom>
          <a:solidFill>
            <a:srgbClr val="F3F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83" name="内容占位符 3"/>
          <p:cNvSpPr>
            <a:spLocks noGrp="1"/>
          </p:cNvSpPr>
          <p:nvPr>
            <p:ph sz="quarter" idx="57"/>
          </p:nvPr>
        </p:nvSpPr>
        <p:spPr>
          <a:xfrm>
            <a:off x="874770" y="2125840"/>
            <a:ext cx="2826728" cy="4165423"/>
          </a:xfrm>
        </p:spPr>
        <p:txBody>
          <a:bodyPr anchor="t">
            <a:normAutofit/>
          </a:bodyPr>
          <a:lstStyle>
            <a:lvl1pPr marL="171450" indent="-1714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95000"/>
                    <a:lumOff val="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1pPr>
            <a:lvl2pPr marL="351632" indent="-1714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95000"/>
                    <a:lumOff val="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2pPr>
            <a:lvl3pPr marL="483394" indent="-1714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95000"/>
                    <a:lumOff val="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3pPr>
            <a:lvl4pPr marL="621507" indent="-1714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95000"/>
                    <a:lumOff val="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4pPr>
            <a:lvl5pPr marL="1441450" indent="-1714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95000"/>
                    <a:lumOff val="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</p:txBody>
      </p:sp>
      <p:sp>
        <p:nvSpPr>
          <p:cNvPr id="79" name="Textplatzhalter 3">
            <a:extLst>
              <a:ext uri="{FF2B5EF4-FFF2-40B4-BE49-F238E27FC236}">
                <a16:creationId xmlns:a16="http://schemas.microsoft.com/office/drawing/2014/main" id="{CAABAA1D-4EB9-4D6C-B2A6-778ABB2DCE95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874770" y="1559479"/>
            <a:ext cx="2826728" cy="477232"/>
          </a:xfrm>
        </p:spPr>
        <p:txBody>
          <a:bodyPr tIns="36000" bIns="36000" anchor="t">
            <a:noAutofit/>
          </a:bodyPr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spc="0" baseline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81" name="Textplatzhalter 3">
            <a:extLst>
              <a:ext uri="{FF2B5EF4-FFF2-40B4-BE49-F238E27FC236}">
                <a16:creationId xmlns:a16="http://schemas.microsoft.com/office/drawing/2014/main" id="{CAABAA1D-4EB9-4D6C-B2A6-778ABB2DCE9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4673904" y="1559479"/>
            <a:ext cx="2826728" cy="477232"/>
          </a:xfrm>
        </p:spPr>
        <p:txBody>
          <a:bodyPr tIns="36000" bIns="36000" anchor="t">
            <a:noAutofit/>
          </a:bodyPr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spc="0" baseline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82" name="Textplatzhalter 3">
            <a:extLst>
              <a:ext uri="{FF2B5EF4-FFF2-40B4-BE49-F238E27FC236}">
                <a16:creationId xmlns:a16="http://schemas.microsoft.com/office/drawing/2014/main" id="{CAABAA1D-4EB9-4D6C-B2A6-778ABB2DCE95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8479173" y="1559479"/>
            <a:ext cx="2826728" cy="477232"/>
          </a:xfrm>
        </p:spPr>
        <p:txBody>
          <a:bodyPr tIns="36000" bIns="36000" anchor="t">
            <a:noAutofit/>
          </a:bodyPr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spc="0" baseline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01" name="内容占位符 3"/>
          <p:cNvSpPr>
            <a:spLocks noGrp="1"/>
          </p:cNvSpPr>
          <p:nvPr>
            <p:ph sz="quarter" idx="67"/>
          </p:nvPr>
        </p:nvSpPr>
        <p:spPr>
          <a:xfrm>
            <a:off x="4673904" y="2125840"/>
            <a:ext cx="2826728" cy="4165423"/>
          </a:xfrm>
        </p:spPr>
        <p:txBody>
          <a:bodyPr anchor="t">
            <a:normAutofit/>
          </a:bodyPr>
          <a:lstStyle>
            <a:lvl1pPr marL="171450" indent="-1714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95000"/>
                    <a:lumOff val="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1pPr>
            <a:lvl2pPr marL="351632" indent="-1714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95000"/>
                    <a:lumOff val="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2pPr>
            <a:lvl3pPr marL="483394" indent="-1714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95000"/>
                    <a:lumOff val="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3pPr>
            <a:lvl4pPr marL="621507" indent="-1714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95000"/>
                    <a:lumOff val="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4pPr>
            <a:lvl5pPr marL="1441450" indent="-1714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95000"/>
                    <a:lumOff val="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</p:txBody>
      </p:sp>
      <p:sp>
        <p:nvSpPr>
          <p:cNvPr id="102" name="内容占位符 3"/>
          <p:cNvSpPr>
            <a:spLocks noGrp="1"/>
          </p:cNvSpPr>
          <p:nvPr>
            <p:ph sz="quarter" idx="68"/>
          </p:nvPr>
        </p:nvSpPr>
        <p:spPr>
          <a:xfrm>
            <a:off x="8481063" y="2125417"/>
            <a:ext cx="2826728" cy="4165423"/>
          </a:xfrm>
        </p:spPr>
        <p:txBody>
          <a:bodyPr anchor="t">
            <a:normAutofit/>
          </a:bodyPr>
          <a:lstStyle>
            <a:lvl1pPr marL="171450" indent="-1714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95000"/>
                    <a:lumOff val="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1pPr>
            <a:lvl2pPr marL="351632" indent="-1714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95000"/>
                    <a:lumOff val="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2pPr>
            <a:lvl3pPr marL="483394" indent="-1714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95000"/>
                    <a:lumOff val="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3pPr>
            <a:lvl4pPr marL="621507" indent="-1714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95000"/>
                    <a:lumOff val="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4pPr>
            <a:lvl5pPr marL="1441450" indent="-1714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95000"/>
                    <a:lumOff val="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</p:txBody>
      </p:sp>
      <p:pic>
        <p:nvPicPr>
          <p:cNvPr id="71" name="图片 7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5745" y="317694"/>
            <a:ext cx="979635" cy="257702"/>
          </a:xfrm>
          <a:prstGeom prst="rect">
            <a:avLst/>
          </a:prstGeom>
        </p:spPr>
      </p:pic>
      <p:sp>
        <p:nvSpPr>
          <p:cNvPr id="95" name="Textplatzhalter 8"/>
          <p:cNvSpPr>
            <a:spLocks noGrp="1"/>
          </p:cNvSpPr>
          <p:nvPr>
            <p:ph type="body" sz="quarter" idx="61" hasCustomPrompt="1"/>
          </p:nvPr>
        </p:nvSpPr>
        <p:spPr>
          <a:xfrm>
            <a:off x="560744" y="280072"/>
            <a:ext cx="9194219" cy="4568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600" b="0" i="0" cap="none" baseline="0">
                <a:solidFill>
                  <a:schemeClr val="tx1"/>
                </a:solidFill>
                <a:latin typeface="vivo type CN简 Regular" panose="02000500000000000000" pitchFamily="50" charset="-122"/>
                <a:ea typeface="vivo type CN简 Regular" panose="02000500000000000000" pitchFamily="50" charset="-122"/>
                <a:cs typeface="vivo type CN简 Regular" panose="02000500000000000000" pitchFamily="50" charset="-122"/>
              </a:defRPr>
            </a:lvl1pPr>
          </a:lstStyle>
          <a:p>
            <a:pPr lvl="0"/>
            <a:r>
              <a:rPr lang="zh-CN" altLang="en-US" noProof="0" dirty="0"/>
              <a:t>标题可在此处添加</a:t>
            </a:r>
            <a:endParaRPr lang="en-US" altLang="zh-CN" noProof="0" dirty="0"/>
          </a:p>
        </p:txBody>
      </p:sp>
      <p:sp>
        <p:nvSpPr>
          <p:cNvPr id="97" name="Textplatzhalter 8"/>
          <p:cNvSpPr>
            <a:spLocks noGrp="1"/>
          </p:cNvSpPr>
          <p:nvPr>
            <p:ph type="body" sz="quarter" idx="62" hasCustomPrompt="1"/>
          </p:nvPr>
        </p:nvSpPr>
        <p:spPr>
          <a:xfrm>
            <a:off x="560744" y="742370"/>
            <a:ext cx="9194219" cy="26703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200" b="0" i="0" cap="none" baseline="0">
                <a:solidFill>
                  <a:schemeClr val="bg1">
                    <a:lumMod val="65000"/>
                  </a:schemeClr>
                </a:solidFill>
                <a:latin typeface="vivo type CN简 Regular" panose="02000500000000000000" pitchFamily="50" charset="-122"/>
                <a:ea typeface="vivo type CN简 Regular" panose="02000500000000000000" pitchFamily="50" charset="-122"/>
                <a:cs typeface="vivo type CN简 Regular" panose="02000500000000000000" pitchFamily="50" charset="-122"/>
              </a:defRPr>
            </a:lvl1pPr>
          </a:lstStyle>
          <a:p>
            <a:pPr lvl="0"/>
            <a:r>
              <a:rPr lang="zh-CN" altLang="en-US" noProof="0" dirty="0"/>
              <a:t>副标题可在此处添加</a:t>
            </a:r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764259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0" pos="1102">
          <p15:clr>
            <a:srgbClr val="FBAE40"/>
          </p15:clr>
        </p15:guide>
        <p15:guide id="11" pos="717">
          <p15:clr>
            <a:srgbClr val="FBAE40"/>
          </p15:clr>
        </p15:guide>
        <p15:guide id="12" pos="354">
          <p15:clr>
            <a:srgbClr val="FBAE40"/>
          </p15:clr>
        </p15:guide>
        <p15:guide id="14" pos="14257">
          <p15:clr>
            <a:srgbClr val="FBAE40"/>
          </p15:clr>
        </p15:guide>
        <p15:guide id="15" pos="15006">
          <p15:clr>
            <a:srgbClr val="FBAE40"/>
          </p15:clr>
        </p15:guide>
        <p15:guide id="16" orient="horz" pos="7926">
          <p15:clr>
            <a:srgbClr val="FBAE40"/>
          </p15:clr>
        </p15:guide>
        <p15:guide id="20" orient="horz" pos="487">
          <p15:clr>
            <a:srgbClr val="FBAE40"/>
          </p15:clr>
        </p15:guide>
        <p15:guide id="22" orient="horz" pos="1644">
          <p15:clr>
            <a:srgbClr val="FBAE40"/>
          </p15:clr>
        </p15:guide>
        <p15:guide id="24" orient="horz" pos="8153">
          <p15:clr>
            <a:srgbClr val="FBAE40"/>
          </p15:clr>
        </p15:guide>
        <p15:guide id="25" pos="14619">
          <p15:clr>
            <a:srgbClr val="FBAE40"/>
          </p15:clr>
        </p15:guide>
        <p15:guide id="26" pos="4686">
          <p15:clr>
            <a:srgbClr val="FBAE40"/>
          </p15:clr>
        </p15:guide>
        <p15:guide id="27" pos="5049">
          <p15:clr>
            <a:srgbClr val="FBAE40"/>
          </p15:clr>
        </p15:guide>
        <p15:guide id="28" pos="5502">
          <p15:clr>
            <a:srgbClr val="FBAE40"/>
          </p15:clr>
        </p15:guide>
        <p15:guide id="30" pos="9471">
          <p15:clr>
            <a:srgbClr val="FBAE40"/>
          </p15:clr>
        </p15:guide>
        <p15:guide id="31" pos="9811">
          <p15:clr>
            <a:srgbClr val="FBAE40"/>
          </p15:clr>
        </p15:guide>
        <p15:guide id="32" pos="10288">
          <p15:clr>
            <a:srgbClr val="FBAE40"/>
          </p15:clr>
        </p15:guide>
        <p15:guide id="33" pos="10673">
          <p15:clr>
            <a:srgbClr val="FBAE40"/>
          </p15:clr>
        </p15:guide>
        <p15:guide id="34" orient="horz" pos="196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#13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矩形 72"/>
          <p:cNvSpPr/>
          <p:nvPr/>
        </p:nvSpPr>
        <p:spPr>
          <a:xfrm>
            <a:off x="588938" y="1321917"/>
            <a:ext cx="5408719" cy="5149527"/>
          </a:xfrm>
          <a:prstGeom prst="rect">
            <a:avLst/>
          </a:prstGeom>
          <a:solidFill>
            <a:srgbClr val="F3F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44" name="矩形 43"/>
          <p:cNvSpPr/>
          <p:nvPr/>
        </p:nvSpPr>
        <p:spPr>
          <a:xfrm>
            <a:off x="6190418" y="1322388"/>
            <a:ext cx="5408719" cy="5149057"/>
          </a:xfrm>
          <a:prstGeom prst="rect">
            <a:avLst/>
          </a:prstGeom>
          <a:solidFill>
            <a:srgbClr val="F3F2F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vivo type CN简 Regular" panose="02000500000000000000" charset="-122"/>
              <a:ea typeface="vivo type CN简 Regular" panose="02000500000000000000" charset="-122"/>
              <a:cs typeface="+mn-cs"/>
              <a:sym typeface="Helvetica Neue Medium"/>
            </a:endParaRPr>
          </a:p>
        </p:txBody>
      </p:sp>
      <p:sp>
        <p:nvSpPr>
          <p:cNvPr id="75" name="内容占位符 4"/>
          <p:cNvSpPr>
            <a:spLocks noGrp="1"/>
          </p:cNvSpPr>
          <p:nvPr>
            <p:ph sz="quarter" idx="76"/>
          </p:nvPr>
        </p:nvSpPr>
        <p:spPr>
          <a:xfrm>
            <a:off x="787451" y="3709449"/>
            <a:ext cx="4970644" cy="2595099"/>
          </a:xfrm>
        </p:spPr>
        <p:txBody>
          <a:bodyPr>
            <a:normAutofit/>
          </a:bodyPr>
          <a:lstStyle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1pPr>
            <a:lvl2pPr marL="351632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2pPr>
            <a:lvl3pPr marL="483394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3pPr>
            <a:lvl4pPr marL="621507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4pPr>
            <a:lvl5pPr marL="2000159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</p:txBody>
      </p:sp>
      <p:sp>
        <p:nvSpPr>
          <p:cNvPr id="78" name="图片占位符 2"/>
          <p:cNvSpPr>
            <a:spLocks noGrp="1"/>
          </p:cNvSpPr>
          <p:nvPr>
            <p:ph type="pic" sz="quarter" idx="77"/>
          </p:nvPr>
        </p:nvSpPr>
        <p:spPr>
          <a:xfrm>
            <a:off x="6208429" y="1329938"/>
            <a:ext cx="5407377" cy="220360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vivo type CN简 Light" panose="02000400000000000000" charset="-122"/>
                <a:ea typeface="vivo type CN简 Light" panose="02000400000000000000" charset="-122"/>
              </a:defRPr>
            </a:lvl1pPr>
          </a:lstStyle>
          <a:p>
            <a:endParaRPr kumimoji="1" lang="zh-CN" altLang="en-US"/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48C9F55C-BA16-42C4-BCAB-F3474B0BFC36}"/>
              </a:ext>
            </a:extLst>
          </p:cNvPr>
          <p:cNvSpPr/>
          <p:nvPr/>
        </p:nvSpPr>
        <p:spPr>
          <a:xfrm>
            <a:off x="-2595443" y="187627"/>
            <a:ext cx="12653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#</a:t>
            </a:r>
            <a:r>
              <a:rPr lang="zh-CN" altLang="en-US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竞品颜色</a:t>
            </a:r>
            <a:endParaRPr lang="zh-CN" altLang="en-US" sz="1600" dirty="0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EEBCB9B6-4D3A-48E5-9E90-492F45326A4C}"/>
              </a:ext>
            </a:extLst>
          </p:cNvPr>
          <p:cNvSpPr/>
          <p:nvPr/>
        </p:nvSpPr>
        <p:spPr>
          <a:xfrm>
            <a:off x="12698804" y="422275"/>
            <a:ext cx="12653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#</a:t>
            </a:r>
            <a:r>
              <a:rPr lang="zh-CN" altLang="en-US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品牌颜色</a:t>
            </a:r>
            <a:endParaRPr lang="zh-CN" altLang="en-US" sz="1600" dirty="0"/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3FD7C691-3A70-47F2-A2F0-05338C8E6302}"/>
              </a:ext>
            </a:extLst>
          </p:cNvPr>
          <p:cNvSpPr txBox="1"/>
          <p:nvPr/>
        </p:nvSpPr>
        <p:spPr>
          <a:xfrm>
            <a:off x="-2354986" y="745116"/>
            <a:ext cx="782266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Apple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grpSp>
        <p:nvGrpSpPr>
          <p:cNvPr id="88" name="组 176">
            <a:extLst>
              <a:ext uri="{FF2B5EF4-FFF2-40B4-BE49-F238E27FC236}">
                <a16:creationId xmlns:a16="http://schemas.microsoft.com/office/drawing/2014/main" id="{D1D292D1-08E8-489D-A60C-8137F07E644A}"/>
              </a:ext>
            </a:extLst>
          </p:cNvPr>
          <p:cNvGrpSpPr/>
          <p:nvPr/>
        </p:nvGrpSpPr>
        <p:grpSpPr>
          <a:xfrm>
            <a:off x="-3386918" y="1009241"/>
            <a:ext cx="2795791" cy="348813"/>
            <a:chOff x="-5043485" y="1324983"/>
            <a:chExt cx="4785749" cy="538842"/>
          </a:xfrm>
        </p:grpSpPr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28DF166D-861C-4E17-AFC7-01BE03F0806A}"/>
                </a:ext>
              </a:extLst>
            </p:cNvPr>
            <p:cNvSpPr/>
            <p:nvPr userDrawn="1"/>
          </p:nvSpPr>
          <p:spPr>
            <a:xfrm>
              <a:off x="-3854817" y="1324983"/>
              <a:ext cx="1199028" cy="53884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91" name="矩形 90">
              <a:extLst>
                <a:ext uri="{FF2B5EF4-FFF2-40B4-BE49-F238E27FC236}">
                  <a16:creationId xmlns:a16="http://schemas.microsoft.com/office/drawing/2014/main" id="{DCB0697E-964C-405B-AA56-4559D05F0FA6}"/>
                </a:ext>
              </a:extLst>
            </p:cNvPr>
            <p:cNvSpPr/>
            <p:nvPr userDrawn="1"/>
          </p:nvSpPr>
          <p:spPr>
            <a:xfrm>
              <a:off x="-2655789" y="1324983"/>
              <a:ext cx="1199028" cy="53884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92" name="矩形 91">
              <a:extLst>
                <a:ext uri="{FF2B5EF4-FFF2-40B4-BE49-F238E27FC236}">
                  <a16:creationId xmlns:a16="http://schemas.microsoft.com/office/drawing/2014/main" id="{DD6B0342-38EA-4FA8-B228-7EA8956E2710}"/>
                </a:ext>
              </a:extLst>
            </p:cNvPr>
            <p:cNvSpPr/>
            <p:nvPr userDrawn="1"/>
          </p:nvSpPr>
          <p:spPr>
            <a:xfrm>
              <a:off x="-5043485" y="1324983"/>
              <a:ext cx="1199028" cy="5388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1C0C0379-531C-42ED-ADC1-C2A8FA04C172}"/>
                </a:ext>
              </a:extLst>
            </p:cNvPr>
            <p:cNvSpPr/>
            <p:nvPr userDrawn="1"/>
          </p:nvSpPr>
          <p:spPr>
            <a:xfrm>
              <a:off x="-1456764" y="1324983"/>
              <a:ext cx="1199028" cy="538842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94" name="文本框 93">
            <a:extLst>
              <a:ext uri="{FF2B5EF4-FFF2-40B4-BE49-F238E27FC236}">
                <a16:creationId xmlns:a16="http://schemas.microsoft.com/office/drawing/2014/main" id="{852FB511-80F7-4825-B800-F2F166712E76}"/>
              </a:ext>
            </a:extLst>
          </p:cNvPr>
          <p:cNvSpPr txBox="1"/>
          <p:nvPr/>
        </p:nvSpPr>
        <p:spPr>
          <a:xfrm>
            <a:off x="-2456774" y="1587829"/>
            <a:ext cx="985847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Samsung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grpSp>
        <p:nvGrpSpPr>
          <p:cNvPr id="96" name="组 183">
            <a:extLst>
              <a:ext uri="{FF2B5EF4-FFF2-40B4-BE49-F238E27FC236}">
                <a16:creationId xmlns:a16="http://schemas.microsoft.com/office/drawing/2014/main" id="{5672C2B1-CE34-41CC-A7CA-E60C3A3C8FFF}"/>
              </a:ext>
            </a:extLst>
          </p:cNvPr>
          <p:cNvGrpSpPr/>
          <p:nvPr/>
        </p:nvGrpSpPr>
        <p:grpSpPr>
          <a:xfrm>
            <a:off x="-3386918" y="1862479"/>
            <a:ext cx="2795791" cy="348813"/>
            <a:chOff x="16164196" y="17668285"/>
            <a:chExt cx="4785749" cy="486635"/>
          </a:xfrm>
        </p:grpSpPr>
        <p:sp>
          <p:nvSpPr>
            <p:cNvPr id="98" name="矩形 97">
              <a:extLst>
                <a:ext uri="{FF2B5EF4-FFF2-40B4-BE49-F238E27FC236}">
                  <a16:creationId xmlns:a16="http://schemas.microsoft.com/office/drawing/2014/main" id="{12DCB1C0-5C29-4190-B366-7AC18C07CA0F}"/>
                </a:ext>
              </a:extLst>
            </p:cNvPr>
            <p:cNvSpPr/>
            <p:nvPr userDrawn="1"/>
          </p:nvSpPr>
          <p:spPr>
            <a:xfrm>
              <a:off x="17352864" y="17668285"/>
              <a:ext cx="1199028" cy="486635"/>
            </a:xfrm>
            <a:prstGeom prst="rect">
              <a:avLst/>
            </a:prstGeom>
            <a:solidFill>
              <a:srgbClr val="8C00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22" name="矩形 121">
              <a:extLst>
                <a:ext uri="{FF2B5EF4-FFF2-40B4-BE49-F238E27FC236}">
                  <a16:creationId xmlns:a16="http://schemas.microsoft.com/office/drawing/2014/main" id="{BC93CD35-A7C5-482C-8C0B-5BD05C74D5C7}"/>
                </a:ext>
              </a:extLst>
            </p:cNvPr>
            <p:cNvSpPr/>
            <p:nvPr userDrawn="1"/>
          </p:nvSpPr>
          <p:spPr>
            <a:xfrm>
              <a:off x="18551892" y="17668285"/>
              <a:ext cx="1199028" cy="486635"/>
            </a:xfrm>
            <a:prstGeom prst="rect">
              <a:avLst/>
            </a:prstGeom>
            <a:solidFill>
              <a:srgbClr val="783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23" name="矩形 122">
              <a:extLst>
                <a:ext uri="{FF2B5EF4-FFF2-40B4-BE49-F238E27FC236}">
                  <a16:creationId xmlns:a16="http://schemas.microsoft.com/office/drawing/2014/main" id="{B65B12BE-AFF3-449A-9224-AE1272C32A72}"/>
                </a:ext>
              </a:extLst>
            </p:cNvPr>
            <p:cNvSpPr/>
            <p:nvPr userDrawn="1"/>
          </p:nvSpPr>
          <p:spPr>
            <a:xfrm>
              <a:off x="19750917" y="17668285"/>
              <a:ext cx="1199028" cy="486635"/>
            </a:xfrm>
            <a:prstGeom prst="rect">
              <a:avLst/>
            </a:prstGeom>
            <a:solidFill>
              <a:srgbClr val="6700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26" name="矩形 125">
              <a:extLst>
                <a:ext uri="{FF2B5EF4-FFF2-40B4-BE49-F238E27FC236}">
                  <a16:creationId xmlns:a16="http://schemas.microsoft.com/office/drawing/2014/main" id="{DCE14A45-A622-4657-ADDA-9102A9C59075}"/>
                </a:ext>
              </a:extLst>
            </p:cNvPr>
            <p:cNvSpPr/>
            <p:nvPr userDrawn="1"/>
          </p:nvSpPr>
          <p:spPr>
            <a:xfrm>
              <a:off x="16164196" y="17668285"/>
              <a:ext cx="1199028" cy="486635"/>
            </a:xfrm>
            <a:prstGeom prst="rect">
              <a:avLst/>
            </a:prstGeom>
            <a:solidFill>
              <a:srgbClr val="8C6D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27" name="矩形 126">
            <a:extLst>
              <a:ext uri="{FF2B5EF4-FFF2-40B4-BE49-F238E27FC236}">
                <a16:creationId xmlns:a16="http://schemas.microsoft.com/office/drawing/2014/main" id="{7E49C88C-4DF0-42FF-85E4-80E4D206C768}"/>
              </a:ext>
            </a:extLst>
          </p:cNvPr>
          <p:cNvSpPr/>
          <p:nvPr/>
        </p:nvSpPr>
        <p:spPr>
          <a:xfrm>
            <a:off x="-2692509" y="6189140"/>
            <a:ext cx="700461" cy="297517"/>
          </a:xfrm>
          <a:prstGeom prst="rect">
            <a:avLst/>
          </a:prstGeom>
          <a:solidFill>
            <a:srgbClr val="0033B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8" name="矩形 127">
            <a:extLst>
              <a:ext uri="{FF2B5EF4-FFF2-40B4-BE49-F238E27FC236}">
                <a16:creationId xmlns:a16="http://schemas.microsoft.com/office/drawing/2014/main" id="{2E596213-5711-41D1-92FF-F7ABF4498381}"/>
              </a:ext>
            </a:extLst>
          </p:cNvPr>
          <p:cNvSpPr/>
          <p:nvPr/>
        </p:nvSpPr>
        <p:spPr>
          <a:xfrm>
            <a:off x="-3398069" y="6189140"/>
            <a:ext cx="705560" cy="297517"/>
          </a:xfrm>
          <a:prstGeom prst="rect">
            <a:avLst/>
          </a:prstGeom>
          <a:solidFill>
            <a:srgbClr val="0A00C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9" name="矩形 128">
            <a:extLst>
              <a:ext uri="{FF2B5EF4-FFF2-40B4-BE49-F238E27FC236}">
                <a16:creationId xmlns:a16="http://schemas.microsoft.com/office/drawing/2014/main" id="{60CE9105-AC57-4605-8122-D3400D872311}"/>
              </a:ext>
            </a:extLst>
          </p:cNvPr>
          <p:cNvSpPr/>
          <p:nvPr/>
        </p:nvSpPr>
        <p:spPr>
          <a:xfrm>
            <a:off x="-1992048" y="6186830"/>
            <a:ext cx="700461" cy="297517"/>
          </a:xfrm>
          <a:prstGeom prst="rect">
            <a:avLst/>
          </a:prstGeom>
          <a:solidFill>
            <a:srgbClr val="01288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0" name="矩形 129">
            <a:extLst>
              <a:ext uri="{FF2B5EF4-FFF2-40B4-BE49-F238E27FC236}">
                <a16:creationId xmlns:a16="http://schemas.microsoft.com/office/drawing/2014/main" id="{09B7FC6E-5F66-400E-87F8-FB5763A88801}"/>
              </a:ext>
            </a:extLst>
          </p:cNvPr>
          <p:cNvSpPr/>
          <p:nvPr/>
        </p:nvSpPr>
        <p:spPr>
          <a:xfrm>
            <a:off x="-1291588" y="6186830"/>
            <a:ext cx="700461" cy="297517"/>
          </a:xfrm>
          <a:prstGeom prst="rect">
            <a:avLst/>
          </a:prstGeom>
          <a:solidFill>
            <a:srgbClr val="00095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1" name="文本框 130">
            <a:extLst>
              <a:ext uri="{FF2B5EF4-FFF2-40B4-BE49-F238E27FC236}">
                <a16:creationId xmlns:a16="http://schemas.microsoft.com/office/drawing/2014/main" id="{EFCE15F4-F7C3-4756-BA82-7F7CD5FD03A2}"/>
              </a:ext>
            </a:extLst>
          </p:cNvPr>
          <p:cNvSpPr txBox="1"/>
          <p:nvPr/>
        </p:nvSpPr>
        <p:spPr>
          <a:xfrm>
            <a:off x="-2451159" y="5860568"/>
            <a:ext cx="974626" cy="2359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其他品牌颜色</a:t>
            </a:r>
          </a:p>
        </p:txBody>
      </p:sp>
      <p:grpSp>
        <p:nvGrpSpPr>
          <p:cNvPr id="132" name="组 209">
            <a:extLst>
              <a:ext uri="{FF2B5EF4-FFF2-40B4-BE49-F238E27FC236}">
                <a16:creationId xmlns:a16="http://schemas.microsoft.com/office/drawing/2014/main" id="{71C8C109-18AC-4C66-8082-6E67020CE868}"/>
              </a:ext>
            </a:extLst>
          </p:cNvPr>
          <p:cNvGrpSpPr/>
          <p:nvPr/>
        </p:nvGrpSpPr>
        <p:grpSpPr>
          <a:xfrm>
            <a:off x="-3398070" y="4458239"/>
            <a:ext cx="2806943" cy="351124"/>
            <a:chOff x="-3429000" y="9944467"/>
            <a:chExt cx="3171264" cy="702248"/>
          </a:xfrm>
        </p:grpSpPr>
        <p:sp>
          <p:nvSpPr>
            <p:cNvPr id="133" name="矩形 132">
              <a:extLst>
                <a:ext uri="{FF2B5EF4-FFF2-40B4-BE49-F238E27FC236}">
                  <a16:creationId xmlns:a16="http://schemas.microsoft.com/office/drawing/2014/main" id="{B96D2BA6-0BE5-468C-AA0C-E5398D0D7FF3}"/>
                </a:ext>
              </a:extLst>
            </p:cNvPr>
            <p:cNvSpPr/>
            <p:nvPr userDrawn="1"/>
          </p:nvSpPr>
          <p:spPr>
            <a:xfrm>
              <a:off x="-2631863" y="9949089"/>
              <a:ext cx="791376" cy="697626"/>
            </a:xfrm>
            <a:prstGeom prst="rect">
              <a:avLst/>
            </a:prstGeom>
            <a:solidFill>
              <a:srgbClr val="FF59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34" name="矩形 133">
              <a:extLst>
                <a:ext uri="{FF2B5EF4-FFF2-40B4-BE49-F238E27FC236}">
                  <a16:creationId xmlns:a16="http://schemas.microsoft.com/office/drawing/2014/main" id="{71141753-4F90-4F74-ACDF-CA688AC18685}"/>
                </a:ext>
              </a:extLst>
            </p:cNvPr>
            <p:cNvSpPr/>
            <p:nvPr userDrawn="1"/>
          </p:nvSpPr>
          <p:spPr>
            <a:xfrm>
              <a:off x="-3429000" y="9949089"/>
              <a:ext cx="797137" cy="697626"/>
            </a:xfrm>
            <a:prstGeom prst="rect">
              <a:avLst/>
            </a:prstGeom>
            <a:solidFill>
              <a:srgbClr val="FFA31E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35" name="矩形 134">
              <a:extLst>
                <a:ext uri="{FF2B5EF4-FFF2-40B4-BE49-F238E27FC236}">
                  <a16:creationId xmlns:a16="http://schemas.microsoft.com/office/drawing/2014/main" id="{057E0D37-3BAF-4E5E-B281-3BEDE2D118E7}"/>
                </a:ext>
              </a:extLst>
            </p:cNvPr>
            <p:cNvSpPr/>
            <p:nvPr userDrawn="1"/>
          </p:nvSpPr>
          <p:spPr>
            <a:xfrm>
              <a:off x="-1840486" y="9944467"/>
              <a:ext cx="791376" cy="697626"/>
            </a:xfrm>
            <a:prstGeom prst="rect">
              <a:avLst/>
            </a:prstGeom>
            <a:solidFill>
              <a:srgbClr val="DE4F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36" name="矩形 135">
              <a:extLst>
                <a:ext uri="{FF2B5EF4-FFF2-40B4-BE49-F238E27FC236}">
                  <a16:creationId xmlns:a16="http://schemas.microsoft.com/office/drawing/2014/main" id="{12084AA8-6816-4CAF-9AB0-2FA30FD69BE1}"/>
                </a:ext>
              </a:extLst>
            </p:cNvPr>
            <p:cNvSpPr/>
            <p:nvPr userDrawn="1"/>
          </p:nvSpPr>
          <p:spPr>
            <a:xfrm>
              <a:off x="-1049112" y="9944467"/>
              <a:ext cx="791376" cy="697626"/>
            </a:xfrm>
            <a:prstGeom prst="rect">
              <a:avLst/>
            </a:prstGeom>
            <a:solidFill>
              <a:srgbClr val="C646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37" name="文本框 136">
            <a:extLst>
              <a:ext uri="{FF2B5EF4-FFF2-40B4-BE49-F238E27FC236}">
                <a16:creationId xmlns:a16="http://schemas.microsoft.com/office/drawing/2014/main" id="{61F57816-3050-4FAE-AA95-081A09BCFEBE}"/>
              </a:ext>
            </a:extLst>
          </p:cNvPr>
          <p:cNvSpPr txBox="1"/>
          <p:nvPr/>
        </p:nvSpPr>
        <p:spPr>
          <a:xfrm>
            <a:off x="-2387041" y="4185714"/>
            <a:ext cx="846387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Xiaomi 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sp>
        <p:nvSpPr>
          <p:cNvPr id="138" name="矩形 137">
            <a:extLst>
              <a:ext uri="{FF2B5EF4-FFF2-40B4-BE49-F238E27FC236}">
                <a16:creationId xmlns:a16="http://schemas.microsoft.com/office/drawing/2014/main" id="{9AF19305-D3FF-4570-A1B0-19F4EBAAA0CB}"/>
              </a:ext>
            </a:extLst>
          </p:cNvPr>
          <p:cNvSpPr/>
          <p:nvPr/>
        </p:nvSpPr>
        <p:spPr>
          <a:xfrm>
            <a:off x="-2692509" y="5337669"/>
            <a:ext cx="700461" cy="297517"/>
          </a:xfrm>
          <a:prstGeom prst="rect">
            <a:avLst/>
          </a:prstGeom>
          <a:solidFill>
            <a:srgbClr val="348DF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9" name="矩形 138">
            <a:extLst>
              <a:ext uri="{FF2B5EF4-FFF2-40B4-BE49-F238E27FC236}">
                <a16:creationId xmlns:a16="http://schemas.microsoft.com/office/drawing/2014/main" id="{B1F629D8-0479-41E2-8FB4-4EAC36BACBEE}"/>
              </a:ext>
            </a:extLst>
          </p:cNvPr>
          <p:cNvSpPr/>
          <p:nvPr/>
        </p:nvSpPr>
        <p:spPr>
          <a:xfrm>
            <a:off x="-3398069" y="5337669"/>
            <a:ext cx="705560" cy="297517"/>
          </a:xfrm>
          <a:prstGeom prst="rect">
            <a:avLst/>
          </a:prstGeom>
          <a:solidFill>
            <a:srgbClr val="0FFBF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0" name="矩形 139">
            <a:extLst>
              <a:ext uri="{FF2B5EF4-FFF2-40B4-BE49-F238E27FC236}">
                <a16:creationId xmlns:a16="http://schemas.microsoft.com/office/drawing/2014/main" id="{75E64383-918F-4848-AB4A-387B49E3E7FD}"/>
              </a:ext>
            </a:extLst>
          </p:cNvPr>
          <p:cNvSpPr/>
          <p:nvPr/>
        </p:nvSpPr>
        <p:spPr>
          <a:xfrm>
            <a:off x="-1992048" y="5335358"/>
            <a:ext cx="700461" cy="297517"/>
          </a:xfrm>
          <a:prstGeom prst="rect">
            <a:avLst/>
          </a:prstGeom>
          <a:solidFill>
            <a:srgbClr val="705EE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1" name="矩形 140">
            <a:extLst>
              <a:ext uri="{FF2B5EF4-FFF2-40B4-BE49-F238E27FC236}">
                <a16:creationId xmlns:a16="http://schemas.microsoft.com/office/drawing/2014/main" id="{20458158-96F4-407A-832A-D3B23603ACFD}"/>
              </a:ext>
            </a:extLst>
          </p:cNvPr>
          <p:cNvSpPr/>
          <p:nvPr/>
        </p:nvSpPr>
        <p:spPr>
          <a:xfrm>
            <a:off x="-1291588" y="5335358"/>
            <a:ext cx="700461" cy="297517"/>
          </a:xfrm>
          <a:prstGeom prst="rect">
            <a:avLst/>
          </a:prstGeom>
          <a:solidFill>
            <a:srgbClr val="A837D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2" name="文本框 141">
            <a:extLst>
              <a:ext uri="{FF2B5EF4-FFF2-40B4-BE49-F238E27FC236}">
                <a16:creationId xmlns:a16="http://schemas.microsoft.com/office/drawing/2014/main" id="{B55AC5A5-B04E-4A4D-8651-64399AEE06E6}"/>
              </a:ext>
            </a:extLst>
          </p:cNvPr>
          <p:cNvSpPr txBox="1"/>
          <p:nvPr/>
        </p:nvSpPr>
        <p:spPr>
          <a:xfrm>
            <a:off x="-2371009" y="5037185"/>
            <a:ext cx="814325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Honor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sp>
        <p:nvSpPr>
          <p:cNvPr id="143" name="矩形 142">
            <a:extLst>
              <a:ext uri="{FF2B5EF4-FFF2-40B4-BE49-F238E27FC236}">
                <a16:creationId xmlns:a16="http://schemas.microsoft.com/office/drawing/2014/main" id="{95C1E344-8BD9-435F-9924-E692D0B049B9}"/>
              </a:ext>
            </a:extLst>
          </p:cNvPr>
          <p:cNvSpPr/>
          <p:nvPr/>
        </p:nvSpPr>
        <p:spPr>
          <a:xfrm>
            <a:off x="12494948" y="1401939"/>
            <a:ext cx="1673075" cy="297517"/>
          </a:xfrm>
          <a:prstGeom prst="rect">
            <a:avLst/>
          </a:prstGeom>
          <a:solidFill>
            <a:srgbClr val="00C9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4" name="矩形 143">
            <a:extLst>
              <a:ext uri="{FF2B5EF4-FFF2-40B4-BE49-F238E27FC236}">
                <a16:creationId xmlns:a16="http://schemas.microsoft.com/office/drawing/2014/main" id="{F62A00B2-F274-4A06-BAF2-5F30D9A9EEA7}"/>
              </a:ext>
            </a:extLst>
          </p:cNvPr>
          <p:cNvSpPr/>
          <p:nvPr/>
        </p:nvSpPr>
        <p:spPr>
          <a:xfrm>
            <a:off x="12494948" y="1827004"/>
            <a:ext cx="1673075" cy="297517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5" name="矩形 144">
            <a:extLst>
              <a:ext uri="{FF2B5EF4-FFF2-40B4-BE49-F238E27FC236}">
                <a16:creationId xmlns:a16="http://schemas.microsoft.com/office/drawing/2014/main" id="{964306D3-7365-40AC-B657-414EA124C7C8}"/>
              </a:ext>
            </a:extLst>
          </p:cNvPr>
          <p:cNvSpPr/>
          <p:nvPr/>
        </p:nvSpPr>
        <p:spPr>
          <a:xfrm>
            <a:off x="12494948" y="2245700"/>
            <a:ext cx="1673075" cy="297517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6" name="矩形 145">
            <a:extLst>
              <a:ext uri="{FF2B5EF4-FFF2-40B4-BE49-F238E27FC236}">
                <a16:creationId xmlns:a16="http://schemas.microsoft.com/office/drawing/2014/main" id="{07BFCF2E-0A29-4A09-A525-9F1B983FD9B1}"/>
              </a:ext>
            </a:extLst>
          </p:cNvPr>
          <p:cNvSpPr/>
          <p:nvPr/>
        </p:nvSpPr>
        <p:spPr>
          <a:xfrm>
            <a:off x="12494948" y="2664397"/>
            <a:ext cx="1673075" cy="297517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7" name="矩形 146">
            <a:extLst>
              <a:ext uri="{FF2B5EF4-FFF2-40B4-BE49-F238E27FC236}">
                <a16:creationId xmlns:a16="http://schemas.microsoft.com/office/drawing/2014/main" id="{038459BF-00B1-42AC-A22F-43DF5038F059}"/>
              </a:ext>
            </a:extLst>
          </p:cNvPr>
          <p:cNvSpPr/>
          <p:nvPr/>
        </p:nvSpPr>
        <p:spPr>
          <a:xfrm>
            <a:off x="12494948" y="3086546"/>
            <a:ext cx="1673075" cy="297517"/>
          </a:xfrm>
          <a:prstGeom prst="rect">
            <a:avLst/>
          </a:prstGeom>
          <a:solidFill>
            <a:srgbClr val="F0B51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8" name="矩形 147">
            <a:extLst>
              <a:ext uri="{FF2B5EF4-FFF2-40B4-BE49-F238E27FC236}">
                <a16:creationId xmlns:a16="http://schemas.microsoft.com/office/drawing/2014/main" id="{2D3A7D50-C3E8-4995-945D-DF215E4C2FDD}"/>
              </a:ext>
            </a:extLst>
          </p:cNvPr>
          <p:cNvSpPr/>
          <p:nvPr/>
        </p:nvSpPr>
        <p:spPr>
          <a:xfrm>
            <a:off x="12494948" y="3488918"/>
            <a:ext cx="1673075" cy="297517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9" name="文本框 148">
            <a:extLst>
              <a:ext uri="{FF2B5EF4-FFF2-40B4-BE49-F238E27FC236}">
                <a16:creationId xmlns:a16="http://schemas.microsoft.com/office/drawing/2014/main" id="{7F71F955-BEF7-4046-9743-05A99B52BB8B}"/>
              </a:ext>
            </a:extLst>
          </p:cNvPr>
          <p:cNvSpPr txBox="1"/>
          <p:nvPr/>
        </p:nvSpPr>
        <p:spPr>
          <a:xfrm>
            <a:off x="12619797" y="3522997"/>
            <a:ext cx="1440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vivo</a:t>
            </a:r>
            <a:r>
              <a:rPr kumimoji="1" lang="zh-CN" altLang="en-US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 </a:t>
            </a:r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NEX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50" name="文本框 149">
            <a:extLst>
              <a:ext uri="{FF2B5EF4-FFF2-40B4-BE49-F238E27FC236}">
                <a16:creationId xmlns:a16="http://schemas.microsoft.com/office/drawing/2014/main" id="{D198BA9A-736B-4AE2-BC78-E30C874F61D2}"/>
              </a:ext>
            </a:extLst>
          </p:cNvPr>
          <p:cNvSpPr txBox="1"/>
          <p:nvPr/>
        </p:nvSpPr>
        <p:spPr>
          <a:xfrm>
            <a:off x="12653667" y="3111825"/>
            <a:ext cx="1407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vivo</a:t>
            </a:r>
            <a:r>
              <a:rPr kumimoji="1" lang="zh-CN" altLang="en-US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 </a:t>
            </a:r>
            <a:r>
              <a:rPr kumimoji="1" lang="en-US" altLang="zh-CN" sz="1400" b="0" i="0" dirty="0" err="1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iQOO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grpSp>
        <p:nvGrpSpPr>
          <p:cNvPr id="151" name="组 65">
            <a:extLst>
              <a:ext uri="{FF2B5EF4-FFF2-40B4-BE49-F238E27FC236}">
                <a16:creationId xmlns:a16="http://schemas.microsoft.com/office/drawing/2014/main" id="{BF59BD44-BFFB-487D-9591-338B50C382AE}"/>
              </a:ext>
            </a:extLst>
          </p:cNvPr>
          <p:cNvGrpSpPr/>
          <p:nvPr/>
        </p:nvGrpSpPr>
        <p:grpSpPr>
          <a:xfrm>
            <a:off x="-3400879" y="2739059"/>
            <a:ext cx="2809752" cy="348813"/>
            <a:chOff x="5058585" y="17714855"/>
            <a:chExt cx="4833751" cy="515167"/>
          </a:xfrm>
        </p:grpSpPr>
        <p:sp>
          <p:nvSpPr>
            <p:cNvPr id="152" name="矩形 151">
              <a:extLst>
                <a:ext uri="{FF2B5EF4-FFF2-40B4-BE49-F238E27FC236}">
                  <a16:creationId xmlns:a16="http://schemas.microsoft.com/office/drawing/2014/main" id="{71079095-0219-4B52-98B2-9640044537A9}"/>
                </a:ext>
              </a:extLst>
            </p:cNvPr>
            <p:cNvSpPr/>
            <p:nvPr userDrawn="1"/>
          </p:nvSpPr>
          <p:spPr>
            <a:xfrm>
              <a:off x="7494283" y="17714855"/>
              <a:ext cx="1199027" cy="515167"/>
            </a:xfrm>
            <a:prstGeom prst="rect">
              <a:avLst/>
            </a:prstGeom>
            <a:solidFill>
              <a:srgbClr val="00394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53" name="矩形 152">
              <a:extLst>
                <a:ext uri="{FF2B5EF4-FFF2-40B4-BE49-F238E27FC236}">
                  <a16:creationId xmlns:a16="http://schemas.microsoft.com/office/drawing/2014/main" id="{4DB11F6F-12E2-474D-8773-D8616BB278F0}"/>
                </a:ext>
              </a:extLst>
            </p:cNvPr>
            <p:cNvSpPr/>
            <p:nvPr userDrawn="1"/>
          </p:nvSpPr>
          <p:spPr>
            <a:xfrm>
              <a:off x="5058585" y="17714855"/>
              <a:ext cx="1215431" cy="515167"/>
            </a:xfrm>
            <a:prstGeom prst="rect">
              <a:avLst/>
            </a:prstGeom>
            <a:solidFill>
              <a:srgbClr val="00C87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54" name="矩形 153">
              <a:extLst>
                <a:ext uri="{FF2B5EF4-FFF2-40B4-BE49-F238E27FC236}">
                  <a16:creationId xmlns:a16="http://schemas.microsoft.com/office/drawing/2014/main" id="{9E6791A1-FB86-42BC-A5CA-53EBA5B02435}"/>
                </a:ext>
              </a:extLst>
            </p:cNvPr>
            <p:cNvSpPr/>
            <p:nvPr userDrawn="1"/>
          </p:nvSpPr>
          <p:spPr>
            <a:xfrm>
              <a:off x="8693309" y="17714855"/>
              <a:ext cx="1199027" cy="515167"/>
            </a:xfrm>
            <a:prstGeom prst="rect">
              <a:avLst/>
            </a:prstGeom>
            <a:solidFill>
              <a:srgbClr val="0070C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55" name="矩形 154">
              <a:extLst>
                <a:ext uri="{FF2B5EF4-FFF2-40B4-BE49-F238E27FC236}">
                  <a16:creationId xmlns:a16="http://schemas.microsoft.com/office/drawing/2014/main" id="{EBD84E50-7D22-48C1-8EB9-BD049B2AABE0}"/>
                </a:ext>
              </a:extLst>
            </p:cNvPr>
            <p:cNvSpPr/>
            <p:nvPr userDrawn="1"/>
          </p:nvSpPr>
          <p:spPr>
            <a:xfrm>
              <a:off x="6267324" y="17714855"/>
              <a:ext cx="1215431" cy="515167"/>
            </a:xfrm>
            <a:prstGeom prst="rect">
              <a:avLst/>
            </a:prstGeom>
            <a:solidFill>
              <a:srgbClr val="66DECD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56" name="文本框 155">
            <a:extLst>
              <a:ext uri="{FF2B5EF4-FFF2-40B4-BE49-F238E27FC236}">
                <a16:creationId xmlns:a16="http://schemas.microsoft.com/office/drawing/2014/main" id="{DDD16DB2-F0E0-43B9-BFBE-21F8E30ECA68}"/>
              </a:ext>
            </a:extLst>
          </p:cNvPr>
          <p:cNvSpPr txBox="1"/>
          <p:nvPr/>
        </p:nvSpPr>
        <p:spPr>
          <a:xfrm>
            <a:off x="-2350175" y="2455919"/>
            <a:ext cx="772648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 err="1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Oppo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grpSp>
        <p:nvGrpSpPr>
          <p:cNvPr id="157" name="组 88">
            <a:extLst>
              <a:ext uri="{FF2B5EF4-FFF2-40B4-BE49-F238E27FC236}">
                <a16:creationId xmlns:a16="http://schemas.microsoft.com/office/drawing/2014/main" id="{2C77EE3B-AEDF-478C-A91A-6374039358C4}"/>
              </a:ext>
            </a:extLst>
          </p:cNvPr>
          <p:cNvGrpSpPr/>
          <p:nvPr/>
        </p:nvGrpSpPr>
        <p:grpSpPr>
          <a:xfrm>
            <a:off x="-3388739" y="3603967"/>
            <a:ext cx="2797612" cy="348813"/>
            <a:chOff x="10651243" y="17726064"/>
            <a:chExt cx="4775839" cy="526796"/>
          </a:xfrm>
        </p:grpSpPr>
        <p:sp>
          <p:nvSpPr>
            <p:cNvPr id="158" name="矩形 157">
              <a:extLst>
                <a:ext uri="{FF2B5EF4-FFF2-40B4-BE49-F238E27FC236}">
                  <a16:creationId xmlns:a16="http://schemas.microsoft.com/office/drawing/2014/main" id="{5C9D9D6D-7B9F-4868-85A6-2055E7A87FFF}"/>
                </a:ext>
              </a:extLst>
            </p:cNvPr>
            <p:cNvSpPr/>
            <p:nvPr userDrawn="1"/>
          </p:nvSpPr>
          <p:spPr>
            <a:xfrm>
              <a:off x="14228056" y="17726064"/>
              <a:ext cx="1199026" cy="526796"/>
            </a:xfrm>
            <a:prstGeom prst="rect">
              <a:avLst/>
            </a:prstGeom>
            <a:solidFill>
              <a:srgbClr val="FF757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59" name="矩形 158">
              <a:extLst>
                <a:ext uri="{FF2B5EF4-FFF2-40B4-BE49-F238E27FC236}">
                  <a16:creationId xmlns:a16="http://schemas.microsoft.com/office/drawing/2014/main" id="{8B54E415-25B4-48A5-9808-D618234480F8}"/>
                </a:ext>
              </a:extLst>
            </p:cNvPr>
            <p:cNvSpPr/>
            <p:nvPr userDrawn="1"/>
          </p:nvSpPr>
          <p:spPr>
            <a:xfrm>
              <a:off x="11850271" y="17726064"/>
              <a:ext cx="1199026" cy="526796"/>
            </a:xfrm>
            <a:prstGeom prst="rect">
              <a:avLst/>
            </a:prstGeom>
            <a:solidFill>
              <a:srgbClr val="7A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60" name="矩形 159">
              <a:extLst>
                <a:ext uri="{FF2B5EF4-FFF2-40B4-BE49-F238E27FC236}">
                  <a16:creationId xmlns:a16="http://schemas.microsoft.com/office/drawing/2014/main" id="{D14CFA35-6C01-40C4-B807-0ACE7FCFE2C0}"/>
                </a:ext>
              </a:extLst>
            </p:cNvPr>
            <p:cNvSpPr/>
            <p:nvPr userDrawn="1"/>
          </p:nvSpPr>
          <p:spPr>
            <a:xfrm>
              <a:off x="10651243" y="17726064"/>
              <a:ext cx="1199026" cy="526796"/>
            </a:xfrm>
            <a:prstGeom prst="rect">
              <a:avLst/>
            </a:prstGeom>
            <a:solidFill>
              <a:srgbClr val="FF3219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61" name="矩形 160">
              <a:extLst>
                <a:ext uri="{FF2B5EF4-FFF2-40B4-BE49-F238E27FC236}">
                  <a16:creationId xmlns:a16="http://schemas.microsoft.com/office/drawing/2014/main" id="{AC4AFFC2-DD80-4168-878A-3C6B2E74A4AE}"/>
                </a:ext>
              </a:extLst>
            </p:cNvPr>
            <p:cNvSpPr/>
            <p:nvPr userDrawn="1"/>
          </p:nvSpPr>
          <p:spPr>
            <a:xfrm>
              <a:off x="13035753" y="17726064"/>
              <a:ext cx="1199026" cy="526796"/>
            </a:xfrm>
            <a:prstGeom prst="rect">
              <a:avLst/>
            </a:prstGeom>
            <a:solidFill>
              <a:srgbClr val="36121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62" name="文本框 161">
            <a:extLst>
              <a:ext uri="{FF2B5EF4-FFF2-40B4-BE49-F238E27FC236}">
                <a16:creationId xmlns:a16="http://schemas.microsoft.com/office/drawing/2014/main" id="{6364824E-9FD5-410D-80D1-577CB662DC53}"/>
              </a:ext>
            </a:extLst>
          </p:cNvPr>
          <p:cNvSpPr txBox="1"/>
          <p:nvPr/>
        </p:nvSpPr>
        <p:spPr>
          <a:xfrm>
            <a:off x="-2403072" y="3324009"/>
            <a:ext cx="878446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Huawei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sp>
        <p:nvSpPr>
          <p:cNvPr id="163" name="文本框 162">
            <a:extLst>
              <a:ext uri="{FF2B5EF4-FFF2-40B4-BE49-F238E27FC236}">
                <a16:creationId xmlns:a16="http://schemas.microsoft.com/office/drawing/2014/main" id="{57C9619D-CD06-41DF-A783-F1A43F0D70B0}"/>
              </a:ext>
            </a:extLst>
          </p:cNvPr>
          <p:cNvSpPr txBox="1"/>
          <p:nvPr/>
        </p:nvSpPr>
        <p:spPr>
          <a:xfrm>
            <a:off x="-2663134" y="3673193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P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64" name="文本框 163">
            <a:extLst>
              <a:ext uri="{FF2B5EF4-FFF2-40B4-BE49-F238E27FC236}">
                <a16:creationId xmlns:a16="http://schemas.microsoft.com/office/drawing/2014/main" id="{49A50869-6C7C-4E54-978A-FF4BAB799B2A}"/>
              </a:ext>
            </a:extLst>
          </p:cNvPr>
          <p:cNvSpPr txBox="1"/>
          <p:nvPr/>
        </p:nvSpPr>
        <p:spPr>
          <a:xfrm>
            <a:off x="-1954176" y="3667432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Mate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65" name="文本框 164">
            <a:extLst>
              <a:ext uri="{FF2B5EF4-FFF2-40B4-BE49-F238E27FC236}">
                <a16:creationId xmlns:a16="http://schemas.microsoft.com/office/drawing/2014/main" id="{0D093A46-0725-436E-870D-CA8B24437394}"/>
              </a:ext>
            </a:extLst>
          </p:cNvPr>
          <p:cNvSpPr txBox="1"/>
          <p:nvPr/>
        </p:nvSpPr>
        <p:spPr>
          <a:xfrm>
            <a:off x="-1293545" y="3668248"/>
            <a:ext cx="702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Nova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66" name="文本框 165">
            <a:extLst>
              <a:ext uri="{FF2B5EF4-FFF2-40B4-BE49-F238E27FC236}">
                <a16:creationId xmlns:a16="http://schemas.microsoft.com/office/drawing/2014/main" id="{BB38835C-2149-436B-AFCC-01C0CBD29DA7}"/>
              </a:ext>
            </a:extLst>
          </p:cNvPr>
          <p:cNvSpPr txBox="1"/>
          <p:nvPr/>
        </p:nvSpPr>
        <p:spPr>
          <a:xfrm>
            <a:off x="-1263986" y="2800229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R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67" name="文本框 166">
            <a:extLst>
              <a:ext uri="{FF2B5EF4-FFF2-40B4-BE49-F238E27FC236}">
                <a16:creationId xmlns:a16="http://schemas.microsoft.com/office/drawing/2014/main" id="{04559A16-0B75-478A-A9DD-2D28276FCCC3}"/>
              </a:ext>
            </a:extLst>
          </p:cNvPr>
          <p:cNvSpPr txBox="1"/>
          <p:nvPr/>
        </p:nvSpPr>
        <p:spPr>
          <a:xfrm>
            <a:off x="-1991764" y="2829531"/>
            <a:ext cx="7103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Find X</a:t>
            </a:r>
          </a:p>
          <a:p>
            <a:pPr algn="ctr"/>
            <a:endParaRPr kumimoji="1" lang="zh-CN" altLang="en-US" sz="9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68" name="文本框 167">
            <a:extLst>
              <a:ext uri="{FF2B5EF4-FFF2-40B4-BE49-F238E27FC236}">
                <a16:creationId xmlns:a16="http://schemas.microsoft.com/office/drawing/2014/main" id="{14FB9528-DC2E-499F-B531-E4A8DF800D37}"/>
              </a:ext>
            </a:extLst>
          </p:cNvPr>
          <p:cNvSpPr txBox="1"/>
          <p:nvPr/>
        </p:nvSpPr>
        <p:spPr>
          <a:xfrm>
            <a:off x="-2663935" y="2807423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K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69" name="文本框 168">
            <a:extLst>
              <a:ext uri="{FF2B5EF4-FFF2-40B4-BE49-F238E27FC236}">
                <a16:creationId xmlns:a16="http://schemas.microsoft.com/office/drawing/2014/main" id="{AEF45566-0C06-4908-B23E-DE2EB9465334}"/>
              </a:ext>
            </a:extLst>
          </p:cNvPr>
          <p:cNvSpPr txBox="1"/>
          <p:nvPr/>
        </p:nvSpPr>
        <p:spPr>
          <a:xfrm>
            <a:off x="12250725" y="924379"/>
            <a:ext cx="2208397" cy="2359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vivo</a:t>
            </a: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2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sp>
        <p:nvSpPr>
          <p:cNvPr id="81" name="内容占位符 4"/>
          <p:cNvSpPr>
            <a:spLocks noGrp="1"/>
          </p:cNvSpPr>
          <p:nvPr>
            <p:ph sz="quarter" idx="78"/>
          </p:nvPr>
        </p:nvSpPr>
        <p:spPr>
          <a:xfrm>
            <a:off x="6409455" y="3709449"/>
            <a:ext cx="4970644" cy="2595099"/>
          </a:xfrm>
        </p:spPr>
        <p:txBody>
          <a:bodyPr>
            <a:normAutofit/>
          </a:bodyPr>
          <a:lstStyle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1pPr>
            <a:lvl2pPr marL="351632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2pPr>
            <a:lvl3pPr marL="483394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3pPr>
            <a:lvl4pPr marL="621507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4pPr>
            <a:lvl5pPr marL="2000159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</p:txBody>
      </p:sp>
      <p:pic>
        <p:nvPicPr>
          <p:cNvPr id="68" name="图片 6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5745" y="317694"/>
            <a:ext cx="979635" cy="257702"/>
          </a:xfrm>
          <a:prstGeom prst="rect">
            <a:avLst/>
          </a:prstGeom>
        </p:spPr>
      </p:pic>
      <p:sp>
        <p:nvSpPr>
          <p:cNvPr id="74" name="图片占位符 2"/>
          <p:cNvSpPr>
            <a:spLocks noGrp="1"/>
          </p:cNvSpPr>
          <p:nvPr>
            <p:ph type="pic" sz="quarter" idx="79"/>
          </p:nvPr>
        </p:nvSpPr>
        <p:spPr>
          <a:xfrm>
            <a:off x="580886" y="1329938"/>
            <a:ext cx="5407377" cy="220360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vivo type CN简 Light" panose="02000400000000000000" charset="-122"/>
                <a:ea typeface="vivo type CN简 Light" panose="02000400000000000000" charset="-122"/>
              </a:defRPr>
            </a:lvl1pPr>
          </a:lstStyle>
          <a:p>
            <a:endParaRPr kumimoji="1" lang="zh-CN" altLang="en-US"/>
          </a:p>
        </p:txBody>
      </p:sp>
      <p:sp>
        <p:nvSpPr>
          <p:cNvPr id="82" name="Textplatzhalter 8"/>
          <p:cNvSpPr>
            <a:spLocks noGrp="1"/>
          </p:cNvSpPr>
          <p:nvPr>
            <p:ph type="body" sz="quarter" idx="61" hasCustomPrompt="1"/>
          </p:nvPr>
        </p:nvSpPr>
        <p:spPr>
          <a:xfrm>
            <a:off x="560744" y="280072"/>
            <a:ext cx="9194219" cy="4568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600" b="0" i="0" cap="none" baseline="0">
                <a:solidFill>
                  <a:schemeClr val="tx1"/>
                </a:solidFill>
                <a:latin typeface="vivo type CN简 Regular" panose="02000500000000000000" pitchFamily="50" charset="-122"/>
                <a:ea typeface="vivo type CN简 Regular" panose="02000500000000000000" pitchFamily="50" charset="-122"/>
                <a:cs typeface="vivo type CN简 Regular" panose="02000500000000000000" pitchFamily="50" charset="-122"/>
              </a:defRPr>
            </a:lvl1pPr>
          </a:lstStyle>
          <a:p>
            <a:pPr lvl="0"/>
            <a:r>
              <a:rPr lang="zh-CN" altLang="en-US" noProof="0" dirty="0"/>
              <a:t>标题可在此处添加</a:t>
            </a:r>
            <a:endParaRPr lang="en-US" altLang="zh-CN" noProof="0" dirty="0"/>
          </a:p>
        </p:txBody>
      </p:sp>
      <p:sp>
        <p:nvSpPr>
          <p:cNvPr id="84" name="Textplatzhalter 8"/>
          <p:cNvSpPr>
            <a:spLocks noGrp="1"/>
          </p:cNvSpPr>
          <p:nvPr>
            <p:ph type="body" sz="quarter" idx="62" hasCustomPrompt="1"/>
          </p:nvPr>
        </p:nvSpPr>
        <p:spPr>
          <a:xfrm>
            <a:off x="560744" y="742370"/>
            <a:ext cx="9194219" cy="26703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200" b="0" i="0" cap="none" baseline="0">
                <a:solidFill>
                  <a:schemeClr val="bg1">
                    <a:lumMod val="65000"/>
                  </a:schemeClr>
                </a:solidFill>
                <a:latin typeface="vivo type CN简 Regular" panose="02000500000000000000" pitchFamily="50" charset="-122"/>
                <a:ea typeface="vivo type CN简 Regular" panose="02000500000000000000" pitchFamily="50" charset="-122"/>
                <a:cs typeface="vivo type CN简 Regular" panose="02000500000000000000" pitchFamily="50" charset="-122"/>
              </a:defRPr>
            </a:lvl1pPr>
          </a:lstStyle>
          <a:p>
            <a:pPr lvl="0"/>
            <a:r>
              <a:rPr lang="zh-CN" altLang="en-US" noProof="0" dirty="0"/>
              <a:t>副标题可在此处添加</a:t>
            </a:r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155836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1" pos="717">
          <p15:clr>
            <a:srgbClr val="FBAE40"/>
          </p15:clr>
        </p15:guide>
        <p15:guide id="12" pos="354">
          <p15:clr>
            <a:srgbClr val="FBAE40"/>
          </p15:clr>
        </p15:guide>
        <p15:guide id="14" pos="14620">
          <p15:clr>
            <a:srgbClr val="FBAE40"/>
          </p15:clr>
        </p15:guide>
        <p15:guide id="15" pos="15006">
          <p15:clr>
            <a:srgbClr val="FBAE40"/>
          </p15:clr>
        </p15:guide>
        <p15:guide id="20" orient="horz" pos="487">
          <p15:clr>
            <a:srgbClr val="FBAE40"/>
          </p15:clr>
        </p15:guide>
        <p15:guide id="24" orient="horz" pos="8153">
          <p15:clr>
            <a:srgbClr val="FBAE40"/>
          </p15:clr>
        </p15:guide>
        <p15:guide id="25" orient="horz" pos="1666">
          <p15:clr>
            <a:srgbClr val="FBAE40"/>
          </p15:clr>
        </p15:guide>
        <p15:guide id="26" orient="horz" pos="797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#15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567673" y="1321918"/>
            <a:ext cx="3461990" cy="5147588"/>
          </a:xfrm>
          <a:prstGeom prst="rect">
            <a:avLst/>
          </a:prstGeom>
          <a:solidFill>
            <a:srgbClr val="F3F2F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142960" y="1321918"/>
            <a:ext cx="3462951" cy="5147588"/>
          </a:xfrm>
          <a:prstGeom prst="rect">
            <a:avLst/>
          </a:prstGeom>
          <a:solidFill>
            <a:srgbClr val="F3F2F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357911" y="1321918"/>
            <a:ext cx="3457758" cy="5147588"/>
          </a:xfrm>
          <a:prstGeom prst="rect">
            <a:avLst/>
          </a:prstGeom>
          <a:solidFill>
            <a:srgbClr val="F3F2F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7" name="图片占位符 2"/>
          <p:cNvSpPr>
            <a:spLocks noGrp="1"/>
          </p:cNvSpPr>
          <p:nvPr>
            <p:ph type="pic" sz="quarter" idx="77"/>
          </p:nvPr>
        </p:nvSpPr>
        <p:spPr>
          <a:xfrm>
            <a:off x="4355162" y="1321918"/>
            <a:ext cx="3460507" cy="1746403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kumimoji="1" lang="zh-CN" altLang="en-US"/>
          </a:p>
        </p:txBody>
      </p:sp>
      <p:sp>
        <p:nvSpPr>
          <p:cNvPr id="89" name="图片占位符 2"/>
          <p:cNvSpPr>
            <a:spLocks noGrp="1"/>
          </p:cNvSpPr>
          <p:nvPr>
            <p:ph type="pic" sz="quarter" idx="79"/>
          </p:nvPr>
        </p:nvSpPr>
        <p:spPr>
          <a:xfrm>
            <a:off x="8141168" y="1304925"/>
            <a:ext cx="3460507" cy="176339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kumimoji="1" lang="zh-CN" altLang="en-US"/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id="{6A5CF640-65C7-4C65-8E5D-3C4E5B788417}"/>
              </a:ext>
            </a:extLst>
          </p:cNvPr>
          <p:cNvSpPr/>
          <p:nvPr/>
        </p:nvSpPr>
        <p:spPr>
          <a:xfrm>
            <a:off x="-2595443" y="187627"/>
            <a:ext cx="12653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#</a:t>
            </a:r>
            <a:r>
              <a:rPr lang="zh-CN" altLang="en-US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竞品颜色</a:t>
            </a:r>
            <a:endParaRPr lang="zh-CN" altLang="en-US" sz="1600" dirty="0"/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9F36BB82-A703-4E8B-81C5-1F2192D7363B}"/>
              </a:ext>
            </a:extLst>
          </p:cNvPr>
          <p:cNvSpPr/>
          <p:nvPr/>
        </p:nvSpPr>
        <p:spPr>
          <a:xfrm>
            <a:off x="12698804" y="422275"/>
            <a:ext cx="12653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#</a:t>
            </a:r>
            <a:r>
              <a:rPr lang="zh-CN" altLang="en-US" sz="1600" b="0" i="0" dirty="0">
                <a:solidFill>
                  <a:srgbClr val="415FFF"/>
                </a:solidFill>
                <a:latin typeface="vivo type CN简 Regular" panose="02000500000000000000" charset="-122"/>
                <a:ea typeface="vivo type CN简 Regular" panose="02000500000000000000" charset="-122"/>
                <a:cs typeface="vivo type CN简 Regular" panose="02000500000000000000" charset="-122"/>
              </a:rPr>
              <a:t>品牌颜色</a:t>
            </a:r>
            <a:endParaRPr lang="zh-CN" altLang="en-US" sz="1600" dirty="0"/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F4E2DABC-0A8D-4F48-A5B3-AD9DDC49CA3A}"/>
              </a:ext>
            </a:extLst>
          </p:cNvPr>
          <p:cNvSpPr txBox="1"/>
          <p:nvPr/>
        </p:nvSpPr>
        <p:spPr>
          <a:xfrm>
            <a:off x="-2354986" y="745116"/>
            <a:ext cx="782266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Apple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grpSp>
        <p:nvGrpSpPr>
          <p:cNvPr id="96" name="组 176">
            <a:extLst>
              <a:ext uri="{FF2B5EF4-FFF2-40B4-BE49-F238E27FC236}">
                <a16:creationId xmlns:a16="http://schemas.microsoft.com/office/drawing/2014/main" id="{4E25DD8F-7F9D-419C-AAC1-61616FE01034}"/>
              </a:ext>
            </a:extLst>
          </p:cNvPr>
          <p:cNvGrpSpPr/>
          <p:nvPr/>
        </p:nvGrpSpPr>
        <p:grpSpPr>
          <a:xfrm>
            <a:off x="-3386918" y="1009241"/>
            <a:ext cx="2795791" cy="348813"/>
            <a:chOff x="-5043485" y="1324983"/>
            <a:chExt cx="4785749" cy="538842"/>
          </a:xfrm>
        </p:grpSpPr>
        <p:sp>
          <p:nvSpPr>
            <p:cNvPr id="97" name="矩形 96">
              <a:extLst>
                <a:ext uri="{FF2B5EF4-FFF2-40B4-BE49-F238E27FC236}">
                  <a16:creationId xmlns:a16="http://schemas.microsoft.com/office/drawing/2014/main" id="{EF8CE8F5-975A-43FF-81B7-1342976ED0A6}"/>
                </a:ext>
              </a:extLst>
            </p:cNvPr>
            <p:cNvSpPr/>
            <p:nvPr userDrawn="1"/>
          </p:nvSpPr>
          <p:spPr>
            <a:xfrm>
              <a:off x="-3854817" y="1324983"/>
              <a:ext cx="1199028" cy="53884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98" name="矩形 97">
              <a:extLst>
                <a:ext uri="{FF2B5EF4-FFF2-40B4-BE49-F238E27FC236}">
                  <a16:creationId xmlns:a16="http://schemas.microsoft.com/office/drawing/2014/main" id="{9DF6FC70-27B8-4634-9E99-5231380574E4}"/>
                </a:ext>
              </a:extLst>
            </p:cNvPr>
            <p:cNvSpPr/>
            <p:nvPr userDrawn="1"/>
          </p:nvSpPr>
          <p:spPr>
            <a:xfrm>
              <a:off x="-2655789" y="1324983"/>
              <a:ext cx="1199028" cy="53884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99" name="矩形 98">
              <a:extLst>
                <a:ext uri="{FF2B5EF4-FFF2-40B4-BE49-F238E27FC236}">
                  <a16:creationId xmlns:a16="http://schemas.microsoft.com/office/drawing/2014/main" id="{D73533B1-45B5-4C61-9D57-489FC00BD8D8}"/>
                </a:ext>
              </a:extLst>
            </p:cNvPr>
            <p:cNvSpPr/>
            <p:nvPr userDrawn="1"/>
          </p:nvSpPr>
          <p:spPr>
            <a:xfrm>
              <a:off x="-5043485" y="1324983"/>
              <a:ext cx="1199028" cy="5388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B5D5DC67-0F39-4834-96A8-B2CF13D9E552}"/>
                </a:ext>
              </a:extLst>
            </p:cNvPr>
            <p:cNvSpPr/>
            <p:nvPr userDrawn="1"/>
          </p:nvSpPr>
          <p:spPr>
            <a:xfrm>
              <a:off x="-1456764" y="1324983"/>
              <a:ext cx="1199028" cy="538842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01" name="文本框 100">
            <a:extLst>
              <a:ext uri="{FF2B5EF4-FFF2-40B4-BE49-F238E27FC236}">
                <a16:creationId xmlns:a16="http://schemas.microsoft.com/office/drawing/2014/main" id="{400D481D-66AB-4FBB-AC37-F8FDB186E77B}"/>
              </a:ext>
            </a:extLst>
          </p:cNvPr>
          <p:cNvSpPr txBox="1"/>
          <p:nvPr/>
        </p:nvSpPr>
        <p:spPr>
          <a:xfrm>
            <a:off x="-2456774" y="1587829"/>
            <a:ext cx="985847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Samsung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grpSp>
        <p:nvGrpSpPr>
          <p:cNvPr id="102" name="组 183">
            <a:extLst>
              <a:ext uri="{FF2B5EF4-FFF2-40B4-BE49-F238E27FC236}">
                <a16:creationId xmlns:a16="http://schemas.microsoft.com/office/drawing/2014/main" id="{1C91BEF5-64A9-4096-BCBB-656EB40048F0}"/>
              </a:ext>
            </a:extLst>
          </p:cNvPr>
          <p:cNvGrpSpPr/>
          <p:nvPr/>
        </p:nvGrpSpPr>
        <p:grpSpPr>
          <a:xfrm>
            <a:off x="-3386918" y="1862479"/>
            <a:ext cx="2795791" cy="348813"/>
            <a:chOff x="16164196" y="17668285"/>
            <a:chExt cx="4785749" cy="486635"/>
          </a:xfrm>
        </p:grpSpPr>
        <p:sp>
          <p:nvSpPr>
            <p:cNvPr id="103" name="矩形 102">
              <a:extLst>
                <a:ext uri="{FF2B5EF4-FFF2-40B4-BE49-F238E27FC236}">
                  <a16:creationId xmlns:a16="http://schemas.microsoft.com/office/drawing/2014/main" id="{40201BBB-3EF8-471D-A100-761792947DF0}"/>
                </a:ext>
              </a:extLst>
            </p:cNvPr>
            <p:cNvSpPr/>
            <p:nvPr userDrawn="1"/>
          </p:nvSpPr>
          <p:spPr>
            <a:xfrm>
              <a:off x="17352864" y="17668285"/>
              <a:ext cx="1199028" cy="486635"/>
            </a:xfrm>
            <a:prstGeom prst="rect">
              <a:avLst/>
            </a:prstGeom>
            <a:solidFill>
              <a:srgbClr val="8C00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28" name="矩形 127">
              <a:extLst>
                <a:ext uri="{FF2B5EF4-FFF2-40B4-BE49-F238E27FC236}">
                  <a16:creationId xmlns:a16="http://schemas.microsoft.com/office/drawing/2014/main" id="{32E6A3A0-8CC1-475E-B8D6-02B6BBE4305E}"/>
                </a:ext>
              </a:extLst>
            </p:cNvPr>
            <p:cNvSpPr/>
            <p:nvPr userDrawn="1"/>
          </p:nvSpPr>
          <p:spPr>
            <a:xfrm>
              <a:off x="18551892" y="17668285"/>
              <a:ext cx="1199028" cy="486635"/>
            </a:xfrm>
            <a:prstGeom prst="rect">
              <a:avLst/>
            </a:prstGeom>
            <a:solidFill>
              <a:srgbClr val="783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29" name="矩形 128">
              <a:extLst>
                <a:ext uri="{FF2B5EF4-FFF2-40B4-BE49-F238E27FC236}">
                  <a16:creationId xmlns:a16="http://schemas.microsoft.com/office/drawing/2014/main" id="{9F18DB31-305A-4FA4-AE38-DCABE23C0173}"/>
                </a:ext>
              </a:extLst>
            </p:cNvPr>
            <p:cNvSpPr/>
            <p:nvPr userDrawn="1"/>
          </p:nvSpPr>
          <p:spPr>
            <a:xfrm>
              <a:off x="19750917" y="17668285"/>
              <a:ext cx="1199028" cy="486635"/>
            </a:xfrm>
            <a:prstGeom prst="rect">
              <a:avLst/>
            </a:prstGeom>
            <a:solidFill>
              <a:srgbClr val="6700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32" name="矩形 131">
              <a:extLst>
                <a:ext uri="{FF2B5EF4-FFF2-40B4-BE49-F238E27FC236}">
                  <a16:creationId xmlns:a16="http://schemas.microsoft.com/office/drawing/2014/main" id="{5199932F-7F1B-489F-9AC7-12BC18713920}"/>
                </a:ext>
              </a:extLst>
            </p:cNvPr>
            <p:cNvSpPr/>
            <p:nvPr userDrawn="1"/>
          </p:nvSpPr>
          <p:spPr>
            <a:xfrm>
              <a:off x="16164196" y="17668285"/>
              <a:ext cx="1199028" cy="486635"/>
            </a:xfrm>
            <a:prstGeom prst="rect">
              <a:avLst/>
            </a:prstGeom>
            <a:solidFill>
              <a:srgbClr val="8C6D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33" name="矩形 132">
            <a:extLst>
              <a:ext uri="{FF2B5EF4-FFF2-40B4-BE49-F238E27FC236}">
                <a16:creationId xmlns:a16="http://schemas.microsoft.com/office/drawing/2014/main" id="{D8D25B9E-26AC-4656-9644-3D27F480F28E}"/>
              </a:ext>
            </a:extLst>
          </p:cNvPr>
          <p:cNvSpPr/>
          <p:nvPr/>
        </p:nvSpPr>
        <p:spPr>
          <a:xfrm>
            <a:off x="-2692509" y="6189140"/>
            <a:ext cx="700461" cy="297517"/>
          </a:xfrm>
          <a:prstGeom prst="rect">
            <a:avLst/>
          </a:prstGeom>
          <a:solidFill>
            <a:srgbClr val="0033B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4" name="矩形 133">
            <a:extLst>
              <a:ext uri="{FF2B5EF4-FFF2-40B4-BE49-F238E27FC236}">
                <a16:creationId xmlns:a16="http://schemas.microsoft.com/office/drawing/2014/main" id="{1C680DED-FC42-4551-8869-57F04131CC92}"/>
              </a:ext>
            </a:extLst>
          </p:cNvPr>
          <p:cNvSpPr/>
          <p:nvPr/>
        </p:nvSpPr>
        <p:spPr>
          <a:xfrm>
            <a:off x="-3398069" y="6189140"/>
            <a:ext cx="705560" cy="297517"/>
          </a:xfrm>
          <a:prstGeom prst="rect">
            <a:avLst/>
          </a:prstGeom>
          <a:solidFill>
            <a:srgbClr val="0A00C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5" name="矩形 134">
            <a:extLst>
              <a:ext uri="{FF2B5EF4-FFF2-40B4-BE49-F238E27FC236}">
                <a16:creationId xmlns:a16="http://schemas.microsoft.com/office/drawing/2014/main" id="{04308477-A913-4BF6-88AC-157D06D7779C}"/>
              </a:ext>
            </a:extLst>
          </p:cNvPr>
          <p:cNvSpPr/>
          <p:nvPr/>
        </p:nvSpPr>
        <p:spPr>
          <a:xfrm>
            <a:off x="-1992048" y="6186830"/>
            <a:ext cx="700461" cy="297517"/>
          </a:xfrm>
          <a:prstGeom prst="rect">
            <a:avLst/>
          </a:prstGeom>
          <a:solidFill>
            <a:srgbClr val="01288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6" name="矩形 135">
            <a:extLst>
              <a:ext uri="{FF2B5EF4-FFF2-40B4-BE49-F238E27FC236}">
                <a16:creationId xmlns:a16="http://schemas.microsoft.com/office/drawing/2014/main" id="{54B9D2C4-1227-417C-B0F5-705DF1D63D13}"/>
              </a:ext>
            </a:extLst>
          </p:cNvPr>
          <p:cNvSpPr/>
          <p:nvPr/>
        </p:nvSpPr>
        <p:spPr>
          <a:xfrm>
            <a:off x="-1291588" y="6186830"/>
            <a:ext cx="700461" cy="297517"/>
          </a:xfrm>
          <a:prstGeom prst="rect">
            <a:avLst/>
          </a:prstGeom>
          <a:solidFill>
            <a:srgbClr val="00095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7" name="文本框 136">
            <a:extLst>
              <a:ext uri="{FF2B5EF4-FFF2-40B4-BE49-F238E27FC236}">
                <a16:creationId xmlns:a16="http://schemas.microsoft.com/office/drawing/2014/main" id="{5194619F-F8A3-4B4E-927E-64769D64EE4A}"/>
              </a:ext>
            </a:extLst>
          </p:cNvPr>
          <p:cNvSpPr txBox="1"/>
          <p:nvPr/>
        </p:nvSpPr>
        <p:spPr>
          <a:xfrm>
            <a:off x="-2451159" y="5860568"/>
            <a:ext cx="974626" cy="2359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其他品牌颜色</a:t>
            </a:r>
          </a:p>
        </p:txBody>
      </p:sp>
      <p:grpSp>
        <p:nvGrpSpPr>
          <p:cNvPr id="138" name="组 209">
            <a:extLst>
              <a:ext uri="{FF2B5EF4-FFF2-40B4-BE49-F238E27FC236}">
                <a16:creationId xmlns:a16="http://schemas.microsoft.com/office/drawing/2014/main" id="{FB46530F-CCB7-4E10-B6AD-AC9A283489CA}"/>
              </a:ext>
            </a:extLst>
          </p:cNvPr>
          <p:cNvGrpSpPr/>
          <p:nvPr/>
        </p:nvGrpSpPr>
        <p:grpSpPr>
          <a:xfrm>
            <a:off x="-3398070" y="4458239"/>
            <a:ext cx="2806943" cy="351124"/>
            <a:chOff x="-3429000" y="9944467"/>
            <a:chExt cx="3171264" cy="702248"/>
          </a:xfrm>
        </p:grpSpPr>
        <p:sp>
          <p:nvSpPr>
            <p:cNvPr id="139" name="矩形 138">
              <a:extLst>
                <a:ext uri="{FF2B5EF4-FFF2-40B4-BE49-F238E27FC236}">
                  <a16:creationId xmlns:a16="http://schemas.microsoft.com/office/drawing/2014/main" id="{0D7E2F19-5C0E-43E0-AA4C-3689AF62E24B}"/>
                </a:ext>
              </a:extLst>
            </p:cNvPr>
            <p:cNvSpPr/>
            <p:nvPr userDrawn="1"/>
          </p:nvSpPr>
          <p:spPr>
            <a:xfrm>
              <a:off x="-2631863" y="9949089"/>
              <a:ext cx="791376" cy="697626"/>
            </a:xfrm>
            <a:prstGeom prst="rect">
              <a:avLst/>
            </a:prstGeom>
            <a:solidFill>
              <a:srgbClr val="FF59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40" name="矩形 139">
              <a:extLst>
                <a:ext uri="{FF2B5EF4-FFF2-40B4-BE49-F238E27FC236}">
                  <a16:creationId xmlns:a16="http://schemas.microsoft.com/office/drawing/2014/main" id="{CACFF86B-E028-49DA-85E9-4BAC9242E9F5}"/>
                </a:ext>
              </a:extLst>
            </p:cNvPr>
            <p:cNvSpPr/>
            <p:nvPr userDrawn="1"/>
          </p:nvSpPr>
          <p:spPr>
            <a:xfrm>
              <a:off x="-3429000" y="9949089"/>
              <a:ext cx="797137" cy="697626"/>
            </a:xfrm>
            <a:prstGeom prst="rect">
              <a:avLst/>
            </a:prstGeom>
            <a:solidFill>
              <a:srgbClr val="FFA31E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41" name="矩形 140">
              <a:extLst>
                <a:ext uri="{FF2B5EF4-FFF2-40B4-BE49-F238E27FC236}">
                  <a16:creationId xmlns:a16="http://schemas.microsoft.com/office/drawing/2014/main" id="{B68B12A8-88B7-48F5-A15B-2DED078853EF}"/>
                </a:ext>
              </a:extLst>
            </p:cNvPr>
            <p:cNvSpPr/>
            <p:nvPr userDrawn="1"/>
          </p:nvSpPr>
          <p:spPr>
            <a:xfrm>
              <a:off x="-1840486" y="9944467"/>
              <a:ext cx="791376" cy="697626"/>
            </a:xfrm>
            <a:prstGeom prst="rect">
              <a:avLst/>
            </a:prstGeom>
            <a:solidFill>
              <a:srgbClr val="DE4F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42" name="矩形 141">
              <a:extLst>
                <a:ext uri="{FF2B5EF4-FFF2-40B4-BE49-F238E27FC236}">
                  <a16:creationId xmlns:a16="http://schemas.microsoft.com/office/drawing/2014/main" id="{312B5EBF-80DA-4697-B4B3-6C7C4CCC7A7A}"/>
                </a:ext>
              </a:extLst>
            </p:cNvPr>
            <p:cNvSpPr/>
            <p:nvPr userDrawn="1"/>
          </p:nvSpPr>
          <p:spPr>
            <a:xfrm>
              <a:off x="-1049112" y="9944467"/>
              <a:ext cx="791376" cy="697626"/>
            </a:xfrm>
            <a:prstGeom prst="rect">
              <a:avLst/>
            </a:prstGeom>
            <a:solidFill>
              <a:srgbClr val="C646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43" name="文本框 142">
            <a:extLst>
              <a:ext uri="{FF2B5EF4-FFF2-40B4-BE49-F238E27FC236}">
                <a16:creationId xmlns:a16="http://schemas.microsoft.com/office/drawing/2014/main" id="{B17DB659-7AC7-4175-9FA2-9F3A54615E8B}"/>
              </a:ext>
            </a:extLst>
          </p:cNvPr>
          <p:cNvSpPr txBox="1"/>
          <p:nvPr/>
        </p:nvSpPr>
        <p:spPr>
          <a:xfrm>
            <a:off x="-2387041" y="4185714"/>
            <a:ext cx="846387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Xiaomi 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sp>
        <p:nvSpPr>
          <p:cNvPr id="144" name="矩形 143">
            <a:extLst>
              <a:ext uri="{FF2B5EF4-FFF2-40B4-BE49-F238E27FC236}">
                <a16:creationId xmlns:a16="http://schemas.microsoft.com/office/drawing/2014/main" id="{CF06A1CC-A671-4379-9C35-F9357E4AA258}"/>
              </a:ext>
            </a:extLst>
          </p:cNvPr>
          <p:cNvSpPr/>
          <p:nvPr/>
        </p:nvSpPr>
        <p:spPr>
          <a:xfrm>
            <a:off x="-2692509" y="5337669"/>
            <a:ext cx="700461" cy="297517"/>
          </a:xfrm>
          <a:prstGeom prst="rect">
            <a:avLst/>
          </a:prstGeom>
          <a:solidFill>
            <a:srgbClr val="348DF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5" name="矩形 144">
            <a:extLst>
              <a:ext uri="{FF2B5EF4-FFF2-40B4-BE49-F238E27FC236}">
                <a16:creationId xmlns:a16="http://schemas.microsoft.com/office/drawing/2014/main" id="{6158DF03-357F-47B8-89FD-42032C895B94}"/>
              </a:ext>
            </a:extLst>
          </p:cNvPr>
          <p:cNvSpPr/>
          <p:nvPr/>
        </p:nvSpPr>
        <p:spPr>
          <a:xfrm>
            <a:off x="-3398069" y="5337669"/>
            <a:ext cx="705560" cy="297517"/>
          </a:xfrm>
          <a:prstGeom prst="rect">
            <a:avLst/>
          </a:prstGeom>
          <a:solidFill>
            <a:srgbClr val="0FFBF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6" name="矩形 145">
            <a:extLst>
              <a:ext uri="{FF2B5EF4-FFF2-40B4-BE49-F238E27FC236}">
                <a16:creationId xmlns:a16="http://schemas.microsoft.com/office/drawing/2014/main" id="{1D0F52F3-DEDD-4FA3-9C99-1DDEC430C5E2}"/>
              </a:ext>
            </a:extLst>
          </p:cNvPr>
          <p:cNvSpPr/>
          <p:nvPr/>
        </p:nvSpPr>
        <p:spPr>
          <a:xfrm>
            <a:off x="-1992048" y="5335358"/>
            <a:ext cx="700461" cy="297517"/>
          </a:xfrm>
          <a:prstGeom prst="rect">
            <a:avLst/>
          </a:prstGeom>
          <a:solidFill>
            <a:srgbClr val="705EE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7" name="矩形 146">
            <a:extLst>
              <a:ext uri="{FF2B5EF4-FFF2-40B4-BE49-F238E27FC236}">
                <a16:creationId xmlns:a16="http://schemas.microsoft.com/office/drawing/2014/main" id="{B9539138-7B5D-4CA6-9734-37B09641C1BF}"/>
              </a:ext>
            </a:extLst>
          </p:cNvPr>
          <p:cNvSpPr/>
          <p:nvPr/>
        </p:nvSpPr>
        <p:spPr>
          <a:xfrm>
            <a:off x="-1291588" y="5335358"/>
            <a:ext cx="700461" cy="297517"/>
          </a:xfrm>
          <a:prstGeom prst="rect">
            <a:avLst/>
          </a:prstGeom>
          <a:solidFill>
            <a:srgbClr val="A837D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8" name="文本框 147">
            <a:extLst>
              <a:ext uri="{FF2B5EF4-FFF2-40B4-BE49-F238E27FC236}">
                <a16:creationId xmlns:a16="http://schemas.microsoft.com/office/drawing/2014/main" id="{C17945AF-09E6-47E4-8057-FF01137B860E}"/>
              </a:ext>
            </a:extLst>
          </p:cNvPr>
          <p:cNvSpPr txBox="1"/>
          <p:nvPr/>
        </p:nvSpPr>
        <p:spPr>
          <a:xfrm>
            <a:off x="-2371009" y="5037185"/>
            <a:ext cx="814325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Honor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sp>
        <p:nvSpPr>
          <p:cNvPr id="149" name="矩形 148">
            <a:extLst>
              <a:ext uri="{FF2B5EF4-FFF2-40B4-BE49-F238E27FC236}">
                <a16:creationId xmlns:a16="http://schemas.microsoft.com/office/drawing/2014/main" id="{F247A5F7-76FC-4971-9474-77D7ED6D227F}"/>
              </a:ext>
            </a:extLst>
          </p:cNvPr>
          <p:cNvSpPr/>
          <p:nvPr/>
        </p:nvSpPr>
        <p:spPr>
          <a:xfrm>
            <a:off x="12494948" y="1401939"/>
            <a:ext cx="1673075" cy="297517"/>
          </a:xfrm>
          <a:prstGeom prst="rect">
            <a:avLst/>
          </a:prstGeom>
          <a:solidFill>
            <a:srgbClr val="00C9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0" name="矩形 149">
            <a:extLst>
              <a:ext uri="{FF2B5EF4-FFF2-40B4-BE49-F238E27FC236}">
                <a16:creationId xmlns:a16="http://schemas.microsoft.com/office/drawing/2014/main" id="{E09711ED-7039-41D9-9BAF-301656F250F8}"/>
              </a:ext>
            </a:extLst>
          </p:cNvPr>
          <p:cNvSpPr/>
          <p:nvPr/>
        </p:nvSpPr>
        <p:spPr>
          <a:xfrm>
            <a:off x="12494948" y="1827004"/>
            <a:ext cx="1673075" cy="297517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1" name="矩形 150">
            <a:extLst>
              <a:ext uri="{FF2B5EF4-FFF2-40B4-BE49-F238E27FC236}">
                <a16:creationId xmlns:a16="http://schemas.microsoft.com/office/drawing/2014/main" id="{4861F3DC-522D-49DA-A70A-6F4551489E6F}"/>
              </a:ext>
            </a:extLst>
          </p:cNvPr>
          <p:cNvSpPr/>
          <p:nvPr/>
        </p:nvSpPr>
        <p:spPr>
          <a:xfrm>
            <a:off x="12494948" y="2245700"/>
            <a:ext cx="1673075" cy="297517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2" name="矩形 151">
            <a:extLst>
              <a:ext uri="{FF2B5EF4-FFF2-40B4-BE49-F238E27FC236}">
                <a16:creationId xmlns:a16="http://schemas.microsoft.com/office/drawing/2014/main" id="{1C68C5FE-E10B-4E3A-AEFD-0A794CF8E41C}"/>
              </a:ext>
            </a:extLst>
          </p:cNvPr>
          <p:cNvSpPr/>
          <p:nvPr/>
        </p:nvSpPr>
        <p:spPr>
          <a:xfrm>
            <a:off x="12494948" y="2664397"/>
            <a:ext cx="1673075" cy="297517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3" name="矩形 152">
            <a:extLst>
              <a:ext uri="{FF2B5EF4-FFF2-40B4-BE49-F238E27FC236}">
                <a16:creationId xmlns:a16="http://schemas.microsoft.com/office/drawing/2014/main" id="{E07B87BC-F314-432A-B4B5-635FDC4C9BE1}"/>
              </a:ext>
            </a:extLst>
          </p:cNvPr>
          <p:cNvSpPr/>
          <p:nvPr/>
        </p:nvSpPr>
        <p:spPr>
          <a:xfrm>
            <a:off x="12494948" y="3086546"/>
            <a:ext cx="1673075" cy="297517"/>
          </a:xfrm>
          <a:prstGeom prst="rect">
            <a:avLst/>
          </a:prstGeom>
          <a:solidFill>
            <a:srgbClr val="F0B51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4" name="矩形 153">
            <a:extLst>
              <a:ext uri="{FF2B5EF4-FFF2-40B4-BE49-F238E27FC236}">
                <a16:creationId xmlns:a16="http://schemas.microsoft.com/office/drawing/2014/main" id="{49ED82D3-4B6F-4104-B477-6CD9C50F465E}"/>
              </a:ext>
            </a:extLst>
          </p:cNvPr>
          <p:cNvSpPr/>
          <p:nvPr/>
        </p:nvSpPr>
        <p:spPr>
          <a:xfrm>
            <a:off x="12494948" y="3488918"/>
            <a:ext cx="1673075" cy="297517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5" name="文本框 154">
            <a:extLst>
              <a:ext uri="{FF2B5EF4-FFF2-40B4-BE49-F238E27FC236}">
                <a16:creationId xmlns:a16="http://schemas.microsoft.com/office/drawing/2014/main" id="{85596064-67E5-4973-96B9-0DE045FDFB60}"/>
              </a:ext>
            </a:extLst>
          </p:cNvPr>
          <p:cNvSpPr txBox="1"/>
          <p:nvPr/>
        </p:nvSpPr>
        <p:spPr>
          <a:xfrm>
            <a:off x="12619797" y="3522997"/>
            <a:ext cx="1440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vivo</a:t>
            </a:r>
            <a:r>
              <a:rPr kumimoji="1" lang="zh-CN" altLang="en-US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 </a:t>
            </a:r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NEX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56" name="文本框 155">
            <a:extLst>
              <a:ext uri="{FF2B5EF4-FFF2-40B4-BE49-F238E27FC236}">
                <a16:creationId xmlns:a16="http://schemas.microsoft.com/office/drawing/2014/main" id="{2AC999B5-E59A-44D7-A6B5-66C8CD8E9D51}"/>
              </a:ext>
            </a:extLst>
          </p:cNvPr>
          <p:cNvSpPr txBox="1"/>
          <p:nvPr/>
        </p:nvSpPr>
        <p:spPr>
          <a:xfrm>
            <a:off x="12653667" y="3111825"/>
            <a:ext cx="1407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vivo</a:t>
            </a:r>
            <a:r>
              <a:rPr kumimoji="1" lang="zh-CN" altLang="en-US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 </a:t>
            </a:r>
            <a:r>
              <a:rPr kumimoji="1" lang="en-US" altLang="zh-CN" sz="1400" b="0" i="0" dirty="0" err="1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iQOO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grpSp>
        <p:nvGrpSpPr>
          <p:cNvPr id="157" name="组 65">
            <a:extLst>
              <a:ext uri="{FF2B5EF4-FFF2-40B4-BE49-F238E27FC236}">
                <a16:creationId xmlns:a16="http://schemas.microsoft.com/office/drawing/2014/main" id="{6F9C77D8-EFD4-4D34-84D9-C2F929561E6A}"/>
              </a:ext>
            </a:extLst>
          </p:cNvPr>
          <p:cNvGrpSpPr/>
          <p:nvPr/>
        </p:nvGrpSpPr>
        <p:grpSpPr>
          <a:xfrm>
            <a:off x="-3400879" y="2739059"/>
            <a:ext cx="2809752" cy="348813"/>
            <a:chOff x="5058585" y="17714855"/>
            <a:chExt cx="4833751" cy="515167"/>
          </a:xfrm>
        </p:grpSpPr>
        <p:sp>
          <p:nvSpPr>
            <p:cNvPr id="158" name="矩形 157">
              <a:extLst>
                <a:ext uri="{FF2B5EF4-FFF2-40B4-BE49-F238E27FC236}">
                  <a16:creationId xmlns:a16="http://schemas.microsoft.com/office/drawing/2014/main" id="{ECB3C325-A1D3-497D-B737-F756C40B1FC3}"/>
                </a:ext>
              </a:extLst>
            </p:cNvPr>
            <p:cNvSpPr/>
            <p:nvPr userDrawn="1"/>
          </p:nvSpPr>
          <p:spPr>
            <a:xfrm>
              <a:off x="7494283" y="17714855"/>
              <a:ext cx="1199027" cy="515167"/>
            </a:xfrm>
            <a:prstGeom prst="rect">
              <a:avLst/>
            </a:prstGeom>
            <a:solidFill>
              <a:srgbClr val="00394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59" name="矩形 158">
              <a:extLst>
                <a:ext uri="{FF2B5EF4-FFF2-40B4-BE49-F238E27FC236}">
                  <a16:creationId xmlns:a16="http://schemas.microsoft.com/office/drawing/2014/main" id="{E583370B-7C67-4A6E-B4F3-1EE1C8A07E1F}"/>
                </a:ext>
              </a:extLst>
            </p:cNvPr>
            <p:cNvSpPr/>
            <p:nvPr userDrawn="1"/>
          </p:nvSpPr>
          <p:spPr>
            <a:xfrm>
              <a:off x="5058585" y="17714855"/>
              <a:ext cx="1215431" cy="515167"/>
            </a:xfrm>
            <a:prstGeom prst="rect">
              <a:avLst/>
            </a:prstGeom>
            <a:solidFill>
              <a:srgbClr val="00C87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60" name="矩形 159">
              <a:extLst>
                <a:ext uri="{FF2B5EF4-FFF2-40B4-BE49-F238E27FC236}">
                  <a16:creationId xmlns:a16="http://schemas.microsoft.com/office/drawing/2014/main" id="{2E98EC71-52DE-4FF5-ADD3-A44410871020}"/>
                </a:ext>
              </a:extLst>
            </p:cNvPr>
            <p:cNvSpPr/>
            <p:nvPr userDrawn="1"/>
          </p:nvSpPr>
          <p:spPr>
            <a:xfrm>
              <a:off x="8693309" y="17714855"/>
              <a:ext cx="1199027" cy="515167"/>
            </a:xfrm>
            <a:prstGeom prst="rect">
              <a:avLst/>
            </a:prstGeom>
            <a:solidFill>
              <a:srgbClr val="0070C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61" name="矩形 160">
              <a:extLst>
                <a:ext uri="{FF2B5EF4-FFF2-40B4-BE49-F238E27FC236}">
                  <a16:creationId xmlns:a16="http://schemas.microsoft.com/office/drawing/2014/main" id="{066D3FE1-0F14-4D91-B4BC-1EBBB47C8268}"/>
                </a:ext>
              </a:extLst>
            </p:cNvPr>
            <p:cNvSpPr/>
            <p:nvPr userDrawn="1"/>
          </p:nvSpPr>
          <p:spPr>
            <a:xfrm>
              <a:off x="6267324" y="17714855"/>
              <a:ext cx="1215431" cy="515167"/>
            </a:xfrm>
            <a:prstGeom prst="rect">
              <a:avLst/>
            </a:prstGeom>
            <a:solidFill>
              <a:srgbClr val="66DECD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62" name="文本框 161">
            <a:extLst>
              <a:ext uri="{FF2B5EF4-FFF2-40B4-BE49-F238E27FC236}">
                <a16:creationId xmlns:a16="http://schemas.microsoft.com/office/drawing/2014/main" id="{99054DAB-D9C2-499B-8A81-1297D4DD144F}"/>
              </a:ext>
            </a:extLst>
          </p:cNvPr>
          <p:cNvSpPr txBox="1"/>
          <p:nvPr/>
        </p:nvSpPr>
        <p:spPr>
          <a:xfrm>
            <a:off x="-2350175" y="2455919"/>
            <a:ext cx="772648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 err="1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Oppo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grpSp>
        <p:nvGrpSpPr>
          <p:cNvPr id="163" name="组 88">
            <a:extLst>
              <a:ext uri="{FF2B5EF4-FFF2-40B4-BE49-F238E27FC236}">
                <a16:creationId xmlns:a16="http://schemas.microsoft.com/office/drawing/2014/main" id="{255ED48A-89AA-4494-BCFF-F89157F826A8}"/>
              </a:ext>
            </a:extLst>
          </p:cNvPr>
          <p:cNvGrpSpPr/>
          <p:nvPr/>
        </p:nvGrpSpPr>
        <p:grpSpPr>
          <a:xfrm>
            <a:off x="-3388739" y="3603967"/>
            <a:ext cx="2797612" cy="348813"/>
            <a:chOff x="10651243" y="17726064"/>
            <a:chExt cx="4775839" cy="526796"/>
          </a:xfrm>
        </p:grpSpPr>
        <p:sp>
          <p:nvSpPr>
            <p:cNvPr id="164" name="矩形 163">
              <a:extLst>
                <a:ext uri="{FF2B5EF4-FFF2-40B4-BE49-F238E27FC236}">
                  <a16:creationId xmlns:a16="http://schemas.microsoft.com/office/drawing/2014/main" id="{F2416C5B-B26A-4B83-A0ED-AC176D58D993}"/>
                </a:ext>
              </a:extLst>
            </p:cNvPr>
            <p:cNvSpPr/>
            <p:nvPr userDrawn="1"/>
          </p:nvSpPr>
          <p:spPr>
            <a:xfrm>
              <a:off x="14228056" y="17726064"/>
              <a:ext cx="1199026" cy="526796"/>
            </a:xfrm>
            <a:prstGeom prst="rect">
              <a:avLst/>
            </a:prstGeom>
            <a:solidFill>
              <a:srgbClr val="FF757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65" name="矩形 164">
              <a:extLst>
                <a:ext uri="{FF2B5EF4-FFF2-40B4-BE49-F238E27FC236}">
                  <a16:creationId xmlns:a16="http://schemas.microsoft.com/office/drawing/2014/main" id="{63F32759-FE0E-4CAD-A5D5-220836B3C641}"/>
                </a:ext>
              </a:extLst>
            </p:cNvPr>
            <p:cNvSpPr/>
            <p:nvPr userDrawn="1"/>
          </p:nvSpPr>
          <p:spPr>
            <a:xfrm>
              <a:off x="11850271" y="17726064"/>
              <a:ext cx="1199026" cy="526796"/>
            </a:xfrm>
            <a:prstGeom prst="rect">
              <a:avLst/>
            </a:prstGeom>
            <a:solidFill>
              <a:srgbClr val="7A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66" name="矩形 165">
              <a:extLst>
                <a:ext uri="{FF2B5EF4-FFF2-40B4-BE49-F238E27FC236}">
                  <a16:creationId xmlns:a16="http://schemas.microsoft.com/office/drawing/2014/main" id="{BF5DBB36-7DBB-4728-94FF-8A34B966F394}"/>
                </a:ext>
              </a:extLst>
            </p:cNvPr>
            <p:cNvSpPr/>
            <p:nvPr userDrawn="1"/>
          </p:nvSpPr>
          <p:spPr>
            <a:xfrm>
              <a:off x="10651243" y="17726064"/>
              <a:ext cx="1199026" cy="526796"/>
            </a:xfrm>
            <a:prstGeom prst="rect">
              <a:avLst/>
            </a:prstGeom>
            <a:solidFill>
              <a:srgbClr val="FF3219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67" name="矩形 166">
              <a:extLst>
                <a:ext uri="{FF2B5EF4-FFF2-40B4-BE49-F238E27FC236}">
                  <a16:creationId xmlns:a16="http://schemas.microsoft.com/office/drawing/2014/main" id="{7AB8E82A-2B9B-4EC8-AA41-FC724F24BF31}"/>
                </a:ext>
              </a:extLst>
            </p:cNvPr>
            <p:cNvSpPr/>
            <p:nvPr userDrawn="1"/>
          </p:nvSpPr>
          <p:spPr>
            <a:xfrm>
              <a:off x="13035753" y="17726064"/>
              <a:ext cx="1199026" cy="526796"/>
            </a:xfrm>
            <a:prstGeom prst="rect">
              <a:avLst/>
            </a:prstGeom>
            <a:solidFill>
              <a:srgbClr val="36121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68" name="文本框 167">
            <a:extLst>
              <a:ext uri="{FF2B5EF4-FFF2-40B4-BE49-F238E27FC236}">
                <a16:creationId xmlns:a16="http://schemas.microsoft.com/office/drawing/2014/main" id="{43D4F633-EBB8-47C9-96BA-F06CEC404D72}"/>
              </a:ext>
            </a:extLst>
          </p:cNvPr>
          <p:cNvSpPr txBox="1"/>
          <p:nvPr/>
        </p:nvSpPr>
        <p:spPr>
          <a:xfrm>
            <a:off x="-2403072" y="3324009"/>
            <a:ext cx="878446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Huawei</a:t>
            </a:r>
            <a:r>
              <a: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sp>
        <p:nvSpPr>
          <p:cNvPr id="169" name="文本框 168">
            <a:extLst>
              <a:ext uri="{FF2B5EF4-FFF2-40B4-BE49-F238E27FC236}">
                <a16:creationId xmlns:a16="http://schemas.microsoft.com/office/drawing/2014/main" id="{FA5786B7-CA2B-471F-A1F9-3C4684999904}"/>
              </a:ext>
            </a:extLst>
          </p:cNvPr>
          <p:cNvSpPr txBox="1"/>
          <p:nvPr/>
        </p:nvSpPr>
        <p:spPr>
          <a:xfrm>
            <a:off x="-2663134" y="3673193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P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70" name="文本框 169">
            <a:extLst>
              <a:ext uri="{FF2B5EF4-FFF2-40B4-BE49-F238E27FC236}">
                <a16:creationId xmlns:a16="http://schemas.microsoft.com/office/drawing/2014/main" id="{1F0F83EC-7862-4F4C-89F5-01C237B368AD}"/>
              </a:ext>
            </a:extLst>
          </p:cNvPr>
          <p:cNvSpPr txBox="1"/>
          <p:nvPr/>
        </p:nvSpPr>
        <p:spPr>
          <a:xfrm>
            <a:off x="-1954176" y="3667432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Mate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71" name="文本框 170">
            <a:extLst>
              <a:ext uri="{FF2B5EF4-FFF2-40B4-BE49-F238E27FC236}">
                <a16:creationId xmlns:a16="http://schemas.microsoft.com/office/drawing/2014/main" id="{19926769-8443-418E-BE4C-D1848054D54C}"/>
              </a:ext>
            </a:extLst>
          </p:cNvPr>
          <p:cNvSpPr txBox="1"/>
          <p:nvPr/>
        </p:nvSpPr>
        <p:spPr>
          <a:xfrm>
            <a:off x="-1293545" y="3668248"/>
            <a:ext cx="702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Nova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72" name="文本框 171">
            <a:extLst>
              <a:ext uri="{FF2B5EF4-FFF2-40B4-BE49-F238E27FC236}">
                <a16:creationId xmlns:a16="http://schemas.microsoft.com/office/drawing/2014/main" id="{6F55450C-EEA6-4B39-BCA5-C2D700AD12E6}"/>
              </a:ext>
            </a:extLst>
          </p:cNvPr>
          <p:cNvSpPr txBox="1"/>
          <p:nvPr/>
        </p:nvSpPr>
        <p:spPr>
          <a:xfrm>
            <a:off x="-1263986" y="2800229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R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73" name="文本框 172">
            <a:extLst>
              <a:ext uri="{FF2B5EF4-FFF2-40B4-BE49-F238E27FC236}">
                <a16:creationId xmlns:a16="http://schemas.microsoft.com/office/drawing/2014/main" id="{F9715CAC-ECD4-43B5-9F98-E0C08A981CFD}"/>
              </a:ext>
            </a:extLst>
          </p:cNvPr>
          <p:cNvSpPr txBox="1"/>
          <p:nvPr/>
        </p:nvSpPr>
        <p:spPr>
          <a:xfrm>
            <a:off x="-1991764" y="2829531"/>
            <a:ext cx="7103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Find X</a:t>
            </a:r>
          </a:p>
          <a:p>
            <a:pPr algn="ctr"/>
            <a:endParaRPr kumimoji="1" lang="zh-CN" altLang="en-US" sz="9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74" name="文本框 173">
            <a:extLst>
              <a:ext uri="{FF2B5EF4-FFF2-40B4-BE49-F238E27FC236}">
                <a16:creationId xmlns:a16="http://schemas.microsoft.com/office/drawing/2014/main" id="{7603D823-A65B-40BF-AE69-13AE52BB6D1B}"/>
              </a:ext>
            </a:extLst>
          </p:cNvPr>
          <p:cNvSpPr txBox="1"/>
          <p:nvPr/>
        </p:nvSpPr>
        <p:spPr>
          <a:xfrm>
            <a:off x="-2663935" y="2807423"/>
            <a:ext cx="64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0" i="0" dirty="0">
                <a:solidFill>
                  <a:schemeClr val="bg1"/>
                </a:solidFill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</a:rPr>
              <a:t>K</a:t>
            </a:r>
            <a:endParaRPr kumimoji="1" lang="zh-CN" altLang="en-US" sz="1000" b="0" i="0" dirty="0">
              <a:solidFill>
                <a:schemeClr val="bg1"/>
              </a:solidFill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</a:endParaRPr>
          </a:p>
        </p:txBody>
      </p:sp>
      <p:sp>
        <p:nvSpPr>
          <p:cNvPr id="175" name="文本框 174">
            <a:extLst>
              <a:ext uri="{FF2B5EF4-FFF2-40B4-BE49-F238E27FC236}">
                <a16:creationId xmlns:a16="http://schemas.microsoft.com/office/drawing/2014/main" id="{EDBC3312-4626-4019-A478-36979F3E745E}"/>
              </a:ext>
            </a:extLst>
          </p:cNvPr>
          <p:cNvSpPr txBox="1"/>
          <p:nvPr/>
        </p:nvSpPr>
        <p:spPr>
          <a:xfrm>
            <a:off x="12250725" y="924379"/>
            <a:ext cx="2208397" cy="2359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vivo</a:t>
            </a: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 </a:t>
            </a:r>
            <a:r>
              <a:rPr kumimoji="0" lang="en-US" altLang="zh-CN" sz="1200" b="0" i="0" u="none" strike="noStrike" cap="none" spc="0" normalizeH="0" baseline="0" dirty="0">
                <a:ln>
                  <a:noFill/>
                </a:ln>
                <a:solidFill>
                  <a:srgbClr val="415FFF"/>
                </a:solidFill>
                <a:effectLst/>
                <a:uFillTx/>
                <a:latin typeface="vivo type CN简 Light" panose="02000400000000000000" pitchFamily="50" charset="-122"/>
                <a:ea typeface="vivo type CN简 Light" panose="02000400000000000000" pitchFamily="50" charset="-122"/>
                <a:cs typeface="vivo type CNS" charset="-122"/>
                <a:sym typeface="Helvetica Neue"/>
              </a:rPr>
              <a:t>Color</a:t>
            </a:r>
            <a:endParaRPr kumimoji="0" lang="zh-CN" altLang="en-US" sz="1200" b="0" i="0" u="none" strike="noStrike" cap="none" spc="0" normalizeH="0" baseline="0" dirty="0">
              <a:ln>
                <a:noFill/>
              </a:ln>
              <a:solidFill>
                <a:srgbClr val="415FFF"/>
              </a:solidFill>
              <a:effectLst/>
              <a:uFillTx/>
              <a:latin typeface="vivo type CN简 Light" panose="02000400000000000000" pitchFamily="50" charset="-122"/>
              <a:ea typeface="vivo type CN简 Light" panose="02000400000000000000" pitchFamily="50" charset="-122"/>
              <a:cs typeface="vivo type CNS" charset="-122"/>
              <a:sym typeface="Helvetica Neue"/>
            </a:endParaRPr>
          </a:p>
        </p:txBody>
      </p:sp>
      <p:sp>
        <p:nvSpPr>
          <p:cNvPr id="83" name="内容占位符 4"/>
          <p:cNvSpPr>
            <a:spLocks noGrp="1"/>
          </p:cNvSpPr>
          <p:nvPr>
            <p:ph sz="quarter" idx="81"/>
          </p:nvPr>
        </p:nvSpPr>
        <p:spPr>
          <a:xfrm>
            <a:off x="770578" y="3211265"/>
            <a:ext cx="3057662" cy="3093283"/>
          </a:xfrm>
        </p:spPr>
        <p:txBody>
          <a:bodyPr>
            <a:normAutofit/>
          </a:bodyPr>
          <a:lstStyle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1pPr>
            <a:lvl2pPr marL="351632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2pPr>
            <a:lvl3pPr marL="483394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3pPr>
            <a:lvl4pPr marL="621507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4pPr>
            <a:lvl5pPr marL="2000159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</p:txBody>
      </p:sp>
      <p:sp>
        <p:nvSpPr>
          <p:cNvPr id="84" name="内容占位符 4"/>
          <p:cNvSpPr>
            <a:spLocks noGrp="1"/>
          </p:cNvSpPr>
          <p:nvPr>
            <p:ph sz="quarter" idx="82"/>
          </p:nvPr>
        </p:nvSpPr>
        <p:spPr>
          <a:xfrm>
            <a:off x="4556585" y="3211265"/>
            <a:ext cx="3057662" cy="3093283"/>
          </a:xfrm>
        </p:spPr>
        <p:txBody>
          <a:bodyPr>
            <a:normAutofit/>
          </a:bodyPr>
          <a:lstStyle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1pPr>
            <a:lvl2pPr marL="351632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2pPr>
            <a:lvl3pPr marL="483394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3pPr>
            <a:lvl4pPr marL="621507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4pPr>
            <a:lvl5pPr marL="2000159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</p:txBody>
      </p:sp>
      <p:sp>
        <p:nvSpPr>
          <p:cNvPr id="85" name="内容占位符 4"/>
          <p:cNvSpPr>
            <a:spLocks noGrp="1"/>
          </p:cNvSpPr>
          <p:nvPr>
            <p:ph sz="quarter" idx="83"/>
          </p:nvPr>
        </p:nvSpPr>
        <p:spPr>
          <a:xfrm>
            <a:off x="8342591" y="3211265"/>
            <a:ext cx="3057662" cy="3093283"/>
          </a:xfrm>
        </p:spPr>
        <p:txBody>
          <a:bodyPr>
            <a:normAutofit/>
          </a:bodyPr>
          <a:lstStyle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1pPr>
            <a:lvl2pPr marL="351632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2pPr>
            <a:lvl3pPr marL="483394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3pPr>
            <a:lvl4pPr marL="621507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4pPr>
            <a:lvl5pPr marL="2000159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</p:txBody>
      </p:sp>
      <p:pic>
        <p:nvPicPr>
          <p:cNvPr id="71" name="图片 7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5745" y="317694"/>
            <a:ext cx="979635" cy="257702"/>
          </a:xfrm>
          <a:prstGeom prst="rect">
            <a:avLst/>
          </a:prstGeom>
        </p:spPr>
      </p:pic>
      <p:sp>
        <p:nvSpPr>
          <p:cNvPr id="77" name="图片占位符 2"/>
          <p:cNvSpPr>
            <a:spLocks noGrp="1"/>
          </p:cNvSpPr>
          <p:nvPr>
            <p:ph type="pic" sz="quarter" idx="84"/>
          </p:nvPr>
        </p:nvSpPr>
        <p:spPr>
          <a:xfrm>
            <a:off x="580222" y="1317296"/>
            <a:ext cx="3447648" cy="1746403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kumimoji="1" lang="zh-CN" altLang="en-US"/>
          </a:p>
        </p:txBody>
      </p:sp>
      <p:sp>
        <p:nvSpPr>
          <p:cNvPr id="81" name="Textplatzhalter 8"/>
          <p:cNvSpPr>
            <a:spLocks noGrp="1"/>
          </p:cNvSpPr>
          <p:nvPr>
            <p:ph type="body" sz="quarter" idx="61" hasCustomPrompt="1"/>
          </p:nvPr>
        </p:nvSpPr>
        <p:spPr>
          <a:xfrm>
            <a:off x="560744" y="280072"/>
            <a:ext cx="9194219" cy="4568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600" b="0" i="0" cap="none" baseline="0">
                <a:solidFill>
                  <a:schemeClr val="tx1"/>
                </a:solidFill>
                <a:latin typeface="vivo type CN简 Regular" panose="02000500000000000000" pitchFamily="50" charset="-122"/>
                <a:ea typeface="vivo type CN简 Regular" panose="02000500000000000000" pitchFamily="50" charset="-122"/>
                <a:cs typeface="vivo type CN简 Regular" panose="02000500000000000000" pitchFamily="50" charset="-122"/>
              </a:defRPr>
            </a:lvl1pPr>
          </a:lstStyle>
          <a:p>
            <a:pPr lvl="0"/>
            <a:r>
              <a:rPr lang="zh-CN" altLang="en-US" noProof="0" dirty="0"/>
              <a:t>标题可在此处添加</a:t>
            </a:r>
            <a:endParaRPr lang="en-US" altLang="zh-CN" noProof="0" dirty="0"/>
          </a:p>
        </p:txBody>
      </p:sp>
      <p:sp>
        <p:nvSpPr>
          <p:cNvPr id="82" name="Textplatzhalter 8"/>
          <p:cNvSpPr>
            <a:spLocks noGrp="1"/>
          </p:cNvSpPr>
          <p:nvPr>
            <p:ph type="body" sz="quarter" idx="62" hasCustomPrompt="1"/>
          </p:nvPr>
        </p:nvSpPr>
        <p:spPr>
          <a:xfrm>
            <a:off x="560744" y="742370"/>
            <a:ext cx="9194219" cy="26703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200" b="0" i="0" cap="none" baseline="0">
                <a:solidFill>
                  <a:schemeClr val="bg1">
                    <a:lumMod val="65000"/>
                  </a:schemeClr>
                </a:solidFill>
                <a:latin typeface="vivo type CN简 Regular" panose="02000500000000000000" pitchFamily="50" charset="-122"/>
                <a:ea typeface="vivo type CN简 Regular" panose="02000500000000000000" pitchFamily="50" charset="-122"/>
                <a:cs typeface="vivo type CN简 Regular" panose="02000500000000000000" pitchFamily="50" charset="-122"/>
              </a:defRPr>
            </a:lvl1pPr>
          </a:lstStyle>
          <a:p>
            <a:pPr lvl="0"/>
            <a:r>
              <a:rPr lang="zh-CN" altLang="en-US" noProof="0" dirty="0"/>
              <a:t>副标题可在此处添加</a:t>
            </a:r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519015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1" pos="717">
          <p15:clr>
            <a:srgbClr val="FBAE40"/>
          </p15:clr>
        </p15:guide>
        <p15:guide id="12" pos="354">
          <p15:clr>
            <a:srgbClr val="FBAE40"/>
          </p15:clr>
        </p15:guide>
        <p15:guide id="14" pos="14620">
          <p15:clr>
            <a:srgbClr val="FBAE40"/>
          </p15:clr>
        </p15:guide>
        <p15:guide id="15" pos="15006">
          <p15:clr>
            <a:srgbClr val="FBAE40"/>
          </p15:clr>
        </p15:guide>
        <p15:guide id="20" orient="horz" pos="487">
          <p15:clr>
            <a:srgbClr val="FBAE40"/>
          </p15:clr>
        </p15:guide>
        <p15:guide id="21" orient="horz" pos="1644">
          <p15:clr>
            <a:srgbClr val="FBAE40"/>
          </p15:clr>
        </p15:guide>
        <p15:guide id="24" orient="horz" pos="8153">
          <p15:clr>
            <a:srgbClr val="FBAE40"/>
          </p15:clr>
        </p15:guide>
        <p15:guide id="25" orient="horz" pos="797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vivo type CNS" charset="-122"/>
                <a:ea typeface="vivo type CNS" charset="-122"/>
                <a:cs typeface="vivo type CNS" charset="-122"/>
              </a:defRPr>
            </a:lvl1pPr>
          </a:lstStyle>
          <a:p>
            <a:fld id="{9235DC95-CA93-4412-83B5-44E84C2AB4A2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vivo type CNS" charset="-122"/>
                <a:ea typeface="vivo type CNS" charset="-122"/>
                <a:cs typeface="vivo type CNS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vivo type CNS" charset="-122"/>
                <a:ea typeface="vivo type CNS" charset="-122"/>
                <a:cs typeface="vivo type CNS" charset="-122"/>
              </a:defRPr>
            </a:lvl1pPr>
          </a:lstStyle>
          <a:p>
            <a:fld id="{41663981-0834-4737-95F4-37FF14E266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643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7" r:id="rId4"/>
    <p:sldLayoutId id="2147483668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vivo type CNS" charset="-122"/>
          <a:ea typeface="vivo type CNS" charset="-122"/>
          <a:cs typeface="vivo type CNS" charset="-122"/>
        </a:defRPr>
      </a:lvl1pPr>
    </p:titleStyle>
    <p:bodyStyle>
      <a:lvl1pPr marL="228589" indent="-228589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vivo type CNS Light" charset="-122"/>
          <a:ea typeface="vivo type CNS Light" charset="-122"/>
          <a:cs typeface="vivo type CNS Light" charset="-122"/>
        </a:defRPr>
      </a:lvl1pPr>
      <a:lvl2pPr marL="68576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ivo type CNS Light" charset="-122"/>
          <a:ea typeface="vivo type CNS Light" charset="-122"/>
          <a:cs typeface="vivo type CNS Light" charset="-122"/>
        </a:defRPr>
      </a:lvl2pPr>
      <a:lvl3pPr marL="1142943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ivo type CNS Light" charset="-122"/>
          <a:ea typeface="vivo type CNS Light" charset="-122"/>
          <a:cs typeface="vivo type CNS Light" charset="-122"/>
        </a:defRPr>
      </a:lvl3pPr>
      <a:lvl4pPr marL="1600120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ivo type CNS Light" charset="-122"/>
          <a:ea typeface="vivo type CNS Light" charset="-122"/>
          <a:cs typeface="vivo type CNS Light" charset="-122"/>
        </a:defRPr>
      </a:lvl4pPr>
      <a:lvl5pPr marL="2057297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ivo type CNS Light" charset="-122"/>
          <a:ea typeface="vivo type CNS Light" charset="-122"/>
          <a:cs typeface="vivo type CNS Light" charset="-122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4.emf"/><Relationship Id="rId7" Type="http://schemas.openxmlformats.org/officeDocument/2006/relationships/image" Target="../media/image13.emf"/><Relationship Id="rId12" Type="http://schemas.openxmlformats.org/officeDocument/2006/relationships/image" Target="../media/image18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5" Type="http://schemas.openxmlformats.org/officeDocument/2006/relationships/image" Target="../media/image10.emf"/><Relationship Id="rId10" Type="http://schemas.openxmlformats.org/officeDocument/2006/relationships/image" Target="../media/image28.jpeg"/><Relationship Id="rId4" Type="http://schemas.openxmlformats.org/officeDocument/2006/relationships/image" Target="../media/image15.emf"/><Relationship Id="rId9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jpeg"/><Relationship Id="rId7" Type="http://schemas.openxmlformats.org/officeDocument/2006/relationships/image" Target="../media/image13.emf"/><Relationship Id="rId12" Type="http://schemas.openxmlformats.org/officeDocument/2006/relationships/image" Target="../media/image1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4.emf"/><Relationship Id="rId7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emf"/><Relationship Id="rId5" Type="http://schemas.openxmlformats.org/officeDocument/2006/relationships/image" Target="../media/image17.emf"/><Relationship Id="rId10" Type="http://schemas.openxmlformats.org/officeDocument/2006/relationships/image" Target="../media/image18.emf"/><Relationship Id="rId4" Type="http://schemas.openxmlformats.org/officeDocument/2006/relationships/image" Target="../media/image15.emf"/><Relationship Id="rId9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>
            <a:extLst>
              <a:ext uri="{FF2B5EF4-FFF2-40B4-BE49-F238E27FC236}">
                <a16:creationId xmlns:a16="http://schemas.microsoft.com/office/drawing/2014/main" id="{E70936A9-FA99-4F41-BCBC-AFE8CD3063E4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-993" y="3556922"/>
            <a:ext cx="8653431" cy="2087507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altLang="zh-CN" sz="2200" dirty="0">
                <a:latin typeface="+mn-lt"/>
              </a:rPr>
              <a:t>2021.11</a:t>
            </a:r>
            <a:endParaRPr lang="zh-CN" altLang="en-US" sz="2200" dirty="0">
              <a:latin typeface="+mn-lt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8"/>
          </p:nvPr>
        </p:nvSpPr>
        <p:spPr>
          <a:xfrm>
            <a:off x="857306" y="3755487"/>
            <a:ext cx="7393613" cy="855842"/>
          </a:xfrm>
        </p:spPr>
        <p:txBody>
          <a:bodyPr/>
          <a:lstStyle/>
          <a:p>
            <a:r>
              <a:rPr lang="en-US" altLang="zh-CN" sz="2800" b="1" dirty="0">
                <a:latin typeface="+mn-lt"/>
              </a:rPr>
              <a:t>Study on Application layer support for Personal IoT and Residential Networks (</a:t>
            </a:r>
            <a:r>
              <a:rPr lang="en-US" altLang="zh-CN" sz="2800" b="1" dirty="0" err="1">
                <a:latin typeface="+mn-lt"/>
              </a:rPr>
              <a:t>PIRateAPP</a:t>
            </a:r>
            <a:r>
              <a:rPr lang="en-US" altLang="zh-CN" sz="2800" b="1" dirty="0">
                <a:latin typeface="+mn-lt"/>
              </a:rPr>
              <a:t>)</a:t>
            </a:r>
            <a:endParaRPr lang="zh-CN" altLang="en-US" sz="2800" b="1" dirty="0">
              <a:latin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A190937-9540-4D5F-933D-A8D973E8E4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647" y="400505"/>
            <a:ext cx="979572" cy="25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39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F93EB00-415A-4845-951C-ED094E99F10E}"/>
              </a:ext>
            </a:extLst>
          </p:cNvPr>
          <p:cNvSpPr>
            <a:spLocks noGrp="1"/>
          </p:cNvSpPr>
          <p:nvPr>
            <p:ph sz="quarter" idx="59"/>
          </p:nvPr>
        </p:nvSpPr>
        <p:spPr>
          <a:xfrm>
            <a:off x="388685" y="871462"/>
            <a:ext cx="11071225" cy="5710662"/>
          </a:xfrm>
        </p:spPr>
        <p:txBody>
          <a:bodyPr>
            <a:normAutofit/>
          </a:bodyPr>
          <a:lstStyle/>
          <a:p>
            <a:pPr lvl="1"/>
            <a:r>
              <a:rPr lang="en-US" altLang="zh-CN" sz="1900" dirty="0" err="1">
                <a:latin typeface="+mn-lt"/>
              </a:rPr>
              <a:t>Analyse</a:t>
            </a:r>
            <a:r>
              <a:rPr lang="en-US" altLang="zh-CN" sz="1900" dirty="0">
                <a:latin typeface="+mn-lt"/>
              </a:rPr>
              <a:t> the Stage 1 specifications (TS 22.261, TS 22.101) to determine which requirements of </a:t>
            </a:r>
            <a:r>
              <a:rPr lang="en-US" altLang="zh-CN" sz="1900" dirty="0" err="1">
                <a:latin typeface="+mn-lt"/>
              </a:rPr>
              <a:t>PIRates</a:t>
            </a:r>
            <a:r>
              <a:rPr lang="en-US" altLang="zh-CN" sz="1900" dirty="0">
                <a:latin typeface="+mn-lt"/>
              </a:rPr>
              <a:t> have potential application level impacts;</a:t>
            </a:r>
            <a:r>
              <a:rPr lang="zh-CN" altLang="en-US" sz="1900" dirty="0">
                <a:latin typeface="+mn-lt"/>
              </a:rPr>
              <a:t> </a:t>
            </a:r>
            <a:r>
              <a:rPr lang="en-US" altLang="zh-CN" sz="1900" dirty="0">
                <a:latin typeface="+mn-lt"/>
              </a:rPr>
              <a:t>For example, service discovery, service switch</a:t>
            </a:r>
          </a:p>
          <a:p>
            <a:pPr lvl="1"/>
            <a:r>
              <a:rPr lang="en-US" altLang="zh-CN" sz="1900" dirty="0">
                <a:latin typeface="+mn-lt"/>
              </a:rPr>
              <a:t>Develop key issues, corresponding architecture requirements and solution recommendations to enable the application layer support for </a:t>
            </a:r>
            <a:r>
              <a:rPr lang="en-US" altLang="zh-CN" sz="1900" dirty="0" err="1">
                <a:latin typeface="+mn-lt"/>
              </a:rPr>
              <a:t>PIRates</a:t>
            </a:r>
            <a:r>
              <a:rPr lang="en-US" altLang="zh-CN" sz="1900" dirty="0">
                <a:latin typeface="+mn-lt"/>
              </a:rPr>
              <a:t> services over 3GPP systems</a:t>
            </a:r>
          </a:p>
          <a:p>
            <a:pPr lvl="3"/>
            <a:r>
              <a:rPr lang="en-US" altLang="zh-CN" sz="1500" dirty="0">
                <a:latin typeface="+mn-lt"/>
              </a:rPr>
              <a:t>Application layer architecture to support </a:t>
            </a:r>
            <a:r>
              <a:rPr lang="en-US" altLang="zh-CN" sz="1500" dirty="0" err="1">
                <a:latin typeface="+mn-lt"/>
              </a:rPr>
              <a:t>PIRates</a:t>
            </a:r>
            <a:r>
              <a:rPr lang="en-US" altLang="zh-CN" sz="1500" dirty="0">
                <a:latin typeface="+mn-lt"/>
              </a:rPr>
              <a:t> network</a:t>
            </a:r>
          </a:p>
          <a:p>
            <a:pPr lvl="3"/>
            <a:r>
              <a:rPr lang="en-US" altLang="zh-CN" sz="1500" dirty="0">
                <a:latin typeface="+mn-lt"/>
              </a:rPr>
              <a:t>Information and support from 3GPP network to </a:t>
            </a:r>
            <a:r>
              <a:rPr lang="en-US" altLang="zh-CN" sz="1500" dirty="0" err="1">
                <a:latin typeface="+mn-lt"/>
              </a:rPr>
              <a:t>PIRates</a:t>
            </a:r>
            <a:r>
              <a:rPr lang="en-US" altLang="zh-CN" sz="1500" dirty="0">
                <a:latin typeface="+mn-lt"/>
              </a:rPr>
              <a:t> network</a:t>
            </a:r>
          </a:p>
          <a:p>
            <a:pPr lvl="3"/>
            <a:r>
              <a:rPr lang="en-US" altLang="zh-CN" sz="1500" dirty="0">
                <a:latin typeface="+mn-lt"/>
              </a:rPr>
              <a:t>Service or applications discovery within a </a:t>
            </a:r>
            <a:r>
              <a:rPr lang="en-US" altLang="zh-CN" sz="1500" dirty="0" err="1">
                <a:latin typeface="+mn-lt"/>
              </a:rPr>
              <a:t>PIRates</a:t>
            </a:r>
            <a:r>
              <a:rPr lang="en-US" altLang="zh-CN" sz="1500" dirty="0">
                <a:latin typeface="+mn-lt"/>
              </a:rPr>
              <a:t> network or by outside UE via 3GPP network.</a:t>
            </a:r>
          </a:p>
          <a:p>
            <a:pPr lvl="3"/>
            <a:r>
              <a:rPr lang="en-US" altLang="zh-CN" sz="1500" dirty="0">
                <a:latin typeface="+mn-lt"/>
              </a:rPr>
              <a:t>Service or applications authorization and access control</a:t>
            </a:r>
          </a:p>
          <a:p>
            <a:pPr lvl="3"/>
            <a:r>
              <a:rPr lang="en-US" altLang="zh-CN" sz="1500" dirty="0">
                <a:latin typeface="+mn-lt"/>
              </a:rPr>
              <a:t>To study the application layer service continuity when path switch happens between </a:t>
            </a:r>
            <a:r>
              <a:rPr lang="en-US" altLang="zh-CN" sz="1500" dirty="0" err="1">
                <a:latin typeface="+mn-lt"/>
              </a:rPr>
              <a:t>PIRates</a:t>
            </a:r>
            <a:r>
              <a:rPr lang="en-US" altLang="zh-CN" sz="1500" dirty="0">
                <a:latin typeface="+mn-lt"/>
              </a:rPr>
              <a:t> entity.</a:t>
            </a:r>
          </a:p>
          <a:p>
            <a:pPr lvl="3"/>
            <a:endParaRPr lang="en-US" altLang="zh-CN" sz="1500" dirty="0">
              <a:latin typeface="+mn-lt"/>
            </a:endParaRPr>
          </a:p>
          <a:p>
            <a:pPr lvl="1"/>
            <a:endParaRPr lang="en-US" altLang="zh-CN" sz="1900" dirty="0">
              <a:latin typeface="+mn-lt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F902BC-F9D9-40DB-AE20-97FB741915FB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560744" y="280072"/>
            <a:ext cx="9871282" cy="456860"/>
          </a:xfrm>
        </p:spPr>
        <p:txBody>
          <a:bodyPr/>
          <a:lstStyle/>
          <a:p>
            <a:r>
              <a:rPr lang="en-US" altLang="zh-CN" sz="2400" b="1" dirty="0">
                <a:solidFill>
                  <a:srgbClr val="4362FF"/>
                </a:solidFill>
                <a:latin typeface="+mn-lt"/>
                <a:ea typeface="vivo type 简 Heavy" panose="02000900000000000000" pitchFamily="2" charset="-122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1324011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4A5D293-087E-4F8D-9822-5016A4BF7676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05385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>
            <a:extLst>
              <a:ext uri="{FF2B5EF4-FFF2-40B4-BE49-F238E27FC236}">
                <a16:creationId xmlns:a16="http://schemas.microsoft.com/office/drawing/2014/main" id="{E70936A9-FA99-4F41-BCBC-AFE8CD3063E4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-993" y="3556922"/>
            <a:ext cx="8653431" cy="2087507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8"/>
          </p:nvPr>
        </p:nvSpPr>
        <p:spPr>
          <a:xfrm>
            <a:off x="857306" y="3755487"/>
            <a:ext cx="7393613" cy="855842"/>
          </a:xfrm>
        </p:spPr>
        <p:txBody>
          <a:bodyPr/>
          <a:lstStyle/>
          <a:p>
            <a:r>
              <a:rPr lang="en-US" altLang="zh-CN" sz="2800" b="1" dirty="0">
                <a:latin typeface="+mn-lt"/>
              </a:rPr>
              <a:t>Annex</a:t>
            </a:r>
            <a:endParaRPr lang="zh-CN" altLang="en-US" sz="2800" b="1" dirty="0">
              <a:latin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A190937-9540-4D5F-933D-A8D973E8E4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647" y="400505"/>
            <a:ext cx="979572" cy="257702"/>
          </a:xfrm>
          <a:prstGeom prst="rect">
            <a:avLst/>
          </a:prstGeom>
        </p:spPr>
      </p:pic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D33EEFF-BD9F-42EE-A038-7E8534220A9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7591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F93EB00-415A-4845-951C-ED094E99F10E}"/>
              </a:ext>
            </a:extLst>
          </p:cNvPr>
          <p:cNvSpPr>
            <a:spLocks noGrp="1"/>
          </p:cNvSpPr>
          <p:nvPr>
            <p:ph sz="quarter" idx="59"/>
          </p:nvPr>
        </p:nvSpPr>
        <p:spPr>
          <a:xfrm>
            <a:off x="343337" y="1151577"/>
            <a:ext cx="5955636" cy="5426351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sz="2600" b="1" dirty="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rPr>
              <a:t>Requirements from TS 22.261 of connection: </a:t>
            </a:r>
          </a:p>
          <a:p>
            <a:pPr lvl="1"/>
            <a:r>
              <a:rPr lang="en-US" altLang="zh-CN" sz="1900" dirty="0">
                <a:latin typeface="+mn-lt"/>
              </a:rPr>
              <a:t>The 5G system shall allow PIN Elements to communicate when there is no connectivity between a PIN Element with Gateway Capability and a 5G network.</a:t>
            </a:r>
            <a:endParaRPr lang="en-US" altLang="zh-CN" sz="1900" dirty="0">
              <a:solidFill>
                <a:srgbClr val="000000"/>
              </a:solidFill>
              <a:latin typeface="+mn-lt"/>
              <a:ea typeface="宋体" panose="02010600030101010101" pitchFamily="2" charset="-122"/>
            </a:endParaRPr>
          </a:p>
          <a:p>
            <a:pPr lvl="1"/>
            <a:r>
              <a:rPr lang="en-US" altLang="zh-CN" sz="1900" dirty="0">
                <a:latin typeface="+mn-lt"/>
              </a:rPr>
              <a:t>The 5G system shall support applications on an Application Server connected to a CPN or PIN.</a:t>
            </a:r>
          </a:p>
          <a:p>
            <a:pPr lvl="1"/>
            <a:r>
              <a:rPr lang="en-GB" altLang="zh-CN" sz="1900" dirty="0">
                <a:latin typeface="+mn-lt"/>
              </a:rPr>
              <a:t>Subject to regulatory requirements and operator policy, the 5G system shall support an efficient data path within the CPN for intra-CPN communications.</a:t>
            </a:r>
            <a:endParaRPr lang="en-US" altLang="zh-CN" sz="1900" dirty="0">
              <a:solidFill>
                <a:srgbClr val="000000"/>
              </a:solidFill>
              <a:latin typeface="+mn-lt"/>
              <a:ea typeface="宋体" panose="02010600030101010101" pitchFamily="2" charset="-122"/>
            </a:endParaRPr>
          </a:p>
          <a:p>
            <a:pPr lvl="0"/>
            <a:r>
              <a:rPr lang="en-US" altLang="zh-CN" sz="2600" b="1" dirty="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rPr>
              <a:t>Requirements from TS 22.261 of service discovery: </a:t>
            </a:r>
            <a:endParaRPr lang="en-US" altLang="zh-CN" sz="1900" dirty="0">
              <a:solidFill>
                <a:srgbClr val="000000"/>
              </a:solidFill>
              <a:latin typeface="+mn-lt"/>
              <a:ea typeface="宋体" panose="02010600030101010101" pitchFamily="2" charset="-122"/>
            </a:endParaRPr>
          </a:p>
          <a:p>
            <a:pPr lvl="1"/>
            <a:r>
              <a:rPr lang="en-US" altLang="zh-CN" sz="190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The 5G system shall efficiently support service discovery mechanisms where a UE or non-3GPP device in a CPN or PIN can discover, subject to access rights:</a:t>
            </a:r>
          </a:p>
          <a:p>
            <a:pPr lvl="2"/>
            <a:r>
              <a:rPr lang="en-US" altLang="zh-CN" sz="190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availability and reachability of other entities (e.g. other UEs or non-3GPP devices) on the CPN or PIN;</a:t>
            </a:r>
          </a:p>
          <a:p>
            <a:pPr lvl="2"/>
            <a:r>
              <a:rPr lang="en-US" altLang="zh-CN" sz="190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capabilities of other entities on the CPN or PIN (e.g. </a:t>
            </a:r>
            <a:r>
              <a:rPr lang="en-US" altLang="zh-CN" sz="1900" dirty="0" err="1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eRG</a:t>
            </a:r>
            <a:r>
              <a:rPr lang="en-US" altLang="zh-CN" sz="190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, relay UE, connection types) and/or;</a:t>
            </a:r>
          </a:p>
          <a:p>
            <a:pPr lvl="2"/>
            <a:r>
              <a:rPr lang="en-US" altLang="zh-CN" sz="190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services provided by other entities on the CPN or PIN (e.g. the entity is a printer).The 5G system shall support a mechanism for the PIN user to indicate whether a PIN element is discoverable by other PIN elements of the same PIN.</a:t>
            </a:r>
          </a:p>
          <a:p>
            <a:pPr lvl="1"/>
            <a:r>
              <a:rPr lang="en-US" altLang="zh-CN" sz="190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The 5G system shall support a mechanism for the PIN user to indicate whether a PIN element is discoverable by UEs that are not members of the PIN.</a:t>
            </a:r>
            <a:endParaRPr lang="en-US" altLang="zh-CN" sz="2200" dirty="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lvl="1"/>
            <a:endParaRPr lang="en-US" altLang="zh-CN" sz="1800" dirty="0">
              <a:solidFill>
                <a:srgbClr val="000000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F902BC-F9D9-40DB-AE20-97FB741915FB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560744" y="280072"/>
            <a:ext cx="9561756" cy="456860"/>
          </a:xfrm>
        </p:spPr>
        <p:txBody>
          <a:bodyPr/>
          <a:lstStyle/>
          <a:p>
            <a:r>
              <a:rPr lang="en-US" altLang="zh-CN" sz="2800" b="1" dirty="0">
                <a:solidFill>
                  <a:srgbClr val="4362FF"/>
                </a:solidFill>
                <a:latin typeface="+mn-lt"/>
                <a:ea typeface="vivo type 简 Heavy" panose="02000900000000000000" pitchFamily="2" charset="-122"/>
              </a:rPr>
              <a:t>Requirements from SA1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8C0F39B-A956-42B8-8EEF-5A416C15A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6" name="文本占位符 3">
            <a:extLst>
              <a:ext uri="{FF2B5EF4-FFF2-40B4-BE49-F238E27FC236}">
                <a16:creationId xmlns:a16="http://schemas.microsoft.com/office/drawing/2014/main" id="{1F368923-F86B-48EF-830D-5DAE43DA2DE7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560744" y="810738"/>
            <a:ext cx="9194219" cy="267033"/>
          </a:xfrm>
        </p:spPr>
        <p:txBody>
          <a:bodyPr/>
          <a:lstStyle/>
          <a:p>
            <a:r>
              <a:rPr lang="en-US" altLang="zh-CN" dirty="0">
                <a:solidFill>
                  <a:srgbClr val="375FFF"/>
                </a:solidFill>
                <a:latin typeface="+mn-lt"/>
                <a:ea typeface="vivo type 简 Regular" panose="02000500000000000000" pitchFamily="2" charset="-122"/>
              </a:rPr>
              <a:t>Application connection and service discovery</a:t>
            </a:r>
          </a:p>
        </p:txBody>
      </p: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C94F2FEC-0809-4302-9A9F-4B9FB8108B21}"/>
              </a:ext>
            </a:extLst>
          </p:cNvPr>
          <p:cNvGrpSpPr/>
          <p:nvPr/>
        </p:nvGrpSpPr>
        <p:grpSpPr>
          <a:xfrm>
            <a:off x="6096000" y="1431308"/>
            <a:ext cx="6030646" cy="4822007"/>
            <a:chOff x="5342048" y="1137142"/>
            <a:chExt cx="6599474" cy="4904995"/>
          </a:xfrm>
        </p:grpSpPr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E84AEFC3-69CA-405C-805C-82A1D72AE1F6}"/>
                </a:ext>
              </a:extLst>
            </p:cNvPr>
            <p:cNvSpPr/>
            <p:nvPr/>
          </p:nvSpPr>
          <p:spPr>
            <a:xfrm>
              <a:off x="5704114" y="1137142"/>
              <a:ext cx="5905499" cy="4895964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BF85DC7C-47E7-4143-A2CE-9837FB0B56E6}"/>
                </a:ext>
              </a:extLst>
            </p:cNvPr>
            <p:cNvSpPr/>
            <p:nvPr/>
          </p:nvSpPr>
          <p:spPr>
            <a:xfrm>
              <a:off x="7793268" y="2784290"/>
              <a:ext cx="1756800" cy="175753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88231816-D41B-42D0-9489-DC2958B0BCE5}"/>
                </a:ext>
              </a:extLst>
            </p:cNvPr>
            <p:cNvSpPr/>
            <p:nvPr/>
          </p:nvSpPr>
          <p:spPr>
            <a:xfrm>
              <a:off x="6498915" y="4052981"/>
              <a:ext cx="1804180" cy="161540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pPr algn="ctr"/>
              <a:endParaRPr kumimoji="1" lang="zh-CN" altLang="en-US" dirty="0"/>
            </a:p>
          </p:txBody>
        </p:sp>
        <p:pic>
          <p:nvPicPr>
            <p:cNvPr id="75" name="图片 74">
              <a:extLst>
                <a:ext uri="{FF2B5EF4-FFF2-40B4-BE49-F238E27FC236}">
                  <a16:creationId xmlns:a16="http://schemas.microsoft.com/office/drawing/2014/main" id="{FF27EC14-6910-4E46-A191-61A77D42E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68652" y="4708941"/>
              <a:ext cx="221070" cy="404951"/>
            </a:xfrm>
            <a:prstGeom prst="rect">
              <a:avLst/>
            </a:prstGeom>
          </p:spPr>
        </p:pic>
        <p:pic>
          <p:nvPicPr>
            <p:cNvPr id="76" name="图片 75">
              <a:extLst>
                <a:ext uri="{FF2B5EF4-FFF2-40B4-BE49-F238E27FC236}">
                  <a16:creationId xmlns:a16="http://schemas.microsoft.com/office/drawing/2014/main" id="{69A4D865-90E8-4726-84A7-A12D0E839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31028" y="5278009"/>
              <a:ext cx="539954" cy="267222"/>
            </a:xfrm>
            <a:prstGeom prst="rect">
              <a:avLst/>
            </a:prstGeom>
          </p:spPr>
        </p:pic>
        <p:pic>
          <p:nvPicPr>
            <p:cNvPr id="81" name="图片 80">
              <a:extLst>
                <a:ext uri="{FF2B5EF4-FFF2-40B4-BE49-F238E27FC236}">
                  <a16:creationId xmlns:a16="http://schemas.microsoft.com/office/drawing/2014/main" id="{A875202D-3669-4AD1-8AB0-B81B36AF4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7926" y="4671131"/>
              <a:ext cx="502094" cy="374009"/>
            </a:xfrm>
            <a:prstGeom prst="rect">
              <a:avLst/>
            </a:prstGeom>
          </p:spPr>
        </p:pic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522F9529-C7E3-4F58-AB4A-DF84EA252200}"/>
                </a:ext>
              </a:extLst>
            </p:cNvPr>
            <p:cNvSpPr txBox="1"/>
            <p:nvPr/>
          </p:nvSpPr>
          <p:spPr>
            <a:xfrm>
              <a:off x="7134746" y="4689746"/>
              <a:ext cx="5325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/>
                <a:t>CPN</a:t>
              </a:r>
              <a:endParaRPr lang="zh-CN" altLang="en-US" sz="1600" dirty="0"/>
            </a:p>
          </p:txBody>
        </p:sp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07B3729B-925E-4540-B23C-91701CA9CDDA}"/>
                </a:ext>
              </a:extLst>
            </p:cNvPr>
            <p:cNvSpPr/>
            <p:nvPr/>
          </p:nvSpPr>
          <p:spPr>
            <a:xfrm>
              <a:off x="9038679" y="4036771"/>
              <a:ext cx="1804180" cy="161540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pPr algn="ctr"/>
              <a:endParaRPr kumimoji="1" lang="zh-CN" altLang="en-US" dirty="0"/>
            </a:p>
          </p:txBody>
        </p:sp>
        <p:pic>
          <p:nvPicPr>
            <p:cNvPr id="90" name="图片 89">
              <a:extLst>
                <a:ext uri="{FF2B5EF4-FFF2-40B4-BE49-F238E27FC236}">
                  <a16:creationId xmlns:a16="http://schemas.microsoft.com/office/drawing/2014/main" id="{D93DDF87-9CEC-44BA-8A39-014DCD4DB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19274" y="4688974"/>
              <a:ext cx="221070" cy="404951"/>
            </a:xfrm>
            <a:prstGeom prst="rect">
              <a:avLst/>
            </a:prstGeom>
          </p:spPr>
        </p:pic>
        <p:sp>
          <p:nvSpPr>
            <p:cNvPr id="95" name="文本框 94">
              <a:extLst>
                <a:ext uri="{FF2B5EF4-FFF2-40B4-BE49-F238E27FC236}">
                  <a16:creationId xmlns:a16="http://schemas.microsoft.com/office/drawing/2014/main" id="{BBB916FC-E3A1-4277-8E0D-A386EDA10A77}"/>
                </a:ext>
              </a:extLst>
            </p:cNvPr>
            <p:cNvSpPr txBox="1"/>
            <p:nvPr/>
          </p:nvSpPr>
          <p:spPr>
            <a:xfrm>
              <a:off x="9611010" y="4673536"/>
              <a:ext cx="5325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/>
                <a:t>CPN</a:t>
              </a:r>
              <a:endParaRPr lang="zh-CN" altLang="en-US" sz="1600" dirty="0"/>
            </a:p>
          </p:txBody>
        </p:sp>
        <p:pic>
          <p:nvPicPr>
            <p:cNvPr id="105" name="图片 104">
              <a:extLst>
                <a:ext uri="{FF2B5EF4-FFF2-40B4-BE49-F238E27FC236}">
                  <a16:creationId xmlns:a16="http://schemas.microsoft.com/office/drawing/2014/main" id="{1C8837FB-8331-4C5A-855E-6B5C4FF1A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62818" y="4229597"/>
              <a:ext cx="355901" cy="350852"/>
            </a:xfrm>
            <a:prstGeom prst="rect">
              <a:avLst/>
            </a:prstGeom>
          </p:spPr>
        </p:pic>
        <p:pic>
          <p:nvPicPr>
            <p:cNvPr id="106" name="图片 105">
              <a:extLst>
                <a:ext uri="{FF2B5EF4-FFF2-40B4-BE49-F238E27FC236}">
                  <a16:creationId xmlns:a16="http://schemas.microsoft.com/office/drawing/2014/main" id="{CBD22B23-F83E-406F-85D6-563DB6921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20327" y="5261799"/>
              <a:ext cx="453660" cy="289324"/>
            </a:xfrm>
            <a:prstGeom prst="rect">
              <a:avLst/>
            </a:prstGeom>
          </p:spPr>
        </p:pic>
        <p:pic>
          <p:nvPicPr>
            <p:cNvPr id="107" name="图片 106">
              <a:extLst>
                <a:ext uri="{FF2B5EF4-FFF2-40B4-BE49-F238E27FC236}">
                  <a16:creationId xmlns:a16="http://schemas.microsoft.com/office/drawing/2014/main" id="{065FA4AB-4AEB-4BBB-AB80-9190DA9C1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32721" y="4688974"/>
              <a:ext cx="560408" cy="291641"/>
            </a:xfrm>
            <a:prstGeom prst="rect">
              <a:avLst/>
            </a:prstGeom>
          </p:spPr>
        </p:pic>
        <p:pic>
          <p:nvPicPr>
            <p:cNvPr id="108" name="Picture 4">
              <a:extLst>
                <a:ext uri="{FF2B5EF4-FFF2-40B4-BE49-F238E27FC236}">
                  <a16:creationId xmlns:a16="http://schemas.microsoft.com/office/drawing/2014/main" id="{77E4C4D4-5DA1-457F-8C74-8E73BF1D5F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7562" y="3938903"/>
              <a:ext cx="269184" cy="415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0" name="椭圆 109">
              <a:extLst>
                <a:ext uri="{FF2B5EF4-FFF2-40B4-BE49-F238E27FC236}">
                  <a16:creationId xmlns:a16="http://schemas.microsoft.com/office/drawing/2014/main" id="{19A319F6-964A-4DDB-8011-5DF58935EC92}"/>
                </a:ext>
              </a:extLst>
            </p:cNvPr>
            <p:cNvSpPr/>
            <p:nvPr/>
          </p:nvSpPr>
          <p:spPr>
            <a:xfrm>
              <a:off x="7748829" y="1160832"/>
              <a:ext cx="1804180" cy="161540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pPr algn="ctr"/>
              <a:endParaRPr kumimoji="1" lang="zh-CN" altLang="en-US" dirty="0"/>
            </a:p>
          </p:txBody>
        </p:sp>
        <p:pic>
          <p:nvPicPr>
            <p:cNvPr id="111" name="图片 110">
              <a:extLst>
                <a:ext uri="{FF2B5EF4-FFF2-40B4-BE49-F238E27FC236}">
                  <a16:creationId xmlns:a16="http://schemas.microsoft.com/office/drawing/2014/main" id="{F3D58B64-D9CF-4D32-942B-65D42D101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18566" y="1816792"/>
              <a:ext cx="221070" cy="404951"/>
            </a:xfrm>
            <a:prstGeom prst="rect">
              <a:avLst/>
            </a:prstGeom>
          </p:spPr>
        </p:pic>
        <p:sp>
          <p:nvSpPr>
            <p:cNvPr id="113" name="文本框 112">
              <a:extLst>
                <a:ext uri="{FF2B5EF4-FFF2-40B4-BE49-F238E27FC236}">
                  <a16:creationId xmlns:a16="http://schemas.microsoft.com/office/drawing/2014/main" id="{D240E2F5-983B-4CE5-913F-867EE0FD30E4}"/>
                </a:ext>
              </a:extLst>
            </p:cNvPr>
            <p:cNvSpPr txBox="1"/>
            <p:nvPr/>
          </p:nvSpPr>
          <p:spPr>
            <a:xfrm>
              <a:off x="8261265" y="1684645"/>
              <a:ext cx="8179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/>
                <a:t>PIN</a:t>
              </a:r>
            </a:p>
            <a:p>
              <a:pPr algn="ctr"/>
              <a:r>
                <a:rPr lang="en-US" altLang="zh-CN" sz="1200" dirty="0"/>
                <a:t>(localized)</a:t>
              </a:r>
              <a:endParaRPr lang="zh-CN" altLang="en-US" sz="1200" dirty="0"/>
            </a:p>
          </p:txBody>
        </p:sp>
        <p:pic>
          <p:nvPicPr>
            <p:cNvPr id="114" name="图片 113">
              <a:extLst>
                <a:ext uri="{FF2B5EF4-FFF2-40B4-BE49-F238E27FC236}">
                  <a16:creationId xmlns:a16="http://schemas.microsoft.com/office/drawing/2014/main" id="{9E19353D-F7B9-41D0-AA16-771968FEC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401162" y="1258247"/>
              <a:ext cx="535224" cy="502455"/>
            </a:xfrm>
            <a:prstGeom prst="rect">
              <a:avLst/>
            </a:prstGeom>
          </p:spPr>
        </p:pic>
        <p:pic>
          <p:nvPicPr>
            <p:cNvPr id="115" name="图片 114">
              <a:extLst>
                <a:ext uri="{FF2B5EF4-FFF2-40B4-BE49-F238E27FC236}">
                  <a16:creationId xmlns:a16="http://schemas.microsoft.com/office/drawing/2014/main" id="{246E107C-CA3F-4258-A24C-0DFA92B30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19274" y="1816792"/>
              <a:ext cx="221070" cy="404951"/>
            </a:xfrm>
            <a:prstGeom prst="rect">
              <a:avLst/>
            </a:prstGeom>
          </p:spPr>
        </p:pic>
        <p:pic>
          <p:nvPicPr>
            <p:cNvPr id="116" name="Picture 4">
              <a:extLst>
                <a:ext uri="{FF2B5EF4-FFF2-40B4-BE49-F238E27FC236}">
                  <a16:creationId xmlns:a16="http://schemas.microsoft.com/office/drawing/2014/main" id="{2C5C75FB-18A3-46D5-B257-E3876F011D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159" y="2723958"/>
              <a:ext cx="252890" cy="390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" name="Picture 4">
              <a:extLst>
                <a:ext uri="{FF2B5EF4-FFF2-40B4-BE49-F238E27FC236}">
                  <a16:creationId xmlns:a16="http://schemas.microsoft.com/office/drawing/2014/main" id="{DA0C2C9E-31D6-4098-B32C-5E973DAD3C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527" y="3938903"/>
              <a:ext cx="269184" cy="415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8" name="文本框 117">
              <a:extLst>
                <a:ext uri="{FF2B5EF4-FFF2-40B4-BE49-F238E27FC236}">
                  <a16:creationId xmlns:a16="http://schemas.microsoft.com/office/drawing/2014/main" id="{4B88568B-6957-49B0-96DA-BF9F9396F727}"/>
                </a:ext>
              </a:extLst>
            </p:cNvPr>
            <p:cNvSpPr txBox="1"/>
            <p:nvPr/>
          </p:nvSpPr>
          <p:spPr>
            <a:xfrm>
              <a:off x="8397360" y="3506467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5GS</a:t>
              </a:r>
              <a:endParaRPr lang="zh-CN" altLang="en-US" dirty="0"/>
            </a:p>
          </p:txBody>
        </p:sp>
        <p:pic>
          <p:nvPicPr>
            <p:cNvPr id="119" name="图片 118">
              <a:extLst>
                <a:ext uri="{FF2B5EF4-FFF2-40B4-BE49-F238E27FC236}">
                  <a16:creationId xmlns:a16="http://schemas.microsoft.com/office/drawing/2014/main" id="{5A1B6A73-858E-4169-A8BC-51D390831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07932" y="2949483"/>
              <a:ext cx="221070" cy="404951"/>
            </a:xfrm>
            <a:prstGeom prst="rect">
              <a:avLst/>
            </a:prstGeom>
            <a:solidFill>
              <a:srgbClr val="FFFF00"/>
            </a:solidFill>
          </p:spPr>
        </p:pic>
        <p:pic>
          <p:nvPicPr>
            <p:cNvPr id="120" name="图片 119">
              <a:extLst>
                <a:ext uri="{FF2B5EF4-FFF2-40B4-BE49-F238E27FC236}">
                  <a16:creationId xmlns:a16="http://schemas.microsoft.com/office/drawing/2014/main" id="{EAD7BB01-F6BF-4A04-8ACD-FA4AA3A78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19674" y="2989225"/>
              <a:ext cx="221070" cy="404951"/>
            </a:xfrm>
            <a:prstGeom prst="rect">
              <a:avLst/>
            </a:prstGeom>
            <a:solidFill>
              <a:srgbClr val="FFC000"/>
            </a:solidFill>
          </p:spPr>
        </p:pic>
        <p:sp>
          <p:nvSpPr>
            <p:cNvPr id="121" name="矩形 120">
              <a:extLst>
                <a:ext uri="{FF2B5EF4-FFF2-40B4-BE49-F238E27FC236}">
                  <a16:creationId xmlns:a16="http://schemas.microsoft.com/office/drawing/2014/main" id="{E387CFE8-38CE-4C74-A482-E7315726CF81}"/>
                </a:ext>
              </a:extLst>
            </p:cNvPr>
            <p:cNvSpPr/>
            <p:nvPr/>
          </p:nvSpPr>
          <p:spPr>
            <a:xfrm>
              <a:off x="8317148" y="5518917"/>
              <a:ext cx="708847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altLang="zh-CN" sz="2800" b="1" dirty="0">
                  <a:ln/>
                  <a:solidFill>
                    <a:schemeClr val="accent3"/>
                  </a:solidFill>
                </a:rPr>
                <a:t>PIN</a:t>
              </a:r>
              <a:endParaRPr lang="zh-CN" altLang="en-US" sz="2800" b="1" dirty="0">
                <a:ln/>
                <a:solidFill>
                  <a:schemeClr val="accent3"/>
                </a:solidFill>
              </a:endParaRPr>
            </a:p>
          </p:txBody>
        </p:sp>
        <p:pic>
          <p:nvPicPr>
            <p:cNvPr id="122" name="图片 121">
              <a:extLst>
                <a:ext uri="{FF2B5EF4-FFF2-40B4-BE49-F238E27FC236}">
                  <a16:creationId xmlns:a16="http://schemas.microsoft.com/office/drawing/2014/main" id="{619D6A69-3EBC-4079-ABF1-90D0BE181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59547" y="1965021"/>
              <a:ext cx="221070" cy="404951"/>
            </a:xfrm>
            <a:prstGeom prst="rect">
              <a:avLst/>
            </a:prstGeom>
            <a:solidFill>
              <a:srgbClr val="92D050"/>
            </a:solidFill>
          </p:spPr>
        </p:pic>
        <p:pic>
          <p:nvPicPr>
            <p:cNvPr id="123" name="图片 122">
              <a:extLst>
                <a:ext uri="{FF2B5EF4-FFF2-40B4-BE49-F238E27FC236}">
                  <a16:creationId xmlns:a16="http://schemas.microsoft.com/office/drawing/2014/main" id="{CF86D0F5-4C15-4F65-BB7C-D7F5E9423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7267" y="1965021"/>
              <a:ext cx="221070" cy="40495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</p:pic>
        <p:sp>
          <p:nvSpPr>
            <p:cNvPr id="124" name="文本框 123">
              <a:extLst>
                <a:ext uri="{FF2B5EF4-FFF2-40B4-BE49-F238E27FC236}">
                  <a16:creationId xmlns:a16="http://schemas.microsoft.com/office/drawing/2014/main" id="{82A46F10-E000-40F0-9C6E-EE60A4D0215B}"/>
                </a:ext>
              </a:extLst>
            </p:cNvPr>
            <p:cNvSpPr txBox="1"/>
            <p:nvPr/>
          </p:nvSpPr>
          <p:spPr>
            <a:xfrm>
              <a:off x="6523418" y="3357021"/>
              <a:ext cx="12146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 dirty="0"/>
                <a:t>PIN Element</a:t>
              </a:r>
            </a:p>
            <a:p>
              <a:pPr algn="ctr"/>
              <a:r>
                <a:rPr lang="en-US" altLang="zh-CN" sz="1400" dirty="0"/>
                <a:t>(not localized)</a:t>
              </a:r>
              <a:endParaRPr lang="zh-CN" altLang="en-US" sz="1400" dirty="0"/>
            </a:p>
          </p:txBody>
        </p:sp>
        <p:sp>
          <p:nvSpPr>
            <p:cNvPr id="125" name="文本框 124">
              <a:extLst>
                <a:ext uri="{FF2B5EF4-FFF2-40B4-BE49-F238E27FC236}">
                  <a16:creationId xmlns:a16="http://schemas.microsoft.com/office/drawing/2014/main" id="{7976AC3E-C8C5-46DB-8EB6-707BD6AF7CE4}"/>
                </a:ext>
              </a:extLst>
            </p:cNvPr>
            <p:cNvSpPr txBox="1"/>
            <p:nvPr/>
          </p:nvSpPr>
          <p:spPr>
            <a:xfrm>
              <a:off x="9608515" y="3357021"/>
              <a:ext cx="12146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 dirty="0"/>
                <a:t>PIN Element</a:t>
              </a:r>
            </a:p>
            <a:p>
              <a:pPr algn="ctr"/>
              <a:r>
                <a:rPr lang="en-US" altLang="zh-CN" sz="1400" dirty="0"/>
                <a:t>(not localized)</a:t>
              </a:r>
              <a:endParaRPr lang="zh-CN" altLang="en-US" sz="1400" dirty="0"/>
            </a:p>
          </p:txBody>
        </p:sp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id="{962468A0-413A-4245-8DE3-80A8DC517093}"/>
                </a:ext>
              </a:extLst>
            </p:cNvPr>
            <p:cNvSpPr txBox="1"/>
            <p:nvPr/>
          </p:nvSpPr>
          <p:spPr>
            <a:xfrm>
              <a:off x="5342048" y="1450946"/>
              <a:ext cx="9782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UE outside</a:t>
              </a:r>
            </a:p>
            <a:p>
              <a:pPr algn="ctr"/>
              <a:r>
                <a:rPr lang="en-US" altLang="zh-CN" sz="1400" dirty="0"/>
                <a:t>PIN</a:t>
              </a:r>
              <a:endParaRPr lang="zh-CN" altLang="en-US" sz="1400" dirty="0"/>
            </a:p>
          </p:txBody>
        </p:sp>
        <p:sp>
          <p:nvSpPr>
            <p:cNvPr id="127" name="文本框 126">
              <a:extLst>
                <a:ext uri="{FF2B5EF4-FFF2-40B4-BE49-F238E27FC236}">
                  <a16:creationId xmlns:a16="http://schemas.microsoft.com/office/drawing/2014/main" id="{2C39C469-8AC0-411A-B2F7-3C130476CD1A}"/>
                </a:ext>
              </a:extLst>
            </p:cNvPr>
            <p:cNvSpPr txBox="1"/>
            <p:nvPr/>
          </p:nvSpPr>
          <p:spPr>
            <a:xfrm>
              <a:off x="10966575" y="1450946"/>
              <a:ext cx="9749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UE outside</a:t>
              </a:r>
            </a:p>
            <a:p>
              <a:pPr algn="ctr"/>
              <a:r>
                <a:rPr lang="en-US" altLang="zh-CN" sz="1400" dirty="0"/>
                <a:t>PIN</a:t>
              </a:r>
              <a:endParaRPr lang="zh-CN" altLang="en-US" sz="1400" dirty="0"/>
            </a:p>
          </p:txBody>
        </p:sp>
        <p:pic>
          <p:nvPicPr>
            <p:cNvPr id="128" name="图片 127">
              <a:extLst>
                <a:ext uri="{FF2B5EF4-FFF2-40B4-BE49-F238E27FC236}">
                  <a16:creationId xmlns:a16="http://schemas.microsoft.com/office/drawing/2014/main" id="{A47D1B09-A360-48CD-8B9C-01D63CD22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215705" y="4221394"/>
              <a:ext cx="314640" cy="437760"/>
            </a:xfrm>
            <a:prstGeom prst="rect">
              <a:avLst/>
            </a:prstGeom>
          </p:spPr>
        </p:pic>
        <p:pic>
          <p:nvPicPr>
            <p:cNvPr id="129" name="图片 128">
              <a:extLst>
                <a:ext uri="{FF2B5EF4-FFF2-40B4-BE49-F238E27FC236}">
                  <a16:creationId xmlns:a16="http://schemas.microsoft.com/office/drawing/2014/main" id="{11A85E37-65C9-427E-B2C4-42322FCBA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10800000">
              <a:off x="8434497" y="2072819"/>
              <a:ext cx="417469" cy="521837"/>
            </a:xfrm>
            <a:prstGeom prst="rect">
              <a:avLst/>
            </a:prstGeom>
          </p:spPr>
        </p:pic>
        <p:sp>
          <p:nvSpPr>
            <p:cNvPr id="130" name="文本框 129">
              <a:extLst>
                <a:ext uri="{FF2B5EF4-FFF2-40B4-BE49-F238E27FC236}">
                  <a16:creationId xmlns:a16="http://schemas.microsoft.com/office/drawing/2014/main" id="{5A68597F-2E54-4E39-9D14-44208241DB48}"/>
                </a:ext>
              </a:extLst>
            </p:cNvPr>
            <p:cNvSpPr txBox="1"/>
            <p:nvPr/>
          </p:nvSpPr>
          <p:spPr>
            <a:xfrm>
              <a:off x="7092339" y="4005340"/>
              <a:ext cx="5613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PRAS</a:t>
              </a:r>
              <a:endParaRPr lang="zh-CN" altLang="en-US" sz="1400" dirty="0"/>
            </a:p>
          </p:txBody>
        </p:sp>
        <p:sp>
          <p:nvSpPr>
            <p:cNvPr id="131" name="文本框 130">
              <a:extLst>
                <a:ext uri="{FF2B5EF4-FFF2-40B4-BE49-F238E27FC236}">
                  <a16:creationId xmlns:a16="http://schemas.microsoft.com/office/drawing/2014/main" id="{B8E8B08B-0C55-478F-8646-0C38F81F5DDD}"/>
                </a:ext>
              </a:extLst>
            </p:cNvPr>
            <p:cNvSpPr txBox="1"/>
            <p:nvPr/>
          </p:nvSpPr>
          <p:spPr>
            <a:xfrm>
              <a:off x="9696427" y="3977295"/>
              <a:ext cx="4843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err="1"/>
                <a:t>eRG</a:t>
              </a:r>
              <a:endParaRPr lang="zh-CN" altLang="en-US" sz="1400" dirty="0"/>
            </a:p>
          </p:txBody>
        </p:sp>
        <p:sp>
          <p:nvSpPr>
            <p:cNvPr id="132" name="文本框 131">
              <a:extLst>
                <a:ext uri="{FF2B5EF4-FFF2-40B4-BE49-F238E27FC236}">
                  <a16:creationId xmlns:a16="http://schemas.microsoft.com/office/drawing/2014/main" id="{5A36EE3A-8F97-4B8B-879F-E1E16BEB7793}"/>
                </a:ext>
              </a:extLst>
            </p:cNvPr>
            <p:cNvSpPr txBox="1"/>
            <p:nvPr/>
          </p:nvSpPr>
          <p:spPr>
            <a:xfrm>
              <a:off x="8781558" y="2247798"/>
              <a:ext cx="5736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PEGC</a:t>
              </a:r>
              <a:endParaRPr lang="zh-CN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87794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8CF4CE6-69C9-4586-9A0B-65CBAAAC3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2117" cy="6858000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7CC6B5F7-91F7-4365-919F-B6981E7A784A}"/>
              </a:ext>
            </a:extLst>
          </p:cNvPr>
          <p:cNvSpPr/>
          <p:nvPr/>
        </p:nvSpPr>
        <p:spPr>
          <a:xfrm flipH="1">
            <a:off x="-2" y="0"/>
            <a:ext cx="12222117" cy="6858000"/>
          </a:xfrm>
          <a:prstGeom prst="rect">
            <a:avLst/>
          </a:prstGeom>
          <a:gradFill flip="none" rotWithShape="1">
            <a:gsLst>
              <a:gs pos="0">
                <a:srgbClr val="EAF6F6">
                  <a:alpha val="58000"/>
                </a:srgbClr>
              </a:gs>
              <a:gs pos="50000">
                <a:srgbClr val="E3F4F8">
                  <a:shade val="67500"/>
                  <a:satMod val="115000"/>
                  <a:alpha val="92000"/>
                </a:srgbClr>
              </a:gs>
              <a:gs pos="100000">
                <a:schemeClr val="bg1">
                  <a:alpha val="79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8173A753-3808-4624-AA1F-00413DC172F9}"/>
              </a:ext>
            </a:extLst>
          </p:cNvPr>
          <p:cNvSpPr/>
          <p:nvPr/>
        </p:nvSpPr>
        <p:spPr>
          <a:xfrm>
            <a:off x="2561336" y="2487887"/>
            <a:ext cx="2495550" cy="2769913"/>
          </a:xfrm>
          <a:prstGeom prst="parallelogram">
            <a:avLst>
              <a:gd name="adj" fmla="val 15068"/>
            </a:avLst>
          </a:prstGeom>
          <a:solidFill>
            <a:srgbClr val="07728B">
              <a:alpha val="47059"/>
            </a:srgbClr>
          </a:solidFill>
          <a:ln>
            <a:noFill/>
          </a:ln>
          <a:effectLst>
            <a:outerShdw blurRad="254000" dist="101600" dir="13020000" sx="108000" sy="108000" algn="r" rotWithShape="0">
              <a:srgbClr val="07728B">
                <a:alpha val="3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F2CE5149-5190-495E-B8B3-45CFBA1C1EBC}"/>
              </a:ext>
            </a:extLst>
          </p:cNvPr>
          <p:cNvSpPr/>
          <p:nvPr/>
        </p:nvSpPr>
        <p:spPr>
          <a:xfrm>
            <a:off x="5141024" y="2487887"/>
            <a:ext cx="2495550" cy="2769913"/>
          </a:xfrm>
          <a:prstGeom prst="parallelogram">
            <a:avLst>
              <a:gd name="adj" fmla="val 15068"/>
            </a:avLst>
          </a:prstGeom>
          <a:solidFill>
            <a:srgbClr val="8ED5E6">
              <a:alpha val="47059"/>
            </a:srgb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50800" dist="38100" dir="18900000" algn="b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B37DEA6-E5D6-4F12-AAB4-1AE382F857F9}"/>
              </a:ext>
            </a:extLst>
          </p:cNvPr>
          <p:cNvSpPr txBox="1"/>
          <p:nvPr/>
        </p:nvSpPr>
        <p:spPr>
          <a:xfrm>
            <a:off x="6060867" y="3006445"/>
            <a:ext cx="853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5EAADE"/>
                </a:solidFill>
                <a:ea typeface="vivo type CN简 Regular" panose="02000500000000000000" charset="-122"/>
                <a:cs typeface="Arial" panose="020B0604020202020204" pitchFamily="34" charset="0"/>
              </a:rPr>
              <a:t>02.</a:t>
            </a:r>
            <a:endParaRPr lang="zh-CN" altLang="en-US" sz="4000" b="1" dirty="0">
              <a:solidFill>
                <a:srgbClr val="5EAADE"/>
              </a:solidFill>
              <a:ea typeface="vivo type CN简 Regular" panose="02000500000000000000" charset="-122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002B85D-50D0-4137-B2E1-58117715DF34}"/>
              </a:ext>
            </a:extLst>
          </p:cNvPr>
          <p:cNvSpPr txBox="1"/>
          <p:nvPr/>
        </p:nvSpPr>
        <p:spPr>
          <a:xfrm>
            <a:off x="5288520" y="4088252"/>
            <a:ext cx="1976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5EAADE"/>
                </a:solidFill>
                <a:ea typeface="vivo type CN简 Regular" panose="02000500000000000000" charset="-122"/>
                <a:cs typeface="Arial" panose="020B0604020202020204" pitchFamily="34" charset="0"/>
              </a:rPr>
              <a:t>Requirements, Scenarios, Motivations</a:t>
            </a:r>
            <a:endParaRPr lang="zh-CN" altLang="en-US" sz="2400" b="1" dirty="0">
              <a:solidFill>
                <a:srgbClr val="5EAADE"/>
              </a:solidFill>
              <a:ea typeface="vivo type CN简 Regular" panose="02000500000000000000" charset="-122"/>
              <a:cs typeface="Arial" panose="020B0604020202020204" pitchFamily="34" charset="0"/>
            </a:endParaRPr>
          </a:p>
        </p:txBody>
      </p:sp>
      <p:sp>
        <p:nvSpPr>
          <p:cNvPr id="14" name="平行四边形 13">
            <a:extLst>
              <a:ext uri="{FF2B5EF4-FFF2-40B4-BE49-F238E27FC236}">
                <a16:creationId xmlns:a16="http://schemas.microsoft.com/office/drawing/2014/main" id="{2F035A40-2935-45EA-9C48-1F4D25C4E3FA}"/>
              </a:ext>
            </a:extLst>
          </p:cNvPr>
          <p:cNvSpPr/>
          <p:nvPr/>
        </p:nvSpPr>
        <p:spPr>
          <a:xfrm>
            <a:off x="7720712" y="2487887"/>
            <a:ext cx="2495550" cy="2769913"/>
          </a:xfrm>
          <a:prstGeom prst="parallelogram">
            <a:avLst>
              <a:gd name="adj" fmla="val 15068"/>
            </a:avLst>
          </a:prstGeom>
          <a:solidFill>
            <a:srgbClr val="8ED5E6">
              <a:alpha val="47059"/>
            </a:srgb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50800" dist="38100" dir="18900000" algn="b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EFE8EA9-AC7E-4461-93F5-812C55AA800A}"/>
              </a:ext>
            </a:extLst>
          </p:cNvPr>
          <p:cNvSpPr txBox="1"/>
          <p:nvPr/>
        </p:nvSpPr>
        <p:spPr>
          <a:xfrm>
            <a:off x="8640555" y="3006445"/>
            <a:ext cx="853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5EAADE"/>
                </a:solidFill>
                <a:ea typeface="vivo type CN简 Regular" panose="02000500000000000000" charset="-122"/>
                <a:cs typeface="Arial" panose="020B0604020202020204" pitchFamily="34" charset="0"/>
              </a:rPr>
              <a:t>03.</a:t>
            </a:r>
            <a:endParaRPr lang="zh-CN" altLang="en-US" sz="4000" b="1" dirty="0">
              <a:solidFill>
                <a:srgbClr val="5EAADE"/>
              </a:solidFill>
              <a:ea typeface="vivo type CN简 Regular" panose="02000500000000000000" charset="-122"/>
              <a:cs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F8F48F3-BD31-4113-BD08-4C3E5225A8A8}"/>
              </a:ext>
            </a:extLst>
          </p:cNvPr>
          <p:cNvSpPr txBox="1"/>
          <p:nvPr/>
        </p:nvSpPr>
        <p:spPr>
          <a:xfrm>
            <a:off x="7636574" y="4088252"/>
            <a:ext cx="2472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5EAADE"/>
                </a:solidFill>
                <a:ea typeface="vivo type CN简 Regular" panose="02000500000000000000" charset="-122"/>
                <a:cs typeface="Arial" panose="020B0604020202020204" pitchFamily="34" charset="0"/>
              </a:rPr>
              <a:t>Objects</a:t>
            </a:r>
            <a:endParaRPr lang="zh-CN" altLang="en-US" sz="2400" b="1" dirty="0">
              <a:solidFill>
                <a:srgbClr val="5EAADE"/>
              </a:solidFill>
              <a:ea typeface="vivo type CN简 Regular" panose="02000500000000000000" charset="-122"/>
              <a:cs typeface="Arial" panose="020B0604020202020204" pitchFamily="34" charset="0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D206308-D7E0-4E71-BE88-9527BAACF6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1" r="23804"/>
          <a:stretch/>
        </p:blipFill>
        <p:spPr>
          <a:xfrm rot="5400000">
            <a:off x="2864414" y="2864417"/>
            <a:ext cx="1129172" cy="685800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D8DE953C-D813-4F7A-AAFA-5F809439AE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01"/>
          <a:stretch/>
        </p:blipFill>
        <p:spPr>
          <a:xfrm rot="5400000" flipH="1">
            <a:off x="7810132" y="-2377677"/>
            <a:ext cx="1929271" cy="68580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D251943F-B96C-49F7-B4DA-CF591E18098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3947" y="311605"/>
            <a:ext cx="979572" cy="25770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FAB641A-771F-44D6-B8B2-6CCA7E4C650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186" b="12052"/>
          <a:stretch/>
        </p:blipFill>
        <p:spPr>
          <a:xfrm>
            <a:off x="2202130" y="2336681"/>
            <a:ext cx="3265918" cy="237632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098E878-4F7A-42A8-90ED-54EB93899969}"/>
              </a:ext>
            </a:extLst>
          </p:cNvPr>
          <p:cNvSpPr txBox="1"/>
          <p:nvPr/>
        </p:nvSpPr>
        <p:spPr>
          <a:xfrm>
            <a:off x="3481179" y="3006445"/>
            <a:ext cx="853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FFFFFF"/>
                </a:solidFill>
                <a:ea typeface="vivo type CN简 Regular" panose="02000500000000000000" charset="-122"/>
                <a:cs typeface="Arial" panose="020B0604020202020204" pitchFamily="34" charset="0"/>
              </a:rPr>
              <a:t>01.</a:t>
            </a:r>
            <a:endParaRPr lang="zh-CN" altLang="en-US" sz="4000" b="1" dirty="0">
              <a:solidFill>
                <a:srgbClr val="FFFFFF"/>
              </a:solidFill>
              <a:ea typeface="vivo type CN简 Regular" panose="02000500000000000000" charset="-122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42932DE-E76F-4393-9AE5-9049F7BBD841}"/>
              </a:ext>
            </a:extLst>
          </p:cNvPr>
          <p:cNvSpPr txBox="1"/>
          <p:nvPr/>
        </p:nvSpPr>
        <p:spPr>
          <a:xfrm>
            <a:off x="2701336" y="4088252"/>
            <a:ext cx="2016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FFFF"/>
                </a:solidFill>
                <a:ea typeface="vivo type CN简 Regular" panose="02000500000000000000" charset="-122"/>
                <a:cs typeface="Arial" panose="020B0604020202020204" pitchFamily="34" charset="0"/>
              </a:rPr>
              <a:t>Aspects</a:t>
            </a:r>
            <a:endParaRPr lang="zh-CN" altLang="en-US" sz="2400" b="1" dirty="0">
              <a:solidFill>
                <a:srgbClr val="FFFFFF"/>
              </a:solidFill>
              <a:ea typeface="vivo type CN简 Regular" panose="02000500000000000000" charset="-122"/>
              <a:cs typeface="Arial" panose="020B0604020202020204" pitchFamily="34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C4CE82F2-F97B-4852-91C4-0F6C91AE225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186" b="12052"/>
          <a:stretch/>
        </p:blipFill>
        <p:spPr>
          <a:xfrm>
            <a:off x="166380" y="265085"/>
            <a:ext cx="3265918" cy="2376329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0B1B3BF7-A64B-4F53-BDE4-076933A54A7A}"/>
              </a:ext>
            </a:extLst>
          </p:cNvPr>
          <p:cNvSpPr txBox="1"/>
          <p:nvPr/>
        </p:nvSpPr>
        <p:spPr>
          <a:xfrm>
            <a:off x="611826" y="781877"/>
            <a:ext cx="2880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rgbClr val="FFFFFF"/>
                </a:solidFill>
                <a:effectLst>
                  <a:outerShdw blurRad="38100" dist="38100" dir="2100000" sx="103000" sy="103000" algn="tl">
                    <a:srgbClr val="000000">
                      <a:alpha val="43137"/>
                    </a:srgbClr>
                  </a:outerShdw>
                </a:effectLst>
                <a:ea typeface="vivo type CN简 Regular" panose="02000500000000000000" charset="-122"/>
                <a:cs typeface="Arial" panose="020B0604020202020204" pitchFamily="34" charset="0"/>
              </a:rPr>
              <a:t>C</a:t>
            </a:r>
            <a:r>
              <a:rPr lang="en-US" altLang="zh-CN" sz="4400" b="1" dirty="0">
                <a:solidFill>
                  <a:srgbClr val="FFFFFF"/>
                </a:solidFill>
                <a:effectLst>
                  <a:outerShdw blurRad="38100" dist="38100" dir="2100000" sx="103000" sy="103000" algn="tl">
                    <a:srgbClr val="000000">
                      <a:alpha val="43137"/>
                    </a:srgbClr>
                  </a:outerShdw>
                </a:effectLst>
                <a:ea typeface="vivo type CN简 Regular" panose="02000500000000000000" charset="-122"/>
                <a:cs typeface="Arial" panose="020B0604020202020204" pitchFamily="34" charset="0"/>
              </a:rPr>
              <a:t>ONTENTS</a:t>
            </a:r>
            <a:endParaRPr lang="zh-CN" altLang="en-US" sz="4400" b="1" dirty="0">
              <a:solidFill>
                <a:srgbClr val="FFFFFF"/>
              </a:solidFill>
              <a:effectLst>
                <a:outerShdw blurRad="38100" dist="38100" dir="2100000" sx="103000" sy="103000" algn="tl">
                  <a:srgbClr val="000000">
                    <a:alpha val="43137"/>
                  </a:srgbClr>
                </a:outerShdw>
              </a:effectLst>
              <a:ea typeface="vivo type CN简 Regular" panose="02000500000000000000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689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F93EB00-415A-4845-951C-ED094E99F10E}"/>
              </a:ext>
            </a:extLst>
          </p:cNvPr>
          <p:cNvSpPr>
            <a:spLocks noGrp="1"/>
          </p:cNvSpPr>
          <p:nvPr>
            <p:ph sz="quarter" idx="59"/>
          </p:nvPr>
        </p:nvSpPr>
        <p:spPr>
          <a:xfrm>
            <a:off x="461147" y="933040"/>
            <a:ext cx="6514681" cy="5783954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altLang="zh-CN" dirty="0" err="1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PIRates</a:t>
            </a:r>
            <a:r>
              <a:rPr lang="en-US" altLang="zh-CN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 = PIN (Personal IoT Networks) + 5G Residential (CPN, customer premise network)</a:t>
            </a:r>
          </a:p>
          <a:p>
            <a:pPr lvl="1"/>
            <a:r>
              <a:rPr lang="en-US" altLang="zh-CN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CPNs and PINs have in common that in general they are owned, installed and/or (at least partially) configured by a customer of a public network operator. </a:t>
            </a:r>
          </a:p>
          <a:p>
            <a:pPr lvl="1"/>
            <a:r>
              <a:rPr lang="en-US" altLang="zh-CN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Personal IoT Networks (PINs) and Customer Premises Networks (CPNs) provide local connectivity between UEs and/or non-3GPP devices in </a:t>
            </a:r>
            <a:r>
              <a:rPr lang="en-US" altLang="zh-CN" dirty="0" err="1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PIRates</a:t>
            </a:r>
            <a:r>
              <a:rPr lang="en-US" altLang="zh-CN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 network. </a:t>
            </a:r>
          </a:p>
          <a:p>
            <a:pPr lvl="2"/>
            <a:r>
              <a:rPr lang="en-US" altLang="zh-CN" sz="150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CPN: </a:t>
            </a:r>
          </a:p>
          <a:p>
            <a:pPr lvl="3"/>
            <a:r>
              <a:rPr lang="en-US" altLang="zh-CN" sz="140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via </a:t>
            </a:r>
            <a:r>
              <a:rPr lang="en-US" altLang="zh-CN" sz="1400" dirty="0" err="1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eRG</a:t>
            </a:r>
            <a:r>
              <a:rPr lang="en-US" altLang="zh-CN" sz="140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 (evolved Residential Gateway), provide access to 5G network </a:t>
            </a:r>
          </a:p>
          <a:p>
            <a:pPr lvl="3"/>
            <a:r>
              <a:rPr lang="en-US" altLang="zh-CN" sz="140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Via PRAS (Premises Radio Access Station), UEs can get access to the CPN and/or 5G network services.</a:t>
            </a:r>
          </a:p>
          <a:p>
            <a:pPr lvl="2"/>
            <a:r>
              <a:rPr lang="en-US" altLang="zh-CN" sz="150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PIN: </a:t>
            </a:r>
          </a:p>
          <a:p>
            <a:pPr lvl="3"/>
            <a:r>
              <a:rPr lang="en-US" altLang="zh-CN" sz="140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via PIN elements with Gateway capability, provide access to 5G network; Can communicate with PIN Elements that are not within range to use PIN Direct Connection.</a:t>
            </a:r>
          </a:p>
          <a:p>
            <a:pPr lvl="3"/>
            <a:r>
              <a:rPr lang="en-US" altLang="zh-CN" sz="140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PIN elements communicate each other using PIN Direct Connection;</a:t>
            </a:r>
            <a:r>
              <a:rPr lang="zh-CN" altLang="en-US" sz="140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 </a:t>
            </a:r>
            <a:endParaRPr lang="en-US" altLang="zh-CN" sz="1400" dirty="0">
              <a:solidFill>
                <a:srgbClr val="000000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F902BC-F9D9-40DB-AE20-97FB741915FB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560744" y="280072"/>
            <a:ext cx="9561756" cy="456860"/>
          </a:xfrm>
        </p:spPr>
        <p:txBody>
          <a:bodyPr/>
          <a:lstStyle/>
          <a:p>
            <a:r>
              <a:rPr lang="en-US" altLang="zh-CN" sz="2800" b="1" dirty="0" err="1">
                <a:solidFill>
                  <a:srgbClr val="4362FF"/>
                </a:solidFill>
                <a:latin typeface="+mn-lt"/>
                <a:ea typeface="vivo type 简 Heavy" panose="02000900000000000000" pitchFamily="2" charset="-122"/>
              </a:rPr>
              <a:t>PIRate</a:t>
            </a:r>
            <a:r>
              <a:rPr lang="en-US" altLang="zh-CN" sz="2800" b="1" dirty="0">
                <a:solidFill>
                  <a:srgbClr val="4362FF"/>
                </a:solidFill>
                <a:latin typeface="+mn-lt"/>
                <a:ea typeface="vivo type 简 Heavy" panose="02000900000000000000" pitchFamily="2" charset="-122"/>
              </a:rPr>
              <a:t> network introduction (clause 6.38, TS 22.261)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8C0F39B-A956-42B8-8EEF-5A416C15A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93183F1C-B860-4FBA-AD12-11E182971638}"/>
              </a:ext>
            </a:extLst>
          </p:cNvPr>
          <p:cNvGrpSpPr/>
          <p:nvPr/>
        </p:nvGrpSpPr>
        <p:grpSpPr>
          <a:xfrm>
            <a:off x="7243916" y="1617208"/>
            <a:ext cx="4341658" cy="4415618"/>
            <a:chOff x="6192268" y="875436"/>
            <a:chExt cx="5148000" cy="5592896"/>
          </a:xfrm>
        </p:grpSpPr>
        <p:grpSp>
          <p:nvGrpSpPr>
            <p:cNvPr id="81" name="组合 80">
              <a:extLst>
                <a:ext uri="{FF2B5EF4-FFF2-40B4-BE49-F238E27FC236}">
                  <a16:creationId xmlns:a16="http://schemas.microsoft.com/office/drawing/2014/main" id="{F5A551B8-3BF9-4CDB-BD78-A557DB4E2AE2}"/>
                </a:ext>
              </a:extLst>
            </p:cNvPr>
            <p:cNvGrpSpPr/>
            <p:nvPr/>
          </p:nvGrpSpPr>
          <p:grpSpPr>
            <a:xfrm>
              <a:off x="6192268" y="875436"/>
              <a:ext cx="5148000" cy="5592896"/>
              <a:chOff x="6192268" y="875436"/>
              <a:chExt cx="5148000" cy="5592896"/>
            </a:xfrm>
          </p:grpSpPr>
          <p:grpSp>
            <p:nvGrpSpPr>
              <p:cNvPr id="92" name="组合 91">
                <a:extLst>
                  <a:ext uri="{FF2B5EF4-FFF2-40B4-BE49-F238E27FC236}">
                    <a16:creationId xmlns:a16="http://schemas.microsoft.com/office/drawing/2014/main" id="{F5E89A32-8B07-4781-BA32-E2CB2DDD3A46}"/>
                  </a:ext>
                </a:extLst>
              </p:cNvPr>
              <p:cNvGrpSpPr/>
              <p:nvPr/>
            </p:nvGrpSpPr>
            <p:grpSpPr>
              <a:xfrm>
                <a:off x="6192268" y="875436"/>
                <a:ext cx="5148000" cy="5592896"/>
                <a:chOff x="6406012" y="615246"/>
                <a:chExt cx="5148000" cy="5592896"/>
              </a:xfrm>
            </p:grpSpPr>
            <p:sp>
              <p:nvSpPr>
                <p:cNvPr id="96" name="椭圆 95">
                  <a:extLst>
                    <a:ext uri="{FF2B5EF4-FFF2-40B4-BE49-F238E27FC236}">
                      <a16:creationId xmlns:a16="http://schemas.microsoft.com/office/drawing/2014/main" id="{8529E988-49FC-44AE-B881-EE954B0EBD23}"/>
                    </a:ext>
                  </a:extLst>
                </p:cNvPr>
                <p:cNvSpPr/>
                <p:nvPr/>
              </p:nvSpPr>
              <p:spPr>
                <a:xfrm>
                  <a:off x="6406012" y="615246"/>
                  <a:ext cx="5148000" cy="5148000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tIns="0" rtlCol="0" anchor="t" anchorCtr="0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97" name="椭圆 96">
                  <a:extLst>
                    <a:ext uri="{FF2B5EF4-FFF2-40B4-BE49-F238E27FC236}">
                      <a16:creationId xmlns:a16="http://schemas.microsoft.com/office/drawing/2014/main" id="{01172387-381A-4D78-9BC5-C4989D8982DC}"/>
                    </a:ext>
                  </a:extLst>
                </p:cNvPr>
                <p:cNvSpPr/>
                <p:nvPr/>
              </p:nvSpPr>
              <p:spPr>
                <a:xfrm>
                  <a:off x="7161627" y="1396761"/>
                  <a:ext cx="3585600" cy="3584971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tIns="0" rtlCol="0" anchor="t" anchorCtr="0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98" name="椭圆 97">
                  <a:extLst>
                    <a:ext uri="{FF2B5EF4-FFF2-40B4-BE49-F238E27FC236}">
                      <a16:creationId xmlns:a16="http://schemas.microsoft.com/office/drawing/2014/main" id="{3027DD69-FD7E-4AFB-818A-EBDC97C7D91D}"/>
                    </a:ext>
                  </a:extLst>
                </p:cNvPr>
                <p:cNvSpPr/>
                <p:nvPr/>
              </p:nvSpPr>
              <p:spPr>
                <a:xfrm>
                  <a:off x="8101612" y="2310478"/>
                  <a:ext cx="1756800" cy="1757539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pic>
              <p:nvPicPr>
                <p:cNvPr id="99" name="Picture 4">
                  <a:extLst>
                    <a:ext uri="{FF2B5EF4-FFF2-40B4-BE49-F238E27FC236}">
                      <a16:creationId xmlns:a16="http://schemas.microsoft.com/office/drawing/2014/main" id="{7D81CCD5-4B24-421D-83A0-8176A75253F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851792" y="2288250"/>
                  <a:ext cx="205273" cy="3170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0" name="Picture 4">
                  <a:extLst>
                    <a:ext uri="{FF2B5EF4-FFF2-40B4-BE49-F238E27FC236}">
                      <a16:creationId xmlns:a16="http://schemas.microsoft.com/office/drawing/2014/main" id="{5D0781A5-FCC1-46E5-B820-3EEA7DF339E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525906" y="3465091"/>
                  <a:ext cx="205273" cy="3170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1" name="Picture 4">
                  <a:extLst>
                    <a:ext uri="{FF2B5EF4-FFF2-40B4-BE49-F238E27FC236}">
                      <a16:creationId xmlns:a16="http://schemas.microsoft.com/office/drawing/2014/main" id="{36519B0C-B000-4A99-8564-CE9BFB26289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55781" y="3465091"/>
                  <a:ext cx="205273" cy="3170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2" name="图片 101">
                  <a:extLst>
                    <a:ext uri="{FF2B5EF4-FFF2-40B4-BE49-F238E27FC236}">
                      <a16:creationId xmlns:a16="http://schemas.microsoft.com/office/drawing/2014/main" id="{486C452E-12C2-4E7D-95EF-FCF5D5C0AB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091435" y="2520936"/>
                  <a:ext cx="355901" cy="350852"/>
                </a:xfrm>
                <a:prstGeom prst="rect">
                  <a:avLst/>
                </a:prstGeom>
              </p:spPr>
            </p:pic>
            <p:sp>
              <p:nvSpPr>
                <p:cNvPr id="103" name="矩形 102">
                  <a:extLst>
                    <a:ext uri="{FF2B5EF4-FFF2-40B4-BE49-F238E27FC236}">
                      <a16:creationId xmlns:a16="http://schemas.microsoft.com/office/drawing/2014/main" id="{C3E93CE7-93D1-41C5-B58E-582EAC592E57}"/>
                    </a:ext>
                  </a:extLst>
                </p:cNvPr>
                <p:cNvSpPr/>
                <p:nvPr/>
              </p:nvSpPr>
              <p:spPr>
                <a:xfrm>
                  <a:off x="8561993" y="2866618"/>
                  <a:ext cx="808185" cy="584753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soft" dir="t">
                      <a:rot lat="0" lon="0" rev="15600000"/>
                    </a:lightRig>
                  </a:scene3d>
                  <a:sp3d extrusionH="57150" prstMaterial="softEdge">
                    <a:bevelT w="25400" h="38100"/>
                  </a:sp3d>
                </a:bodyPr>
                <a:lstStyle/>
                <a:p>
                  <a:pPr algn="ctr"/>
                  <a:r>
                    <a:rPr lang="en-US" altLang="zh-CN" sz="2400" b="1" dirty="0">
                      <a:ln/>
                      <a:solidFill>
                        <a:schemeClr val="accent4"/>
                      </a:solidFill>
                    </a:rPr>
                    <a:t>5GS</a:t>
                  </a:r>
                  <a:endParaRPr lang="zh-CN" altLang="en-US" sz="2400" b="1" dirty="0">
                    <a:ln/>
                    <a:solidFill>
                      <a:schemeClr val="accent4"/>
                    </a:solidFill>
                  </a:endParaRPr>
                </a:p>
              </p:txBody>
            </p:sp>
            <p:sp>
              <p:nvSpPr>
                <p:cNvPr id="104" name="矩形 103">
                  <a:extLst>
                    <a:ext uri="{FF2B5EF4-FFF2-40B4-BE49-F238E27FC236}">
                      <a16:creationId xmlns:a16="http://schemas.microsoft.com/office/drawing/2014/main" id="{FB5D000C-1F84-433B-AD7B-CB80C4B77F9B}"/>
                    </a:ext>
                  </a:extLst>
                </p:cNvPr>
                <p:cNvSpPr/>
                <p:nvPr/>
              </p:nvSpPr>
              <p:spPr>
                <a:xfrm>
                  <a:off x="7820421" y="1661137"/>
                  <a:ext cx="2268011" cy="467802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CN" b="1" dirty="0">
                      <a:ln w="9525">
                        <a:solidFill>
                          <a:schemeClr val="bg1"/>
                        </a:solidFill>
                        <a:prstDash val="solid"/>
                      </a:ln>
                      <a:effectLst>
                        <a:outerShdw blurRad="12700" dist="38100" dir="2700000" algn="tl" rotWithShape="0">
                          <a:schemeClr val="bg1">
                            <a:lumMod val="50000"/>
                          </a:schemeClr>
                        </a:outerShdw>
                      </a:effectLst>
                    </a:rPr>
                    <a:t>Gateway Accesses</a:t>
                  </a:r>
                  <a:endParaRPr lang="zh-CN" altLang="en-US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endParaRPr>
                </a:p>
              </p:txBody>
            </p:sp>
            <p:pic>
              <p:nvPicPr>
                <p:cNvPr id="105" name="图片 104">
                  <a:extLst>
                    <a:ext uri="{FF2B5EF4-FFF2-40B4-BE49-F238E27FC236}">
                      <a16:creationId xmlns:a16="http://schemas.microsoft.com/office/drawing/2014/main" id="{F278DF31-6F09-40ED-8AC5-AA91C3884F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532608" y="1225354"/>
                  <a:ext cx="221070" cy="404951"/>
                </a:xfrm>
                <a:prstGeom prst="rect">
                  <a:avLst/>
                </a:prstGeom>
              </p:spPr>
            </p:pic>
            <p:pic>
              <p:nvPicPr>
                <p:cNvPr id="106" name="图片 105">
                  <a:extLst>
                    <a:ext uri="{FF2B5EF4-FFF2-40B4-BE49-F238E27FC236}">
                      <a16:creationId xmlns:a16="http://schemas.microsoft.com/office/drawing/2014/main" id="{B99DAAA5-101F-4590-BE32-BD54276891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759137" y="2165816"/>
                  <a:ext cx="453660" cy="289324"/>
                </a:xfrm>
                <a:prstGeom prst="rect">
                  <a:avLst/>
                </a:prstGeom>
              </p:spPr>
            </p:pic>
            <p:pic>
              <p:nvPicPr>
                <p:cNvPr id="107" name="图片 106">
                  <a:extLst>
                    <a:ext uri="{FF2B5EF4-FFF2-40B4-BE49-F238E27FC236}">
                      <a16:creationId xmlns:a16="http://schemas.microsoft.com/office/drawing/2014/main" id="{57AA96F6-587A-4405-88FA-323C10F820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478933" y="3100412"/>
                  <a:ext cx="560408" cy="291641"/>
                </a:xfrm>
                <a:prstGeom prst="rect">
                  <a:avLst/>
                </a:prstGeom>
              </p:spPr>
            </p:pic>
            <p:sp>
              <p:nvSpPr>
                <p:cNvPr id="108" name="矩形 107">
                  <a:extLst>
                    <a:ext uri="{FF2B5EF4-FFF2-40B4-BE49-F238E27FC236}">
                      <a16:creationId xmlns:a16="http://schemas.microsoft.com/office/drawing/2014/main" id="{02B26059-E7CC-438F-A2FD-D05E136B61B3}"/>
                    </a:ext>
                  </a:extLst>
                </p:cNvPr>
                <p:cNvSpPr/>
                <p:nvPr/>
              </p:nvSpPr>
              <p:spPr>
                <a:xfrm>
                  <a:off x="8049466" y="800399"/>
                  <a:ext cx="1882469" cy="506786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CN" sz="2000" b="1" dirty="0">
                      <a:ln w="10160">
                        <a:solidFill>
                          <a:schemeClr val="accent5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22860" dir="5400000" algn="tl" rotWithShape="0">
                          <a:srgbClr val="000000">
                            <a:alpha val="30000"/>
                          </a:srgbClr>
                        </a:outerShdw>
                      </a:effectLst>
                    </a:rPr>
                    <a:t>UE &amp; Devices</a:t>
                  </a:r>
                  <a:endParaRPr lang="zh-CN" altLang="en-US" sz="20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9" name="矩形 108">
                  <a:extLst>
                    <a:ext uri="{FF2B5EF4-FFF2-40B4-BE49-F238E27FC236}">
                      <a16:creationId xmlns:a16="http://schemas.microsoft.com/office/drawing/2014/main" id="{A77B8B71-62A7-4E69-8376-7C5830B90147}"/>
                    </a:ext>
                  </a:extLst>
                </p:cNvPr>
                <p:cNvSpPr/>
                <p:nvPr/>
              </p:nvSpPr>
              <p:spPr>
                <a:xfrm>
                  <a:off x="9588321" y="5684922"/>
                  <a:ext cx="1382559" cy="52322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harsh" dir="t"/>
                  </a:scene3d>
                  <a:sp3d extrusionH="57150" prstMaterial="matte">
                    <a:bevelT w="63500" h="12700" prst="angle"/>
                    <a:contourClr>
                      <a:schemeClr val="bg1">
                        <a:lumMod val="65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en-US" altLang="zh-CN" sz="2800" b="1" dirty="0">
                      <a:ln/>
                      <a:solidFill>
                        <a:schemeClr val="accent3"/>
                      </a:solidFill>
                    </a:rPr>
                    <a:t>PIRATES</a:t>
                  </a:r>
                  <a:endParaRPr lang="zh-CN" altLang="en-US" sz="2800" b="1" dirty="0">
                    <a:ln/>
                    <a:solidFill>
                      <a:schemeClr val="accent3"/>
                    </a:solidFill>
                  </a:endParaRPr>
                </a:p>
              </p:txBody>
            </p:sp>
            <p:pic>
              <p:nvPicPr>
                <p:cNvPr id="110" name="图片 109">
                  <a:extLst>
                    <a:ext uri="{FF2B5EF4-FFF2-40B4-BE49-F238E27FC236}">
                      <a16:creationId xmlns:a16="http://schemas.microsoft.com/office/drawing/2014/main" id="{4B48B428-554F-40FF-AC20-729F500049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211078" y="1225354"/>
                  <a:ext cx="221070" cy="404951"/>
                </a:xfrm>
                <a:prstGeom prst="rect">
                  <a:avLst/>
                </a:prstGeom>
              </p:spPr>
            </p:pic>
            <p:pic>
              <p:nvPicPr>
                <p:cNvPr id="111" name="图片 110">
                  <a:extLst>
                    <a:ext uri="{FF2B5EF4-FFF2-40B4-BE49-F238E27FC236}">
                      <a16:creationId xmlns:a16="http://schemas.microsoft.com/office/drawing/2014/main" id="{C1EB3FE7-5CEB-4C56-90D3-BB62F8F92F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766650" y="2165816"/>
                  <a:ext cx="453660" cy="289324"/>
                </a:xfrm>
                <a:prstGeom prst="rect">
                  <a:avLst/>
                </a:prstGeom>
              </p:spPr>
            </p:pic>
            <p:pic>
              <p:nvPicPr>
                <p:cNvPr id="112" name="图片 111">
                  <a:extLst>
                    <a:ext uri="{FF2B5EF4-FFF2-40B4-BE49-F238E27FC236}">
                      <a16:creationId xmlns:a16="http://schemas.microsoft.com/office/drawing/2014/main" id="{A6EAAEA4-E926-4951-9F5E-E5D581D45D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855934" y="3100412"/>
                  <a:ext cx="560408" cy="291641"/>
                </a:xfrm>
                <a:prstGeom prst="rect">
                  <a:avLst/>
                </a:prstGeom>
              </p:spPr>
            </p:pic>
            <p:pic>
              <p:nvPicPr>
                <p:cNvPr id="113" name="图片 112">
                  <a:extLst>
                    <a:ext uri="{FF2B5EF4-FFF2-40B4-BE49-F238E27FC236}">
                      <a16:creationId xmlns:a16="http://schemas.microsoft.com/office/drawing/2014/main" id="{D01F0E3B-9C71-42F2-B291-DD37A006BD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769364" y="4090245"/>
                  <a:ext cx="539954" cy="267222"/>
                </a:xfrm>
                <a:prstGeom prst="rect">
                  <a:avLst/>
                </a:prstGeom>
              </p:spPr>
            </p:pic>
            <p:pic>
              <p:nvPicPr>
                <p:cNvPr id="114" name="图片 113">
                  <a:extLst>
                    <a:ext uri="{FF2B5EF4-FFF2-40B4-BE49-F238E27FC236}">
                      <a16:creationId xmlns:a16="http://schemas.microsoft.com/office/drawing/2014/main" id="{800609CD-60C6-421D-8B82-E74DDF85AC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599536" y="4090245"/>
                  <a:ext cx="539954" cy="267222"/>
                </a:xfrm>
                <a:prstGeom prst="rect">
                  <a:avLst/>
                </a:prstGeom>
              </p:spPr>
            </p:pic>
            <p:pic>
              <p:nvPicPr>
                <p:cNvPr id="115" name="图片 114">
                  <a:extLst>
                    <a:ext uri="{FF2B5EF4-FFF2-40B4-BE49-F238E27FC236}">
                      <a16:creationId xmlns:a16="http://schemas.microsoft.com/office/drawing/2014/main" id="{7FE66EC4-A05C-45B2-B022-627086AC11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655223" y="4872099"/>
                  <a:ext cx="502094" cy="374009"/>
                </a:xfrm>
                <a:prstGeom prst="rect">
                  <a:avLst/>
                </a:prstGeom>
              </p:spPr>
            </p:pic>
            <p:pic>
              <p:nvPicPr>
                <p:cNvPr id="116" name="图片 115">
                  <a:extLst>
                    <a:ext uri="{FF2B5EF4-FFF2-40B4-BE49-F238E27FC236}">
                      <a16:creationId xmlns:a16="http://schemas.microsoft.com/office/drawing/2014/main" id="{8BDD093B-DA91-4D44-8ADE-FDE69DCE12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871453" y="4872099"/>
                  <a:ext cx="502094" cy="374009"/>
                </a:xfrm>
                <a:prstGeom prst="rect">
                  <a:avLst/>
                </a:prstGeom>
              </p:spPr>
            </p:pic>
            <p:pic>
              <p:nvPicPr>
                <p:cNvPr id="117" name="图片 116">
                  <a:extLst>
                    <a:ext uri="{FF2B5EF4-FFF2-40B4-BE49-F238E27FC236}">
                      <a16:creationId xmlns:a16="http://schemas.microsoft.com/office/drawing/2014/main" id="{17E707DB-AF0D-4687-98C3-A8943F9113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761196" y="5200590"/>
                  <a:ext cx="535224" cy="502455"/>
                </a:xfrm>
                <a:prstGeom prst="rect">
                  <a:avLst/>
                </a:prstGeom>
              </p:spPr>
            </p:pic>
          </p:grpSp>
          <p:sp>
            <p:nvSpPr>
              <p:cNvPr id="93" name="文本框 92">
                <a:extLst>
                  <a:ext uri="{FF2B5EF4-FFF2-40B4-BE49-F238E27FC236}">
                    <a16:creationId xmlns:a16="http://schemas.microsoft.com/office/drawing/2014/main" id="{F8247090-53CC-450B-A288-02FAAF321A99}"/>
                  </a:ext>
                </a:extLst>
              </p:cNvPr>
              <p:cNvSpPr txBox="1"/>
              <p:nvPr/>
            </p:nvSpPr>
            <p:spPr>
              <a:xfrm>
                <a:off x="7141587" y="2430004"/>
                <a:ext cx="561372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/>
                  <a:t>PRAS</a:t>
                </a:r>
                <a:endParaRPr lang="zh-CN" altLang="en-US" sz="1400" dirty="0"/>
              </a:p>
            </p:txBody>
          </p:sp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006B9FCD-CB4F-4FE4-A8ED-A0EF47FDB840}"/>
                  </a:ext>
                </a:extLst>
              </p:cNvPr>
              <p:cNvSpPr txBox="1"/>
              <p:nvPr/>
            </p:nvSpPr>
            <p:spPr>
              <a:xfrm>
                <a:off x="9769027" y="2473591"/>
                <a:ext cx="484363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 err="1"/>
                  <a:t>eRG</a:t>
                </a:r>
                <a:endParaRPr lang="zh-CN" altLang="en-US" sz="1400" dirty="0"/>
              </a:p>
            </p:txBody>
          </p:sp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9ABC6838-6CA7-4866-82EF-D0590A39AB24}"/>
                  </a:ext>
                </a:extLst>
              </p:cNvPr>
              <p:cNvSpPr txBox="1"/>
              <p:nvPr/>
            </p:nvSpPr>
            <p:spPr>
              <a:xfrm>
                <a:off x="8478780" y="4406764"/>
                <a:ext cx="573683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/>
                  <a:t>PEGC</a:t>
                </a:r>
                <a:endParaRPr lang="zh-CN" altLang="en-US" sz="1400" dirty="0"/>
              </a:p>
            </p:txBody>
          </p:sp>
        </p:grpSp>
        <p:pic>
          <p:nvPicPr>
            <p:cNvPr id="82" name="图片 81">
              <a:extLst>
                <a:ext uri="{FF2B5EF4-FFF2-40B4-BE49-F238E27FC236}">
                  <a16:creationId xmlns:a16="http://schemas.microsoft.com/office/drawing/2014/main" id="{CD110DDB-D165-4091-870A-645232D90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307932" y="2740961"/>
              <a:ext cx="314640" cy="437760"/>
            </a:xfrm>
            <a:prstGeom prst="rect">
              <a:avLst/>
            </a:prstGeom>
          </p:spPr>
        </p:pic>
        <p:pic>
          <p:nvPicPr>
            <p:cNvPr id="88" name="图片 87">
              <a:extLst>
                <a:ext uri="{FF2B5EF4-FFF2-40B4-BE49-F238E27FC236}">
                  <a16:creationId xmlns:a16="http://schemas.microsoft.com/office/drawing/2014/main" id="{D0FFC1A6-2F87-4133-9BA1-62753BDE7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615788" y="4700212"/>
              <a:ext cx="300960" cy="376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3435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F93EB00-415A-4845-951C-ED094E99F10E}"/>
              </a:ext>
            </a:extLst>
          </p:cNvPr>
          <p:cNvSpPr>
            <a:spLocks noGrp="1"/>
          </p:cNvSpPr>
          <p:nvPr>
            <p:ph sz="quarter" idx="59"/>
          </p:nvPr>
        </p:nvSpPr>
        <p:spPr>
          <a:xfrm>
            <a:off x="461147" y="933040"/>
            <a:ext cx="10879121" cy="4911052"/>
          </a:xfrm>
        </p:spPr>
        <p:txBody>
          <a:bodyPr>
            <a:normAutofit/>
          </a:bodyPr>
          <a:lstStyle/>
          <a:p>
            <a:pPr lvl="1"/>
            <a:r>
              <a:rPr lang="en-US" altLang="zh-CN" sz="180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Types of gateway</a:t>
            </a:r>
          </a:p>
          <a:p>
            <a:pPr lvl="2"/>
            <a:r>
              <a:rPr lang="en-US" altLang="zh-CN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PIN Element with Gateway Capabilities (PEGC) (e.g., relay UE)</a:t>
            </a:r>
          </a:p>
          <a:p>
            <a:pPr lvl="2"/>
            <a:r>
              <a:rPr lang="en-US" altLang="zh-CN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Premises Radio Access Station (PRAS)</a:t>
            </a:r>
          </a:p>
          <a:p>
            <a:pPr lvl="2"/>
            <a:r>
              <a:rPr lang="en-US" altLang="zh-CN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evolved Residential Gateway (</a:t>
            </a:r>
            <a:r>
              <a:rPr lang="en-US" altLang="zh-CN" dirty="0" err="1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eRG</a:t>
            </a:r>
            <a:r>
              <a:rPr lang="en-US" altLang="zh-CN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)</a:t>
            </a:r>
          </a:p>
          <a:p>
            <a:pPr lvl="1"/>
            <a:r>
              <a:rPr lang="en-US" altLang="zh-CN" sz="180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Personal </a:t>
            </a:r>
            <a:r>
              <a:rPr lang="en-US" altLang="zh-CN" sz="1800" dirty="0" err="1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IoT</a:t>
            </a:r>
            <a:r>
              <a:rPr lang="en-US" altLang="zh-CN" sz="180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 Network (PIN)</a:t>
            </a:r>
          </a:p>
          <a:p>
            <a:pPr lvl="2"/>
            <a:r>
              <a:rPr lang="en-US" altLang="zh-CN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Localized with PEGC (</a:t>
            </a:r>
            <a:r>
              <a:rPr lang="en-US" altLang="zh-CN" b="1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at least one within a PIN</a:t>
            </a:r>
            <a:r>
              <a:rPr lang="en-US" altLang="zh-CN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)</a:t>
            </a:r>
          </a:p>
          <a:p>
            <a:pPr lvl="2"/>
            <a:r>
              <a:rPr lang="en-US" altLang="zh-CN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Direct 5GS access (not localized)</a:t>
            </a:r>
          </a:p>
          <a:p>
            <a:pPr lvl="1"/>
            <a:r>
              <a:rPr lang="en-US" altLang="zh-CN" sz="180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Customer Premises Network (CPN)</a:t>
            </a:r>
          </a:p>
          <a:p>
            <a:pPr lvl="2"/>
            <a:r>
              <a:rPr lang="en-US" altLang="zh-CN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Localized with </a:t>
            </a:r>
            <a:r>
              <a:rPr lang="en-US" altLang="zh-CN" dirty="0" err="1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eRG</a:t>
            </a:r>
            <a:endParaRPr lang="en-US" altLang="zh-CN" dirty="0">
              <a:solidFill>
                <a:srgbClr val="000000"/>
              </a:solidFill>
              <a:latin typeface="+mn-lt"/>
              <a:ea typeface="宋体" panose="02010600030101010101" pitchFamily="2" charset="-122"/>
            </a:endParaRPr>
          </a:p>
          <a:p>
            <a:pPr lvl="2"/>
            <a:r>
              <a:rPr lang="en-US" altLang="zh-CN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Localized with PRAS</a:t>
            </a:r>
          </a:p>
          <a:p>
            <a:pPr lvl="2"/>
            <a:r>
              <a:rPr lang="en-US" altLang="zh-CN" dirty="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rPr>
              <a:t>Localized with </a:t>
            </a:r>
            <a:r>
              <a:rPr lang="en-US" altLang="zh-CN" dirty="0" err="1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rPr>
              <a:t>PRAS+eRG</a:t>
            </a:r>
            <a:endParaRPr lang="en-US" altLang="zh-CN" dirty="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lvl="2"/>
            <a:endParaRPr lang="en-US" altLang="zh-CN" sz="1800" dirty="0">
              <a:solidFill>
                <a:srgbClr val="000000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F902BC-F9D9-40DB-AE20-97FB741915FB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560744" y="280072"/>
            <a:ext cx="9561756" cy="456860"/>
          </a:xfrm>
        </p:spPr>
        <p:txBody>
          <a:bodyPr/>
          <a:lstStyle/>
          <a:p>
            <a:r>
              <a:rPr lang="en-US" altLang="zh-CN" sz="2800" b="1" dirty="0">
                <a:solidFill>
                  <a:srgbClr val="4362FF"/>
                </a:solidFill>
                <a:latin typeface="+mn-lt"/>
                <a:ea typeface="vivo type 简 Heavy" panose="02000900000000000000" pitchFamily="2" charset="-122"/>
              </a:rPr>
              <a:t>Aspects within Personal IoT and Resident networks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8C0F39B-A956-42B8-8EEF-5A416C15A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968276" y="2332382"/>
            <a:ext cx="5660433" cy="2590962"/>
            <a:chOff x="1028197" y="4246838"/>
            <a:chExt cx="5660433" cy="2590962"/>
          </a:xfrm>
        </p:grpSpPr>
        <p:sp>
          <p:nvSpPr>
            <p:cNvPr id="86" name="椭圆 85"/>
            <p:cNvSpPr/>
            <p:nvPr/>
          </p:nvSpPr>
          <p:spPr>
            <a:xfrm>
              <a:off x="1290259" y="4246838"/>
              <a:ext cx="5103090" cy="1132143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3694216" y="4308758"/>
              <a:ext cx="5950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/>
                <a:t>5GS</a:t>
              </a:r>
              <a:endParaRPr lang="zh-CN" altLang="en-US" sz="2000" dirty="0"/>
            </a:p>
          </p:txBody>
        </p:sp>
        <p:pic>
          <p:nvPicPr>
            <p:cNvPr id="90" name="图片 8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19525" y="5982591"/>
              <a:ext cx="221070" cy="404951"/>
            </a:xfrm>
            <a:prstGeom prst="rect">
              <a:avLst/>
            </a:prstGeom>
            <a:solidFill>
              <a:srgbClr val="FFFF00"/>
            </a:solidFill>
          </p:spPr>
        </p:pic>
        <p:sp>
          <p:nvSpPr>
            <p:cNvPr id="70" name="文本框 69"/>
            <p:cNvSpPr txBox="1"/>
            <p:nvPr/>
          </p:nvSpPr>
          <p:spPr>
            <a:xfrm>
              <a:off x="2287748" y="6314580"/>
              <a:ext cx="12146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 dirty="0"/>
                <a:t>PIN Element</a:t>
              </a:r>
            </a:p>
            <a:p>
              <a:pPr algn="ctr"/>
              <a:r>
                <a:rPr lang="en-US" altLang="zh-CN" sz="1400" dirty="0"/>
                <a:t>(not localized)</a:t>
              </a:r>
              <a:endParaRPr lang="zh-CN" altLang="en-US" sz="1400" dirty="0"/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4218515" y="6314580"/>
              <a:ext cx="12146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 dirty="0"/>
                <a:t>PIN Element</a:t>
              </a:r>
            </a:p>
            <a:p>
              <a:pPr algn="ctr"/>
              <a:r>
                <a:rPr lang="en-US" altLang="zh-CN" sz="1400" dirty="0"/>
                <a:t>(not localized)</a:t>
              </a:r>
              <a:endParaRPr lang="zh-CN" altLang="en-US" sz="1400" dirty="0"/>
            </a:p>
          </p:txBody>
        </p:sp>
        <p:pic>
          <p:nvPicPr>
            <p:cNvPr id="89" name="图片 8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97705" y="5982591"/>
              <a:ext cx="221070" cy="404951"/>
            </a:xfrm>
            <a:prstGeom prst="rect">
              <a:avLst/>
            </a:prstGeom>
            <a:solidFill>
              <a:srgbClr val="FFC000"/>
            </a:solidFill>
          </p:spPr>
        </p:pic>
        <p:grpSp>
          <p:nvGrpSpPr>
            <p:cNvPr id="18" name="组合 17"/>
            <p:cNvGrpSpPr/>
            <p:nvPr/>
          </p:nvGrpSpPr>
          <p:grpSpPr>
            <a:xfrm>
              <a:off x="1028197" y="4726994"/>
              <a:ext cx="1804180" cy="1630626"/>
              <a:chOff x="1028197" y="4726994"/>
              <a:chExt cx="1804180" cy="1630626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1028197" y="4742217"/>
                <a:ext cx="1804180" cy="1615403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tIns="0" rtlCol="0" anchor="t" anchorCtr="0"/>
              <a:lstStyle/>
              <a:p>
                <a:pPr algn="ctr"/>
                <a:endParaRPr kumimoji="1" lang="zh-CN" altLang="en-US" dirty="0"/>
              </a:p>
            </p:txBody>
          </p:sp>
          <p:pic>
            <p:nvPicPr>
              <p:cNvPr id="62" name="图片 6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97934" y="5398177"/>
                <a:ext cx="221070" cy="404951"/>
              </a:xfrm>
              <a:prstGeom prst="rect">
                <a:avLst/>
              </a:prstGeom>
            </p:spPr>
          </p:pic>
          <p:pic>
            <p:nvPicPr>
              <p:cNvPr id="64" name="图片 6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60310" y="5967245"/>
                <a:ext cx="539954" cy="267222"/>
              </a:xfrm>
              <a:prstGeom prst="rect">
                <a:avLst/>
              </a:prstGeom>
            </p:spPr>
          </p:pic>
          <p:pic>
            <p:nvPicPr>
              <p:cNvPr id="65" name="图片 6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87208" y="5360367"/>
                <a:ext cx="502094" cy="374009"/>
              </a:xfrm>
              <a:prstGeom prst="rect">
                <a:avLst/>
              </a:prstGeom>
            </p:spPr>
          </p:pic>
          <p:sp>
            <p:nvSpPr>
              <p:cNvPr id="67" name="文本框 66"/>
              <p:cNvSpPr txBox="1"/>
              <p:nvPr/>
            </p:nvSpPr>
            <p:spPr>
              <a:xfrm>
                <a:off x="1654196" y="5462554"/>
                <a:ext cx="5325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/>
                  <a:t>CPN</a:t>
                </a:r>
                <a:endParaRPr lang="zh-CN" altLang="en-US" sz="1600" dirty="0"/>
              </a:p>
            </p:txBody>
          </p:sp>
          <p:pic>
            <p:nvPicPr>
              <p:cNvPr id="66" name="图片 6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69684" y="4947790"/>
                <a:ext cx="314640" cy="437760"/>
              </a:xfrm>
              <a:prstGeom prst="rect">
                <a:avLst/>
              </a:prstGeom>
            </p:spPr>
          </p:pic>
          <p:sp>
            <p:nvSpPr>
              <p:cNvPr id="63" name="文本框 62"/>
              <p:cNvSpPr txBox="1"/>
              <p:nvPr/>
            </p:nvSpPr>
            <p:spPr>
              <a:xfrm>
                <a:off x="1643213" y="4726994"/>
                <a:ext cx="5613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/>
                  <a:t>PRAS</a:t>
                </a:r>
                <a:endParaRPr lang="zh-CN" altLang="en-US" sz="1400" dirty="0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966335" y="4716594"/>
              <a:ext cx="1804180" cy="1641026"/>
              <a:chOff x="3089138" y="4716594"/>
              <a:chExt cx="1804180" cy="1641026"/>
            </a:xfrm>
          </p:grpSpPr>
          <p:sp>
            <p:nvSpPr>
              <p:cNvPr id="68" name="椭圆 67"/>
              <p:cNvSpPr/>
              <p:nvPr/>
            </p:nvSpPr>
            <p:spPr>
              <a:xfrm>
                <a:off x="3089138" y="4742217"/>
                <a:ext cx="1804180" cy="1615403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tIns="0" rtlCol="0" anchor="t" anchorCtr="0"/>
              <a:lstStyle/>
              <a:p>
                <a:pPr algn="ctr"/>
                <a:endParaRPr kumimoji="1" lang="zh-CN" altLang="en-US" dirty="0"/>
              </a:p>
            </p:txBody>
          </p:sp>
          <p:pic>
            <p:nvPicPr>
              <p:cNvPr id="69" name="图片 6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258875" y="5398177"/>
                <a:ext cx="221070" cy="404951"/>
              </a:xfrm>
              <a:prstGeom prst="rect">
                <a:avLst/>
              </a:prstGeom>
            </p:spPr>
          </p:pic>
          <p:sp>
            <p:nvSpPr>
              <p:cNvPr id="73" name="文本框 72"/>
              <p:cNvSpPr txBox="1"/>
              <p:nvPr/>
            </p:nvSpPr>
            <p:spPr>
              <a:xfrm>
                <a:off x="3715137" y="5457638"/>
                <a:ext cx="5325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/>
                  <a:t>CPN</a:t>
                </a:r>
                <a:endParaRPr lang="zh-CN" altLang="en-US" sz="1600" dirty="0"/>
              </a:p>
            </p:txBody>
          </p:sp>
          <p:pic>
            <p:nvPicPr>
              <p:cNvPr id="74" name="图片 7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13277" y="4975935"/>
                <a:ext cx="355901" cy="350852"/>
              </a:xfrm>
              <a:prstGeom prst="rect">
                <a:avLst/>
              </a:prstGeom>
            </p:spPr>
          </p:pic>
          <p:pic>
            <p:nvPicPr>
              <p:cNvPr id="75" name="图片 7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70786" y="5967245"/>
                <a:ext cx="453660" cy="289324"/>
              </a:xfrm>
              <a:prstGeom prst="rect">
                <a:avLst/>
              </a:prstGeom>
            </p:spPr>
          </p:pic>
          <p:pic>
            <p:nvPicPr>
              <p:cNvPr id="76" name="图片 75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83180" y="5394420"/>
                <a:ext cx="560408" cy="291641"/>
              </a:xfrm>
              <a:prstGeom prst="rect">
                <a:avLst/>
              </a:prstGeom>
            </p:spPr>
          </p:pic>
          <p:sp>
            <p:nvSpPr>
              <p:cNvPr id="80" name="文本框 79"/>
              <p:cNvSpPr txBox="1"/>
              <p:nvPr/>
            </p:nvSpPr>
            <p:spPr>
              <a:xfrm>
                <a:off x="3724969" y="4716594"/>
                <a:ext cx="4843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 err="1"/>
                  <a:t>eRG</a:t>
                </a:r>
                <a:endParaRPr lang="zh-CN" altLang="en-US" sz="1400" dirty="0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4884450" y="4729708"/>
              <a:ext cx="1804180" cy="1627912"/>
              <a:chOff x="4884450" y="4729708"/>
              <a:chExt cx="1804180" cy="1627912"/>
            </a:xfrm>
          </p:grpSpPr>
          <p:sp>
            <p:nvSpPr>
              <p:cNvPr id="77" name="椭圆 76"/>
              <p:cNvSpPr/>
              <p:nvPr/>
            </p:nvSpPr>
            <p:spPr>
              <a:xfrm>
                <a:off x="4884450" y="4742217"/>
                <a:ext cx="1804180" cy="1615403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tIns="0" rtlCol="0" anchor="t" anchorCtr="0"/>
              <a:lstStyle/>
              <a:p>
                <a:pPr algn="ctr"/>
                <a:endParaRPr kumimoji="1" lang="zh-CN" altLang="en-US" dirty="0"/>
              </a:p>
            </p:txBody>
          </p:sp>
          <p:pic>
            <p:nvPicPr>
              <p:cNvPr id="78" name="图片 7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54187" y="5398177"/>
                <a:ext cx="221070" cy="404951"/>
              </a:xfrm>
              <a:prstGeom prst="rect">
                <a:avLst/>
              </a:prstGeom>
            </p:spPr>
          </p:pic>
          <p:sp>
            <p:nvSpPr>
              <p:cNvPr id="79" name="文本框 78"/>
              <p:cNvSpPr txBox="1"/>
              <p:nvPr/>
            </p:nvSpPr>
            <p:spPr>
              <a:xfrm>
                <a:off x="5296997" y="5272392"/>
                <a:ext cx="10279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600" dirty="0"/>
                  <a:t>PIN</a:t>
                </a:r>
              </a:p>
              <a:p>
                <a:pPr algn="ctr"/>
                <a:r>
                  <a:rPr lang="en-US" altLang="zh-CN" sz="1600" dirty="0"/>
                  <a:t>(localized)</a:t>
                </a:r>
                <a:endParaRPr lang="zh-CN" altLang="en-US" sz="1600" dirty="0"/>
              </a:p>
            </p:txBody>
          </p:sp>
          <p:pic>
            <p:nvPicPr>
              <p:cNvPr id="84" name="图片 8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48607" y="5793474"/>
                <a:ext cx="535224" cy="502455"/>
              </a:xfrm>
              <a:prstGeom prst="rect">
                <a:avLst/>
              </a:prstGeom>
            </p:spPr>
          </p:pic>
          <p:pic>
            <p:nvPicPr>
              <p:cNvPr id="85" name="图片 8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354895" y="5398177"/>
                <a:ext cx="221070" cy="404951"/>
              </a:xfrm>
              <a:prstGeom prst="rect">
                <a:avLst/>
              </a:prstGeom>
            </p:spPr>
          </p:pic>
          <p:pic>
            <p:nvPicPr>
              <p:cNvPr id="60" name="图片 59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39500" y="4943193"/>
                <a:ext cx="300960" cy="376200"/>
              </a:xfrm>
              <a:prstGeom prst="rect">
                <a:avLst/>
              </a:prstGeom>
            </p:spPr>
          </p:pic>
          <p:sp>
            <p:nvSpPr>
              <p:cNvPr id="83" name="文本框 82"/>
              <p:cNvSpPr txBox="1"/>
              <p:nvPr/>
            </p:nvSpPr>
            <p:spPr>
              <a:xfrm>
                <a:off x="5489902" y="4729708"/>
                <a:ext cx="57368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/>
                  <a:t>PEGC</a:t>
                </a:r>
                <a:endParaRPr lang="zh-CN" altLang="en-US" sz="1400" dirty="0"/>
              </a:p>
            </p:txBody>
          </p:sp>
        </p:grpSp>
        <p:cxnSp>
          <p:nvCxnSpPr>
            <p:cNvPr id="23" name="直接连接符 22"/>
            <p:cNvCxnSpPr>
              <a:stCxn id="89" idx="0"/>
            </p:cNvCxnSpPr>
            <p:nvPr/>
          </p:nvCxnSpPr>
          <p:spPr>
            <a:xfrm flipH="1" flipV="1">
              <a:off x="2906790" y="5341975"/>
              <a:ext cx="1450" cy="640616"/>
            </a:xfrm>
            <a:prstGeom prst="line">
              <a:avLst/>
            </a:prstGeom>
            <a:ln w="2540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>
              <a:stCxn id="90" idx="0"/>
            </p:cNvCxnSpPr>
            <p:nvPr/>
          </p:nvCxnSpPr>
          <p:spPr>
            <a:xfrm flipV="1">
              <a:off x="4830060" y="5341975"/>
              <a:ext cx="4660" cy="640616"/>
            </a:xfrm>
            <a:prstGeom prst="line">
              <a:avLst/>
            </a:prstGeom>
            <a:ln w="2540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6137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8CF4CE6-69C9-4586-9A0B-65CBAAAC3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2117" cy="6858000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7CC6B5F7-91F7-4365-919F-B6981E7A784A}"/>
              </a:ext>
            </a:extLst>
          </p:cNvPr>
          <p:cNvSpPr/>
          <p:nvPr/>
        </p:nvSpPr>
        <p:spPr>
          <a:xfrm flipH="1">
            <a:off x="-2" y="0"/>
            <a:ext cx="12222117" cy="6858000"/>
          </a:xfrm>
          <a:prstGeom prst="rect">
            <a:avLst/>
          </a:prstGeom>
          <a:gradFill flip="none" rotWithShape="1">
            <a:gsLst>
              <a:gs pos="0">
                <a:srgbClr val="EAF6F6">
                  <a:alpha val="58000"/>
                </a:srgbClr>
              </a:gs>
              <a:gs pos="50000">
                <a:srgbClr val="E3F4F8">
                  <a:shade val="67500"/>
                  <a:satMod val="115000"/>
                  <a:alpha val="92000"/>
                </a:srgbClr>
              </a:gs>
              <a:gs pos="100000">
                <a:schemeClr val="bg1">
                  <a:alpha val="79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8173A753-3808-4624-AA1F-00413DC172F9}"/>
              </a:ext>
            </a:extLst>
          </p:cNvPr>
          <p:cNvSpPr/>
          <p:nvPr/>
        </p:nvSpPr>
        <p:spPr>
          <a:xfrm>
            <a:off x="2108410" y="2487887"/>
            <a:ext cx="2495550" cy="2769913"/>
          </a:xfrm>
          <a:prstGeom prst="parallelogram">
            <a:avLst>
              <a:gd name="adj" fmla="val 15068"/>
            </a:avLst>
          </a:prstGeom>
          <a:solidFill>
            <a:srgbClr val="8ED5E6">
              <a:alpha val="47059"/>
            </a:srgb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50800" dist="38100" dir="18900000" algn="b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F2CE5149-5190-495E-B8B3-45CFBA1C1EBC}"/>
              </a:ext>
            </a:extLst>
          </p:cNvPr>
          <p:cNvSpPr/>
          <p:nvPr/>
        </p:nvSpPr>
        <p:spPr>
          <a:xfrm>
            <a:off x="4688098" y="2487887"/>
            <a:ext cx="2495550" cy="2769913"/>
          </a:xfrm>
          <a:prstGeom prst="parallelogram">
            <a:avLst>
              <a:gd name="adj" fmla="val 15068"/>
            </a:avLst>
          </a:prstGeom>
          <a:solidFill>
            <a:srgbClr val="07728B">
              <a:alpha val="47059"/>
            </a:srgbClr>
          </a:solidFill>
          <a:ln>
            <a:noFill/>
          </a:ln>
          <a:effectLst>
            <a:outerShdw blurRad="254000" dist="101600" dir="13020000" sx="108000" sy="108000" algn="r" rotWithShape="0">
              <a:srgbClr val="07728B">
                <a:alpha val="3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4" name="平行四边形 13">
            <a:extLst>
              <a:ext uri="{FF2B5EF4-FFF2-40B4-BE49-F238E27FC236}">
                <a16:creationId xmlns:a16="http://schemas.microsoft.com/office/drawing/2014/main" id="{2F035A40-2935-45EA-9C48-1F4D25C4E3FA}"/>
              </a:ext>
            </a:extLst>
          </p:cNvPr>
          <p:cNvSpPr/>
          <p:nvPr/>
        </p:nvSpPr>
        <p:spPr>
          <a:xfrm>
            <a:off x="7267786" y="2487887"/>
            <a:ext cx="2495550" cy="2769913"/>
          </a:xfrm>
          <a:prstGeom prst="parallelogram">
            <a:avLst>
              <a:gd name="adj" fmla="val 15068"/>
            </a:avLst>
          </a:prstGeom>
          <a:solidFill>
            <a:srgbClr val="8ED5E6">
              <a:alpha val="47059"/>
            </a:srgb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50800" dist="38100" dir="18900000" algn="b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EFE8EA9-AC7E-4461-93F5-812C55AA800A}"/>
              </a:ext>
            </a:extLst>
          </p:cNvPr>
          <p:cNvSpPr txBox="1"/>
          <p:nvPr/>
        </p:nvSpPr>
        <p:spPr>
          <a:xfrm>
            <a:off x="8187629" y="3006445"/>
            <a:ext cx="853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>
                <a:solidFill>
                  <a:srgbClr val="5EAADE"/>
                </a:solidFill>
                <a:latin typeface="vivo(bold)"/>
                <a:ea typeface="vivo type CN简 Regular" panose="02000500000000000000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latin typeface="+mn-lt"/>
              </a:rPr>
              <a:t>03.</a:t>
            </a:r>
            <a:endParaRPr lang="zh-CN" altLang="en-US" dirty="0">
              <a:latin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F8F48F3-BD31-4113-BD08-4C3E5225A8A8}"/>
              </a:ext>
            </a:extLst>
          </p:cNvPr>
          <p:cNvSpPr txBox="1"/>
          <p:nvPr/>
        </p:nvSpPr>
        <p:spPr>
          <a:xfrm>
            <a:off x="7183648" y="4097389"/>
            <a:ext cx="2472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5EAADE"/>
                </a:solidFill>
                <a:ea typeface="vivo type CN简 Regular" panose="02000500000000000000" charset="-122"/>
                <a:cs typeface="Arial" panose="020B0604020202020204" pitchFamily="34" charset="0"/>
              </a:rPr>
              <a:t>Objectives</a:t>
            </a:r>
            <a:endParaRPr lang="zh-CN" altLang="en-US" sz="2400" b="1" dirty="0">
              <a:solidFill>
                <a:srgbClr val="5EAADE"/>
              </a:solidFill>
              <a:ea typeface="vivo type CN简 Regular" panose="02000500000000000000" charset="-122"/>
              <a:cs typeface="Arial" panose="020B0604020202020204" pitchFamily="34" charset="0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D206308-D7E0-4E71-BE88-9527BAACF6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1" r="23804"/>
          <a:stretch/>
        </p:blipFill>
        <p:spPr>
          <a:xfrm rot="5400000">
            <a:off x="2864414" y="2864417"/>
            <a:ext cx="1129172" cy="685800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D8DE953C-D813-4F7A-AAFA-5F809439AE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01"/>
          <a:stretch/>
        </p:blipFill>
        <p:spPr>
          <a:xfrm rot="5400000" flipH="1">
            <a:off x="7810132" y="-2377677"/>
            <a:ext cx="1929271" cy="68580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D251943F-B96C-49F7-B4DA-CF591E18098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3947" y="311605"/>
            <a:ext cx="979572" cy="25770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FAB641A-771F-44D6-B8B2-6CCA7E4C650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186" b="12052"/>
          <a:stretch/>
        </p:blipFill>
        <p:spPr>
          <a:xfrm>
            <a:off x="4314809" y="2172223"/>
            <a:ext cx="3265918" cy="237632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098E878-4F7A-42A8-90ED-54EB93899969}"/>
              </a:ext>
            </a:extLst>
          </p:cNvPr>
          <p:cNvSpPr txBox="1"/>
          <p:nvPr/>
        </p:nvSpPr>
        <p:spPr>
          <a:xfrm>
            <a:off x="3028253" y="3006445"/>
            <a:ext cx="853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>
                <a:solidFill>
                  <a:srgbClr val="5EAADE"/>
                </a:solidFill>
                <a:latin typeface="vivo(bold)"/>
                <a:ea typeface="vivo type CN简 Regular" panose="02000500000000000000" charset="-122"/>
                <a:cs typeface="Arial" panose="020B0604020202020204" pitchFamily="34" charset="0"/>
              </a:defRPr>
            </a:lvl1pPr>
          </a:lstStyle>
          <a:p>
            <a:r>
              <a:rPr lang="en-US" altLang="zh-CN">
                <a:latin typeface="+mn-lt"/>
              </a:rPr>
              <a:t>01.</a:t>
            </a:r>
            <a:endParaRPr lang="zh-CN" altLang="en-US" dirty="0">
              <a:latin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42932DE-E76F-4393-9AE5-9049F7BBD841}"/>
              </a:ext>
            </a:extLst>
          </p:cNvPr>
          <p:cNvSpPr txBox="1"/>
          <p:nvPr/>
        </p:nvSpPr>
        <p:spPr>
          <a:xfrm>
            <a:off x="2247272" y="4097389"/>
            <a:ext cx="2009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5EAADE"/>
                </a:solidFill>
                <a:ea typeface="vivo type CN简 Regular" panose="02000500000000000000" charset="-122"/>
                <a:cs typeface="Arial" panose="020B0604020202020204" pitchFamily="34" charset="0"/>
              </a:rPr>
              <a:t>Aspects</a:t>
            </a:r>
            <a:endParaRPr lang="zh-CN" altLang="en-US" sz="2400" b="1" dirty="0">
              <a:solidFill>
                <a:srgbClr val="5EAADE"/>
              </a:solidFill>
              <a:ea typeface="vivo type CN简 Regular" panose="02000500000000000000" charset="-122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B37DEA6-E5D6-4F12-AAB4-1AE382F857F9}"/>
              </a:ext>
            </a:extLst>
          </p:cNvPr>
          <p:cNvSpPr txBox="1"/>
          <p:nvPr/>
        </p:nvSpPr>
        <p:spPr>
          <a:xfrm>
            <a:off x="5607941" y="3006445"/>
            <a:ext cx="853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FFFFFF"/>
                </a:solidFill>
                <a:ea typeface="vivo type CN简 Regular" panose="02000500000000000000" charset="-122"/>
                <a:cs typeface="Arial" panose="020B0604020202020204" pitchFamily="34" charset="0"/>
              </a:rPr>
              <a:t>02.</a:t>
            </a:r>
            <a:endParaRPr lang="zh-CN" altLang="en-US" sz="4000" b="1" dirty="0">
              <a:solidFill>
                <a:srgbClr val="FFFFFF"/>
              </a:solidFill>
              <a:ea typeface="vivo type CN简 Regular" panose="02000500000000000000" charset="-122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002B85D-50D0-4137-B2E1-58117715DF34}"/>
              </a:ext>
            </a:extLst>
          </p:cNvPr>
          <p:cNvSpPr txBox="1"/>
          <p:nvPr/>
        </p:nvSpPr>
        <p:spPr>
          <a:xfrm>
            <a:off x="4841212" y="4097389"/>
            <a:ext cx="1976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FFFF"/>
                </a:solidFill>
                <a:ea typeface="vivo type CN简 Regular" panose="02000500000000000000" charset="-122"/>
                <a:cs typeface="Arial" panose="020B0604020202020204" pitchFamily="34" charset="0"/>
              </a:rPr>
              <a:t>Requirements, Scenarios, Motivations</a:t>
            </a:r>
            <a:endParaRPr lang="zh-CN" altLang="en-US" sz="2400" b="1" dirty="0">
              <a:solidFill>
                <a:srgbClr val="FFFFFF"/>
              </a:solidFill>
              <a:ea typeface="vivo type CN简 Regular" panose="02000500000000000000" charset="-122"/>
              <a:cs typeface="Arial" panose="020B0604020202020204" pitchFamily="34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8BF06F75-0C53-4DCC-BE93-8CA436660CE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186" b="12052"/>
          <a:stretch/>
        </p:blipFill>
        <p:spPr>
          <a:xfrm>
            <a:off x="166380" y="265085"/>
            <a:ext cx="3265918" cy="2376329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CA66A634-0CF2-4DEE-BB02-16F6B0975D23}"/>
              </a:ext>
            </a:extLst>
          </p:cNvPr>
          <p:cNvSpPr txBox="1"/>
          <p:nvPr/>
        </p:nvSpPr>
        <p:spPr>
          <a:xfrm>
            <a:off x="611826" y="781877"/>
            <a:ext cx="2880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rgbClr val="FFFFFF"/>
                </a:solidFill>
                <a:effectLst>
                  <a:outerShdw blurRad="38100" dist="38100" dir="2100000" sx="103000" sy="103000" algn="tl">
                    <a:srgbClr val="000000">
                      <a:alpha val="43137"/>
                    </a:srgbClr>
                  </a:outerShdw>
                </a:effectLst>
                <a:ea typeface="vivo type CN简 Regular" panose="02000500000000000000" charset="-122"/>
                <a:cs typeface="Arial" panose="020B0604020202020204" pitchFamily="34" charset="0"/>
              </a:rPr>
              <a:t>C</a:t>
            </a:r>
            <a:r>
              <a:rPr lang="en-US" altLang="zh-CN" sz="4400" b="1" dirty="0">
                <a:solidFill>
                  <a:srgbClr val="FFFFFF"/>
                </a:solidFill>
                <a:effectLst>
                  <a:outerShdw blurRad="38100" dist="38100" dir="2100000" sx="103000" sy="103000" algn="tl">
                    <a:srgbClr val="000000">
                      <a:alpha val="43137"/>
                    </a:srgbClr>
                  </a:outerShdw>
                </a:effectLst>
                <a:ea typeface="vivo type CN简 Regular" panose="02000500000000000000" charset="-122"/>
                <a:cs typeface="Arial" panose="020B0604020202020204" pitchFamily="34" charset="0"/>
              </a:rPr>
              <a:t>ONTENTS</a:t>
            </a:r>
            <a:endParaRPr lang="zh-CN" altLang="en-US" sz="4400" b="1" dirty="0">
              <a:solidFill>
                <a:srgbClr val="FFFFFF"/>
              </a:solidFill>
              <a:effectLst>
                <a:outerShdw blurRad="38100" dist="38100" dir="2100000" sx="103000" sy="103000" algn="tl">
                  <a:srgbClr val="000000">
                    <a:alpha val="43137"/>
                  </a:srgbClr>
                </a:outerShdw>
              </a:effectLst>
              <a:ea typeface="vivo type CN简 Regular" panose="02000500000000000000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668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椭圆 82">
            <a:extLst>
              <a:ext uri="{FF2B5EF4-FFF2-40B4-BE49-F238E27FC236}">
                <a16:creationId xmlns:a16="http://schemas.microsoft.com/office/drawing/2014/main" id="{39C5D687-2FCA-48B6-866E-516F26D33C04}"/>
              </a:ext>
            </a:extLst>
          </p:cNvPr>
          <p:cNvSpPr/>
          <p:nvPr/>
        </p:nvSpPr>
        <p:spPr>
          <a:xfrm>
            <a:off x="203198" y="1833951"/>
            <a:ext cx="3743557" cy="325250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F902BC-F9D9-40DB-AE20-97FB741915FB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560744" y="280072"/>
            <a:ext cx="9246933" cy="456860"/>
          </a:xfrm>
        </p:spPr>
        <p:txBody>
          <a:bodyPr/>
          <a:lstStyle/>
          <a:p>
            <a:pPr lvl="0"/>
            <a:r>
              <a:rPr lang="en-US" altLang="zh-CN" sz="2800" b="1" dirty="0">
                <a:solidFill>
                  <a:srgbClr val="4362FF"/>
                </a:solidFill>
                <a:latin typeface="Calibri" panose="020F0502020204030204"/>
                <a:ea typeface="vivo type 简 Heavy" panose="02000900000000000000" pitchFamily="2" charset="-122"/>
              </a:rPr>
              <a:t>Scenarios and Motivations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8C0F39B-A956-42B8-8EEF-5A416C15A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0" name="内容占位符 1">
            <a:extLst>
              <a:ext uri="{FF2B5EF4-FFF2-40B4-BE49-F238E27FC236}">
                <a16:creationId xmlns:a16="http://schemas.microsoft.com/office/drawing/2014/main" id="{00C7A796-8185-4D4F-9602-B4BB316B1C42}"/>
              </a:ext>
            </a:extLst>
          </p:cNvPr>
          <p:cNvSpPr txBox="1">
            <a:spLocks/>
          </p:cNvSpPr>
          <p:nvPr/>
        </p:nvSpPr>
        <p:spPr>
          <a:xfrm>
            <a:off x="6668347" y="960729"/>
            <a:ext cx="5210272" cy="21540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355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1pPr>
            <a:lvl2pPr marL="369094" indent="-228600" algn="l" defTabSz="914355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2pPr>
            <a:lvl3pPr marL="540544" indent="-228600" algn="l" defTabSz="914355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3pPr>
            <a:lvl4pPr marL="1123950" indent="-171450" algn="l" defTabSz="914355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4pPr>
            <a:lvl5pPr marL="1441450" indent="-171450" algn="l" defTabSz="914355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zh-CN" sz="1800" b="1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UE inside </a:t>
            </a:r>
            <a:r>
              <a:rPr lang="en-US" altLang="zh-CN" sz="1800" b="1" dirty="0" err="1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PIRates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 network: 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altLang="zh-CN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UE inside </a:t>
            </a:r>
            <a:r>
              <a:rPr lang="en-US" altLang="zh-CN" dirty="0" err="1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PIRate</a:t>
            </a:r>
            <a:r>
              <a:rPr lang="en-US" altLang="zh-CN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 network discovers a printer and this printer’s service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altLang="zh-CN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UE has direct communication with </a:t>
            </a:r>
            <a:r>
              <a:rPr lang="en-US" altLang="zh-CN" dirty="0" err="1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PIRates</a:t>
            </a:r>
            <a:r>
              <a:rPr lang="en-US" altLang="zh-CN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 element and delivers the picture to this printer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altLang="zh-CN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UE triggers the application to print the picture</a:t>
            </a:r>
          </a:p>
        </p:txBody>
      </p:sp>
      <p:sp>
        <p:nvSpPr>
          <p:cNvPr id="40" name="文本占位符 3">
            <a:extLst>
              <a:ext uri="{FF2B5EF4-FFF2-40B4-BE49-F238E27FC236}">
                <a16:creationId xmlns:a16="http://schemas.microsoft.com/office/drawing/2014/main" id="{1F368923-F86B-48EF-830D-5DAE43DA2DE7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328968" y="5226824"/>
            <a:ext cx="5038872" cy="274178"/>
          </a:xfrm>
        </p:spPr>
        <p:txBody>
          <a:bodyPr/>
          <a:lstStyle/>
          <a:p>
            <a:r>
              <a:rPr lang="en-US" altLang="zh-CN" sz="1800" b="1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Figure: Application and service discovery 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B4EFC599-C11C-4928-BF83-D8FD67B503A8}"/>
              </a:ext>
            </a:extLst>
          </p:cNvPr>
          <p:cNvSpPr txBox="1"/>
          <p:nvPr/>
        </p:nvSpPr>
        <p:spPr>
          <a:xfrm>
            <a:off x="5223031" y="3777042"/>
            <a:ext cx="1269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00"/>
                </a:solidFill>
                <a:ea typeface="宋体" panose="02010600030101010101" pitchFamily="2" charset="-122"/>
              </a:rPr>
              <a:t>UE B outside </a:t>
            </a:r>
            <a:r>
              <a:rPr lang="en-US" altLang="zh-CN" sz="1400" dirty="0" err="1">
                <a:solidFill>
                  <a:srgbClr val="000000"/>
                </a:solidFill>
                <a:ea typeface="宋体" panose="02010600030101010101" pitchFamily="2" charset="-122"/>
              </a:rPr>
              <a:t>PIRate</a:t>
            </a:r>
            <a:endParaRPr lang="zh-CN" altLang="en-US" sz="1400" dirty="0"/>
          </a:p>
        </p:txBody>
      </p:sp>
      <p:pic>
        <p:nvPicPr>
          <p:cNvPr id="72" name="图片 71">
            <a:extLst>
              <a:ext uri="{FF2B5EF4-FFF2-40B4-BE49-F238E27FC236}">
                <a16:creationId xmlns:a16="http://schemas.microsoft.com/office/drawing/2014/main" id="{689F811C-F146-4473-A728-0AD3432BB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54" y="2628362"/>
            <a:ext cx="1364583" cy="1364583"/>
          </a:xfrm>
          <a:prstGeom prst="rect">
            <a:avLst/>
          </a:prstGeom>
        </p:spPr>
      </p:pic>
      <p:cxnSp>
        <p:nvCxnSpPr>
          <p:cNvPr id="75" name="直接箭头连接符 107">
            <a:extLst>
              <a:ext uri="{FF2B5EF4-FFF2-40B4-BE49-F238E27FC236}">
                <a16:creationId xmlns:a16="http://schemas.microsoft.com/office/drawing/2014/main" id="{8E30F43C-88EA-4226-988E-E6D61F01BF12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92552" y="3360870"/>
            <a:ext cx="796711" cy="1629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D3894986-CC04-49DE-9AFA-A61EF30026A9}"/>
              </a:ext>
            </a:extLst>
          </p:cNvPr>
          <p:cNvCxnSpPr>
            <a:cxnSpLocks/>
          </p:cNvCxnSpPr>
          <p:nvPr/>
        </p:nvCxnSpPr>
        <p:spPr>
          <a:xfrm>
            <a:off x="1479499" y="3360870"/>
            <a:ext cx="2037570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>
            <a:extLst>
              <a:ext uri="{FF2B5EF4-FFF2-40B4-BE49-F238E27FC236}">
                <a16:creationId xmlns:a16="http://schemas.microsoft.com/office/drawing/2014/main" id="{60246298-0376-458C-91C8-35865265562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7839" y="2884961"/>
            <a:ext cx="951817" cy="951817"/>
          </a:xfrm>
          <a:prstGeom prst="rect">
            <a:avLst/>
          </a:prstGeom>
        </p:spPr>
      </p:pic>
      <p:pic>
        <p:nvPicPr>
          <p:cNvPr id="84" name="图片 83">
            <a:extLst>
              <a:ext uri="{FF2B5EF4-FFF2-40B4-BE49-F238E27FC236}">
                <a16:creationId xmlns:a16="http://schemas.microsoft.com/office/drawing/2014/main" id="{7178D390-E59C-4BA3-AA4D-8FA76FBA6AE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5571" y="2209882"/>
            <a:ext cx="951817" cy="951817"/>
          </a:xfrm>
          <a:prstGeom prst="rect">
            <a:avLst/>
          </a:prstGeom>
        </p:spPr>
      </p:pic>
      <p:cxnSp>
        <p:nvCxnSpPr>
          <p:cNvPr id="85" name="直接箭头连接符 84">
            <a:extLst>
              <a:ext uri="{FF2B5EF4-FFF2-40B4-BE49-F238E27FC236}">
                <a16:creationId xmlns:a16="http://schemas.microsoft.com/office/drawing/2014/main" id="{2A80E95A-37F6-4D5F-B939-358D287C9C29}"/>
              </a:ext>
            </a:extLst>
          </p:cNvPr>
          <p:cNvCxnSpPr>
            <a:cxnSpLocks/>
          </p:cNvCxnSpPr>
          <p:nvPr/>
        </p:nvCxnSpPr>
        <p:spPr>
          <a:xfrm flipV="1">
            <a:off x="1479499" y="2657646"/>
            <a:ext cx="958729" cy="645356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文本框 88">
            <a:extLst>
              <a:ext uri="{FF2B5EF4-FFF2-40B4-BE49-F238E27FC236}">
                <a16:creationId xmlns:a16="http://schemas.microsoft.com/office/drawing/2014/main" id="{A2541544-3DAC-4163-9DFD-4FCE0CA9E800}"/>
              </a:ext>
            </a:extLst>
          </p:cNvPr>
          <p:cNvSpPr txBox="1"/>
          <p:nvPr/>
        </p:nvSpPr>
        <p:spPr>
          <a:xfrm>
            <a:off x="1155629" y="4444337"/>
            <a:ext cx="164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PIRate</a:t>
            </a:r>
            <a:r>
              <a:rPr lang="en-US" altLang="zh-CN" dirty="0"/>
              <a:t> Network</a:t>
            </a:r>
            <a:endParaRPr lang="zh-CN" altLang="en-US" dirty="0"/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80E6A718-49FD-49FA-BBBC-FEFEF7CD2061}"/>
              </a:ext>
            </a:extLst>
          </p:cNvPr>
          <p:cNvSpPr txBox="1"/>
          <p:nvPr/>
        </p:nvSpPr>
        <p:spPr>
          <a:xfrm>
            <a:off x="2677054" y="2364055"/>
            <a:ext cx="1269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00"/>
                </a:solidFill>
                <a:ea typeface="宋体" panose="02010600030101010101" pitchFamily="2" charset="-122"/>
              </a:rPr>
              <a:t>UE A inside </a:t>
            </a:r>
            <a:r>
              <a:rPr lang="en-US" altLang="zh-CN" sz="1400" dirty="0" err="1">
                <a:solidFill>
                  <a:srgbClr val="000000"/>
                </a:solidFill>
                <a:ea typeface="宋体" panose="02010600030101010101" pitchFamily="2" charset="-122"/>
              </a:rPr>
              <a:t>PIRate</a:t>
            </a:r>
            <a:endParaRPr lang="zh-CN" altLang="en-US" sz="1400" dirty="0"/>
          </a:p>
        </p:txBody>
      </p:sp>
      <p:sp>
        <p:nvSpPr>
          <p:cNvPr id="2" name="云形 1">
            <a:extLst>
              <a:ext uri="{FF2B5EF4-FFF2-40B4-BE49-F238E27FC236}">
                <a16:creationId xmlns:a16="http://schemas.microsoft.com/office/drawing/2014/main" id="{5CD2E535-F0F9-4A04-9F45-259F72D840DF}"/>
              </a:ext>
            </a:extLst>
          </p:cNvPr>
          <p:cNvSpPr/>
          <p:nvPr/>
        </p:nvSpPr>
        <p:spPr>
          <a:xfrm>
            <a:off x="3517069" y="3041448"/>
            <a:ext cx="1318186" cy="628156"/>
          </a:xfrm>
          <a:prstGeom prst="cloud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5GS</a:t>
            </a:r>
            <a:endParaRPr kumimoji="1" lang="zh-CN" altLang="en-US" dirty="0"/>
          </a:p>
        </p:txBody>
      </p: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A55E2554-371A-4C9F-ADAA-6319215F8264}"/>
              </a:ext>
            </a:extLst>
          </p:cNvPr>
          <p:cNvCxnSpPr>
            <a:cxnSpLocks/>
          </p:cNvCxnSpPr>
          <p:nvPr/>
        </p:nvCxnSpPr>
        <p:spPr>
          <a:xfrm>
            <a:off x="2358719" y="1206267"/>
            <a:ext cx="805811" cy="0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1FE82125-786C-4A3D-8B98-83220D10C3BB}"/>
              </a:ext>
            </a:extLst>
          </p:cNvPr>
          <p:cNvSpPr txBox="1"/>
          <p:nvPr/>
        </p:nvSpPr>
        <p:spPr>
          <a:xfrm>
            <a:off x="3164530" y="1014717"/>
            <a:ext cx="2982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PIRates</a:t>
            </a:r>
            <a:r>
              <a:rPr lang="en-US" altLang="zh-CN" dirty="0"/>
              <a:t> direct communication</a:t>
            </a:r>
            <a:endParaRPr lang="zh-CN" altLang="en-US" dirty="0"/>
          </a:p>
        </p:txBody>
      </p: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B8D42824-EE66-4C50-AC74-857C834B023B}"/>
              </a:ext>
            </a:extLst>
          </p:cNvPr>
          <p:cNvCxnSpPr>
            <a:cxnSpLocks/>
          </p:cNvCxnSpPr>
          <p:nvPr/>
        </p:nvCxnSpPr>
        <p:spPr>
          <a:xfrm>
            <a:off x="2358719" y="1593630"/>
            <a:ext cx="805811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E1120095-B68E-40A4-85F3-5BC8B308923B}"/>
              </a:ext>
            </a:extLst>
          </p:cNvPr>
          <p:cNvSpPr txBox="1"/>
          <p:nvPr/>
        </p:nvSpPr>
        <p:spPr>
          <a:xfrm>
            <a:off x="3164530" y="1402080"/>
            <a:ext cx="2465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External communication</a:t>
            </a:r>
            <a:endParaRPr lang="zh-CN" altLang="en-US" dirty="0"/>
          </a:p>
        </p:txBody>
      </p:sp>
      <p:sp>
        <p:nvSpPr>
          <p:cNvPr id="44" name="内容占位符 1">
            <a:extLst>
              <a:ext uri="{FF2B5EF4-FFF2-40B4-BE49-F238E27FC236}">
                <a16:creationId xmlns:a16="http://schemas.microsoft.com/office/drawing/2014/main" id="{CB2C277F-7D1F-40CB-B66F-90869EC0BD32}"/>
              </a:ext>
            </a:extLst>
          </p:cNvPr>
          <p:cNvSpPr txBox="1">
            <a:spLocks/>
          </p:cNvSpPr>
          <p:nvPr/>
        </p:nvSpPr>
        <p:spPr>
          <a:xfrm>
            <a:off x="6668347" y="3114827"/>
            <a:ext cx="5210272" cy="27113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355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1pPr>
            <a:lvl2pPr marL="369094" indent="-228600" algn="l" defTabSz="914355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2pPr>
            <a:lvl3pPr marL="540544" indent="-228600" algn="l" defTabSz="914355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3pPr>
            <a:lvl4pPr marL="1123950" indent="-171450" algn="l" defTabSz="914355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4pPr>
            <a:lvl5pPr marL="1441450" indent="-171450" algn="l" defTabSz="914355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zh-CN" sz="1800" b="1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UE outside </a:t>
            </a:r>
            <a:r>
              <a:rPr lang="en-US" altLang="zh-CN" sz="1800" b="1" dirty="0" err="1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PIRates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 network: 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altLang="zh-CN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UE outside </a:t>
            </a:r>
            <a:r>
              <a:rPr lang="en-US" altLang="zh-CN" dirty="0" err="1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PIRate</a:t>
            </a:r>
            <a:r>
              <a:rPr lang="en-US" altLang="zh-CN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 network discovers a printer and this printer’s service via 5GS. 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altLang="zh-CN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5GS does potential Authentication and authentication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altLang="zh-CN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For allowed UE, UE delivers the picture to this printer via 5GS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altLang="zh-CN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For allowed UE, UE triggers the application to print the picture via 5GS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64677DF-9422-40C0-BCC1-78951F1701DE}"/>
              </a:ext>
            </a:extLst>
          </p:cNvPr>
          <p:cNvSpPr txBox="1"/>
          <p:nvPr/>
        </p:nvSpPr>
        <p:spPr>
          <a:xfrm>
            <a:off x="313381" y="3690664"/>
            <a:ext cx="1502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err="1">
                <a:solidFill>
                  <a:srgbClr val="000000"/>
                </a:solidFill>
                <a:ea typeface="宋体" panose="02010600030101010101" pitchFamily="2" charset="-122"/>
              </a:rPr>
              <a:t>PIRates</a:t>
            </a:r>
            <a:r>
              <a:rPr lang="en-US" altLang="zh-CN" sz="1400" dirty="0">
                <a:solidFill>
                  <a:srgbClr val="000000"/>
                </a:solidFill>
                <a:ea typeface="宋体" panose="02010600030101010101" pitchFamily="2" charset="-122"/>
              </a:rPr>
              <a:t> element: printer</a:t>
            </a:r>
            <a:endParaRPr lang="zh-CN" altLang="en-US" sz="1400" dirty="0"/>
          </a:p>
        </p:txBody>
      </p:sp>
      <p:sp>
        <p:nvSpPr>
          <p:cNvPr id="23" name="文本占位符 3">
            <a:extLst>
              <a:ext uri="{FF2B5EF4-FFF2-40B4-BE49-F238E27FC236}">
                <a16:creationId xmlns:a16="http://schemas.microsoft.com/office/drawing/2014/main" id="{323C7CE8-52FF-4397-872F-25D9B1D3BAB7}"/>
              </a:ext>
            </a:extLst>
          </p:cNvPr>
          <p:cNvSpPr txBox="1">
            <a:spLocks/>
          </p:cNvSpPr>
          <p:nvPr/>
        </p:nvSpPr>
        <p:spPr>
          <a:xfrm>
            <a:off x="328967" y="6194888"/>
            <a:ext cx="9941306" cy="33109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355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i="0" kern="1200" cap="none" baseline="0">
                <a:solidFill>
                  <a:schemeClr val="bg1">
                    <a:lumMod val="65000"/>
                  </a:schemeClr>
                </a:solidFill>
                <a:latin typeface="vivo type CN简 Regular" panose="02000500000000000000" pitchFamily="50" charset="-122"/>
                <a:ea typeface="vivo type CN简 Regular" panose="02000500000000000000" pitchFamily="50" charset="-122"/>
                <a:cs typeface="vivo type CN简 Regular" panose="02000500000000000000" pitchFamily="50" charset="-122"/>
              </a:defRPr>
            </a:lvl1pPr>
            <a:lvl2pPr marL="68576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ivo type CNS Light" charset="-122"/>
                <a:ea typeface="vivo type CNS Light" charset="-122"/>
                <a:cs typeface="vivo type CNS Light" charset="-122"/>
              </a:defRPr>
            </a:lvl2pPr>
            <a:lvl3pPr marL="1142943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ivo type CNS Light" charset="-122"/>
                <a:ea typeface="vivo type CNS Light" charset="-122"/>
                <a:cs typeface="vivo type CNS Light" charset="-122"/>
              </a:defRPr>
            </a:lvl3pPr>
            <a:lvl4pPr marL="1600120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ivo type CNS Light" charset="-122"/>
                <a:ea typeface="vivo type CNS Light" charset="-122"/>
                <a:cs typeface="vivo type CNS Light" charset="-122"/>
              </a:defRPr>
            </a:lvl4pPr>
            <a:lvl5pPr marL="2057297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ivo type CNS Light" charset="-122"/>
                <a:ea typeface="vivo type CNS Light" charset="-122"/>
                <a:cs typeface="vivo type CNS Light" charset="-122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>
                <a:solidFill>
                  <a:srgbClr val="375FFF"/>
                </a:solidFill>
                <a:latin typeface="+mn-lt"/>
                <a:ea typeface="vivo type 简 Regular" panose="02000500000000000000" pitchFamily="2" charset="-122"/>
              </a:rPr>
              <a:t>Note: SA2 focus on UE/PIN elements discovery, and SA6 focus on service/application discovery in </a:t>
            </a:r>
            <a:r>
              <a:rPr lang="en-US" altLang="zh-CN" sz="1800" dirty="0" err="1">
                <a:solidFill>
                  <a:srgbClr val="375FFF"/>
                </a:solidFill>
                <a:latin typeface="+mn-lt"/>
                <a:ea typeface="vivo type 简 Regular" panose="02000500000000000000" pitchFamily="2" charset="-122"/>
              </a:rPr>
              <a:t>PIRates</a:t>
            </a:r>
            <a:endParaRPr lang="en-US" altLang="zh-CN" sz="1800" dirty="0">
              <a:solidFill>
                <a:srgbClr val="375FFF"/>
              </a:solidFill>
              <a:latin typeface="+mn-lt"/>
              <a:ea typeface="vivo type 简 Regular" panose="02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3985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F93EB00-415A-4845-951C-ED094E99F10E}"/>
              </a:ext>
            </a:extLst>
          </p:cNvPr>
          <p:cNvSpPr>
            <a:spLocks noGrp="1"/>
          </p:cNvSpPr>
          <p:nvPr>
            <p:ph sz="quarter" idx="59"/>
          </p:nvPr>
        </p:nvSpPr>
        <p:spPr>
          <a:xfrm>
            <a:off x="6086945" y="1923788"/>
            <a:ext cx="5816625" cy="319328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zh-CN" sz="1800" b="1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When UE A located outside of room, the UE display the video on UE screen.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zh-CN" sz="1800" b="1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When UE A move inside the room, the UE may have the actions below: 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altLang="zh-CN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UE discovers the </a:t>
            </a:r>
            <a:r>
              <a:rPr lang="en-US" altLang="zh-CN" dirty="0" err="1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PIRates</a:t>
            </a:r>
            <a:r>
              <a:rPr lang="en-US" altLang="zh-CN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 elements and applications which can display the video in room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altLang="zh-CN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UE switches the video from UE to the </a:t>
            </a:r>
            <a:r>
              <a:rPr lang="en-US" altLang="zh-CN" dirty="0" err="1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PIRate</a:t>
            </a:r>
            <a:r>
              <a:rPr lang="en-US" altLang="zh-CN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 elements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altLang="zh-CN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The application in </a:t>
            </a:r>
            <a:r>
              <a:rPr lang="en-US" altLang="zh-CN" dirty="0" err="1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PIRate</a:t>
            </a:r>
            <a:r>
              <a:rPr lang="en-US" altLang="zh-CN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 network interacts with server and display the video. 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F902BC-F9D9-40DB-AE20-97FB741915FB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560744" y="280072"/>
            <a:ext cx="9246933" cy="456860"/>
          </a:xfrm>
        </p:spPr>
        <p:txBody>
          <a:bodyPr/>
          <a:lstStyle/>
          <a:p>
            <a:pPr lvl="0"/>
            <a:r>
              <a:rPr lang="en-US" altLang="zh-CN" sz="2800" b="1" dirty="0">
                <a:solidFill>
                  <a:srgbClr val="4362FF"/>
                </a:solidFill>
                <a:latin typeface="Calibri" panose="020F0502020204030204"/>
                <a:ea typeface="vivo type 简 Heavy" panose="02000900000000000000" pitchFamily="2" charset="-122"/>
              </a:rPr>
              <a:t>Scenarios and Motivations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8C0F39B-A956-42B8-8EEF-5A416C15A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2B5F94D2-7E75-4E0B-AB02-DFD4F1E24304}"/>
              </a:ext>
            </a:extLst>
          </p:cNvPr>
          <p:cNvSpPr txBox="1"/>
          <p:nvPr/>
        </p:nvSpPr>
        <p:spPr>
          <a:xfrm>
            <a:off x="4015961" y="3656912"/>
            <a:ext cx="1269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00"/>
                </a:solidFill>
                <a:ea typeface="宋体" panose="02010600030101010101" pitchFamily="2" charset="-122"/>
              </a:rPr>
              <a:t>UE A outside room</a:t>
            </a:r>
            <a:endParaRPr lang="zh-CN" altLang="en-US" sz="1400" dirty="0"/>
          </a:p>
        </p:txBody>
      </p:sp>
      <p:pic>
        <p:nvPicPr>
          <p:cNvPr id="47" name="图片 46">
            <a:extLst>
              <a:ext uri="{FF2B5EF4-FFF2-40B4-BE49-F238E27FC236}">
                <a16:creationId xmlns:a16="http://schemas.microsoft.com/office/drawing/2014/main" id="{7390EC5E-E3FD-49A5-A650-F16C6B8C077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67829" y="2831969"/>
            <a:ext cx="951817" cy="951817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799C85BB-4A9F-45DE-BEBB-8CA18C974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9098" y="1056793"/>
            <a:ext cx="1059881" cy="902991"/>
          </a:xfrm>
          <a:prstGeom prst="rect">
            <a:avLst/>
          </a:prstGeom>
        </p:spPr>
      </p:pic>
      <p:pic>
        <p:nvPicPr>
          <p:cNvPr id="70" name="Picture 6" descr="https://gimg2.baidu.com/image_search/src=http%3A%2F%2Fphoto.macw.com%2F180524%2FEPS-180524_184%2FqYlV61lMFe_small.jpg&amp;refer=http%3A%2F%2Fphoto.macw.com&amp;app=2002&amp;size=f9999,10000&amp;q=a80&amp;n=0&amp;g=0n&amp;fmt=jpeg?sec=1638442583&amp;t=d9bf44c93506b6fcdf9315bc9febb7f3">
            <a:extLst>
              <a:ext uri="{FF2B5EF4-FFF2-40B4-BE49-F238E27FC236}">
                <a16:creationId xmlns:a16="http://schemas.microsoft.com/office/drawing/2014/main" id="{628AD49F-CBC8-4EA0-BDFF-526D4F169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680" y="782350"/>
            <a:ext cx="884713" cy="79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文本框 71">
            <a:extLst>
              <a:ext uri="{FF2B5EF4-FFF2-40B4-BE49-F238E27FC236}">
                <a16:creationId xmlns:a16="http://schemas.microsoft.com/office/drawing/2014/main" id="{1891C5D7-81B9-409E-934C-CADA9B382653}"/>
              </a:ext>
            </a:extLst>
          </p:cNvPr>
          <p:cNvSpPr txBox="1"/>
          <p:nvPr/>
        </p:nvSpPr>
        <p:spPr>
          <a:xfrm>
            <a:off x="3994187" y="1487622"/>
            <a:ext cx="1269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00"/>
                </a:solidFill>
                <a:ea typeface="宋体" panose="02010600030101010101" pitchFamily="2" charset="-122"/>
              </a:rPr>
              <a:t>server</a:t>
            </a:r>
            <a:endParaRPr lang="zh-CN" altLang="en-US" sz="1400" dirty="0"/>
          </a:p>
        </p:txBody>
      </p:sp>
      <p:sp>
        <p:nvSpPr>
          <p:cNvPr id="73" name="椭圆 72">
            <a:extLst>
              <a:ext uri="{FF2B5EF4-FFF2-40B4-BE49-F238E27FC236}">
                <a16:creationId xmlns:a16="http://schemas.microsoft.com/office/drawing/2014/main" id="{B9F66182-331A-4A19-968A-DA32C9D9AFDA}"/>
              </a:ext>
            </a:extLst>
          </p:cNvPr>
          <p:cNvSpPr/>
          <p:nvPr/>
        </p:nvSpPr>
        <p:spPr>
          <a:xfrm>
            <a:off x="348552" y="4072292"/>
            <a:ext cx="3387026" cy="218617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80" name="图片 79">
            <a:extLst>
              <a:ext uri="{FF2B5EF4-FFF2-40B4-BE49-F238E27FC236}">
                <a16:creationId xmlns:a16="http://schemas.microsoft.com/office/drawing/2014/main" id="{AF32F14F-8395-48D2-A516-91A17261B7D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6419" y="4123078"/>
            <a:ext cx="951817" cy="951817"/>
          </a:xfrm>
          <a:prstGeom prst="rect">
            <a:avLst/>
          </a:prstGeom>
        </p:spPr>
      </p:pic>
      <p:cxnSp>
        <p:nvCxnSpPr>
          <p:cNvPr id="81" name="直接箭头连接符 80">
            <a:extLst>
              <a:ext uri="{FF2B5EF4-FFF2-40B4-BE49-F238E27FC236}">
                <a16:creationId xmlns:a16="http://schemas.microsoft.com/office/drawing/2014/main" id="{4A274FC5-363F-4F70-8D7F-F31BFEB44F0A}"/>
              </a:ext>
            </a:extLst>
          </p:cNvPr>
          <p:cNvCxnSpPr>
            <a:cxnSpLocks/>
          </p:cNvCxnSpPr>
          <p:nvPr/>
        </p:nvCxnSpPr>
        <p:spPr>
          <a:xfrm flipV="1">
            <a:off x="1685739" y="4570842"/>
            <a:ext cx="733337" cy="724156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文本框 81">
            <a:extLst>
              <a:ext uri="{FF2B5EF4-FFF2-40B4-BE49-F238E27FC236}">
                <a16:creationId xmlns:a16="http://schemas.microsoft.com/office/drawing/2014/main" id="{F33B9003-AF62-4047-98D5-FF86E8486F10}"/>
              </a:ext>
            </a:extLst>
          </p:cNvPr>
          <p:cNvSpPr txBox="1"/>
          <p:nvPr/>
        </p:nvSpPr>
        <p:spPr>
          <a:xfrm>
            <a:off x="1229072" y="5742762"/>
            <a:ext cx="1902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Localized Network</a:t>
            </a:r>
            <a:endParaRPr lang="zh-CN" altLang="en-US" dirty="0"/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484BC80B-9A98-40E1-A41B-8A87A4528C6E}"/>
              </a:ext>
            </a:extLst>
          </p:cNvPr>
          <p:cNvSpPr txBox="1"/>
          <p:nvPr/>
        </p:nvSpPr>
        <p:spPr>
          <a:xfrm>
            <a:off x="2657902" y="4277251"/>
            <a:ext cx="1269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00"/>
                </a:solidFill>
                <a:ea typeface="宋体" panose="02010600030101010101" pitchFamily="2" charset="-122"/>
              </a:rPr>
              <a:t>UE A inside room</a:t>
            </a:r>
            <a:endParaRPr lang="zh-CN" altLang="en-US" sz="1400" dirty="0"/>
          </a:p>
        </p:txBody>
      </p:sp>
      <p:pic>
        <p:nvPicPr>
          <p:cNvPr id="84" name="Picture 2" descr="https://img1.baidu.com/it/u=956751582,197748370&amp;fm=224&amp;fmt=auto&amp;gp=0.jpg">
            <a:extLst>
              <a:ext uri="{FF2B5EF4-FFF2-40B4-BE49-F238E27FC236}">
                <a16:creationId xmlns:a16="http://schemas.microsoft.com/office/drawing/2014/main" id="{502AB8CD-BE49-480B-B099-ABD839F88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15" y="4798157"/>
            <a:ext cx="849528" cy="84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" name="连接符: 肘形 91">
            <a:extLst>
              <a:ext uri="{FF2B5EF4-FFF2-40B4-BE49-F238E27FC236}">
                <a16:creationId xmlns:a16="http://schemas.microsoft.com/office/drawing/2014/main" id="{19745DE9-1B78-4C24-A6A8-EA64C11D560A}"/>
              </a:ext>
            </a:extLst>
          </p:cNvPr>
          <p:cNvCxnSpPr>
            <a:cxnSpLocks/>
            <a:stCxn id="39" idx="0"/>
          </p:cNvCxnSpPr>
          <p:nvPr/>
        </p:nvCxnSpPr>
        <p:spPr>
          <a:xfrm flipH="1">
            <a:off x="1705233" y="2447252"/>
            <a:ext cx="3557686" cy="2827831"/>
          </a:xfrm>
          <a:prstGeom prst="bentConnector3">
            <a:avLst>
              <a:gd name="adj1" fmla="val -6453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https://gimg2.baidu.com/image_search/src=http%3A%2F%2Fphoto.16pic.com%2F00%2F21%2F59%2F16pic_2159713_b.jpg&amp;refer=http%3A%2F%2Fphoto.16pic.com&amp;app=2002&amp;size=f9999,10000&amp;q=a80&amp;n=0&amp;g=0n&amp;fmt=jpeg?sec=1638443567&amp;t=0cac9e5fda74db7ebce2858aef7ee3d1">
            <a:extLst>
              <a:ext uri="{FF2B5EF4-FFF2-40B4-BE49-F238E27FC236}">
                <a16:creationId xmlns:a16="http://schemas.microsoft.com/office/drawing/2014/main" id="{B986E60A-CE8E-4C81-BD38-ACCC14CBE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827" y="2877162"/>
            <a:ext cx="534542" cy="5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https://gimg2.baidu.com/image_search/src=http%3A%2F%2Fphoto.16pic.com%2F00%2F21%2F59%2F16pic_2159713_b.jpg&amp;refer=http%3A%2F%2Fphoto.16pic.com&amp;app=2002&amp;size=f9999,10000&amp;q=a80&amp;n=0&amp;g=0n&amp;fmt=jpeg?sec=1638443567&amp;t=0cac9e5fda74db7ebce2858aef7ee3d1">
            <a:extLst>
              <a:ext uri="{FF2B5EF4-FFF2-40B4-BE49-F238E27FC236}">
                <a16:creationId xmlns:a16="http://schemas.microsoft.com/office/drawing/2014/main" id="{3E3635F5-F587-43F5-BC8E-45C34BCC7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87" y="3751989"/>
            <a:ext cx="1163979" cy="115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连接符: 肘形 5">
            <a:extLst>
              <a:ext uri="{FF2B5EF4-FFF2-40B4-BE49-F238E27FC236}">
                <a16:creationId xmlns:a16="http://schemas.microsoft.com/office/drawing/2014/main" id="{FC495A2B-7FD3-4E26-B2A1-4E7BBE402169}"/>
              </a:ext>
            </a:extLst>
          </p:cNvPr>
          <p:cNvCxnSpPr>
            <a:cxnSpLocks/>
            <a:endCxn id="80" idx="0"/>
          </p:cNvCxnSpPr>
          <p:nvPr/>
        </p:nvCxnSpPr>
        <p:spPr>
          <a:xfrm rot="10800000" flipV="1">
            <a:off x="2582328" y="3498328"/>
            <a:ext cx="1744014" cy="624749"/>
          </a:xfrm>
          <a:prstGeom prst="bentConnector2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5D53F249-FFF8-4F9C-8DE9-2D06B9B4745C}"/>
              </a:ext>
            </a:extLst>
          </p:cNvPr>
          <p:cNvSpPr txBox="1"/>
          <p:nvPr/>
        </p:nvSpPr>
        <p:spPr>
          <a:xfrm>
            <a:off x="657445" y="3133692"/>
            <a:ext cx="193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00"/>
                </a:solidFill>
                <a:ea typeface="宋体" panose="02010600030101010101" pitchFamily="2" charset="-122"/>
              </a:rPr>
              <a:t>UE A move from outside to inside room</a:t>
            </a:r>
            <a:endParaRPr lang="zh-CN" altLang="en-US" sz="1400" dirty="0"/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FB5A990B-3245-4147-8038-303BA30B553F}"/>
              </a:ext>
            </a:extLst>
          </p:cNvPr>
          <p:cNvCxnSpPr>
            <a:cxnSpLocks/>
          </p:cNvCxnSpPr>
          <p:nvPr/>
        </p:nvCxnSpPr>
        <p:spPr>
          <a:xfrm>
            <a:off x="285146" y="1240757"/>
            <a:ext cx="805811" cy="0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9F68D345-895E-4CFF-8845-AB39D5707D51}"/>
              </a:ext>
            </a:extLst>
          </p:cNvPr>
          <p:cNvSpPr txBox="1"/>
          <p:nvPr/>
        </p:nvSpPr>
        <p:spPr>
          <a:xfrm>
            <a:off x="1090957" y="1049207"/>
            <a:ext cx="2982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PIRates</a:t>
            </a:r>
            <a:r>
              <a:rPr lang="en-US" altLang="zh-CN" dirty="0"/>
              <a:t> direct communication</a:t>
            </a:r>
            <a:endParaRPr lang="zh-CN" altLang="en-US" dirty="0"/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A1F1FF15-35FD-486A-8AEA-A876F5E65C22}"/>
              </a:ext>
            </a:extLst>
          </p:cNvPr>
          <p:cNvCxnSpPr>
            <a:cxnSpLocks/>
          </p:cNvCxnSpPr>
          <p:nvPr/>
        </p:nvCxnSpPr>
        <p:spPr>
          <a:xfrm>
            <a:off x="285146" y="1628120"/>
            <a:ext cx="805811" cy="0"/>
          </a:xfrm>
          <a:prstGeom prst="straightConnector1">
            <a:avLst/>
          </a:prstGeom>
          <a:ln w="38100">
            <a:solidFill>
              <a:srgbClr val="7800F9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92ED5F15-4824-4F62-9379-4E5BC236EDAB}"/>
              </a:ext>
            </a:extLst>
          </p:cNvPr>
          <p:cNvSpPr txBox="1"/>
          <p:nvPr/>
        </p:nvSpPr>
        <p:spPr>
          <a:xfrm>
            <a:off x="1090957" y="1436570"/>
            <a:ext cx="2185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UE A move into room</a:t>
            </a:r>
            <a:endParaRPr lang="zh-CN" altLang="en-US" dirty="0"/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7FE12512-F378-4221-874F-28EF5FF2EEC4}"/>
              </a:ext>
            </a:extLst>
          </p:cNvPr>
          <p:cNvCxnSpPr>
            <a:cxnSpLocks/>
          </p:cNvCxnSpPr>
          <p:nvPr/>
        </p:nvCxnSpPr>
        <p:spPr>
          <a:xfrm>
            <a:off x="285146" y="2007893"/>
            <a:ext cx="805811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D908D838-C387-43E0-AC6D-5A044253B4D8}"/>
              </a:ext>
            </a:extLst>
          </p:cNvPr>
          <p:cNvSpPr txBox="1"/>
          <p:nvPr/>
        </p:nvSpPr>
        <p:spPr>
          <a:xfrm>
            <a:off x="1090957" y="1816343"/>
            <a:ext cx="2893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Service flow for UE A outside</a:t>
            </a:r>
            <a:endParaRPr lang="zh-CN" altLang="en-US" dirty="0"/>
          </a:p>
        </p:txBody>
      </p:sp>
      <p:sp>
        <p:nvSpPr>
          <p:cNvPr id="39" name="云形 38">
            <a:extLst>
              <a:ext uri="{FF2B5EF4-FFF2-40B4-BE49-F238E27FC236}">
                <a16:creationId xmlns:a16="http://schemas.microsoft.com/office/drawing/2014/main" id="{5BFB98C2-CF82-48A3-A23A-F68529C19523}"/>
              </a:ext>
            </a:extLst>
          </p:cNvPr>
          <p:cNvSpPr/>
          <p:nvPr/>
        </p:nvSpPr>
        <p:spPr>
          <a:xfrm>
            <a:off x="4099098" y="2249174"/>
            <a:ext cx="1164792" cy="396156"/>
          </a:xfrm>
          <a:prstGeom prst="cloud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5GS</a:t>
            </a:r>
            <a:endParaRPr kumimoji="1" lang="zh-CN" altLang="en-US" dirty="0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FA2412E8-DED8-49A3-82D6-216476CB1BC7}"/>
              </a:ext>
            </a:extLst>
          </p:cNvPr>
          <p:cNvCxnSpPr>
            <a:cxnSpLocks/>
          </p:cNvCxnSpPr>
          <p:nvPr/>
        </p:nvCxnSpPr>
        <p:spPr>
          <a:xfrm>
            <a:off x="4471639" y="1795399"/>
            <a:ext cx="0" cy="453775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7A55411C-FA2E-4520-8FE2-D085142E803E}"/>
              </a:ext>
            </a:extLst>
          </p:cNvPr>
          <p:cNvCxnSpPr>
            <a:cxnSpLocks/>
          </p:cNvCxnSpPr>
          <p:nvPr/>
        </p:nvCxnSpPr>
        <p:spPr>
          <a:xfrm>
            <a:off x="4633172" y="2605081"/>
            <a:ext cx="10565" cy="424696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221606EA-91B9-4CD7-AA37-E4AE715F55B4}"/>
              </a:ext>
            </a:extLst>
          </p:cNvPr>
          <p:cNvCxnSpPr>
            <a:cxnSpLocks/>
          </p:cNvCxnSpPr>
          <p:nvPr/>
        </p:nvCxnSpPr>
        <p:spPr>
          <a:xfrm>
            <a:off x="4769004" y="1795398"/>
            <a:ext cx="0" cy="45377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占位符 3">
            <a:extLst>
              <a:ext uri="{FF2B5EF4-FFF2-40B4-BE49-F238E27FC236}">
                <a16:creationId xmlns:a16="http://schemas.microsoft.com/office/drawing/2014/main" id="{6CB27472-A96A-4753-91DD-23D9442D4EBB}"/>
              </a:ext>
            </a:extLst>
          </p:cNvPr>
          <p:cNvSpPr txBox="1">
            <a:spLocks/>
          </p:cNvSpPr>
          <p:nvPr/>
        </p:nvSpPr>
        <p:spPr>
          <a:xfrm>
            <a:off x="348552" y="6328608"/>
            <a:ext cx="5038872" cy="27417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355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i="0" kern="1200" cap="none" baseline="0">
                <a:solidFill>
                  <a:schemeClr val="bg1">
                    <a:lumMod val="65000"/>
                  </a:schemeClr>
                </a:solidFill>
                <a:latin typeface="vivo type CN简 Regular" panose="02000500000000000000" pitchFamily="50" charset="-122"/>
                <a:ea typeface="vivo type CN简 Regular" panose="02000500000000000000" pitchFamily="50" charset="-122"/>
                <a:cs typeface="vivo type CN简 Regular" panose="02000500000000000000" pitchFamily="50" charset="-122"/>
              </a:defRPr>
            </a:lvl1pPr>
            <a:lvl2pPr marL="68576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ivo type CNS Light" charset="-122"/>
                <a:ea typeface="vivo type CNS Light" charset="-122"/>
                <a:cs typeface="vivo type CNS Light" charset="-122"/>
              </a:defRPr>
            </a:lvl2pPr>
            <a:lvl3pPr marL="1142943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ivo type CNS Light" charset="-122"/>
                <a:ea typeface="vivo type CNS Light" charset="-122"/>
                <a:cs typeface="vivo type CNS Light" charset="-122"/>
              </a:defRPr>
            </a:lvl3pPr>
            <a:lvl4pPr marL="1600120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ivo type CNS Light" charset="-122"/>
                <a:ea typeface="vivo type CNS Light" charset="-122"/>
                <a:cs typeface="vivo type CNS Light" charset="-122"/>
              </a:defRPr>
            </a:lvl4pPr>
            <a:lvl5pPr marL="2057297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ivo type CNS Light" charset="-122"/>
                <a:ea typeface="vivo type CNS Light" charset="-122"/>
                <a:cs typeface="vivo type CNS Light" charset="-122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Figure: Service switch in when UE moves inside</a:t>
            </a:r>
          </a:p>
        </p:txBody>
      </p: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0FFC8D81-A945-41E6-B6B7-6A1E9FBDA98D}"/>
              </a:ext>
            </a:extLst>
          </p:cNvPr>
          <p:cNvCxnSpPr>
            <a:cxnSpLocks/>
          </p:cNvCxnSpPr>
          <p:nvPr/>
        </p:nvCxnSpPr>
        <p:spPr>
          <a:xfrm>
            <a:off x="302751" y="2375465"/>
            <a:ext cx="805811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文本框 51">
            <a:extLst>
              <a:ext uri="{FF2B5EF4-FFF2-40B4-BE49-F238E27FC236}">
                <a16:creationId xmlns:a16="http://schemas.microsoft.com/office/drawing/2014/main" id="{D5BD0F9F-EC2B-4A4B-9A57-C260BA0258CD}"/>
              </a:ext>
            </a:extLst>
          </p:cNvPr>
          <p:cNvSpPr txBox="1"/>
          <p:nvPr/>
        </p:nvSpPr>
        <p:spPr>
          <a:xfrm>
            <a:off x="1108562" y="2183915"/>
            <a:ext cx="2747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Service flow for UE A inside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4694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F902BC-F9D9-40DB-AE20-97FB741915FB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560744" y="280072"/>
            <a:ext cx="9246933" cy="456860"/>
          </a:xfrm>
        </p:spPr>
        <p:txBody>
          <a:bodyPr/>
          <a:lstStyle/>
          <a:p>
            <a:pPr lvl="0"/>
            <a:r>
              <a:rPr lang="en-US" altLang="zh-CN" sz="2800" b="1" dirty="0">
                <a:solidFill>
                  <a:srgbClr val="4362FF"/>
                </a:solidFill>
                <a:latin typeface="Calibri" panose="020F0502020204030204"/>
                <a:ea typeface="vivo type 简 Heavy" panose="02000900000000000000" pitchFamily="2" charset="-122"/>
              </a:rPr>
              <a:t>Potential Architecture to support </a:t>
            </a:r>
            <a:r>
              <a:rPr lang="en-US" altLang="zh-CN" sz="2800" b="1" dirty="0" err="1">
                <a:solidFill>
                  <a:srgbClr val="4362FF"/>
                </a:solidFill>
                <a:latin typeface="Calibri" panose="020F0502020204030204"/>
                <a:ea typeface="vivo type 简 Heavy" panose="02000900000000000000" pitchFamily="2" charset="-122"/>
              </a:rPr>
              <a:t>PIRatesAPP</a:t>
            </a:r>
            <a:endParaRPr lang="en-US" altLang="zh-CN" sz="2800" b="1" dirty="0">
              <a:solidFill>
                <a:srgbClr val="4362FF"/>
              </a:solidFill>
              <a:latin typeface="Calibri" panose="020F0502020204030204"/>
              <a:ea typeface="vivo type 简 Heavy" panose="02000900000000000000" pitchFamily="2" charset="-122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8C0F39B-A956-42B8-8EEF-5A416C15A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2B7D982-634F-4788-A25B-8F88A7A36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44" y="1100131"/>
            <a:ext cx="11270512" cy="517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25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8CF4CE6-69C9-4586-9A0B-65CBAAAC3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2117" cy="6858000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7CC6B5F7-91F7-4365-919F-B6981E7A784A}"/>
              </a:ext>
            </a:extLst>
          </p:cNvPr>
          <p:cNvSpPr/>
          <p:nvPr/>
        </p:nvSpPr>
        <p:spPr>
          <a:xfrm flipH="1">
            <a:off x="-2" y="0"/>
            <a:ext cx="12222117" cy="6858000"/>
          </a:xfrm>
          <a:prstGeom prst="rect">
            <a:avLst/>
          </a:prstGeom>
          <a:gradFill flip="none" rotWithShape="1">
            <a:gsLst>
              <a:gs pos="0">
                <a:srgbClr val="EAF6F6">
                  <a:alpha val="65000"/>
                </a:srgbClr>
              </a:gs>
              <a:gs pos="50000">
                <a:srgbClr val="E3F4F8">
                  <a:shade val="67500"/>
                  <a:satMod val="115000"/>
                  <a:alpha val="92000"/>
                </a:srgbClr>
              </a:gs>
              <a:gs pos="100000">
                <a:schemeClr val="bg1">
                  <a:alpha val="94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8173A753-3808-4624-AA1F-00413DC172F9}"/>
              </a:ext>
            </a:extLst>
          </p:cNvPr>
          <p:cNvSpPr/>
          <p:nvPr/>
        </p:nvSpPr>
        <p:spPr>
          <a:xfrm>
            <a:off x="2168230" y="2487887"/>
            <a:ext cx="2495550" cy="2769913"/>
          </a:xfrm>
          <a:prstGeom prst="parallelogram">
            <a:avLst>
              <a:gd name="adj" fmla="val 15068"/>
            </a:avLst>
          </a:prstGeom>
          <a:solidFill>
            <a:srgbClr val="8ED5E6">
              <a:alpha val="47059"/>
            </a:srgb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50800" dist="38100" dir="18900000" algn="b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F2CE5149-5190-495E-B8B3-45CFBA1C1EBC}"/>
              </a:ext>
            </a:extLst>
          </p:cNvPr>
          <p:cNvSpPr/>
          <p:nvPr/>
        </p:nvSpPr>
        <p:spPr>
          <a:xfrm>
            <a:off x="4747918" y="2487887"/>
            <a:ext cx="2495550" cy="2769913"/>
          </a:xfrm>
          <a:prstGeom prst="parallelogram">
            <a:avLst>
              <a:gd name="adj" fmla="val 15068"/>
            </a:avLst>
          </a:prstGeom>
          <a:solidFill>
            <a:srgbClr val="8ED5E6">
              <a:alpha val="47059"/>
            </a:srgb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50800" dist="38100" dir="18900000" algn="b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B37DEA6-E5D6-4F12-AAB4-1AE382F857F9}"/>
              </a:ext>
            </a:extLst>
          </p:cNvPr>
          <p:cNvSpPr txBox="1"/>
          <p:nvPr/>
        </p:nvSpPr>
        <p:spPr>
          <a:xfrm>
            <a:off x="5667761" y="3006445"/>
            <a:ext cx="853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5EAADE"/>
                </a:solidFill>
                <a:ea typeface="vivo type CN简 Regular" panose="02000500000000000000" charset="-122"/>
                <a:cs typeface="Arial" panose="020B0604020202020204" pitchFamily="34" charset="0"/>
              </a:rPr>
              <a:t>02.</a:t>
            </a:r>
            <a:endParaRPr lang="zh-CN" altLang="en-US" sz="4000" b="1" dirty="0">
              <a:solidFill>
                <a:srgbClr val="5EAADE"/>
              </a:solidFill>
              <a:ea typeface="vivo type CN简 Regular" panose="02000500000000000000" charset="-122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002B85D-50D0-4137-B2E1-58117715DF34}"/>
              </a:ext>
            </a:extLst>
          </p:cNvPr>
          <p:cNvSpPr txBox="1"/>
          <p:nvPr/>
        </p:nvSpPr>
        <p:spPr>
          <a:xfrm>
            <a:off x="4895414" y="4092600"/>
            <a:ext cx="1976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5EAADE"/>
                </a:solidFill>
                <a:ea typeface="vivo type CN简 Regular" panose="02000500000000000000" charset="-122"/>
                <a:cs typeface="Arial" panose="020B0604020202020204" pitchFamily="34" charset="0"/>
              </a:rPr>
              <a:t>Requirements, Scenarios, Motivations</a:t>
            </a:r>
            <a:endParaRPr lang="zh-CN" altLang="en-US" sz="2400" b="1" dirty="0">
              <a:solidFill>
                <a:srgbClr val="5EAADE"/>
              </a:solidFill>
              <a:ea typeface="vivo type CN简 Regular" panose="02000500000000000000" charset="-122"/>
              <a:cs typeface="Arial" panose="020B0604020202020204" pitchFamily="34" charset="0"/>
            </a:endParaRPr>
          </a:p>
        </p:txBody>
      </p:sp>
      <p:sp>
        <p:nvSpPr>
          <p:cNvPr id="14" name="平行四边形 13">
            <a:extLst>
              <a:ext uri="{FF2B5EF4-FFF2-40B4-BE49-F238E27FC236}">
                <a16:creationId xmlns:a16="http://schemas.microsoft.com/office/drawing/2014/main" id="{2F035A40-2935-45EA-9C48-1F4D25C4E3FA}"/>
              </a:ext>
            </a:extLst>
          </p:cNvPr>
          <p:cNvSpPr/>
          <p:nvPr/>
        </p:nvSpPr>
        <p:spPr>
          <a:xfrm>
            <a:off x="7327606" y="2487887"/>
            <a:ext cx="2495550" cy="2769913"/>
          </a:xfrm>
          <a:prstGeom prst="parallelogram">
            <a:avLst>
              <a:gd name="adj" fmla="val 15068"/>
            </a:avLst>
          </a:prstGeom>
          <a:solidFill>
            <a:srgbClr val="07728B">
              <a:alpha val="47059"/>
            </a:srgbClr>
          </a:solidFill>
          <a:ln>
            <a:noFill/>
          </a:ln>
          <a:effectLst>
            <a:outerShdw blurRad="254000" dist="101600" dir="13020000" sx="108000" sy="108000" algn="r" rotWithShape="0">
              <a:srgbClr val="07728B">
                <a:alpha val="3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F8F48F3-BD31-4113-BD08-4C3E5225A8A8}"/>
              </a:ext>
            </a:extLst>
          </p:cNvPr>
          <p:cNvSpPr txBox="1"/>
          <p:nvPr/>
        </p:nvSpPr>
        <p:spPr>
          <a:xfrm>
            <a:off x="7243468" y="4092600"/>
            <a:ext cx="2472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FFFF"/>
                </a:solidFill>
                <a:ea typeface="vivo type CN简 Regular" panose="02000500000000000000" charset="-122"/>
                <a:cs typeface="Arial" panose="020B0604020202020204" pitchFamily="34" charset="0"/>
              </a:rPr>
              <a:t>Objectives</a:t>
            </a:r>
            <a:endParaRPr lang="zh-CN" altLang="en-US" sz="2400" b="1" dirty="0">
              <a:solidFill>
                <a:srgbClr val="FFFFFF"/>
              </a:solidFill>
              <a:ea typeface="vivo type CN简 Regular" panose="02000500000000000000" charset="-122"/>
              <a:cs typeface="Arial" panose="020B0604020202020204" pitchFamily="34" charset="0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D206308-D7E0-4E71-BE88-9527BAACF6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1" r="23804"/>
          <a:stretch/>
        </p:blipFill>
        <p:spPr>
          <a:xfrm rot="5400000">
            <a:off x="2864414" y="2864417"/>
            <a:ext cx="1129172" cy="685800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D8DE953C-D813-4F7A-AAFA-5F809439AE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01"/>
          <a:stretch/>
        </p:blipFill>
        <p:spPr>
          <a:xfrm rot="5400000" flipH="1">
            <a:off x="7810132" y="-2377677"/>
            <a:ext cx="1929271" cy="68580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D251943F-B96C-49F7-B4DA-CF591E18098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3947" y="311605"/>
            <a:ext cx="979572" cy="25770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FAB641A-771F-44D6-B8B2-6CCA7E4C650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186" b="12052"/>
          <a:stretch/>
        </p:blipFill>
        <p:spPr>
          <a:xfrm>
            <a:off x="5408115" y="2780492"/>
            <a:ext cx="3265918" cy="237632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098E878-4F7A-42A8-90ED-54EB93899969}"/>
              </a:ext>
            </a:extLst>
          </p:cNvPr>
          <p:cNvSpPr txBox="1"/>
          <p:nvPr/>
        </p:nvSpPr>
        <p:spPr>
          <a:xfrm>
            <a:off x="3088073" y="3006445"/>
            <a:ext cx="853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5EAADE"/>
                </a:solidFill>
                <a:ea typeface="vivo type CN简 Regular" panose="02000500000000000000" charset="-122"/>
                <a:cs typeface="Arial" panose="020B0604020202020204" pitchFamily="34" charset="0"/>
              </a:rPr>
              <a:t>01.</a:t>
            </a:r>
            <a:endParaRPr lang="zh-CN" altLang="en-US" sz="4000" b="1" dirty="0">
              <a:solidFill>
                <a:srgbClr val="5EAADE"/>
              </a:solidFill>
              <a:ea typeface="vivo type CN简 Regular" panose="02000500000000000000" charset="-122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42932DE-E76F-4393-9AE5-9049F7BBD841}"/>
              </a:ext>
            </a:extLst>
          </p:cNvPr>
          <p:cNvSpPr txBox="1"/>
          <p:nvPr/>
        </p:nvSpPr>
        <p:spPr>
          <a:xfrm>
            <a:off x="2479153" y="4092600"/>
            <a:ext cx="1736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5EAADE"/>
                </a:solidFill>
                <a:ea typeface="vivo type CN简 Regular" panose="02000500000000000000" charset="-122"/>
                <a:cs typeface="Arial" panose="020B0604020202020204" pitchFamily="34" charset="0"/>
              </a:rPr>
              <a:t>Aspects</a:t>
            </a:r>
            <a:endParaRPr lang="zh-CN" altLang="en-US" sz="2400" b="1" dirty="0">
              <a:solidFill>
                <a:srgbClr val="5EAADE"/>
              </a:solidFill>
              <a:ea typeface="vivo type CN简 Regular" panose="02000500000000000000" charset="-122"/>
              <a:cs typeface="Arial" panose="020B0604020202020204" pitchFamily="34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C4CE82F2-F97B-4852-91C4-0F6C91AE225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186" b="12052"/>
          <a:stretch/>
        </p:blipFill>
        <p:spPr>
          <a:xfrm>
            <a:off x="166380" y="265085"/>
            <a:ext cx="3265918" cy="2376329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0B1B3BF7-A64B-4F53-BDE4-076933A54A7A}"/>
              </a:ext>
            </a:extLst>
          </p:cNvPr>
          <p:cNvSpPr txBox="1"/>
          <p:nvPr/>
        </p:nvSpPr>
        <p:spPr>
          <a:xfrm>
            <a:off x="611826" y="781877"/>
            <a:ext cx="2880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rgbClr val="FFFFFF"/>
                </a:solidFill>
                <a:effectLst>
                  <a:outerShdw blurRad="38100" dist="38100" dir="2100000" sx="103000" sy="103000" algn="tl">
                    <a:srgbClr val="000000">
                      <a:alpha val="43137"/>
                    </a:srgbClr>
                  </a:outerShdw>
                </a:effectLst>
                <a:ea typeface="vivo type CN简 Regular" panose="02000500000000000000" charset="-122"/>
                <a:cs typeface="Arial" panose="020B0604020202020204" pitchFamily="34" charset="0"/>
              </a:rPr>
              <a:t>C</a:t>
            </a:r>
            <a:r>
              <a:rPr lang="en-US" altLang="zh-CN" sz="4400" b="1" dirty="0">
                <a:solidFill>
                  <a:srgbClr val="FFFFFF"/>
                </a:solidFill>
                <a:effectLst>
                  <a:outerShdw blurRad="38100" dist="38100" dir="2100000" sx="103000" sy="103000" algn="tl">
                    <a:srgbClr val="000000">
                      <a:alpha val="43137"/>
                    </a:srgbClr>
                  </a:outerShdw>
                </a:effectLst>
                <a:ea typeface="vivo type CN简 Regular" panose="02000500000000000000" charset="-122"/>
                <a:cs typeface="Arial" panose="020B0604020202020204" pitchFamily="34" charset="0"/>
              </a:rPr>
              <a:t>ONTENTS</a:t>
            </a:r>
            <a:endParaRPr lang="zh-CN" altLang="en-US" sz="4400" b="1" dirty="0">
              <a:solidFill>
                <a:srgbClr val="FFFFFF"/>
              </a:solidFill>
              <a:effectLst>
                <a:outerShdw blurRad="38100" dist="38100" dir="2100000" sx="103000" sy="103000" algn="tl">
                  <a:srgbClr val="000000">
                    <a:alpha val="43137"/>
                  </a:srgbClr>
                </a:outerShdw>
              </a:effectLst>
              <a:ea typeface="vivo type CN简 Regular" panose="02000500000000000000" charset="-122"/>
              <a:cs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EFE8EA9-AC7E-4461-93F5-812C55AA800A}"/>
              </a:ext>
            </a:extLst>
          </p:cNvPr>
          <p:cNvSpPr txBox="1"/>
          <p:nvPr/>
        </p:nvSpPr>
        <p:spPr>
          <a:xfrm>
            <a:off x="8247449" y="3006445"/>
            <a:ext cx="853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FFFFFF"/>
                </a:solidFill>
                <a:ea typeface="vivo type CN简 Regular" panose="02000500000000000000" charset="-122"/>
                <a:cs typeface="Arial" panose="020B0604020202020204" pitchFamily="34" charset="0"/>
              </a:rPr>
              <a:t>03.</a:t>
            </a:r>
            <a:endParaRPr lang="zh-CN" altLang="en-US" sz="4000" b="1" dirty="0">
              <a:solidFill>
                <a:srgbClr val="FFFFFF"/>
              </a:solidFill>
              <a:ea typeface="vivo type CN简 Regular" panose="02000500000000000000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60366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主题">
  <a:themeElements>
    <a:clrScheme name="vivo Base Color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375FFF"/>
      </a:accent1>
      <a:accent2>
        <a:srgbClr val="00C8FF"/>
      </a:accent2>
      <a:accent3>
        <a:srgbClr val="1D00E6"/>
      </a:accent3>
      <a:accent4>
        <a:srgbClr val="7800F9"/>
      </a:accent4>
      <a:accent5>
        <a:srgbClr val="8E9FFE"/>
      </a:accent5>
      <a:accent6>
        <a:srgbClr val="91E6F9"/>
      </a:accent6>
      <a:hlink>
        <a:srgbClr val="5F5AFF"/>
      </a:hlink>
      <a:folHlink>
        <a:srgbClr val="9B6AFC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alpha val="51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20084</TotalTime>
  <Words>1016</Words>
  <Application>Microsoft Office PowerPoint</Application>
  <PresentationFormat>宽屏</PresentationFormat>
  <Paragraphs>146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8" baseType="lpstr">
      <vt:lpstr>Helvetica Neue</vt:lpstr>
      <vt:lpstr>Helvetica Neue Medium</vt:lpstr>
      <vt:lpstr>vivo type CNS</vt:lpstr>
      <vt:lpstr>vivo type CNS Light</vt:lpstr>
      <vt:lpstr>vivo type CN简 Bold</vt:lpstr>
      <vt:lpstr>vivo type CN简 Light</vt:lpstr>
      <vt:lpstr>vivo type CN简 Regular</vt:lpstr>
      <vt:lpstr>vivo type 简 Heavy</vt:lpstr>
      <vt:lpstr>vivo type 简 Regular</vt:lpstr>
      <vt:lpstr>等线</vt:lpstr>
      <vt:lpstr>方正兰亭黑简体</vt:lpstr>
      <vt:lpstr>宋体</vt:lpstr>
      <vt:lpstr>Arial</vt:lpstr>
      <vt:lpstr>Calibri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邹丹</dc:creator>
  <cp:lastModifiedBy>Lyu Huazhang - 11.4</cp:lastModifiedBy>
  <cp:revision>3105</cp:revision>
  <dcterms:created xsi:type="dcterms:W3CDTF">2019-03-21T01:16:59Z</dcterms:created>
  <dcterms:modified xsi:type="dcterms:W3CDTF">2021-11-16T05:01:57Z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