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3" r:id="rId6"/>
    <p:sldId id="379" r:id="rId7"/>
    <p:sldId id="364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94" d="100"/>
          <a:sy n="94" d="100"/>
        </p:scale>
        <p:origin x="154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BB8994A5-D808-4BF9-9C30-40F75349FF4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2021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9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</a:t>
            </a:r>
            <a:r>
              <a:rPr lang="sv-SE" altLang="en-US" sz="1200" b="1" dirty="0" smtClean="0">
                <a:latin typeface="Arial "/>
              </a:rPr>
              <a:t>45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e-meeting, </a:t>
            </a:r>
            <a:r>
              <a:rPr lang="en-GB" altLang="en-US" sz="1200" b="1" dirty="0" smtClean="0">
                <a:latin typeface="Arial "/>
              </a:rPr>
              <a:t>25</a:t>
            </a:r>
            <a:r>
              <a:rPr lang="en-GB" altLang="en-US" sz="1200" b="1" baseline="30000" dirty="0" smtClean="0">
                <a:latin typeface="Arial "/>
              </a:rPr>
              <a:t>th</a:t>
            </a:r>
            <a:r>
              <a:rPr lang="en-GB" altLang="en-US" sz="1200" b="1" dirty="0" smtClean="0">
                <a:latin typeface="Arial "/>
              </a:rPr>
              <a:t> August – 3</a:t>
            </a:r>
            <a:r>
              <a:rPr lang="en-GB" altLang="en-US" sz="1200" b="1" baseline="30000" dirty="0" smtClean="0">
                <a:latin typeface="Arial "/>
              </a:rPr>
              <a:t>rd</a:t>
            </a:r>
            <a:r>
              <a:rPr lang="en-GB" altLang="en-US" sz="1200" b="1" dirty="0" smtClean="0">
                <a:latin typeface="Arial "/>
              </a:rPr>
              <a:t> September </a:t>
            </a:r>
            <a:r>
              <a:rPr lang="en-GB" altLang="en-US" sz="1200" b="1" dirty="0">
                <a:latin typeface="Arial "/>
              </a:rPr>
              <a:t>2021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4622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IN" sz="1000" b="1" i="0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S6-211997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7" y="1709738"/>
            <a:ext cx="8620805" cy="2852737"/>
          </a:xfrm>
        </p:spPr>
        <p:txBody>
          <a:bodyPr/>
          <a:lstStyle/>
          <a:p>
            <a:pPr eaLnBrk="1" hangingPunct="1"/>
            <a:r>
              <a:rPr lang="en-GB" altLang="en-US" sz="5400" dirty="0" smtClean="0"/>
              <a:t>Rel-18 enhancements to SEAL</a:t>
            </a:r>
            <a:endParaRPr lang="en-GB" altLang="en-US" sz="54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en-US" dirty="0" err="1">
                <a:latin typeface="Arial" panose="020B0604020202020204" pitchFamily="34" charset="0"/>
              </a:rPr>
              <a:t>Basavaraj</a:t>
            </a:r>
            <a:r>
              <a:rPr lang="en-US" altLang="en-US" dirty="0">
                <a:latin typeface="Arial" panose="020B0604020202020204" pitchFamily="34" charset="0"/>
              </a:rPr>
              <a:t> (</a:t>
            </a:r>
            <a:r>
              <a:rPr lang="en-US" altLang="en-US" dirty="0" err="1">
                <a:latin typeface="Arial" panose="020B0604020202020204" pitchFamily="34" charset="0"/>
              </a:rPr>
              <a:t>Basu</a:t>
            </a:r>
            <a:r>
              <a:rPr lang="en-US" altLang="en-US" dirty="0" smtClean="0">
                <a:latin typeface="Arial" panose="020B0604020202020204" pitchFamily="34" charset="0"/>
              </a:rPr>
              <a:t>)</a:t>
            </a:r>
          </a:p>
          <a:p>
            <a:pPr marL="0" indent="0" eaLnBrk="1" hangingPunct="1">
              <a:buFontTx/>
              <a:buNone/>
            </a:pPr>
            <a:r>
              <a:rPr lang="en-US" altLang="en-US" dirty="0" smtClean="0">
                <a:latin typeface="Arial" panose="020B0604020202020204" pitchFamily="34" charset="0"/>
              </a:rPr>
              <a:t>SEAL Rapporteur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Samsung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Background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8407" y="1784803"/>
            <a:ext cx="11160579" cy="4624161"/>
          </a:xfrm>
        </p:spPr>
        <p:txBody>
          <a:bodyPr/>
          <a:lstStyle/>
          <a:p>
            <a:pPr>
              <a:defRPr/>
            </a:pPr>
            <a:r>
              <a:rPr lang="en-US" altLang="en-US" sz="2000" dirty="0" smtClean="0"/>
              <a:t>Rel-17 SEAL TS 23.434 is expected to be completed during SA6#45-e</a:t>
            </a:r>
          </a:p>
          <a:p>
            <a:pPr>
              <a:defRPr/>
            </a:pPr>
            <a:r>
              <a:rPr lang="en-US" altLang="en-US" sz="2000" dirty="0" smtClean="0"/>
              <a:t>Rel-17 enhancements to SEAL included capabilities related to </a:t>
            </a:r>
            <a:r>
              <a:rPr lang="en-IN" altLang="en-US" sz="2000" dirty="0"/>
              <a:t>application layer support for </a:t>
            </a:r>
            <a:r>
              <a:rPr lang="en-IN" altLang="en-US" sz="2000" dirty="0" smtClean="0"/>
              <a:t>verticals </a:t>
            </a:r>
            <a:r>
              <a:rPr lang="en-IN" altLang="en-US" sz="2000" dirty="0"/>
              <a:t>namely </a:t>
            </a:r>
            <a:endParaRPr lang="en-IN" altLang="en-US" sz="2000" dirty="0" smtClean="0"/>
          </a:p>
          <a:p>
            <a:pPr lvl="1">
              <a:defRPr/>
            </a:pPr>
            <a:r>
              <a:rPr lang="en-IN" altLang="en-US" sz="1800" dirty="0" smtClean="0"/>
              <a:t>V2X </a:t>
            </a:r>
            <a:r>
              <a:rPr lang="en-IN" altLang="en-US" sz="1800" dirty="0"/>
              <a:t>(eV2XAPP</a:t>
            </a:r>
            <a:r>
              <a:rPr lang="en-IN" altLang="en-US" sz="1800" dirty="0" smtClean="0"/>
              <a:t>),</a:t>
            </a:r>
            <a:endParaRPr lang="en-IN" altLang="en-US" sz="1800" dirty="0"/>
          </a:p>
          <a:p>
            <a:pPr lvl="1">
              <a:defRPr/>
            </a:pPr>
            <a:r>
              <a:rPr lang="en-IN" altLang="en-US" sz="1800" dirty="0" err="1" smtClean="0"/>
              <a:t>Uncrewed</a:t>
            </a:r>
            <a:r>
              <a:rPr lang="en-IN" altLang="en-US" sz="1800" dirty="0" smtClean="0"/>
              <a:t> </a:t>
            </a:r>
            <a:r>
              <a:rPr lang="en-IN" altLang="en-US" sz="1800" dirty="0"/>
              <a:t>Aerial System (</a:t>
            </a:r>
            <a:r>
              <a:rPr lang="en-IN" altLang="en-US" sz="1800" dirty="0" smtClean="0"/>
              <a:t>UASAPP), </a:t>
            </a:r>
          </a:p>
          <a:p>
            <a:pPr lvl="1">
              <a:defRPr/>
            </a:pPr>
            <a:r>
              <a:rPr lang="en-IN" altLang="en-US" sz="1800" dirty="0" err="1"/>
              <a:t>IoT</a:t>
            </a:r>
            <a:r>
              <a:rPr lang="en-IN" altLang="en-US" sz="1800" dirty="0"/>
              <a:t> Messaging in 5G (5GMARCH), </a:t>
            </a:r>
          </a:p>
          <a:p>
            <a:pPr lvl="1">
              <a:defRPr/>
            </a:pPr>
            <a:r>
              <a:rPr lang="en-IN" altLang="en-US" sz="1800" dirty="0" smtClean="0"/>
              <a:t>Factories </a:t>
            </a:r>
            <a:r>
              <a:rPr lang="en-IN" altLang="en-US" sz="1800" dirty="0"/>
              <a:t>of the Future </a:t>
            </a:r>
            <a:r>
              <a:rPr lang="en-IN" altLang="en-US" sz="1800" dirty="0" smtClean="0"/>
              <a:t>(FS_FFAPP).</a:t>
            </a:r>
          </a:p>
          <a:p>
            <a:pPr>
              <a:defRPr/>
            </a:pPr>
            <a:r>
              <a:rPr lang="en-US" altLang="en-US" sz="2000" dirty="0" smtClean="0"/>
              <a:t>Some of the items that are yet to be completed from </a:t>
            </a:r>
            <a:r>
              <a:rPr lang="en-US" altLang="en-US" sz="2000" dirty="0" err="1" smtClean="0"/>
              <a:t>eSEAL</a:t>
            </a:r>
            <a:r>
              <a:rPr lang="en-US" altLang="en-US" sz="2000" dirty="0" smtClean="0"/>
              <a:t> WID include:</a:t>
            </a:r>
            <a:endParaRPr lang="en-IN" altLang="en-US" sz="2000" dirty="0"/>
          </a:p>
          <a:p>
            <a:pPr lvl="1">
              <a:defRPr/>
            </a:pPr>
            <a:r>
              <a:rPr lang="en-IN" altLang="en-US" sz="1800" dirty="0"/>
              <a:t>Addressing open issues present in </a:t>
            </a:r>
            <a:r>
              <a:rPr lang="en-IN" altLang="en-US" sz="1800" dirty="0" smtClean="0"/>
              <a:t>TS 23.434, e.g.</a:t>
            </a:r>
          </a:p>
          <a:p>
            <a:pPr lvl="2">
              <a:defRPr/>
            </a:pPr>
            <a:r>
              <a:rPr lang="en-IN" altLang="en-US" sz="1400" dirty="0" smtClean="0"/>
              <a:t>Support for multicast delivery</a:t>
            </a:r>
          </a:p>
          <a:p>
            <a:pPr lvl="2">
              <a:defRPr/>
            </a:pPr>
            <a:r>
              <a:rPr lang="en-IN" altLang="en-US" sz="1400" dirty="0" smtClean="0"/>
              <a:t>Off-network support</a:t>
            </a:r>
          </a:p>
          <a:p>
            <a:pPr lvl="2">
              <a:defRPr/>
            </a:pPr>
            <a:r>
              <a:rPr lang="en-IN" altLang="en-US" sz="1400" dirty="0" smtClean="0"/>
              <a:t>Distributed deployment of SEAL services</a:t>
            </a:r>
          </a:p>
          <a:p>
            <a:pPr lvl="2">
              <a:defRPr/>
            </a:pPr>
            <a:r>
              <a:rPr lang="en-IN" altLang="en-US" sz="1400" dirty="0"/>
              <a:t>SEAL services in service-based interface representation </a:t>
            </a:r>
            <a:endParaRPr lang="en-IN" altLang="en-US" sz="1400" dirty="0" smtClean="0"/>
          </a:p>
          <a:p>
            <a:pPr lvl="1">
              <a:defRPr/>
            </a:pPr>
            <a:r>
              <a:rPr lang="en-IN" altLang="en-US" sz="1800" dirty="0" smtClean="0"/>
              <a:t>SEAL </a:t>
            </a:r>
            <a:r>
              <a:rPr lang="en-IN" altLang="en-US" sz="1800" dirty="0"/>
              <a:t>services to support multiple service </a:t>
            </a:r>
            <a:r>
              <a:rPr lang="en-IN" altLang="en-US" sz="1800" dirty="0" smtClean="0"/>
              <a:t>providers,</a:t>
            </a:r>
            <a:endParaRPr lang="en-IN" altLang="en-US" sz="1800" dirty="0"/>
          </a:p>
          <a:p>
            <a:pPr lvl="1">
              <a:defRPr/>
            </a:pPr>
            <a:r>
              <a:rPr lang="en-IN" altLang="en-US" sz="1800" dirty="0"/>
              <a:t>Additional deployment </a:t>
            </a:r>
            <a:r>
              <a:rPr lang="en-IN" altLang="en-US" sz="1800" dirty="0" smtClean="0"/>
              <a:t>models</a:t>
            </a:r>
            <a:r>
              <a:rPr lang="en-IN" altLang="en-US" sz="1800" dirty="0"/>
              <a:t>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4000" dirty="0" smtClean="0"/>
              <a:t>Potential enhancements to SEAL in Rel-18</a:t>
            </a:r>
            <a:endParaRPr lang="en-GB" altLang="en-US" sz="4000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8407" y="1784803"/>
            <a:ext cx="11160579" cy="4624161"/>
          </a:xfrm>
        </p:spPr>
        <p:txBody>
          <a:bodyPr/>
          <a:lstStyle/>
          <a:p>
            <a:pPr>
              <a:defRPr/>
            </a:pPr>
            <a:r>
              <a:rPr lang="en-US" altLang="en-US" sz="1800" dirty="0" smtClean="0"/>
              <a:t>Left overs from </a:t>
            </a:r>
            <a:r>
              <a:rPr lang="en-US" altLang="en-US" sz="1800" dirty="0" err="1" smtClean="0"/>
              <a:t>eSEAL</a:t>
            </a:r>
            <a:r>
              <a:rPr lang="en-US" altLang="en-US" sz="1800" dirty="0" smtClean="0"/>
              <a:t> WID (some of them mentioned in previous slide)</a:t>
            </a:r>
          </a:p>
          <a:p>
            <a:pPr lvl="1">
              <a:defRPr/>
            </a:pPr>
            <a:endParaRPr lang="en-US" altLang="en-US" sz="1400" dirty="0" smtClean="0"/>
          </a:p>
          <a:p>
            <a:pPr>
              <a:defRPr/>
            </a:pPr>
            <a:r>
              <a:rPr lang="en-US" altLang="en-US" sz="1800" dirty="0" smtClean="0"/>
              <a:t>Rel-18 ongoing studies </a:t>
            </a:r>
            <a:r>
              <a:rPr lang="en-US" altLang="en-US" sz="1800" dirty="0"/>
              <a:t>that </a:t>
            </a:r>
            <a:r>
              <a:rPr lang="en-US" altLang="en-US" sz="1800" dirty="0" smtClean="0"/>
              <a:t>may </a:t>
            </a:r>
            <a:r>
              <a:rPr lang="en-US" altLang="en-US" sz="1800" dirty="0"/>
              <a:t>potentially enhance </a:t>
            </a:r>
            <a:r>
              <a:rPr lang="en-US" altLang="en-US" sz="1800" dirty="0" smtClean="0"/>
              <a:t>SEAL include:</a:t>
            </a:r>
          </a:p>
          <a:p>
            <a:pPr lvl="1">
              <a:defRPr/>
            </a:pPr>
            <a:r>
              <a:rPr lang="en-US" altLang="en-US" sz="1600" dirty="0" smtClean="0"/>
              <a:t>FS_NSCALE</a:t>
            </a:r>
          </a:p>
          <a:p>
            <a:pPr lvl="1">
              <a:defRPr/>
            </a:pPr>
            <a:r>
              <a:rPr lang="en-US" altLang="en-US" sz="1600" dirty="0" smtClean="0"/>
              <a:t>FS_SNAAPP</a:t>
            </a:r>
          </a:p>
          <a:p>
            <a:pPr lvl="1">
              <a:defRPr/>
            </a:pPr>
            <a:r>
              <a:rPr lang="en-US" altLang="en-US" sz="1600" dirty="0" smtClean="0"/>
              <a:t>FS_ACE_IOT</a:t>
            </a:r>
          </a:p>
          <a:p>
            <a:pPr lvl="1">
              <a:defRPr/>
            </a:pPr>
            <a:r>
              <a:rPr lang="en-US" altLang="en-US" sz="1600" dirty="0" smtClean="0"/>
              <a:t>FS_5GFLS</a:t>
            </a:r>
          </a:p>
          <a:p>
            <a:pPr lvl="1">
              <a:defRPr/>
            </a:pPr>
            <a:endParaRPr lang="en-US" altLang="en-US" sz="1600" dirty="0" smtClean="0"/>
          </a:p>
          <a:p>
            <a:pPr>
              <a:defRPr/>
            </a:pPr>
            <a:r>
              <a:rPr lang="en-US" altLang="en-US" sz="1800" dirty="0" smtClean="0"/>
              <a:t>Other Rel-18 study proposals that mention the </a:t>
            </a:r>
            <a:r>
              <a:rPr lang="en-US" altLang="en-US" sz="1800" dirty="0"/>
              <a:t>need to enhance SEAL include:</a:t>
            </a:r>
          </a:p>
          <a:p>
            <a:pPr lvl="1">
              <a:defRPr/>
            </a:pPr>
            <a:r>
              <a:rPr lang="en-US" altLang="en-US" sz="1600" dirty="0" smtClean="0"/>
              <a:t>FS_SEALDD</a:t>
            </a:r>
          </a:p>
          <a:p>
            <a:pPr lvl="1">
              <a:defRPr/>
            </a:pPr>
            <a:r>
              <a:rPr lang="en-US" altLang="en-US" sz="1600" dirty="0" err="1" smtClean="0"/>
              <a:t>FS_eUASAPP</a:t>
            </a:r>
            <a:endParaRPr lang="en-US" altLang="en-US" sz="1600" dirty="0" smtClean="0"/>
          </a:p>
          <a:p>
            <a:pPr lvl="1">
              <a:defRPr/>
            </a:pPr>
            <a:r>
              <a:rPr lang="en-US" altLang="en-US" sz="1600" dirty="0" smtClean="0"/>
              <a:t>FS_eV2XAPP2</a:t>
            </a:r>
          </a:p>
          <a:p>
            <a:pPr lvl="1">
              <a:defRPr/>
            </a:pPr>
            <a:r>
              <a:rPr lang="en-US" altLang="en-US" sz="1600" dirty="0" smtClean="0"/>
              <a:t>??</a:t>
            </a:r>
          </a:p>
        </p:txBody>
      </p:sp>
    </p:spTree>
    <p:extLst>
      <p:ext uri="{BB962C8B-B14F-4D97-AF65-F5344CB8AC3E}">
        <p14:creationId xmlns:p14="http://schemas.microsoft.com/office/powerpoint/2010/main" val="253397027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Summary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There are potential items to enhance SEAL in Rel-18</a:t>
            </a:r>
          </a:p>
          <a:p>
            <a:r>
              <a:rPr lang="en-US" altLang="en-US" dirty="0" smtClean="0"/>
              <a:t>Due to ongoing studies in Rel-18, it is early to propose Rel-18 SEAL enhancements WID (eSEAL2)</a:t>
            </a:r>
          </a:p>
          <a:p>
            <a:r>
              <a:rPr lang="en-US" altLang="en-US" dirty="0" smtClean="0">
                <a:solidFill>
                  <a:srgbClr val="FF0000"/>
                </a:solidFill>
              </a:rPr>
              <a:t>Samsung plans to bring eSEAL2 WID in Q1-2022.</a:t>
            </a:r>
            <a:endParaRPr lang="en-US" alt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en-US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www.w3.org/XML/1998/namespace"/>
    <ds:schemaRef ds:uri="http://schemas.microsoft.com/office/2006/metadata/properties"/>
    <ds:schemaRef ds:uri="http://purl.org/dc/dcmitype/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280d8efa-eff2-4910-88d2-79ca146720c4"/>
    <ds:schemaRef ds:uri="679a257e-872f-4c98-9e8a-0a9c104f72cd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7608</TotalTime>
  <Words>204</Words>
  <Application>Microsoft Office PowerPoint</Application>
  <PresentationFormat>Widescreen</PresentationFormat>
  <Paragraphs>37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Calibri Light</vt:lpstr>
      <vt:lpstr>Times New Roman</vt:lpstr>
      <vt:lpstr>Office Theme</vt:lpstr>
      <vt:lpstr>Rel-18 enhancements to SEAL</vt:lpstr>
      <vt:lpstr>Background</vt:lpstr>
      <vt:lpstr>Potential enhancements to SEAL in Rel-18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SA6#45-e</cp:lastModifiedBy>
  <cp:revision>667</cp:revision>
  <dcterms:created xsi:type="dcterms:W3CDTF">2010-02-05T13:52:04Z</dcterms:created>
  <dcterms:modified xsi:type="dcterms:W3CDTF">2021-08-19T19:15:09Z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NSCPROP_SA">
    <vt:lpwstr>C:\Users\basavarajjp\AppData\Local\Temp\Temp1_Template_Meeting_pres_2020_06_3gpp_S6-21xxxx.zip\Template_Meeting_pres_2020_06_3gpp_S6-21xxxx.pptx</vt:lpwstr>
  </property>
</Properties>
</file>