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3"/>
    <p:sldMasterId id="2147483664" r:id="rId4"/>
    <p:sldMasterId id="2147483697" r:id="rId5"/>
    <p:sldMasterId id="2147483701" r:id="rId6"/>
  </p:sldMasterIdLst>
  <p:notesMasterIdLst>
    <p:notesMasterId r:id="rId8"/>
  </p:notesMasterIdLst>
  <p:handoutMasterIdLst>
    <p:handoutMasterId r:id="rId16"/>
  </p:handoutMasterIdLst>
  <p:sldIdLst>
    <p:sldId id="303" r:id="rId7"/>
    <p:sldId id="714" r:id="rId9"/>
    <p:sldId id="731" r:id="rId10"/>
    <p:sldId id="739" r:id="rId11"/>
    <p:sldId id="715" r:id="rId12"/>
    <p:sldId id="717" r:id="rId13"/>
    <p:sldId id="712" r:id="rId14"/>
    <p:sldId id="710" r:id="rId15"/>
  </p:sldIdLst>
  <p:sldSz cx="9144000" cy="6858000" type="screen4x3"/>
  <p:notesSz cx="6797675" cy="9928225"/>
  <p:defaultTextStyle>
    <a:defPPr>
      <a:defRPr lang="en-GB"/>
    </a:defPPr>
    <a:lvl1pPr marL="0" lvl="0"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1pPr>
    <a:lvl2pPr marL="457200" lvl="1"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5pPr>
    <a:lvl6pPr marL="2286000" lvl="5"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6pPr>
    <a:lvl7pPr marL="2743200" lvl="6"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7pPr>
    <a:lvl8pPr marL="3200400" lvl="7"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8pPr>
    <a:lvl9pPr marL="3657600" lvl="8"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953735"/>
    <a:srgbClr val="FFC000"/>
    <a:srgbClr val="669900"/>
    <a:srgbClr val="FF00FF"/>
    <a:srgbClr val="006699"/>
    <a:srgbClr val="990000"/>
    <a:srgbClr val="FF3300"/>
    <a:srgbClr val="72AF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6091"/>
    <p:restoredTop sz="96214"/>
  </p:normalViewPr>
  <p:slideViewPr>
    <p:cSldViewPr snapToGrid="0" showGuides="1">
      <p:cViewPr varScale="1">
        <p:scale>
          <a:sx n="116" d="100"/>
          <a:sy n="116" d="100"/>
        </p:scale>
        <p:origin x="1440" y="108"/>
      </p:cViewPr>
      <p:guideLst>
        <p:guide orient="horz" pos="2007"/>
        <p:guide pos="288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2.xml"/><Relationship Id="rId8" Type="http://schemas.openxmlformats.org/officeDocument/2006/relationships/notesMaster" Target="notesMasters/notesMaster1.xml"/><Relationship Id="rId7" Type="http://schemas.openxmlformats.org/officeDocument/2006/relationships/slide" Target="slides/slide1.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handoutMaster" Target="handoutMasters/handoutMaster1.xml"/><Relationship Id="rId15" Type="http://schemas.openxmlformats.org/officeDocument/2006/relationships/slide" Target="slides/slide8.xml"/><Relationship Id="rId14" Type="http://schemas.openxmlformats.org/officeDocument/2006/relationships/slide" Target="slides/slide7.xml"/><Relationship Id="rId13" Type="http://schemas.openxmlformats.org/officeDocument/2006/relationships/slide" Target="slides/slide6.xml"/><Relationship Id="rId12" Type="http://schemas.openxmlformats.org/officeDocument/2006/relationships/slide" Target="slides/slide5.xml"/><Relationship Id="rId11" Type="http://schemas.openxmlformats.org/officeDocument/2006/relationships/slide" Target="slides/slide4.xml"/><Relationship Id="rId10" Type="http://schemas.openxmlformats.org/officeDocument/2006/relationships/slide" Target="slides/slide3.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Arial" panose="020B0604020202020204" pitchFamily="34" charset="0"/>
            </a:endParaRPr>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defRPr>
            </a:lvl1pPr>
          </a:lstStyle>
          <a:p>
            <a:pPr marL="0" marR="0" lvl="0" indent="0" algn="r" defTabSz="930275" rtl="0" eaLnBrk="1" fontAlgn="base" latinLnBrk="0" hangingPunct="1">
              <a:lnSpc>
                <a:spcPct val="100000"/>
              </a:lnSpc>
              <a:spcBef>
                <a:spcPct val="0"/>
              </a:spcBef>
              <a:spcAft>
                <a:spcPct val="0"/>
              </a:spcAft>
              <a:buClrTx/>
              <a:buSzTx/>
              <a:buFontTx/>
              <a:buNone/>
              <a:defRPr/>
            </a:pPr>
            <a:fld id="{A99D8268-B388-4D54-8ACC-4A55E24DC9B5}" type="datetime1">
              <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Arial" panose="020B0604020202020204" pitchFamily="34" charset="0"/>
              </a:rPr>
            </a:fld>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Arial" panose="020B0604020202020204" pitchFamily="34" charset="0"/>
            </a:endParaRPr>
          </a:p>
        </p:txBody>
      </p:sp>
      <p:sp>
        <p:nvSpPr>
          <p:cNvPr id="9220" name="Rectangle 4"/>
          <p:cNvSpPr>
            <a:spLocks noGrp="1" noChangeArrowheads="1"/>
          </p:cNvSpPr>
          <p:nvPr>
            <p:ph type="ftr" sz="quarter" idx="2"/>
          </p:nvPr>
        </p:nvSpPr>
        <p:spPr bwMode="auto">
          <a:xfrm>
            <a:off x="0" y="9431338"/>
            <a:ext cx="2946400" cy="496888"/>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Arial" panose="020B0604020202020204" pitchFamily="34" charset="0"/>
            </a:endParaRPr>
          </a:p>
        </p:txBody>
      </p:sp>
      <p:sp>
        <p:nvSpPr>
          <p:cNvPr id="9221" name="Rectangle 5"/>
          <p:cNvSpPr>
            <a:spLocks noGrp="1" noChangeArrowheads="1"/>
          </p:cNvSpPr>
          <p:nvPr>
            <p:ph type="sldNum" sz="quarter" idx="3"/>
          </p:nvPr>
        </p:nvSpPr>
        <p:spPr bwMode="auto">
          <a:xfrm>
            <a:off x="3851275" y="9431338"/>
            <a:ext cx="2946400" cy="496888"/>
          </a:xfrm>
          <a:prstGeom prst="rect">
            <a:avLst/>
          </a:prstGeom>
          <a:noFill/>
          <a:ln w="9525">
            <a:noFill/>
            <a:miter lim="800000"/>
          </a:ln>
        </p:spPr>
        <p:txBody>
          <a:bodyPr vert="horz" wrap="square" lIns="92859" tIns="46430" rIns="92859" bIns="46430" numCol="1" anchor="b" anchorCtr="0" compatLnSpc="1"/>
          <a:p>
            <a:pPr lvl="0" algn="r" defTabSz="930275" eaLnBrk="1" hangingPunct="1">
              <a:buNone/>
            </a:pPr>
            <a:fld id="{9A0DB2DC-4C9A-4742-B13C-FB6460FD3503}" type="slidenum">
              <a:rPr lang="en-GB" altLang="en-US" sz="1200" dirty="0">
                <a:latin typeface="Times New Roman" panose="02020603050405020304" pitchFamily="18" charset="0"/>
              </a:rPr>
            </a:fld>
            <a:endParaRPr lang="en-GB" altLang="en-US" sz="1200"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Arial" panose="020B0604020202020204" pitchFamily="34" charset="0"/>
            </a:endParaRPr>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defRPr>
            </a:lvl1pPr>
          </a:lstStyle>
          <a:p>
            <a:pPr marL="0" marR="0" lvl="0" indent="0" algn="r" defTabSz="930275" rtl="0" eaLnBrk="1" fontAlgn="base" latinLnBrk="0" hangingPunct="1">
              <a:lnSpc>
                <a:spcPct val="100000"/>
              </a:lnSpc>
              <a:spcBef>
                <a:spcPct val="0"/>
              </a:spcBef>
              <a:spcAft>
                <a:spcPct val="0"/>
              </a:spcAft>
              <a:buClrTx/>
              <a:buSzTx/>
              <a:buFontTx/>
              <a:buNone/>
              <a:defRPr/>
            </a:pPr>
            <a:fld id="{133D4217-4072-4051-B77E-018397AED954}" type="datetime1">
              <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Arial" panose="020B0604020202020204" pitchFamily="34" charset="0"/>
              </a:rPr>
            </a:fld>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Arial" panose="020B0604020202020204" pitchFamily="34" charset="0"/>
            </a:endParaRPr>
          </a:p>
        </p:txBody>
      </p:sp>
      <p:sp>
        <p:nvSpPr>
          <p:cNvPr id="3076" name="Rectangle 4"/>
          <p:cNvSpPr>
            <a:spLocks noGrp="1" noRot="1" noChangeAspect="1" noTextEdit="1"/>
          </p:cNvSpPr>
          <p:nvPr>
            <p:ph type="sldImg" idx="2"/>
          </p:nvPr>
        </p:nvSpPr>
        <p:spPr>
          <a:xfrm>
            <a:off x="915988" y="742950"/>
            <a:ext cx="4965700" cy="3724275"/>
          </a:xfrm>
          <a:prstGeom prst="rect">
            <a:avLst/>
          </a:prstGeom>
          <a:noFill/>
          <a:ln w="9525" cap="flat" cmpd="sng">
            <a:solidFill>
              <a:srgbClr val="000000"/>
            </a:solidFill>
            <a:prstDash val="solid"/>
            <a:miter/>
            <a:headEnd type="none" w="med" len="med"/>
            <a:tailEnd type="none" w="med" len="med"/>
          </a:ln>
        </p:spPr>
      </p:sp>
      <p:sp>
        <p:nvSpPr>
          <p:cNvPr id="4101" name="Rectangle 5"/>
          <p:cNvSpPr>
            <a:spLocks noGrp="1" noChangeArrowheads="1"/>
          </p:cNvSpPr>
          <p:nvPr>
            <p:ph type="body" sz="quarter" idx="3"/>
          </p:nvPr>
        </p:nvSpPr>
        <p:spPr bwMode="auto">
          <a:xfrm>
            <a:off x="906463" y="4716463"/>
            <a:ext cx="4984750" cy="4468813"/>
          </a:xfrm>
          <a:prstGeom prst="rect">
            <a:avLst/>
          </a:prstGeom>
          <a:noFill/>
          <a:ln w="9525">
            <a:noFill/>
            <a:miter lim="800000"/>
          </a:ln>
        </p:spPr>
        <p:txBody>
          <a:bodyPr vert="horz" wrap="square" lIns="92859" tIns="46430" rIns="92859" bIns="4643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Click to edit Master text styles</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Second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Third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Fourth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Fifth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102" name="Rectangle 6"/>
          <p:cNvSpPr>
            <a:spLocks noGrp="1" noChangeArrowheads="1"/>
          </p:cNvSpPr>
          <p:nvPr>
            <p:ph type="ftr" sz="quarter" idx="4"/>
          </p:nvPr>
        </p:nvSpPr>
        <p:spPr bwMode="auto">
          <a:xfrm>
            <a:off x="0" y="9431338"/>
            <a:ext cx="2946400" cy="496888"/>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Arial" panose="020B0604020202020204" pitchFamily="34" charset="0"/>
            </a:endParaRPr>
          </a:p>
        </p:txBody>
      </p:sp>
      <p:sp>
        <p:nvSpPr>
          <p:cNvPr id="4103" name="Rectangle 7"/>
          <p:cNvSpPr>
            <a:spLocks noGrp="1" noChangeArrowheads="1"/>
          </p:cNvSpPr>
          <p:nvPr>
            <p:ph type="sldNum" sz="quarter" idx="5"/>
          </p:nvPr>
        </p:nvSpPr>
        <p:spPr bwMode="auto">
          <a:xfrm>
            <a:off x="3851275" y="9431338"/>
            <a:ext cx="2946400" cy="496888"/>
          </a:xfrm>
          <a:prstGeom prst="rect">
            <a:avLst/>
          </a:prstGeom>
          <a:noFill/>
          <a:ln w="9525">
            <a:noFill/>
            <a:miter lim="800000"/>
          </a:ln>
        </p:spPr>
        <p:txBody>
          <a:bodyPr vert="horz" wrap="square" lIns="92859" tIns="46430" rIns="92859" bIns="46430" numCol="1" anchor="b" anchorCtr="0" compatLnSpc="1"/>
          <a:p>
            <a:pPr lvl="0" algn="r" defTabSz="930275" eaLnBrk="1" hangingPunct="1">
              <a:buNone/>
            </a:pPr>
            <a:fld id="{9A0DB2DC-4C9A-4742-B13C-FB6460FD3503}" type="slidenum">
              <a:rPr lang="en-GB" altLang="en-US" sz="1200" dirty="0">
                <a:latin typeface="Times New Roman" panose="02020603050405020304" pitchFamily="18" charset="0"/>
              </a:rPr>
            </a:fld>
            <a:endParaRPr lang="en-GB" altLang="en-US" sz="1200"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Rectangle 7"/>
          <p:cNvSpPr txBox="1">
            <a:spLocks noGrp="1"/>
          </p:cNvSpPr>
          <p:nvPr>
            <p:ph type="sldNum" sz="quarter"/>
          </p:nvPr>
        </p:nvSpPr>
        <p:spPr>
          <a:xfrm>
            <a:off x="3851275" y="9431338"/>
            <a:ext cx="2946400" cy="496887"/>
          </a:xfrm>
          <a:prstGeom prst="rect">
            <a:avLst/>
          </a:prstGeom>
          <a:noFill/>
          <a:ln w="9525">
            <a:noFill/>
          </a:ln>
        </p:spPr>
        <p:txBody>
          <a:bodyPr lIns="92859" tIns="46430" rIns="92859" bIns="46430" anchor="b" anchorCtr="0"/>
          <a:p>
            <a:pPr lvl="0" algn="r" defTabSz="930275" eaLnBrk="1" hangingPunct="1">
              <a:spcBef>
                <a:spcPct val="0"/>
              </a:spcBef>
            </a:pPr>
            <a:fld id="{9A0DB2DC-4C9A-4742-B13C-FB6460FD3503}" type="slidenum">
              <a:rPr lang="en-GB" altLang="en-US" dirty="0">
                <a:cs typeface="Arial" panose="020B0604020202020204" pitchFamily="34" charset="0"/>
              </a:rPr>
            </a:fld>
            <a:endParaRPr lang="en-GB" altLang="en-US" dirty="0">
              <a:ea typeface="Arial" panose="020B0604020202020204" pitchFamily="34" charset="0"/>
              <a:cs typeface="Arial" panose="020B0604020202020204" pitchFamily="34" charset="0"/>
            </a:endParaRPr>
          </a:p>
        </p:txBody>
      </p:sp>
      <p:sp>
        <p:nvSpPr>
          <p:cNvPr id="6147" name="Rectangle 2"/>
          <p:cNvSpPr>
            <a:spLocks noGrp="1" noRot="1" noChangeAspect="1" noTextEdit="1"/>
          </p:cNvSpPr>
          <p:nvPr>
            <p:ph type="sldImg"/>
          </p:nvPr>
        </p:nvSpPr>
        <p:spPr>
          <a:xfrm>
            <a:off x="915988" y="742950"/>
            <a:ext cx="4967287" cy="3725863"/>
          </a:xfrm>
        </p:spPr>
      </p:sp>
      <p:sp>
        <p:nvSpPr>
          <p:cNvPr id="6148" name="Rectangle 3"/>
          <p:cNvSpPr>
            <a:spLocks noGrp="1"/>
          </p:cNvSpPr>
          <p:nvPr>
            <p:ph type="body" idx="1"/>
          </p:nvPr>
        </p:nvSpPr>
        <p:spPr>
          <a:xfrm>
            <a:off x="904875" y="4718050"/>
            <a:ext cx="4987925" cy="4467225"/>
          </a:xfrm>
        </p:spPr>
        <p:txBody>
          <a:bodyPr wrap="square" lIns="92859" tIns="46430" rIns="92859" bIns="46430" anchor="t" anchorCtr="0"/>
          <a:p>
            <a:pPr lvl="0" eaLnBrk="1" hangingPunct="1"/>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en-US" altLang="zh-CN"/>
              <a:t>invisible</a:t>
            </a:r>
            <a:endParaRPr lang="zh-CN" altLang="en-US"/>
          </a:p>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B448BED0-4E26-44AB-83E3-68651808B75E}" type="datetimeFigureOut">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B448BED0-4E26-44AB-83E3-68651808B75E}" type="datetimeFigureOut">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B448BED0-4E26-44AB-83E3-68651808B75E}" type="datetimeFigureOut">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B448BED0-4E26-44AB-83E3-68651808B75E}" type="datetimeFigureOut">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B448BED0-4E26-44AB-83E3-68651808B75E}" type="datetimeFigureOut">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Title Slide_DCG-Color-Dots">
    <p:bg>
      <p:bgPr>
        <a:solidFill>
          <a:schemeClr val="accent4"/>
        </a:solidFill>
        <a:effectLst/>
      </p:bgPr>
    </p:bg>
    <p:spTree>
      <p:nvGrpSpPr>
        <p:cNvPr id="1" name=""/>
        <p:cNvGrpSpPr/>
        <p:nvPr/>
      </p:nvGrpSpPr>
      <p:grpSpPr>
        <a:xfrm>
          <a:off x="0" y="0"/>
          <a:ext cx="0" cy="0"/>
          <a:chOff x="0" y="0"/>
          <a:chExt cx="0" cy="0"/>
        </a:xfrm>
      </p:grpSpPr>
      <p:grpSp>
        <p:nvGrpSpPr>
          <p:cNvPr id="13" name="Group 5"/>
          <p:cNvGrpSpPr>
            <a:grpSpLocks noChangeAspect="1"/>
          </p:cNvGrpSpPr>
          <p:nvPr userDrawn="1"/>
        </p:nvGrpSpPr>
        <p:grpSpPr bwMode="auto">
          <a:xfrm>
            <a:off x="5309195" y="449264"/>
            <a:ext cx="3840770" cy="5900727"/>
            <a:chOff x="4458" y="283"/>
            <a:chExt cx="3225" cy="3717"/>
          </a:xfrm>
          <a:solidFill>
            <a:schemeClr val="tx1">
              <a:alpha val="20000"/>
            </a:schemeClr>
          </a:solidFill>
        </p:grpSpPr>
        <p:sp>
          <p:nvSpPr>
            <p:cNvPr id="14" name="Freeform 6"/>
            <p:cNvSpPr/>
            <p:nvPr userDrawn="1"/>
          </p:nvSpPr>
          <p:spPr bwMode="auto">
            <a:xfrm>
              <a:off x="6863" y="623"/>
              <a:ext cx="70" cy="71"/>
            </a:xfrm>
            <a:custGeom>
              <a:avLst/>
              <a:gdLst/>
              <a:ahLst/>
              <a:cxnLst>
                <a:cxn ang="0">
                  <a:pos x="48" y="56"/>
                </a:cxn>
                <a:cxn ang="0">
                  <a:pos x="56" y="17"/>
                </a:cxn>
                <a:cxn ang="0">
                  <a:pos x="17" y="9"/>
                </a:cxn>
                <a:cxn ang="0">
                  <a:pos x="9" y="48"/>
                </a:cxn>
                <a:cxn ang="0">
                  <a:pos x="48" y="56"/>
                </a:cxn>
              </a:cxnLst>
              <a:rect l="0" t="0" r="r" b="b"/>
              <a:pathLst>
                <a:path w="64" h="65">
                  <a:moveTo>
                    <a:pt x="48" y="56"/>
                  </a:moveTo>
                  <a:cubicBezTo>
                    <a:pt x="61" y="48"/>
                    <a:pt x="64" y="30"/>
                    <a:pt x="56" y="17"/>
                  </a:cubicBezTo>
                  <a:cubicBezTo>
                    <a:pt x="47" y="4"/>
                    <a:pt x="30" y="0"/>
                    <a:pt x="17" y="9"/>
                  </a:cubicBezTo>
                  <a:cubicBezTo>
                    <a:pt x="4" y="17"/>
                    <a:pt x="0" y="35"/>
                    <a:pt x="9" y="48"/>
                  </a:cubicBezTo>
                  <a:cubicBezTo>
                    <a:pt x="17" y="61"/>
                    <a:pt x="35" y="65"/>
                    <a:pt x="48" y="56"/>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5" name="Freeform 7"/>
            <p:cNvSpPr/>
            <p:nvPr userDrawn="1"/>
          </p:nvSpPr>
          <p:spPr bwMode="auto">
            <a:xfrm>
              <a:off x="7149" y="685"/>
              <a:ext cx="94" cy="94"/>
            </a:xfrm>
            <a:custGeom>
              <a:avLst/>
              <a:gdLst/>
              <a:ahLst/>
              <a:cxnLst>
                <a:cxn ang="0">
                  <a:pos x="63" y="74"/>
                </a:cxn>
                <a:cxn ang="0">
                  <a:pos x="74" y="22"/>
                </a:cxn>
                <a:cxn ang="0">
                  <a:pos x="22" y="11"/>
                </a:cxn>
                <a:cxn ang="0">
                  <a:pos x="11" y="63"/>
                </a:cxn>
                <a:cxn ang="0">
                  <a:pos x="63" y="74"/>
                </a:cxn>
              </a:cxnLst>
              <a:rect l="0" t="0" r="r" b="b"/>
              <a:pathLst>
                <a:path w="86" h="86">
                  <a:moveTo>
                    <a:pt x="63" y="74"/>
                  </a:moveTo>
                  <a:cubicBezTo>
                    <a:pt x="81" y="63"/>
                    <a:pt x="86" y="40"/>
                    <a:pt x="74" y="22"/>
                  </a:cubicBezTo>
                  <a:cubicBezTo>
                    <a:pt x="63" y="5"/>
                    <a:pt x="40" y="0"/>
                    <a:pt x="22" y="11"/>
                  </a:cubicBezTo>
                  <a:cubicBezTo>
                    <a:pt x="5" y="23"/>
                    <a:pt x="0" y="46"/>
                    <a:pt x="11" y="63"/>
                  </a:cubicBezTo>
                  <a:cubicBezTo>
                    <a:pt x="23" y="81"/>
                    <a:pt x="46" y="86"/>
                    <a:pt x="63" y="74"/>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6" name="Freeform 8"/>
            <p:cNvSpPr/>
            <p:nvPr userDrawn="1"/>
          </p:nvSpPr>
          <p:spPr bwMode="auto">
            <a:xfrm>
              <a:off x="7419" y="787"/>
              <a:ext cx="117" cy="117"/>
            </a:xfrm>
            <a:custGeom>
              <a:avLst/>
              <a:gdLst/>
              <a:ahLst/>
              <a:cxnLst>
                <a:cxn ang="0">
                  <a:pos x="79" y="93"/>
                </a:cxn>
                <a:cxn ang="0">
                  <a:pos x="92" y="28"/>
                </a:cxn>
                <a:cxn ang="0">
                  <a:pos x="27" y="14"/>
                </a:cxn>
                <a:cxn ang="0">
                  <a:pos x="14" y="79"/>
                </a:cxn>
                <a:cxn ang="0">
                  <a:pos x="79" y="93"/>
                </a:cxn>
              </a:cxnLst>
              <a:rect l="0" t="0" r="r" b="b"/>
              <a:pathLst>
                <a:path w="107" h="107">
                  <a:moveTo>
                    <a:pt x="79" y="93"/>
                  </a:moveTo>
                  <a:cubicBezTo>
                    <a:pt x="100" y="79"/>
                    <a:pt x="107" y="49"/>
                    <a:pt x="92" y="28"/>
                  </a:cubicBezTo>
                  <a:cubicBezTo>
                    <a:pt x="78" y="6"/>
                    <a:pt x="49" y="0"/>
                    <a:pt x="27" y="14"/>
                  </a:cubicBezTo>
                  <a:cubicBezTo>
                    <a:pt x="6" y="28"/>
                    <a:pt x="0" y="57"/>
                    <a:pt x="14" y="79"/>
                  </a:cubicBezTo>
                  <a:cubicBezTo>
                    <a:pt x="28" y="101"/>
                    <a:pt x="57" y="107"/>
                    <a:pt x="79" y="93"/>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7" name="Freeform 9"/>
            <p:cNvSpPr/>
            <p:nvPr userDrawn="1"/>
          </p:nvSpPr>
          <p:spPr bwMode="auto">
            <a:xfrm>
              <a:off x="7664" y="986"/>
              <a:ext cx="19" cy="77"/>
            </a:xfrm>
            <a:custGeom>
              <a:avLst/>
              <a:gdLst/>
              <a:ahLst/>
              <a:cxnLst>
                <a:cxn ang="0">
                  <a:pos x="13" y="66"/>
                </a:cxn>
                <a:cxn ang="0">
                  <a:pos x="17" y="71"/>
                </a:cxn>
                <a:cxn ang="0">
                  <a:pos x="17" y="0"/>
                </a:cxn>
                <a:cxn ang="0">
                  <a:pos x="13" y="66"/>
                </a:cxn>
              </a:cxnLst>
              <a:rect l="0" t="0" r="r" b="b"/>
              <a:pathLst>
                <a:path w="17" h="71">
                  <a:moveTo>
                    <a:pt x="13" y="66"/>
                  </a:moveTo>
                  <a:cubicBezTo>
                    <a:pt x="15" y="68"/>
                    <a:pt x="16" y="69"/>
                    <a:pt x="17" y="71"/>
                  </a:cubicBezTo>
                  <a:cubicBezTo>
                    <a:pt x="17" y="0"/>
                    <a:pt x="17" y="0"/>
                    <a:pt x="17" y="0"/>
                  </a:cubicBezTo>
                  <a:cubicBezTo>
                    <a:pt x="2" y="18"/>
                    <a:pt x="0" y="45"/>
                    <a:pt x="13" y="66"/>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8" name="Freeform 10"/>
            <p:cNvSpPr/>
            <p:nvPr userDrawn="1"/>
          </p:nvSpPr>
          <p:spPr bwMode="auto">
            <a:xfrm>
              <a:off x="7591" y="2661"/>
              <a:ext cx="92" cy="164"/>
            </a:xfrm>
            <a:custGeom>
              <a:avLst/>
              <a:gdLst/>
              <a:ahLst/>
              <a:cxnLst>
                <a:cxn ang="0">
                  <a:pos x="0" y="75"/>
                </a:cxn>
                <a:cxn ang="0">
                  <a:pos x="75" y="150"/>
                </a:cxn>
                <a:cxn ang="0">
                  <a:pos x="84" y="149"/>
                </a:cxn>
                <a:cxn ang="0">
                  <a:pos x="84" y="0"/>
                </a:cxn>
                <a:cxn ang="0">
                  <a:pos x="75" y="0"/>
                </a:cxn>
                <a:cxn ang="0">
                  <a:pos x="0" y="75"/>
                </a:cxn>
              </a:cxnLst>
              <a:rect l="0" t="0" r="r" b="b"/>
              <a:pathLst>
                <a:path w="84" h="150">
                  <a:moveTo>
                    <a:pt x="0" y="75"/>
                  </a:moveTo>
                  <a:cubicBezTo>
                    <a:pt x="0" y="116"/>
                    <a:pt x="33" y="150"/>
                    <a:pt x="75" y="150"/>
                  </a:cubicBezTo>
                  <a:cubicBezTo>
                    <a:pt x="78" y="150"/>
                    <a:pt x="81" y="150"/>
                    <a:pt x="84" y="149"/>
                  </a:cubicBezTo>
                  <a:cubicBezTo>
                    <a:pt x="84" y="0"/>
                    <a:pt x="84" y="0"/>
                    <a:pt x="84" y="0"/>
                  </a:cubicBezTo>
                  <a:cubicBezTo>
                    <a:pt x="81" y="0"/>
                    <a:pt x="78" y="0"/>
                    <a:pt x="75" y="0"/>
                  </a:cubicBezTo>
                  <a:cubicBezTo>
                    <a:pt x="33" y="0"/>
                    <a:pt x="0" y="33"/>
                    <a:pt x="0" y="75"/>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9" name="Oval 11"/>
            <p:cNvSpPr>
              <a:spLocks noChangeArrowheads="1"/>
            </p:cNvSpPr>
            <p:nvPr userDrawn="1"/>
          </p:nvSpPr>
          <p:spPr bwMode="auto">
            <a:xfrm>
              <a:off x="7316" y="2530"/>
              <a:ext cx="164" cy="165"/>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20" name="Oval 12"/>
            <p:cNvSpPr>
              <a:spLocks noChangeArrowheads="1"/>
            </p:cNvSpPr>
            <p:nvPr userDrawn="1"/>
          </p:nvSpPr>
          <p:spPr bwMode="auto">
            <a:xfrm>
              <a:off x="7147" y="2299"/>
              <a:ext cx="143" cy="143"/>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21" name="Oval 13"/>
            <p:cNvSpPr>
              <a:spLocks noChangeArrowheads="1"/>
            </p:cNvSpPr>
            <p:nvPr userDrawn="1"/>
          </p:nvSpPr>
          <p:spPr bwMode="auto">
            <a:xfrm>
              <a:off x="7004" y="2034"/>
              <a:ext cx="144" cy="144"/>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22" name="Oval 14"/>
            <p:cNvSpPr>
              <a:spLocks noChangeArrowheads="1"/>
            </p:cNvSpPr>
            <p:nvPr userDrawn="1"/>
          </p:nvSpPr>
          <p:spPr bwMode="auto">
            <a:xfrm>
              <a:off x="6853" y="1755"/>
              <a:ext cx="164" cy="165"/>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23" name="Oval 15"/>
            <p:cNvSpPr>
              <a:spLocks noChangeArrowheads="1"/>
            </p:cNvSpPr>
            <p:nvPr userDrawn="1"/>
          </p:nvSpPr>
          <p:spPr bwMode="auto">
            <a:xfrm>
              <a:off x="6705" y="1487"/>
              <a:ext cx="165" cy="165"/>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24" name="Oval 16"/>
            <p:cNvSpPr>
              <a:spLocks noChangeArrowheads="1"/>
            </p:cNvSpPr>
            <p:nvPr userDrawn="1"/>
          </p:nvSpPr>
          <p:spPr bwMode="auto">
            <a:xfrm>
              <a:off x="7478" y="3437"/>
              <a:ext cx="164" cy="164"/>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25" name="Oval 17"/>
            <p:cNvSpPr>
              <a:spLocks noChangeArrowheads="1"/>
            </p:cNvSpPr>
            <p:nvPr userDrawn="1"/>
          </p:nvSpPr>
          <p:spPr bwMode="auto">
            <a:xfrm>
              <a:off x="7197" y="3375"/>
              <a:ext cx="186" cy="186"/>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26" name="Oval 18"/>
            <p:cNvSpPr>
              <a:spLocks noChangeArrowheads="1"/>
            </p:cNvSpPr>
            <p:nvPr userDrawn="1"/>
          </p:nvSpPr>
          <p:spPr bwMode="auto">
            <a:xfrm>
              <a:off x="6962" y="3270"/>
              <a:ext cx="164" cy="165"/>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27" name="Oval 19"/>
            <p:cNvSpPr>
              <a:spLocks noChangeArrowheads="1"/>
            </p:cNvSpPr>
            <p:nvPr userDrawn="1"/>
          </p:nvSpPr>
          <p:spPr bwMode="auto">
            <a:xfrm>
              <a:off x="6752" y="3101"/>
              <a:ext cx="145" cy="145"/>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28" name="Oval 20"/>
            <p:cNvSpPr>
              <a:spLocks noChangeArrowheads="1"/>
            </p:cNvSpPr>
            <p:nvPr userDrawn="1"/>
          </p:nvSpPr>
          <p:spPr bwMode="auto">
            <a:xfrm>
              <a:off x="6572" y="2879"/>
              <a:ext cx="145" cy="143"/>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29" name="Oval 21"/>
            <p:cNvSpPr>
              <a:spLocks noChangeArrowheads="1"/>
            </p:cNvSpPr>
            <p:nvPr userDrawn="1"/>
          </p:nvSpPr>
          <p:spPr bwMode="auto">
            <a:xfrm>
              <a:off x="6440" y="2651"/>
              <a:ext cx="124" cy="124"/>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30" name="Oval 22"/>
            <p:cNvSpPr>
              <a:spLocks noChangeArrowheads="1"/>
            </p:cNvSpPr>
            <p:nvPr userDrawn="1"/>
          </p:nvSpPr>
          <p:spPr bwMode="auto">
            <a:xfrm>
              <a:off x="6302" y="2395"/>
              <a:ext cx="143" cy="145"/>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31" name="Oval 23"/>
            <p:cNvSpPr>
              <a:spLocks noChangeArrowheads="1"/>
            </p:cNvSpPr>
            <p:nvPr userDrawn="1"/>
          </p:nvSpPr>
          <p:spPr bwMode="auto">
            <a:xfrm>
              <a:off x="6176" y="2152"/>
              <a:ext cx="144" cy="145"/>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32" name="Oval 24"/>
            <p:cNvSpPr>
              <a:spLocks noChangeArrowheads="1"/>
            </p:cNvSpPr>
            <p:nvPr userDrawn="1"/>
          </p:nvSpPr>
          <p:spPr bwMode="auto">
            <a:xfrm>
              <a:off x="6013" y="1949"/>
              <a:ext cx="165" cy="165"/>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33" name="Oval 25"/>
            <p:cNvSpPr>
              <a:spLocks noChangeArrowheads="1"/>
            </p:cNvSpPr>
            <p:nvPr userDrawn="1"/>
          </p:nvSpPr>
          <p:spPr bwMode="auto">
            <a:xfrm>
              <a:off x="7442" y="3192"/>
              <a:ext cx="124" cy="123"/>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34" name="Oval 26"/>
            <p:cNvSpPr>
              <a:spLocks noChangeArrowheads="1"/>
            </p:cNvSpPr>
            <p:nvPr userDrawn="1"/>
          </p:nvSpPr>
          <p:spPr bwMode="auto">
            <a:xfrm>
              <a:off x="7144" y="3083"/>
              <a:ext cx="143" cy="143"/>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35" name="Oval 27"/>
            <p:cNvSpPr>
              <a:spLocks noChangeArrowheads="1"/>
            </p:cNvSpPr>
            <p:nvPr userDrawn="1"/>
          </p:nvSpPr>
          <p:spPr bwMode="auto">
            <a:xfrm>
              <a:off x="6898" y="2880"/>
              <a:ext cx="144" cy="143"/>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36" name="Oval 28"/>
            <p:cNvSpPr>
              <a:spLocks noChangeArrowheads="1"/>
            </p:cNvSpPr>
            <p:nvPr userDrawn="1"/>
          </p:nvSpPr>
          <p:spPr bwMode="auto">
            <a:xfrm>
              <a:off x="6706" y="2615"/>
              <a:ext cx="165" cy="164"/>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37" name="Oval 29"/>
            <p:cNvSpPr>
              <a:spLocks noChangeArrowheads="1"/>
            </p:cNvSpPr>
            <p:nvPr userDrawn="1"/>
          </p:nvSpPr>
          <p:spPr bwMode="auto">
            <a:xfrm>
              <a:off x="6556" y="2337"/>
              <a:ext cx="166" cy="166"/>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38" name="Oval 30"/>
            <p:cNvSpPr>
              <a:spLocks noChangeArrowheads="1"/>
            </p:cNvSpPr>
            <p:nvPr userDrawn="1"/>
          </p:nvSpPr>
          <p:spPr bwMode="auto">
            <a:xfrm>
              <a:off x="6412" y="2062"/>
              <a:ext cx="165" cy="164"/>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39" name="Oval 31"/>
            <p:cNvSpPr>
              <a:spLocks noChangeArrowheads="1"/>
            </p:cNvSpPr>
            <p:nvPr userDrawn="1"/>
          </p:nvSpPr>
          <p:spPr bwMode="auto">
            <a:xfrm>
              <a:off x="6269" y="1799"/>
              <a:ext cx="145" cy="145"/>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40" name="Freeform 32"/>
            <p:cNvSpPr/>
            <p:nvPr userDrawn="1"/>
          </p:nvSpPr>
          <p:spPr bwMode="auto">
            <a:xfrm>
              <a:off x="6295" y="338"/>
              <a:ext cx="65" cy="64"/>
            </a:xfrm>
            <a:custGeom>
              <a:avLst/>
              <a:gdLst/>
              <a:ahLst/>
              <a:cxnLst>
                <a:cxn ang="0">
                  <a:pos x="27" y="57"/>
                </a:cxn>
                <a:cxn ang="0">
                  <a:pos x="57" y="32"/>
                </a:cxn>
                <a:cxn ang="0">
                  <a:pos x="32" y="1"/>
                </a:cxn>
                <a:cxn ang="0">
                  <a:pos x="1" y="27"/>
                </a:cxn>
                <a:cxn ang="0">
                  <a:pos x="27" y="57"/>
                </a:cxn>
              </a:cxnLst>
              <a:rect l="0" t="0" r="r" b="b"/>
              <a:pathLst>
                <a:path w="59" h="59">
                  <a:moveTo>
                    <a:pt x="27" y="57"/>
                  </a:moveTo>
                  <a:cubicBezTo>
                    <a:pt x="42" y="59"/>
                    <a:pt x="56" y="47"/>
                    <a:pt x="57" y="32"/>
                  </a:cubicBezTo>
                  <a:cubicBezTo>
                    <a:pt x="59" y="16"/>
                    <a:pt x="47" y="3"/>
                    <a:pt x="32" y="1"/>
                  </a:cubicBezTo>
                  <a:cubicBezTo>
                    <a:pt x="16" y="0"/>
                    <a:pt x="3" y="11"/>
                    <a:pt x="1" y="27"/>
                  </a:cubicBezTo>
                  <a:cubicBezTo>
                    <a:pt x="0" y="42"/>
                    <a:pt x="11" y="56"/>
                    <a:pt x="27" y="57"/>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41" name="Freeform 33"/>
            <p:cNvSpPr/>
            <p:nvPr userDrawn="1"/>
          </p:nvSpPr>
          <p:spPr bwMode="auto">
            <a:xfrm>
              <a:off x="6594" y="283"/>
              <a:ext cx="86" cy="85"/>
            </a:xfrm>
            <a:custGeom>
              <a:avLst/>
              <a:gdLst/>
              <a:ahLst/>
              <a:cxnLst>
                <a:cxn ang="0">
                  <a:pos x="36" y="76"/>
                </a:cxn>
                <a:cxn ang="0">
                  <a:pos x="76" y="42"/>
                </a:cxn>
                <a:cxn ang="0">
                  <a:pos x="42" y="1"/>
                </a:cxn>
                <a:cxn ang="0">
                  <a:pos x="1" y="36"/>
                </a:cxn>
                <a:cxn ang="0">
                  <a:pos x="36" y="76"/>
                </a:cxn>
              </a:cxnLst>
              <a:rect l="0" t="0" r="r" b="b"/>
              <a:pathLst>
                <a:path w="78" h="78">
                  <a:moveTo>
                    <a:pt x="36" y="76"/>
                  </a:moveTo>
                  <a:cubicBezTo>
                    <a:pt x="56" y="78"/>
                    <a:pt x="74" y="63"/>
                    <a:pt x="76" y="42"/>
                  </a:cubicBezTo>
                  <a:cubicBezTo>
                    <a:pt x="78" y="21"/>
                    <a:pt x="63" y="3"/>
                    <a:pt x="42" y="1"/>
                  </a:cubicBezTo>
                  <a:cubicBezTo>
                    <a:pt x="21" y="0"/>
                    <a:pt x="3" y="15"/>
                    <a:pt x="1" y="36"/>
                  </a:cubicBezTo>
                  <a:cubicBezTo>
                    <a:pt x="0" y="56"/>
                    <a:pt x="15" y="75"/>
                    <a:pt x="36" y="76"/>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42" name="Freeform 34"/>
            <p:cNvSpPr/>
            <p:nvPr userDrawn="1"/>
          </p:nvSpPr>
          <p:spPr bwMode="auto">
            <a:xfrm>
              <a:off x="6908" y="300"/>
              <a:ext cx="107" cy="109"/>
            </a:xfrm>
            <a:custGeom>
              <a:avLst/>
              <a:gdLst/>
              <a:ahLst/>
              <a:cxnLst>
                <a:cxn ang="0">
                  <a:pos x="45" y="96"/>
                </a:cxn>
                <a:cxn ang="0">
                  <a:pos x="96" y="54"/>
                </a:cxn>
                <a:cxn ang="0">
                  <a:pos x="53" y="3"/>
                </a:cxn>
                <a:cxn ang="0">
                  <a:pos x="2" y="45"/>
                </a:cxn>
                <a:cxn ang="0">
                  <a:pos x="45" y="96"/>
                </a:cxn>
              </a:cxnLst>
              <a:rect l="0" t="0" r="r" b="b"/>
              <a:pathLst>
                <a:path w="98" h="99">
                  <a:moveTo>
                    <a:pt x="45" y="96"/>
                  </a:moveTo>
                  <a:cubicBezTo>
                    <a:pt x="71" y="99"/>
                    <a:pt x="94" y="79"/>
                    <a:pt x="96" y="54"/>
                  </a:cubicBezTo>
                  <a:cubicBezTo>
                    <a:pt x="98" y="28"/>
                    <a:pt x="79" y="5"/>
                    <a:pt x="53" y="3"/>
                  </a:cubicBezTo>
                  <a:cubicBezTo>
                    <a:pt x="27" y="0"/>
                    <a:pt x="4" y="20"/>
                    <a:pt x="2" y="45"/>
                  </a:cubicBezTo>
                  <a:cubicBezTo>
                    <a:pt x="0" y="71"/>
                    <a:pt x="19" y="94"/>
                    <a:pt x="45" y="96"/>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43" name="Freeform 35"/>
            <p:cNvSpPr/>
            <p:nvPr userDrawn="1"/>
          </p:nvSpPr>
          <p:spPr bwMode="auto">
            <a:xfrm>
              <a:off x="7215" y="358"/>
              <a:ext cx="129" cy="130"/>
            </a:xfrm>
            <a:custGeom>
              <a:avLst/>
              <a:gdLst/>
              <a:ahLst/>
              <a:cxnLst>
                <a:cxn ang="0">
                  <a:pos x="54" y="115"/>
                </a:cxn>
                <a:cxn ang="0">
                  <a:pos x="115" y="64"/>
                </a:cxn>
                <a:cxn ang="0">
                  <a:pos x="64" y="3"/>
                </a:cxn>
                <a:cxn ang="0">
                  <a:pos x="3" y="54"/>
                </a:cxn>
                <a:cxn ang="0">
                  <a:pos x="54" y="115"/>
                </a:cxn>
              </a:cxnLst>
              <a:rect l="0" t="0" r="r" b="b"/>
              <a:pathLst>
                <a:path w="118" h="118">
                  <a:moveTo>
                    <a:pt x="54" y="115"/>
                  </a:moveTo>
                  <a:cubicBezTo>
                    <a:pt x="85" y="118"/>
                    <a:pt x="112" y="95"/>
                    <a:pt x="115" y="64"/>
                  </a:cubicBezTo>
                  <a:cubicBezTo>
                    <a:pt x="118" y="33"/>
                    <a:pt x="95" y="6"/>
                    <a:pt x="64" y="3"/>
                  </a:cubicBezTo>
                  <a:cubicBezTo>
                    <a:pt x="33" y="0"/>
                    <a:pt x="5" y="23"/>
                    <a:pt x="3" y="54"/>
                  </a:cubicBezTo>
                  <a:cubicBezTo>
                    <a:pt x="0" y="85"/>
                    <a:pt x="23" y="112"/>
                    <a:pt x="54" y="115"/>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44" name="Freeform 36"/>
            <p:cNvSpPr/>
            <p:nvPr userDrawn="1"/>
          </p:nvSpPr>
          <p:spPr bwMode="auto">
            <a:xfrm>
              <a:off x="7497" y="486"/>
              <a:ext cx="150" cy="150"/>
            </a:xfrm>
            <a:custGeom>
              <a:avLst/>
              <a:gdLst/>
              <a:ahLst/>
              <a:cxnLst>
                <a:cxn ang="0">
                  <a:pos x="63" y="134"/>
                </a:cxn>
                <a:cxn ang="0">
                  <a:pos x="134" y="74"/>
                </a:cxn>
                <a:cxn ang="0">
                  <a:pos x="74" y="3"/>
                </a:cxn>
                <a:cxn ang="0">
                  <a:pos x="3" y="63"/>
                </a:cxn>
                <a:cxn ang="0">
                  <a:pos x="63" y="134"/>
                </a:cxn>
              </a:cxnLst>
              <a:rect l="0" t="0" r="r" b="b"/>
              <a:pathLst>
                <a:path w="137" h="137">
                  <a:moveTo>
                    <a:pt x="63" y="134"/>
                  </a:moveTo>
                  <a:cubicBezTo>
                    <a:pt x="99" y="137"/>
                    <a:pt x="131" y="111"/>
                    <a:pt x="134" y="74"/>
                  </a:cubicBezTo>
                  <a:cubicBezTo>
                    <a:pt x="137" y="38"/>
                    <a:pt x="110" y="6"/>
                    <a:pt x="74" y="3"/>
                  </a:cubicBezTo>
                  <a:cubicBezTo>
                    <a:pt x="38" y="0"/>
                    <a:pt x="6" y="27"/>
                    <a:pt x="3" y="63"/>
                  </a:cubicBezTo>
                  <a:cubicBezTo>
                    <a:pt x="0" y="99"/>
                    <a:pt x="27" y="131"/>
                    <a:pt x="63" y="134"/>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45" name="Oval 37"/>
            <p:cNvSpPr>
              <a:spLocks noChangeArrowheads="1"/>
            </p:cNvSpPr>
            <p:nvPr userDrawn="1"/>
          </p:nvSpPr>
          <p:spPr bwMode="auto">
            <a:xfrm>
              <a:off x="7400" y="2916"/>
              <a:ext cx="124" cy="123"/>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46" name="Oval 38"/>
            <p:cNvSpPr>
              <a:spLocks noChangeArrowheads="1"/>
            </p:cNvSpPr>
            <p:nvPr userDrawn="1"/>
          </p:nvSpPr>
          <p:spPr bwMode="auto">
            <a:xfrm>
              <a:off x="7137" y="2757"/>
              <a:ext cx="144" cy="145"/>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47" name="Oval 39"/>
            <p:cNvSpPr>
              <a:spLocks noChangeArrowheads="1"/>
            </p:cNvSpPr>
            <p:nvPr userDrawn="1"/>
          </p:nvSpPr>
          <p:spPr bwMode="auto">
            <a:xfrm>
              <a:off x="6944" y="2510"/>
              <a:ext cx="164" cy="165"/>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48" name="Oval 40"/>
            <p:cNvSpPr>
              <a:spLocks noChangeArrowheads="1"/>
            </p:cNvSpPr>
            <p:nvPr userDrawn="1"/>
          </p:nvSpPr>
          <p:spPr bwMode="auto">
            <a:xfrm>
              <a:off x="6780" y="2218"/>
              <a:ext cx="185" cy="185"/>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49" name="Oval 41"/>
            <p:cNvSpPr>
              <a:spLocks noChangeArrowheads="1"/>
            </p:cNvSpPr>
            <p:nvPr userDrawn="1"/>
          </p:nvSpPr>
          <p:spPr bwMode="auto">
            <a:xfrm>
              <a:off x="6647" y="1963"/>
              <a:ext cx="185" cy="186"/>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50" name="Oval 42"/>
            <p:cNvSpPr>
              <a:spLocks noChangeArrowheads="1"/>
            </p:cNvSpPr>
            <p:nvPr userDrawn="1"/>
          </p:nvSpPr>
          <p:spPr bwMode="auto">
            <a:xfrm>
              <a:off x="6526" y="1732"/>
              <a:ext cx="186" cy="185"/>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51" name="Oval 43"/>
            <p:cNvSpPr>
              <a:spLocks noChangeArrowheads="1"/>
            </p:cNvSpPr>
            <p:nvPr userDrawn="1"/>
          </p:nvSpPr>
          <p:spPr bwMode="auto">
            <a:xfrm>
              <a:off x="7288" y="1059"/>
              <a:ext cx="63" cy="61"/>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52" name="Oval 44"/>
            <p:cNvSpPr>
              <a:spLocks noChangeArrowheads="1"/>
            </p:cNvSpPr>
            <p:nvPr userDrawn="1"/>
          </p:nvSpPr>
          <p:spPr bwMode="auto">
            <a:xfrm>
              <a:off x="7499" y="1188"/>
              <a:ext cx="82" cy="83"/>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53" name="Freeform 45"/>
            <p:cNvSpPr/>
            <p:nvPr userDrawn="1"/>
          </p:nvSpPr>
          <p:spPr bwMode="auto">
            <a:xfrm>
              <a:off x="7672" y="1382"/>
              <a:ext cx="11" cy="63"/>
            </a:xfrm>
            <a:custGeom>
              <a:avLst/>
              <a:gdLst/>
              <a:ahLst/>
              <a:cxnLst>
                <a:cxn ang="0">
                  <a:pos x="10" y="57"/>
                </a:cxn>
                <a:cxn ang="0">
                  <a:pos x="10" y="0"/>
                </a:cxn>
                <a:cxn ang="0">
                  <a:pos x="0" y="29"/>
                </a:cxn>
                <a:cxn ang="0">
                  <a:pos x="10" y="57"/>
                </a:cxn>
              </a:cxnLst>
              <a:rect l="0" t="0" r="r" b="b"/>
              <a:pathLst>
                <a:path w="10" h="57">
                  <a:moveTo>
                    <a:pt x="10" y="57"/>
                  </a:moveTo>
                  <a:cubicBezTo>
                    <a:pt x="10" y="0"/>
                    <a:pt x="10" y="0"/>
                    <a:pt x="10" y="0"/>
                  </a:cubicBezTo>
                  <a:cubicBezTo>
                    <a:pt x="4" y="8"/>
                    <a:pt x="0" y="18"/>
                    <a:pt x="0" y="29"/>
                  </a:cubicBezTo>
                  <a:cubicBezTo>
                    <a:pt x="0" y="39"/>
                    <a:pt x="4" y="49"/>
                    <a:pt x="10" y="57"/>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54" name="Oval 46"/>
            <p:cNvSpPr>
              <a:spLocks noChangeArrowheads="1"/>
            </p:cNvSpPr>
            <p:nvPr userDrawn="1"/>
          </p:nvSpPr>
          <p:spPr bwMode="auto">
            <a:xfrm>
              <a:off x="7490" y="2337"/>
              <a:ext cx="165" cy="165"/>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57" name="Oval 47"/>
            <p:cNvSpPr>
              <a:spLocks noChangeArrowheads="1"/>
            </p:cNvSpPr>
            <p:nvPr userDrawn="1"/>
          </p:nvSpPr>
          <p:spPr bwMode="auto">
            <a:xfrm>
              <a:off x="7328" y="2099"/>
              <a:ext cx="144" cy="144"/>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58" name="Oval 48"/>
            <p:cNvSpPr>
              <a:spLocks noChangeArrowheads="1"/>
            </p:cNvSpPr>
            <p:nvPr userDrawn="1"/>
          </p:nvSpPr>
          <p:spPr bwMode="auto">
            <a:xfrm>
              <a:off x="7199" y="1843"/>
              <a:ext cx="124" cy="124"/>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67" name="Oval 49"/>
            <p:cNvSpPr>
              <a:spLocks noChangeArrowheads="1"/>
            </p:cNvSpPr>
            <p:nvPr userDrawn="1"/>
          </p:nvSpPr>
          <p:spPr bwMode="auto">
            <a:xfrm>
              <a:off x="7071" y="1587"/>
              <a:ext cx="103" cy="103"/>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68" name="Oval 50"/>
            <p:cNvSpPr>
              <a:spLocks noChangeArrowheads="1"/>
            </p:cNvSpPr>
            <p:nvPr userDrawn="1"/>
          </p:nvSpPr>
          <p:spPr bwMode="auto">
            <a:xfrm>
              <a:off x="6910" y="1318"/>
              <a:ext cx="123" cy="124"/>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69" name="Freeform 51"/>
            <p:cNvSpPr/>
            <p:nvPr userDrawn="1"/>
          </p:nvSpPr>
          <p:spPr bwMode="auto">
            <a:xfrm>
              <a:off x="6570" y="3568"/>
              <a:ext cx="70" cy="70"/>
            </a:xfrm>
            <a:custGeom>
              <a:avLst/>
              <a:gdLst/>
              <a:ahLst/>
              <a:cxnLst>
                <a:cxn ang="0">
                  <a:pos x="16" y="8"/>
                </a:cxn>
                <a:cxn ang="0">
                  <a:pos x="8" y="47"/>
                </a:cxn>
                <a:cxn ang="0">
                  <a:pos x="47" y="55"/>
                </a:cxn>
                <a:cxn ang="0">
                  <a:pos x="55" y="16"/>
                </a:cxn>
                <a:cxn ang="0">
                  <a:pos x="16" y="8"/>
                </a:cxn>
              </a:cxnLst>
              <a:rect l="0" t="0" r="r" b="b"/>
              <a:pathLst>
                <a:path w="64" h="64">
                  <a:moveTo>
                    <a:pt x="16" y="8"/>
                  </a:moveTo>
                  <a:cubicBezTo>
                    <a:pt x="3" y="17"/>
                    <a:pt x="0" y="34"/>
                    <a:pt x="8" y="47"/>
                  </a:cubicBezTo>
                  <a:cubicBezTo>
                    <a:pt x="17" y="60"/>
                    <a:pt x="34" y="64"/>
                    <a:pt x="47" y="55"/>
                  </a:cubicBezTo>
                  <a:cubicBezTo>
                    <a:pt x="60" y="47"/>
                    <a:pt x="64" y="29"/>
                    <a:pt x="55" y="16"/>
                  </a:cubicBezTo>
                  <a:cubicBezTo>
                    <a:pt x="47" y="3"/>
                    <a:pt x="29" y="0"/>
                    <a:pt x="16" y="8"/>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70" name="Freeform 52"/>
            <p:cNvSpPr/>
            <p:nvPr userDrawn="1"/>
          </p:nvSpPr>
          <p:spPr bwMode="auto">
            <a:xfrm>
              <a:off x="6260" y="3504"/>
              <a:ext cx="94" cy="94"/>
            </a:xfrm>
            <a:custGeom>
              <a:avLst/>
              <a:gdLst/>
              <a:ahLst/>
              <a:cxnLst>
                <a:cxn ang="0">
                  <a:pos x="23" y="11"/>
                </a:cxn>
                <a:cxn ang="0">
                  <a:pos x="12" y="63"/>
                </a:cxn>
                <a:cxn ang="0">
                  <a:pos x="64" y="74"/>
                </a:cxn>
                <a:cxn ang="0">
                  <a:pos x="75" y="22"/>
                </a:cxn>
                <a:cxn ang="0">
                  <a:pos x="23" y="11"/>
                </a:cxn>
              </a:cxnLst>
              <a:rect l="0" t="0" r="r" b="b"/>
              <a:pathLst>
                <a:path w="86" h="86">
                  <a:moveTo>
                    <a:pt x="23" y="11"/>
                  </a:moveTo>
                  <a:cubicBezTo>
                    <a:pt x="5" y="23"/>
                    <a:pt x="0" y="46"/>
                    <a:pt x="12" y="63"/>
                  </a:cubicBezTo>
                  <a:cubicBezTo>
                    <a:pt x="23" y="81"/>
                    <a:pt x="46" y="86"/>
                    <a:pt x="64" y="74"/>
                  </a:cubicBezTo>
                  <a:cubicBezTo>
                    <a:pt x="81" y="63"/>
                    <a:pt x="86" y="40"/>
                    <a:pt x="75" y="22"/>
                  </a:cubicBezTo>
                  <a:cubicBezTo>
                    <a:pt x="63" y="5"/>
                    <a:pt x="40" y="0"/>
                    <a:pt x="23" y="11"/>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71" name="Freeform 53"/>
            <p:cNvSpPr/>
            <p:nvPr userDrawn="1"/>
          </p:nvSpPr>
          <p:spPr bwMode="auto">
            <a:xfrm>
              <a:off x="5967" y="3379"/>
              <a:ext cx="118" cy="117"/>
            </a:xfrm>
            <a:custGeom>
              <a:avLst/>
              <a:gdLst/>
              <a:ahLst/>
              <a:cxnLst>
                <a:cxn ang="0">
                  <a:pos x="28" y="14"/>
                </a:cxn>
                <a:cxn ang="0">
                  <a:pos x="15" y="79"/>
                </a:cxn>
                <a:cxn ang="0">
                  <a:pos x="79" y="93"/>
                </a:cxn>
                <a:cxn ang="0">
                  <a:pos x="93" y="28"/>
                </a:cxn>
                <a:cxn ang="0">
                  <a:pos x="28" y="14"/>
                </a:cxn>
              </a:cxnLst>
              <a:rect l="0" t="0" r="r" b="b"/>
              <a:pathLst>
                <a:path w="107" h="107">
                  <a:moveTo>
                    <a:pt x="28" y="14"/>
                  </a:moveTo>
                  <a:cubicBezTo>
                    <a:pt x="7" y="28"/>
                    <a:pt x="0" y="57"/>
                    <a:pt x="15" y="79"/>
                  </a:cubicBezTo>
                  <a:cubicBezTo>
                    <a:pt x="29" y="101"/>
                    <a:pt x="58" y="107"/>
                    <a:pt x="79" y="93"/>
                  </a:cubicBezTo>
                  <a:cubicBezTo>
                    <a:pt x="101" y="79"/>
                    <a:pt x="107" y="50"/>
                    <a:pt x="93" y="28"/>
                  </a:cubicBezTo>
                  <a:cubicBezTo>
                    <a:pt x="79" y="6"/>
                    <a:pt x="50" y="0"/>
                    <a:pt x="28" y="14"/>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72" name="Freeform 54"/>
            <p:cNvSpPr/>
            <p:nvPr userDrawn="1"/>
          </p:nvSpPr>
          <p:spPr bwMode="auto">
            <a:xfrm>
              <a:off x="5702" y="3210"/>
              <a:ext cx="140" cy="140"/>
            </a:xfrm>
            <a:custGeom>
              <a:avLst/>
              <a:gdLst/>
              <a:ahLst/>
              <a:cxnLst>
                <a:cxn ang="0">
                  <a:pos x="34" y="17"/>
                </a:cxn>
                <a:cxn ang="0">
                  <a:pos x="17" y="95"/>
                </a:cxn>
                <a:cxn ang="0">
                  <a:pos x="95" y="111"/>
                </a:cxn>
                <a:cxn ang="0">
                  <a:pos x="112" y="33"/>
                </a:cxn>
                <a:cxn ang="0">
                  <a:pos x="34" y="17"/>
                </a:cxn>
              </a:cxnLst>
              <a:rect l="0" t="0" r="r" b="b"/>
              <a:pathLst>
                <a:path w="128" h="128">
                  <a:moveTo>
                    <a:pt x="34" y="17"/>
                  </a:moveTo>
                  <a:cubicBezTo>
                    <a:pt x="7" y="34"/>
                    <a:pt x="0" y="68"/>
                    <a:pt x="17" y="95"/>
                  </a:cubicBezTo>
                  <a:cubicBezTo>
                    <a:pt x="34" y="121"/>
                    <a:pt x="69" y="128"/>
                    <a:pt x="95" y="111"/>
                  </a:cubicBezTo>
                  <a:cubicBezTo>
                    <a:pt x="121" y="94"/>
                    <a:pt x="128" y="59"/>
                    <a:pt x="112" y="33"/>
                  </a:cubicBezTo>
                  <a:cubicBezTo>
                    <a:pt x="95" y="7"/>
                    <a:pt x="60" y="0"/>
                    <a:pt x="34" y="17"/>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73" name="Freeform 55"/>
            <p:cNvSpPr/>
            <p:nvPr userDrawn="1"/>
          </p:nvSpPr>
          <p:spPr bwMode="auto">
            <a:xfrm>
              <a:off x="5474" y="2962"/>
              <a:ext cx="165" cy="164"/>
            </a:xfrm>
            <a:custGeom>
              <a:avLst/>
              <a:gdLst/>
              <a:ahLst/>
              <a:cxnLst>
                <a:cxn ang="0">
                  <a:pos x="130" y="40"/>
                </a:cxn>
                <a:cxn ang="0">
                  <a:pos x="39" y="20"/>
                </a:cxn>
                <a:cxn ang="0">
                  <a:pos x="20" y="111"/>
                </a:cxn>
                <a:cxn ang="0">
                  <a:pos x="111" y="130"/>
                </a:cxn>
                <a:cxn ang="0">
                  <a:pos x="130" y="40"/>
                </a:cxn>
              </a:cxnLst>
              <a:rect l="0" t="0" r="r" b="b"/>
              <a:pathLst>
                <a:path w="150" h="150">
                  <a:moveTo>
                    <a:pt x="130" y="40"/>
                  </a:moveTo>
                  <a:cubicBezTo>
                    <a:pt x="110" y="9"/>
                    <a:pt x="70" y="0"/>
                    <a:pt x="39" y="20"/>
                  </a:cubicBezTo>
                  <a:cubicBezTo>
                    <a:pt x="9" y="40"/>
                    <a:pt x="0" y="81"/>
                    <a:pt x="20" y="111"/>
                  </a:cubicBezTo>
                  <a:cubicBezTo>
                    <a:pt x="40" y="142"/>
                    <a:pt x="80" y="150"/>
                    <a:pt x="111" y="130"/>
                  </a:cubicBezTo>
                  <a:cubicBezTo>
                    <a:pt x="141" y="111"/>
                    <a:pt x="150" y="70"/>
                    <a:pt x="130" y="40"/>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74" name="Freeform 56"/>
            <p:cNvSpPr/>
            <p:nvPr userDrawn="1"/>
          </p:nvSpPr>
          <p:spPr bwMode="auto">
            <a:xfrm>
              <a:off x="5298" y="2654"/>
              <a:ext cx="187" cy="187"/>
            </a:xfrm>
            <a:custGeom>
              <a:avLst/>
              <a:gdLst/>
              <a:ahLst/>
              <a:cxnLst>
                <a:cxn ang="0">
                  <a:pos x="126" y="149"/>
                </a:cxn>
                <a:cxn ang="0">
                  <a:pos x="149" y="45"/>
                </a:cxn>
                <a:cxn ang="0">
                  <a:pos x="45" y="23"/>
                </a:cxn>
                <a:cxn ang="0">
                  <a:pos x="22" y="126"/>
                </a:cxn>
                <a:cxn ang="0">
                  <a:pos x="126" y="149"/>
                </a:cxn>
              </a:cxnLst>
              <a:rect l="0" t="0" r="r" b="b"/>
              <a:pathLst>
                <a:path w="171" h="171">
                  <a:moveTo>
                    <a:pt x="126" y="149"/>
                  </a:moveTo>
                  <a:cubicBezTo>
                    <a:pt x="161" y="126"/>
                    <a:pt x="171" y="79"/>
                    <a:pt x="149" y="45"/>
                  </a:cubicBezTo>
                  <a:cubicBezTo>
                    <a:pt x="126" y="10"/>
                    <a:pt x="79" y="0"/>
                    <a:pt x="45" y="23"/>
                  </a:cubicBezTo>
                  <a:cubicBezTo>
                    <a:pt x="10" y="45"/>
                    <a:pt x="0" y="92"/>
                    <a:pt x="22" y="126"/>
                  </a:cubicBezTo>
                  <a:cubicBezTo>
                    <a:pt x="45" y="161"/>
                    <a:pt x="92" y="171"/>
                    <a:pt x="126" y="149"/>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75" name="Freeform 57"/>
            <p:cNvSpPr/>
            <p:nvPr userDrawn="1"/>
          </p:nvSpPr>
          <p:spPr bwMode="auto">
            <a:xfrm>
              <a:off x="5188" y="2347"/>
              <a:ext cx="212" cy="211"/>
            </a:xfrm>
            <a:custGeom>
              <a:avLst/>
              <a:gdLst/>
              <a:ahLst/>
              <a:cxnLst>
                <a:cxn ang="0">
                  <a:pos x="142" y="167"/>
                </a:cxn>
                <a:cxn ang="0">
                  <a:pos x="167" y="50"/>
                </a:cxn>
                <a:cxn ang="0">
                  <a:pos x="50" y="25"/>
                </a:cxn>
                <a:cxn ang="0">
                  <a:pos x="25" y="142"/>
                </a:cxn>
                <a:cxn ang="0">
                  <a:pos x="142" y="167"/>
                </a:cxn>
              </a:cxnLst>
              <a:rect l="0" t="0" r="r" b="b"/>
              <a:pathLst>
                <a:path w="193" h="192">
                  <a:moveTo>
                    <a:pt x="142" y="167"/>
                  </a:moveTo>
                  <a:cubicBezTo>
                    <a:pt x="181" y="142"/>
                    <a:pt x="193" y="89"/>
                    <a:pt x="167" y="50"/>
                  </a:cubicBezTo>
                  <a:cubicBezTo>
                    <a:pt x="142" y="11"/>
                    <a:pt x="89" y="0"/>
                    <a:pt x="50" y="25"/>
                  </a:cubicBezTo>
                  <a:cubicBezTo>
                    <a:pt x="11" y="51"/>
                    <a:pt x="0" y="103"/>
                    <a:pt x="25" y="142"/>
                  </a:cubicBezTo>
                  <a:cubicBezTo>
                    <a:pt x="51" y="181"/>
                    <a:pt x="103" y="192"/>
                    <a:pt x="142" y="167"/>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76" name="Freeform 58"/>
            <p:cNvSpPr/>
            <p:nvPr userDrawn="1"/>
          </p:nvSpPr>
          <p:spPr bwMode="auto">
            <a:xfrm>
              <a:off x="5156" y="2043"/>
              <a:ext cx="212" cy="212"/>
            </a:xfrm>
            <a:custGeom>
              <a:avLst/>
              <a:gdLst/>
              <a:ahLst/>
              <a:cxnLst>
                <a:cxn ang="0">
                  <a:pos x="25" y="142"/>
                </a:cxn>
                <a:cxn ang="0">
                  <a:pos x="142" y="167"/>
                </a:cxn>
                <a:cxn ang="0">
                  <a:pos x="167" y="50"/>
                </a:cxn>
                <a:cxn ang="0">
                  <a:pos x="50" y="26"/>
                </a:cxn>
                <a:cxn ang="0">
                  <a:pos x="25" y="142"/>
                </a:cxn>
              </a:cxnLst>
              <a:rect l="0" t="0" r="r" b="b"/>
              <a:pathLst>
                <a:path w="193" h="193">
                  <a:moveTo>
                    <a:pt x="25" y="142"/>
                  </a:moveTo>
                  <a:cubicBezTo>
                    <a:pt x="51" y="182"/>
                    <a:pt x="103" y="193"/>
                    <a:pt x="142" y="167"/>
                  </a:cubicBezTo>
                  <a:cubicBezTo>
                    <a:pt x="181" y="142"/>
                    <a:pt x="193" y="90"/>
                    <a:pt x="167" y="50"/>
                  </a:cubicBezTo>
                  <a:cubicBezTo>
                    <a:pt x="142" y="11"/>
                    <a:pt x="89" y="0"/>
                    <a:pt x="50" y="26"/>
                  </a:cubicBezTo>
                  <a:cubicBezTo>
                    <a:pt x="11" y="51"/>
                    <a:pt x="0" y="103"/>
                    <a:pt x="25" y="142"/>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77" name="Oval 59"/>
            <p:cNvSpPr>
              <a:spLocks noChangeArrowheads="1"/>
            </p:cNvSpPr>
            <p:nvPr userDrawn="1"/>
          </p:nvSpPr>
          <p:spPr bwMode="auto">
            <a:xfrm>
              <a:off x="5240" y="1769"/>
              <a:ext cx="186" cy="186"/>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78" name="Oval 60"/>
            <p:cNvSpPr>
              <a:spLocks noChangeArrowheads="1"/>
            </p:cNvSpPr>
            <p:nvPr userDrawn="1"/>
          </p:nvSpPr>
          <p:spPr bwMode="auto">
            <a:xfrm>
              <a:off x="5449" y="1552"/>
              <a:ext cx="185" cy="186"/>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79" name="Oval 61"/>
            <p:cNvSpPr>
              <a:spLocks noChangeArrowheads="1"/>
            </p:cNvSpPr>
            <p:nvPr userDrawn="1"/>
          </p:nvSpPr>
          <p:spPr bwMode="auto">
            <a:xfrm>
              <a:off x="5748" y="1479"/>
              <a:ext cx="165" cy="164"/>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80" name="Oval 62"/>
            <p:cNvSpPr>
              <a:spLocks noChangeArrowheads="1"/>
            </p:cNvSpPr>
            <p:nvPr userDrawn="1"/>
          </p:nvSpPr>
          <p:spPr bwMode="auto">
            <a:xfrm>
              <a:off x="6023" y="1609"/>
              <a:ext cx="165" cy="165"/>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81" name="Oval 63"/>
            <p:cNvSpPr>
              <a:spLocks noChangeArrowheads="1"/>
            </p:cNvSpPr>
            <p:nvPr userDrawn="1"/>
          </p:nvSpPr>
          <p:spPr bwMode="auto">
            <a:xfrm>
              <a:off x="4458" y="2118"/>
              <a:ext cx="62" cy="61"/>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82" name="Oval 64"/>
            <p:cNvSpPr>
              <a:spLocks noChangeArrowheads="1"/>
            </p:cNvSpPr>
            <p:nvPr userDrawn="1"/>
          </p:nvSpPr>
          <p:spPr bwMode="auto">
            <a:xfrm>
              <a:off x="4478" y="1823"/>
              <a:ext cx="82" cy="82"/>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83" name="Oval 65"/>
            <p:cNvSpPr>
              <a:spLocks noChangeArrowheads="1"/>
            </p:cNvSpPr>
            <p:nvPr userDrawn="1"/>
          </p:nvSpPr>
          <p:spPr bwMode="auto">
            <a:xfrm>
              <a:off x="4553" y="1548"/>
              <a:ext cx="103" cy="103"/>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84" name="Oval 66"/>
            <p:cNvSpPr>
              <a:spLocks noChangeArrowheads="1"/>
            </p:cNvSpPr>
            <p:nvPr userDrawn="1"/>
          </p:nvSpPr>
          <p:spPr bwMode="auto">
            <a:xfrm>
              <a:off x="4689" y="1310"/>
              <a:ext cx="103" cy="103"/>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85" name="Oval 67"/>
            <p:cNvSpPr>
              <a:spLocks noChangeArrowheads="1"/>
            </p:cNvSpPr>
            <p:nvPr userDrawn="1"/>
          </p:nvSpPr>
          <p:spPr bwMode="auto">
            <a:xfrm>
              <a:off x="4858" y="1094"/>
              <a:ext cx="124" cy="124"/>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86" name="Oval 68"/>
            <p:cNvSpPr>
              <a:spLocks noChangeArrowheads="1"/>
            </p:cNvSpPr>
            <p:nvPr userDrawn="1"/>
          </p:nvSpPr>
          <p:spPr bwMode="auto">
            <a:xfrm>
              <a:off x="5074" y="929"/>
              <a:ext cx="124" cy="122"/>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87" name="Oval 69"/>
            <p:cNvSpPr>
              <a:spLocks noChangeArrowheads="1"/>
            </p:cNvSpPr>
            <p:nvPr userDrawn="1"/>
          </p:nvSpPr>
          <p:spPr bwMode="auto">
            <a:xfrm>
              <a:off x="5312" y="796"/>
              <a:ext cx="143" cy="145"/>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88" name="Oval 70"/>
            <p:cNvSpPr>
              <a:spLocks noChangeArrowheads="1"/>
            </p:cNvSpPr>
            <p:nvPr userDrawn="1"/>
          </p:nvSpPr>
          <p:spPr bwMode="auto">
            <a:xfrm>
              <a:off x="5584" y="726"/>
              <a:ext cx="143" cy="144"/>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89" name="Oval 71"/>
            <p:cNvSpPr>
              <a:spLocks noChangeArrowheads="1"/>
            </p:cNvSpPr>
            <p:nvPr userDrawn="1"/>
          </p:nvSpPr>
          <p:spPr bwMode="auto">
            <a:xfrm>
              <a:off x="5861" y="703"/>
              <a:ext cx="164" cy="165"/>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90" name="Oval 72"/>
            <p:cNvSpPr>
              <a:spLocks noChangeArrowheads="1"/>
            </p:cNvSpPr>
            <p:nvPr userDrawn="1"/>
          </p:nvSpPr>
          <p:spPr bwMode="auto">
            <a:xfrm>
              <a:off x="6157" y="759"/>
              <a:ext cx="185" cy="185"/>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91" name="Oval 73"/>
            <p:cNvSpPr>
              <a:spLocks noChangeArrowheads="1"/>
            </p:cNvSpPr>
            <p:nvPr userDrawn="1"/>
          </p:nvSpPr>
          <p:spPr bwMode="auto">
            <a:xfrm>
              <a:off x="6449" y="906"/>
              <a:ext cx="164" cy="164"/>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92" name="Oval 74"/>
            <p:cNvSpPr>
              <a:spLocks noChangeArrowheads="1"/>
            </p:cNvSpPr>
            <p:nvPr userDrawn="1"/>
          </p:nvSpPr>
          <p:spPr bwMode="auto">
            <a:xfrm>
              <a:off x="6685" y="1102"/>
              <a:ext cx="144" cy="143"/>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93" name="Oval 75"/>
            <p:cNvSpPr>
              <a:spLocks noChangeArrowheads="1"/>
            </p:cNvSpPr>
            <p:nvPr userDrawn="1"/>
          </p:nvSpPr>
          <p:spPr bwMode="auto">
            <a:xfrm>
              <a:off x="4762" y="1801"/>
              <a:ext cx="62" cy="63"/>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94" name="Oval 76"/>
            <p:cNvSpPr>
              <a:spLocks noChangeArrowheads="1"/>
            </p:cNvSpPr>
            <p:nvPr userDrawn="1"/>
          </p:nvSpPr>
          <p:spPr bwMode="auto">
            <a:xfrm>
              <a:off x="4881" y="1511"/>
              <a:ext cx="82" cy="82"/>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95" name="Oval 77"/>
            <p:cNvSpPr>
              <a:spLocks noChangeArrowheads="1"/>
            </p:cNvSpPr>
            <p:nvPr userDrawn="1"/>
          </p:nvSpPr>
          <p:spPr bwMode="auto">
            <a:xfrm>
              <a:off x="5071" y="1268"/>
              <a:ext cx="103" cy="102"/>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96" name="Oval 78"/>
            <p:cNvSpPr>
              <a:spLocks noChangeArrowheads="1"/>
            </p:cNvSpPr>
            <p:nvPr userDrawn="1"/>
          </p:nvSpPr>
          <p:spPr bwMode="auto">
            <a:xfrm>
              <a:off x="5328" y="1098"/>
              <a:ext cx="102" cy="103"/>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97" name="Oval 79"/>
            <p:cNvSpPr>
              <a:spLocks noChangeArrowheads="1"/>
            </p:cNvSpPr>
            <p:nvPr userDrawn="1"/>
          </p:nvSpPr>
          <p:spPr bwMode="auto">
            <a:xfrm>
              <a:off x="5618" y="993"/>
              <a:ext cx="122" cy="124"/>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98" name="Oval 80"/>
            <p:cNvSpPr>
              <a:spLocks noChangeArrowheads="1"/>
            </p:cNvSpPr>
            <p:nvPr userDrawn="1"/>
          </p:nvSpPr>
          <p:spPr bwMode="auto">
            <a:xfrm>
              <a:off x="5938" y="989"/>
              <a:ext cx="124" cy="124"/>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99" name="Oval 81"/>
            <p:cNvSpPr>
              <a:spLocks noChangeArrowheads="1"/>
            </p:cNvSpPr>
            <p:nvPr userDrawn="1"/>
          </p:nvSpPr>
          <p:spPr bwMode="auto">
            <a:xfrm>
              <a:off x="6215" y="1078"/>
              <a:ext cx="145" cy="144"/>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100" name="Oval 82"/>
            <p:cNvSpPr>
              <a:spLocks noChangeArrowheads="1"/>
            </p:cNvSpPr>
            <p:nvPr userDrawn="1"/>
          </p:nvSpPr>
          <p:spPr bwMode="auto">
            <a:xfrm>
              <a:off x="6462" y="1280"/>
              <a:ext cx="143" cy="145"/>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101" name="Freeform 83"/>
            <p:cNvSpPr/>
            <p:nvPr userDrawn="1"/>
          </p:nvSpPr>
          <p:spPr bwMode="auto">
            <a:xfrm>
              <a:off x="7144" y="3881"/>
              <a:ext cx="64" cy="64"/>
            </a:xfrm>
            <a:custGeom>
              <a:avLst/>
              <a:gdLst/>
              <a:ahLst/>
              <a:cxnLst>
                <a:cxn ang="0">
                  <a:pos x="32" y="1"/>
                </a:cxn>
                <a:cxn ang="0">
                  <a:pos x="2" y="27"/>
                </a:cxn>
                <a:cxn ang="0">
                  <a:pos x="27" y="57"/>
                </a:cxn>
                <a:cxn ang="0">
                  <a:pos x="58" y="32"/>
                </a:cxn>
                <a:cxn ang="0">
                  <a:pos x="32" y="1"/>
                </a:cxn>
              </a:cxnLst>
              <a:rect l="0" t="0" r="r" b="b"/>
              <a:pathLst>
                <a:path w="59" h="59">
                  <a:moveTo>
                    <a:pt x="32" y="1"/>
                  </a:moveTo>
                  <a:cubicBezTo>
                    <a:pt x="17" y="0"/>
                    <a:pt x="3" y="11"/>
                    <a:pt x="2" y="27"/>
                  </a:cubicBezTo>
                  <a:cubicBezTo>
                    <a:pt x="0" y="42"/>
                    <a:pt x="12" y="56"/>
                    <a:pt x="27" y="57"/>
                  </a:cubicBezTo>
                  <a:cubicBezTo>
                    <a:pt x="43" y="59"/>
                    <a:pt x="56" y="47"/>
                    <a:pt x="58" y="32"/>
                  </a:cubicBezTo>
                  <a:cubicBezTo>
                    <a:pt x="59" y="16"/>
                    <a:pt x="48" y="3"/>
                    <a:pt x="32" y="1"/>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02" name="Freeform 84"/>
            <p:cNvSpPr/>
            <p:nvPr userDrawn="1"/>
          </p:nvSpPr>
          <p:spPr bwMode="auto">
            <a:xfrm>
              <a:off x="6823" y="3915"/>
              <a:ext cx="86" cy="85"/>
            </a:xfrm>
            <a:custGeom>
              <a:avLst/>
              <a:gdLst/>
              <a:ahLst/>
              <a:cxnLst>
                <a:cxn ang="0">
                  <a:pos x="42" y="1"/>
                </a:cxn>
                <a:cxn ang="0">
                  <a:pos x="2" y="36"/>
                </a:cxn>
                <a:cxn ang="0">
                  <a:pos x="36" y="76"/>
                </a:cxn>
                <a:cxn ang="0">
                  <a:pos x="77" y="42"/>
                </a:cxn>
                <a:cxn ang="0">
                  <a:pos x="42" y="1"/>
                </a:cxn>
              </a:cxnLst>
              <a:rect l="0" t="0" r="r" b="b"/>
              <a:pathLst>
                <a:path w="78" h="78">
                  <a:moveTo>
                    <a:pt x="42" y="1"/>
                  </a:moveTo>
                  <a:cubicBezTo>
                    <a:pt x="22" y="0"/>
                    <a:pt x="4" y="15"/>
                    <a:pt x="2" y="36"/>
                  </a:cubicBezTo>
                  <a:cubicBezTo>
                    <a:pt x="0" y="56"/>
                    <a:pt x="15" y="74"/>
                    <a:pt x="36" y="76"/>
                  </a:cubicBezTo>
                  <a:cubicBezTo>
                    <a:pt x="57" y="78"/>
                    <a:pt x="75" y="63"/>
                    <a:pt x="77" y="42"/>
                  </a:cubicBezTo>
                  <a:cubicBezTo>
                    <a:pt x="78" y="21"/>
                    <a:pt x="63" y="3"/>
                    <a:pt x="42" y="1"/>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03" name="Freeform 85"/>
            <p:cNvSpPr/>
            <p:nvPr userDrawn="1"/>
          </p:nvSpPr>
          <p:spPr bwMode="auto">
            <a:xfrm>
              <a:off x="6488" y="3874"/>
              <a:ext cx="107" cy="108"/>
            </a:xfrm>
            <a:custGeom>
              <a:avLst/>
              <a:gdLst/>
              <a:ahLst/>
              <a:cxnLst>
                <a:cxn ang="0">
                  <a:pos x="53" y="2"/>
                </a:cxn>
                <a:cxn ang="0">
                  <a:pos x="2" y="45"/>
                </a:cxn>
                <a:cxn ang="0">
                  <a:pos x="45" y="96"/>
                </a:cxn>
                <a:cxn ang="0">
                  <a:pos x="96" y="53"/>
                </a:cxn>
                <a:cxn ang="0">
                  <a:pos x="53" y="2"/>
                </a:cxn>
              </a:cxnLst>
              <a:rect l="0" t="0" r="r" b="b"/>
              <a:pathLst>
                <a:path w="98" h="98">
                  <a:moveTo>
                    <a:pt x="53" y="2"/>
                  </a:moveTo>
                  <a:cubicBezTo>
                    <a:pt x="27" y="0"/>
                    <a:pt x="4" y="19"/>
                    <a:pt x="2" y="45"/>
                  </a:cubicBezTo>
                  <a:cubicBezTo>
                    <a:pt x="0" y="71"/>
                    <a:pt x="19" y="94"/>
                    <a:pt x="45" y="96"/>
                  </a:cubicBezTo>
                  <a:cubicBezTo>
                    <a:pt x="71" y="98"/>
                    <a:pt x="93" y="79"/>
                    <a:pt x="96" y="53"/>
                  </a:cubicBezTo>
                  <a:cubicBezTo>
                    <a:pt x="98" y="27"/>
                    <a:pt x="79" y="5"/>
                    <a:pt x="53" y="2"/>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04" name="Freeform 86"/>
            <p:cNvSpPr/>
            <p:nvPr userDrawn="1"/>
          </p:nvSpPr>
          <p:spPr bwMode="auto">
            <a:xfrm>
              <a:off x="6159" y="3781"/>
              <a:ext cx="130" cy="129"/>
            </a:xfrm>
            <a:custGeom>
              <a:avLst/>
              <a:gdLst/>
              <a:ahLst/>
              <a:cxnLst>
                <a:cxn ang="0">
                  <a:pos x="64" y="3"/>
                </a:cxn>
                <a:cxn ang="0">
                  <a:pos x="3" y="54"/>
                </a:cxn>
                <a:cxn ang="0">
                  <a:pos x="54" y="115"/>
                </a:cxn>
                <a:cxn ang="0">
                  <a:pos x="115" y="64"/>
                </a:cxn>
                <a:cxn ang="0">
                  <a:pos x="64" y="3"/>
                </a:cxn>
              </a:cxnLst>
              <a:rect l="0" t="0" r="r" b="b"/>
              <a:pathLst>
                <a:path w="118" h="118">
                  <a:moveTo>
                    <a:pt x="64" y="3"/>
                  </a:moveTo>
                  <a:cubicBezTo>
                    <a:pt x="33" y="0"/>
                    <a:pt x="6" y="23"/>
                    <a:pt x="3" y="54"/>
                  </a:cubicBezTo>
                  <a:cubicBezTo>
                    <a:pt x="0" y="85"/>
                    <a:pt x="23" y="112"/>
                    <a:pt x="54" y="115"/>
                  </a:cubicBezTo>
                  <a:cubicBezTo>
                    <a:pt x="85" y="118"/>
                    <a:pt x="112" y="95"/>
                    <a:pt x="115" y="64"/>
                  </a:cubicBezTo>
                  <a:cubicBezTo>
                    <a:pt x="118" y="33"/>
                    <a:pt x="95" y="5"/>
                    <a:pt x="64" y="3"/>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05" name="Freeform 87"/>
            <p:cNvSpPr/>
            <p:nvPr userDrawn="1"/>
          </p:nvSpPr>
          <p:spPr bwMode="auto">
            <a:xfrm>
              <a:off x="5857" y="3640"/>
              <a:ext cx="150" cy="150"/>
            </a:xfrm>
            <a:custGeom>
              <a:avLst/>
              <a:gdLst/>
              <a:ahLst/>
              <a:cxnLst>
                <a:cxn ang="0">
                  <a:pos x="74" y="3"/>
                </a:cxn>
                <a:cxn ang="0">
                  <a:pos x="3" y="63"/>
                </a:cxn>
                <a:cxn ang="0">
                  <a:pos x="63" y="134"/>
                </a:cxn>
                <a:cxn ang="0">
                  <a:pos x="134" y="74"/>
                </a:cxn>
                <a:cxn ang="0">
                  <a:pos x="74" y="3"/>
                </a:cxn>
              </a:cxnLst>
              <a:rect l="0" t="0" r="r" b="b"/>
              <a:pathLst>
                <a:path w="137" h="137">
                  <a:moveTo>
                    <a:pt x="74" y="3"/>
                  </a:moveTo>
                  <a:cubicBezTo>
                    <a:pt x="38" y="0"/>
                    <a:pt x="6" y="27"/>
                    <a:pt x="3" y="63"/>
                  </a:cubicBezTo>
                  <a:cubicBezTo>
                    <a:pt x="0" y="99"/>
                    <a:pt x="27" y="131"/>
                    <a:pt x="63" y="134"/>
                  </a:cubicBezTo>
                  <a:cubicBezTo>
                    <a:pt x="99" y="137"/>
                    <a:pt x="131" y="110"/>
                    <a:pt x="134" y="74"/>
                  </a:cubicBezTo>
                  <a:cubicBezTo>
                    <a:pt x="137" y="38"/>
                    <a:pt x="110" y="6"/>
                    <a:pt x="74" y="3"/>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06" name="Freeform 88"/>
            <p:cNvSpPr/>
            <p:nvPr userDrawn="1"/>
          </p:nvSpPr>
          <p:spPr bwMode="auto">
            <a:xfrm>
              <a:off x="5584" y="3456"/>
              <a:ext cx="172" cy="173"/>
            </a:xfrm>
            <a:custGeom>
              <a:avLst/>
              <a:gdLst/>
              <a:ahLst/>
              <a:cxnLst>
                <a:cxn ang="0">
                  <a:pos x="85" y="3"/>
                </a:cxn>
                <a:cxn ang="0">
                  <a:pos x="4" y="72"/>
                </a:cxn>
                <a:cxn ang="0">
                  <a:pos x="72" y="153"/>
                </a:cxn>
                <a:cxn ang="0">
                  <a:pos x="154" y="85"/>
                </a:cxn>
                <a:cxn ang="0">
                  <a:pos x="85" y="3"/>
                </a:cxn>
              </a:cxnLst>
              <a:rect l="0" t="0" r="r" b="b"/>
              <a:pathLst>
                <a:path w="157" h="157">
                  <a:moveTo>
                    <a:pt x="85" y="3"/>
                  </a:moveTo>
                  <a:cubicBezTo>
                    <a:pt x="44" y="0"/>
                    <a:pt x="8" y="30"/>
                    <a:pt x="4" y="72"/>
                  </a:cubicBezTo>
                  <a:cubicBezTo>
                    <a:pt x="0" y="113"/>
                    <a:pt x="31" y="149"/>
                    <a:pt x="72" y="153"/>
                  </a:cubicBezTo>
                  <a:cubicBezTo>
                    <a:pt x="114" y="157"/>
                    <a:pt x="150" y="126"/>
                    <a:pt x="154" y="85"/>
                  </a:cubicBezTo>
                  <a:cubicBezTo>
                    <a:pt x="157" y="43"/>
                    <a:pt x="127" y="7"/>
                    <a:pt x="85" y="3"/>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07" name="Freeform 89"/>
            <p:cNvSpPr/>
            <p:nvPr userDrawn="1"/>
          </p:nvSpPr>
          <p:spPr bwMode="auto">
            <a:xfrm>
              <a:off x="5348" y="3223"/>
              <a:ext cx="193" cy="194"/>
            </a:xfrm>
            <a:custGeom>
              <a:avLst/>
              <a:gdLst/>
              <a:ahLst/>
              <a:cxnLst>
                <a:cxn ang="0">
                  <a:pos x="95" y="4"/>
                </a:cxn>
                <a:cxn ang="0">
                  <a:pos x="4" y="81"/>
                </a:cxn>
                <a:cxn ang="0">
                  <a:pos x="81" y="173"/>
                </a:cxn>
                <a:cxn ang="0">
                  <a:pos x="172" y="96"/>
                </a:cxn>
                <a:cxn ang="0">
                  <a:pos x="95" y="4"/>
                </a:cxn>
              </a:cxnLst>
              <a:rect l="0" t="0" r="r" b="b"/>
              <a:pathLst>
                <a:path w="176" h="177">
                  <a:moveTo>
                    <a:pt x="95" y="4"/>
                  </a:moveTo>
                  <a:cubicBezTo>
                    <a:pt x="49" y="0"/>
                    <a:pt x="8" y="34"/>
                    <a:pt x="4" y="81"/>
                  </a:cubicBezTo>
                  <a:cubicBezTo>
                    <a:pt x="0" y="127"/>
                    <a:pt x="34" y="168"/>
                    <a:pt x="81" y="173"/>
                  </a:cubicBezTo>
                  <a:cubicBezTo>
                    <a:pt x="127" y="177"/>
                    <a:pt x="168" y="142"/>
                    <a:pt x="172" y="96"/>
                  </a:cubicBezTo>
                  <a:cubicBezTo>
                    <a:pt x="176" y="49"/>
                    <a:pt x="142" y="8"/>
                    <a:pt x="95" y="4"/>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08" name="Freeform 90"/>
            <p:cNvSpPr/>
            <p:nvPr userDrawn="1"/>
          </p:nvSpPr>
          <p:spPr bwMode="auto">
            <a:xfrm>
              <a:off x="5149" y="2971"/>
              <a:ext cx="194" cy="194"/>
            </a:xfrm>
            <a:custGeom>
              <a:avLst/>
              <a:gdLst/>
              <a:ahLst/>
              <a:cxnLst>
                <a:cxn ang="0">
                  <a:pos x="96" y="4"/>
                </a:cxn>
                <a:cxn ang="0">
                  <a:pos x="4" y="81"/>
                </a:cxn>
                <a:cxn ang="0">
                  <a:pos x="81" y="173"/>
                </a:cxn>
                <a:cxn ang="0">
                  <a:pos x="173" y="96"/>
                </a:cxn>
                <a:cxn ang="0">
                  <a:pos x="96" y="4"/>
                </a:cxn>
              </a:cxnLst>
              <a:rect l="0" t="0" r="r" b="b"/>
              <a:pathLst>
                <a:path w="177" h="177">
                  <a:moveTo>
                    <a:pt x="96" y="4"/>
                  </a:moveTo>
                  <a:cubicBezTo>
                    <a:pt x="49" y="0"/>
                    <a:pt x="8" y="35"/>
                    <a:pt x="4" y="81"/>
                  </a:cubicBezTo>
                  <a:cubicBezTo>
                    <a:pt x="0" y="128"/>
                    <a:pt x="35" y="169"/>
                    <a:pt x="81" y="173"/>
                  </a:cubicBezTo>
                  <a:cubicBezTo>
                    <a:pt x="128" y="177"/>
                    <a:pt x="169" y="142"/>
                    <a:pt x="173" y="96"/>
                  </a:cubicBezTo>
                  <a:cubicBezTo>
                    <a:pt x="177" y="49"/>
                    <a:pt x="142" y="8"/>
                    <a:pt x="96" y="4"/>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09" name="Freeform 91"/>
            <p:cNvSpPr/>
            <p:nvPr userDrawn="1"/>
          </p:nvSpPr>
          <p:spPr bwMode="auto">
            <a:xfrm>
              <a:off x="5010" y="2675"/>
              <a:ext cx="194" cy="193"/>
            </a:xfrm>
            <a:custGeom>
              <a:avLst/>
              <a:gdLst/>
              <a:ahLst/>
              <a:cxnLst>
                <a:cxn ang="0">
                  <a:pos x="173" y="95"/>
                </a:cxn>
                <a:cxn ang="0">
                  <a:pos x="96" y="4"/>
                </a:cxn>
                <a:cxn ang="0">
                  <a:pos x="4" y="81"/>
                </a:cxn>
                <a:cxn ang="0">
                  <a:pos x="81" y="172"/>
                </a:cxn>
                <a:cxn ang="0">
                  <a:pos x="173" y="95"/>
                </a:cxn>
              </a:cxnLst>
              <a:rect l="0" t="0" r="r" b="b"/>
              <a:pathLst>
                <a:path w="177" h="176">
                  <a:moveTo>
                    <a:pt x="173" y="95"/>
                  </a:moveTo>
                  <a:cubicBezTo>
                    <a:pt x="177" y="49"/>
                    <a:pt x="142" y="8"/>
                    <a:pt x="96" y="4"/>
                  </a:cubicBezTo>
                  <a:cubicBezTo>
                    <a:pt x="49" y="0"/>
                    <a:pt x="8" y="34"/>
                    <a:pt x="4" y="81"/>
                  </a:cubicBezTo>
                  <a:cubicBezTo>
                    <a:pt x="0" y="127"/>
                    <a:pt x="34" y="168"/>
                    <a:pt x="81" y="172"/>
                  </a:cubicBezTo>
                  <a:cubicBezTo>
                    <a:pt x="127" y="176"/>
                    <a:pt x="168" y="142"/>
                    <a:pt x="173" y="95"/>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10" name="Freeform 92"/>
            <p:cNvSpPr/>
            <p:nvPr userDrawn="1"/>
          </p:nvSpPr>
          <p:spPr bwMode="auto">
            <a:xfrm>
              <a:off x="4930" y="2374"/>
              <a:ext cx="194" cy="194"/>
            </a:xfrm>
            <a:custGeom>
              <a:avLst/>
              <a:gdLst/>
              <a:ahLst/>
              <a:cxnLst>
                <a:cxn ang="0">
                  <a:pos x="173" y="96"/>
                </a:cxn>
                <a:cxn ang="0">
                  <a:pos x="96" y="5"/>
                </a:cxn>
                <a:cxn ang="0">
                  <a:pos x="4" y="81"/>
                </a:cxn>
                <a:cxn ang="0">
                  <a:pos x="81" y="173"/>
                </a:cxn>
                <a:cxn ang="0">
                  <a:pos x="173" y="96"/>
                </a:cxn>
              </a:cxnLst>
              <a:rect l="0" t="0" r="r" b="b"/>
              <a:pathLst>
                <a:path w="177" h="177">
                  <a:moveTo>
                    <a:pt x="173" y="96"/>
                  </a:moveTo>
                  <a:cubicBezTo>
                    <a:pt x="177" y="50"/>
                    <a:pt x="142" y="9"/>
                    <a:pt x="96" y="5"/>
                  </a:cubicBezTo>
                  <a:cubicBezTo>
                    <a:pt x="49" y="0"/>
                    <a:pt x="8" y="35"/>
                    <a:pt x="4" y="81"/>
                  </a:cubicBezTo>
                  <a:cubicBezTo>
                    <a:pt x="0" y="128"/>
                    <a:pt x="35" y="169"/>
                    <a:pt x="81" y="173"/>
                  </a:cubicBezTo>
                  <a:cubicBezTo>
                    <a:pt x="128" y="177"/>
                    <a:pt x="169" y="143"/>
                    <a:pt x="173" y="96"/>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11" name="Freeform 93"/>
            <p:cNvSpPr/>
            <p:nvPr userDrawn="1"/>
          </p:nvSpPr>
          <p:spPr bwMode="auto">
            <a:xfrm>
              <a:off x="4907" y="2058"/>
              <a:ext cx="193" cy="193"/>
            </a:xfrm>
            <a:custGeom>
              <a:avLst/>
              <a:gdLst/>
              <a:ahLst/>
              <a:cxnLst>
                <a:cxn ang="0">
                  <a:pos x="81" y="172"/>
                </a:cxn>
                <a:cxn ang="0">
                  <a:pos x="172" y="95"/>
                </a:cxn>
                <a:cxn ang="0">
                  <a:pos x="95" y="4"/>
                </a:cxn>
                <a:cxn ang="0">
                  <a:pos x="4" y="80"/>
                </a:cxn>
                <a:cxn ang="0">
                  <a:pos x="81" y="172"/>
                </a:cxn>
              </a:cxnLst>
              <a:rect l="0" t="0" r="r" b="b"/>
              <a:pathLst>
                <a:path w="176" h="176">
                  <a:moveTo>
                    <a:pt x="81" y="172"/>
                  </a:moveTo>
                  <a:cubicBezTo>
                    <a:pt x="127" y="176"/>
                    <a:pt x="168" y="142"/>
                    <a:pt x="172" y="95"/>
                  </a:cubicBezTo>
                  <a:cubicBezTo>
                    <a:pt x="176" y="49"/>
                    <a:pt x="142" y="8"/>
                    <a:pt x="95" y="4"/>
                  </a:cubicBezTo>
                  <a:cubicBezTo>
                    <a:pt x="49" y="0"/>
                    <a:pt x="8" y="34"/>
                    <a:pt x="4" y="80"/>
                  </a:cubicBezTo>
                  <a:cubicBezTo>
                    <a:pt x="0" y="127"/>
                    <a:pt x="34" y="168"/>
                    <a:pt x="81" y="172"/>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12" name="Oval 94"/>
            <p:cNvSpPr>
              <a:spLocks noChangeArrowheads="1"/>
            </p:cNvSpPr>
            <p:nvPr userDrawn="1"/>
          </p:nvSpPr>
          <p:spPr bwMode="auto">
            <a:xfrm>
              <a:off x="4969" y="1751"/>
              <a:ext cx="185" cy="185"/>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113" name="Oval 95"/>
            <p:cNvSpPr>
              <a:spLocks noChangeArrowheads="1"/>
            </p:cNvSpPr>
            <p:nvPr userDrawn="1"/>
          </p:nvSpPr>
          <p:spPr bwMode="auto">
            <a:xfrm>
              <a:off x="5136" y="1505"/>
              <a:ext cx="165" cy="165"/>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114" name="Oval 96"/>
            <p:cNvSpPr>
              <a:spLocks noChangeArrowheads="1"/>
            </p:cNvSpPr>
            <p:nvPr userDrawn="1"/>
          </p:nvSpPr>
          <p:spPr bwMode="auto">
            <a:xfrm>
              <a:off x="5381" y="1329"/>
              <a:ext cx="145" cy="144"/>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115" name="Oval 97"/>
            <p:cNvSpPr>
              <a:spLocks noChangeArrowheads="1"/>
            </p:cNvSpPr>
            <p:nvPr userDrawn="1"/>
          </p:nvSpPr>
          <p:spPr bwMode="auto">
            <a:xfrm>
              <a:off x="5682" y="1244"/>
              <a:ext cx="124" cy="123"/>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116" name="Oval 98"/>
            <p:cNvSpPr>
              <a:spLocks noChangeArrowheads="1"/>
            </p:cNvSpPr>
            <p:nvPr userDrawn="1"/>
          </p:nvSpPr>
          <p:spPr bwMode="auto">
            <a:xfrm>
              <a:off x="5994" y="1265"/>
              <a:ext cx="124" cy="124"/>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117" name="Oval 99"/>
            <p:cNvSpPr>
              <a:spLocks noChangeArrowheads="1"/>
            </p:cNvSpPr>
            <p:nvPr userDrawn="1"/>
          </p:nvSpPr>
          <p:spPr bwMode="auto">
            <a:xfrm>
              <a:off x="6236" y="1416"/>
              <a:ext cx="117" cy="118"/>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118" name="Oval 100"/>
            <p:cNvSpPr>
              <a:spLocks noChangeArrowheads="1"/>
            </p:cNvSpPr>
            <p:nvPr userDrawn="1"/>
          </p:nvSpPr>
          <p:spPr bwMode="auto">
            <a:xfrm>
              <a:off x="6385" y="1562"/>
              <a:ext cx="141" cy="142"/>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119" name="Oval 101"/>
            <p:cNvSpPr>
              <a:spLocks noChangeArrowheads="1"/>
            </p:cNvSpPr>
            <p:nvPr userDrawn="1"/>
          </p:nvSpPr>
          <p:spPr bwMode="auto">
            <a:xfrm>
              <a:off x="6153" y="3183"/>
              <a:ext cx="62" cy="63"/>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120" name="Oval 102"/>
            <p:cNvSpPr>
              <a:spLocks noChangeArrowheads="1"/>
            </p:cNvSpPr>
            <p:nvPr userDrawn="1"/>
          </p:nvSpPr>
          <p:spPr bwMode="auto">
            <a:xfrm>
              <a:off x="5922" y="3033"/>
              <a:ext cx="83" cy="83"/>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121" name="Oval 103"/>
            <p:cNvSpPr>
              <a:spLocks noChangeArrowheads="1"/>
            </p:cNvSpPr>
            <p:nvPr userDrawn="1"/>
          </p:nvSpPr>
          <p:spPr bwMode="auto">
            <a:xfrm>
              <a:off x="5728" y="2839"/>
              <a:ext cx="103" cy="103"/>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122" name="Oval 104"/>
            <p:cNvSpPr>
              <a:spLocks noChangeArrowheads="1"/>
            </p:cNvSpPr>
            <p:nvPr userDrawn="1"/>
          </p:nvSpPr>
          <p:spPr bwMode="auto">
            <a:xfrm>
              <a:off x="5578" y="2608"/>
              <a:ext cx="123" cy="124"/>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123" name="Oval 105"/>
            <p:cNvSpPr>
              <a:spLocks noChangeArrowheads="1"/>
            </p:cNvSpPr>
            <p:nvPr userDrawn="1"/>
          </p:nvSpPr>
          <p:spPr bwMode="auto">
            <a:xfrm>
              <a:off x="5478" y="2348"/>
              <a:ext cx="144" cy="145"/>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124" name="Oval 106"/>
            <p:cNvSpPr>
              <a:spLocks noChangeArrowheads="1"/>
            </p:cNvSpPr>
            <p:nvPr userDrawn="1"/>
          </p:nvSpPr>
          <p:spPr bwMode="auto">
            <a:xfrm>
              <a:off x="5437" y="2066"/>
              <a:ext cx="164" cy="165"/>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125" name="Oval 107"/>
            <p:cNvSpPr>
              <a:spLocks noChangeArrowheads="1"/>
            </p:cNvSpPr>
            <p:nvPr userDrawn="1"/>
          </p:nvSpPr>
          <p:spPr bwMode="auto">
            <a:xfrm>
              <a:off x="5563" y="1822"/>
              <a:ext cx="164" cy="164"/>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126" name="Oval 108"/>
            <p:cNvSpPr>
              <a:spLocks noChangeArrowheads="1"/>
            </p:cNvSpPr>
            <p:nvPr userDrawn="1"/>
          </p:nvSpPr>
          <p:spPr bwMode="auto">
            <a:xfrm>
              <a:off x="5813" y="1795"/>
              <a:ext cx="164" cy="165"/>
            </a:xfrm>
            <a:prstGeom prst="ellipse">
              <a:avLst/>
            </a:prstGeom>
            <a:grpFill/>
            <a:ln w="9525">
              <a:noFill/>
              <a:round/>
            </a:ln>
          </p:spPr>
          <p:txBody>
            <a:bodyPr vert="horz" wrap="square" lIns="68580" tIns="34290" rIns="68580" bIns="34290" numCol="1" anchor="t" anchorCtr="0" compatLnSpc="1"/>
            <a:lstStyle/>
            <a:p>
              <a:endParaRPr lang="en-US" sz="1350"/>
            </a:p>
          </p:txBody>
        </p:sp>
      </p:grpSp>
      <p:grpSp>
        <p:nvGrpSpPr>
          <p:cNvPr id="59" name="Group 58"/>
          <p:cNvGrpSpPr>
            <a:grpSpLocks noChangeAspect="1"/>
          </p:cNvGrpSpPr>
          <p:nvPr userDrawn="1"/>
        </p:nvGrpSpPr>
        <p:grpSpPr>
          <a:xfrm rot="16200000">
            <a:off x="7608755" y="2414140"/>
            <a:ext cx="2302194" cy="1024395"/>
            <a:chOff x="547688" y="952500"/>
            <a:chExt cx="12190413" cy="4067175"/>
          </a:xfrm>
        </p:grpSpPr>
        <p:sp>
          <p:nvSpPr>
            <p:cNvPr id="60" name="Rectangle 59"/>
            <p:cNvSpPr>
              <a:spLocks noChangeArrowheads="1"/>
            </p:cNvSpPr>
            <p:nvPr userDrawn="1"/>
          </p:nvSpPr>
          <p:spPr bwMode="auto">
            <a:xfrm>
              <a:off x="547688" y="952500"/>
              <a:ext cx="12190413" cy="406717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en-US" sz="1350"/>
            </a:p>
          </p:txBody>
        </p:sp>
        <p:sp>
          <p:nvSpPr>
            <p:cNvPr id="61" name="Freeform 60"/>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62" name="Freeform 61"/>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63" name="Freeform 62"/>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64" name="Freeform 63"/>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65"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66"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grpSp>
      <p:sp>
        <p:nvSpPr>
          <p:cNvPr id="2" name="Footer Placeholder 1"/>
          <p:cNvSpPr>
            <a:spLocks noGrp="1"/>
          </p:cNvSpPr>
          <p:nvPr>
            <p:ph type="ftr" sz="quarter" idx="10"/>
          </p:nvPr>
        </p:nvSpPr>
        <p:spPr>
          <a:xfrm>
            <a:off x="411587" y="6473952"/>
            <a:ext cx="3086904" cy="153888"/>
          </a:xfrm>
        </p:spPr>
        <p:txBody>
          <a:bodyPr/>
          <a:lstStyle>
            <a:lvl1pPr>
              <a:defRPr>
                <a:solidFill>
                  <a:schemeClr val="bg1"/>
                </a:solidFill>
              </a:defRPr>
            </a:lvl1pPr>
          </a:lstStyle>
          <a:p>
            <a:endParaRPr lang="en-US" dirty="0"/>
          </a:p>
        </p:txBody>
      </p:sp>
      <p:sp>
        <p:nvSpPr>
          <p:cNvPr id="56" name="Title 16"/>
          <p:cNvSpPr>
            <a:spLocks noGrp="1"/>
          </p:cNvSpPr>
          <p:nvPr userDrawn="1">
            <p:ph type="title" hasCustomPrompt="1"/>
          </p:nvPr>
        </p:nvSpPr>
        <p:spPr bwMode="gray">
          <a:xfrm>
            <a:off x="411587" y="1437136"/>
            <a:ext cx="7472123" cy="3026868"/>
          </a:xfrm>
          <a:prstGeom prst="rect">
            <a:avLst/>
          </a:prstGeom>
        </p:spPr>
        <p:txBody>
          <a:bodyPr lIns="0" tIns="60949" rIns="121899" bIns="60949" anchor="b" anchorCtr="0"/>
          <a:lstStyle>
            <a:lvl1pPr marL="0" algn="l" defTabSz="1219200" rtl="0" eaLnBrk="1" latinLnBrk="0" hangingPunct="1">
              <a:lnSpc>
                <a:spcPts val="7000"/>
              </a:lnSpc>
              <a:spcBef>
                <a:spcPct val="0"/>
              </a:spcBef>
              <a:buNone/>
              <a:defRPr lang="en-US" sz="6000" b="1" kern="1200" cap="none" spc="-150" baseline="0" dirty="0">
                <a:solidFill>
                  <a:schemeClr val="bg1"/>
                </a:solidFill>
                <a:latin typeface="Arial" panose="020B0604020202020204" pitchFamily="34" charset="0"/>
                <a:ea typeface="+mn-ea"/>
                <a:cs typeface="Arial" panose="020B0604020202020204" pitchFamily="34" charset="0"/>
              </a:defRPr>
            </a:lvl1pPr>
          </a:lstStyle>
          <a:p>
            <a:r>
              <a:rPr lang="en-US" dirty="0"/>
              <a:t>Presentation</a:t>
            </a:r>
            <a:br>
              <a:rPr lang="en-US" dirty="0"/>
            </a:br>
            <a:r>
              <a:rPr lang="en-US" dirty="0"/>
              <a:t>Title Here</a:t>
            </a:r>
            <a:br>
              <a:rPr lang="en-US" dirty="0"/>
            </a:br>
            <a:r>
              <a:rPr lang="en-US" dirty="0"/>
              <a:t>Three Lines</a:t>
            </a:r>
            <a:endParaRPr lang="en-US" dirty="0"/>
          </a:p>
        </p:txBody>
      </p:sp>
      <p:sp>
        <p:nvSpPr>
          <p:cNvPr id="55" name="Subtitle 2"/>
          <p:cNvSpPr>
            <a:spLocks noGrp="1"/>
          </p:cNvSpPr>
          <p:nvPr userDrawn="1">
            <p:ph type="subTitle" idx="1" hasCustomPrompt="1"/>
          </p:nvPr>
        </p:nvSpPr>
        <p:spPr bwMode="gray">
          <a:xfrm>
            <a:off x="411587" y="5205790"/>
            <a:ext cx="7464291" cy="457200"/>
          </a:xfrm>
          <a:prstGeom prst="rect">
            <a:avLst/>
          </a:prstGeom>
        </p:spPr>
        <p:txBody>
          <a:bodyPr lIns="0" tIns="0" rIns="0" bIns="0" anchor="b" anchorCtr="0"/>
          <a:lstStyle>
            <a:lvl1pPr marL="0" indent="0" algn="l" defTabSz="1219200" rtl="0" eaLnBrk="1" latinLnBrk="0" hangingPunct="1">
              <a:lnSpc>
                <a:spcPct val="90000"/>
              </a:lnSpc>
              <a:spcBef>
                <a:spcPct val="0"/>
              </a:spcBef>
              <a:buNone/>
              <a:defRPr lang="en-US" sz="1950" b="0" kern="1200" cap="none" spc="0" baseline="0" dirty="0">
                <a:solidFill>
                  <a:schemeClr val="bg2"/>
                </a:solidFill>
                <a:latin typeface="Arial" panose="020B0604020202020204" pitchFamily="34" charset="0"/>
                <a:ea typeface="+mn-ea"/>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0965" indent="0" algn="ctr">
              <a:buNone/>
              <a:defRPr>
                <a:solidFill>
                  <a:schemeClr val="tx1">
                    <a:tint val="75000"/>
                  </a:schemeClr>
                </a:solidFill>
              </a:defRPr>
            </a:lvl4pPr>
            <a:lvl5pPr marL="1828165" indent="0" algn="ctr">
              <a:buNone/>
              <a:defRPr>
                <a:solidFill>
                  <a:schemeClr val="tx1">
                    <a:tint val="75000"/>
                  </a:schemeClr>
                </a:solidFill>
              </a:defRPr>
            </a:lvl5pPr>
            <a:lvl6pPr marL="2285365" indent="0" algn="ctr">
              <a:buNone/>
              <a:defRPr>
                <a:solidFill>
                  <a:schemeClr val="tx1">
                    <a:tint val="75000"/>
                  </a:schemeClr>
                </a:solidFill>
              </a:defRPr>
            </a:lvl6pPr>
            <a:lvl7pPr marL="2742565" indent="0" algn="ctr">
              <a:buNone/>
              <a:defRPr>
                <a:solidFill>
                  <a:schemeClr val="tx1">
                    <a:tint val="75000"/>
                  </a:schemeClr>
                </a:solidFill>
              </a:defRPr>
            </a:lvl7pPr>
            <a:lvl8pPr marL="3199765" indent="0" algn="ctr">
              <a:buNone/>
              <a:defRPr>
                <a:solidFill>
                  <a:schemeClr val="tx1">
                    <a:tint val="75000"/>
                  </a:schemeClr>
                </a:solidFill>
              </a:defRPr>
            </a:lvl8pPr>
            <a:lvl9pPr marL="3656965" indent="0" algn="ctr">
              <a:buNone/>
              <a:defRPr>
                <a:solidFill>
                  <a:schemeClr val="tx1">
                    <a:tint val="75000"/>
                  </a:schemeClr>
                </a:solidFill>
              </a:defRPr>
            </a:lvl9pPr>
          </a:lstStyle>
          <a:p>
            <a:r>
              <a:rPr lang="en-US" dirty="0"/>
              <a:t>Speaker Name | Date</a:t>
            </a:r>
            <a:endParaRPr lang="en-US" dirty="0"/>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showMasterSp="0" userDrawn="1">
  <p:cSld name="Title Slide_DCG-DataGray-Dots">
    <p:bg>
      <p:bgPr>
        <a:solidFill>
          <a:schemeClr val="bg2"/>
        </a:solidFill>
        <a:effectLst/>
      </p:bgPr>
    </p:bg>
    <p:spTree>
      <p:nvGrpSpPr>
        <p:cNvPr id="1" name=""/>
        <p:cNvGrpSpPr/>
        <p:nvPr/>
      </p:nvGrpSpPr>
      <p:grpSpPr>
        <a:xfrm>
          <a:off x="0" y="0"/>
          <a:ext cx="0" cy="0"/>
          <a:chOff x="0" y="0"/>
          <a:chExt cx="0" cy="0"/>
        </a:xfrm>
      </p:grpSpPr>
      <p:grpSp>
        <p:nvGrpSpPr>
          <p:cNvPr id="13" name="Group 5"/>
          <p:cNvGrpSpPr>
            <a:grpSpLocks noChangeAspect="1"/>
          </p:cNvGrpSpPr>
          <p:nvPr userDrawn="1"/>
        </p:nvGrpSpPr>
        <p:grpSpPr bwMode="auto">
          <a:xfrm>
            <a:off x="5309195" y="449264"/>
            <a:ext cx="3840770" cy="5900727"/>
            <a:chOff x="4458" y="283"/>
            <a:chExt cx="3225" cy="3717"/>
          </a:xfrm>
          <a:solidFill>
            <a:schemeClr val="tx1">
              <a:alpha val="20000"/>
            </a:schemeClr>
          </a:solidFill>
        </p:grpSpPr>
        <p:sp>
          <p:nvSpPr>
            <p:cNvPr id="14" name="Freeform 6"/>
            <p:cNvSpPr/>
            <p:nvPr userDrawn="1"/>
          </p:nvSpPr>
          <p:spPr bwMode="auto">
            <a:xfrm>
              <a:off x="6863" y="623"/>
              <a:ext cx="70" cy="71"/>
            </a:xfrm>
            <a:custGeom>
              <a:avLst/>
              <a:gdLst/>
              <a:ahLst/>
              <a:cxnLst>
                <a:cxn ang="0">
                  <a:pos x="48" y="56"/>
                </a:cxn>
                <a:cxn ang="0">
                  <a:pos x="56" y="17"/>
                </a:cxn>
                <a:cxn ang="0">
                  <a:pos x="17" y="9"/>
                </a:cxn>
                <a:cxn ang="0">
                  <a:pos x="9" y="48"/>
                </a:cxn>
                <a:cxn ang="0">
                  <a:pos x="48" y="56"/>
                </a:cxn>
              </a:cxnLst>
              <a:rect l="0" t="0" r="r" b="b"/>
              <a:pathLst>
                <a:path w="64" h="65">
                  <a:moveTo>
                    <a:pt x="48" y="56"/>
                  </a:moveTo>
                  <a:cubicBezTo>
                    <a:pt x="61" y="48"/>
                    <a:pt x="64" y="30"/>
                    <a:pt x="56" y="17"/>
                  </a:cubicBezTo>
                  <a:cubicBezTo>
                    <a:pt x="47" y="4"/>
                    <a:pt x="30" y="0"/>
                    <a:pt x="17" y="9"/>
                  </a:cubicBezTo>
                  <a:cubicBezTo>
                    <a:pt x="4" y="17"/>
                    <a:pt x="0" y="35"/>
                    <a:pt x="9" y="48"/>
                  </a:cubicBezTo>
                  <a:cubicBezTo>
                    <a:pt x="17" y="61"/>
                    <a:pt x="35" y="65"/>
                    <a:pt x="48" y="56"/>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5" name="Freeform 7"/>
            <p:cNvSpPr/>
            <p:nvPr userDrawn="1"/>
          </p:nvSpPr>
          <p:spPr bwMode="auto">
            <a:xfrm>
              <a:off x="7149" y="685"/>
              <a:ext cx="94" cy="94"/>
            </a:xfrm>
            <a:custGeom>
              <a:avLst/>
              <a:gdLst/>
              <a:ahLst/>
              <a:cxnLst>
                <a:cxn ang="0">
                  <a:pos x="63" y="74"/>
                </a:cxn>
                <a:cxn ang="0">
                  <a:pos x="74" y="22"/>
                </a:cxn>
                <a:cxn ang="0">
                  <a:pos x="22" y="11"/>
                </a:cxn>
                <a:cxn ang="0">
                  <a:pos x="11" y="63"/>
                </a:cxn>
                <a:cxn ang="0">
                  <a:pos x="63" y="74"/>
                </a:cxn>
              </a:cxnLst>
              <a:rect l="0" t="0" r="r" b="b"/>
              <a:pathLst>
                <a:path w="86" h="86">
                  <a:moveTo>
                    <a:pt x="63" y="74"/>
                  </a:moveTo>
                  <a:cubicBezTo>
                    <a:pt x="81" y="63"/>
                    <a:pt x="86" y="40"/>
                    <a:pt x="74" y="22"/>
                  </a:cubicBezTo>
                  <a:cubicBezTo>
                    <a:pt x="63" y="5"/>
                    <a:pt x="40" y="0"/>
                    <a:pt x="22" y="11"/>
                  </a:cubicBezTo>
                  <a:cubicBezTo>
                    <a:pt x="5" y="23"/>
                    <a:pt x="0" y="46"/>
                    <a:pt x="11" y="63"/>
                  </a:cubicBezTo>
                  <a:cubicBezTo>
                    <a:pt x="23" y="81"/>
                    <a:pt x="46" y="86"/>
                    <a:pt x="63" y="74"/>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6" name="Freeform 8"/>
            <p:cNvSpPr/>
            <p:nvPr userDrawn="1"/>
          </p:nvSpPr>
          <p:spPr bwMode="auto">
            <a:xfrm>
              <a:off x="7419" y="787"/>
              <a:ext cx="117" cy="117"/>
            </a:xfrm>
            <a:custGeom>
              <a:avLst/>
              <a:gdLst/>
              <a:ahLst/>
              <a:cxnLst>
                <a:cxn ang="0">
                  <a:pos x="79" y="93"/>
                </a:cxn>
                <a:cxn ang="0">
                  <a:pos x="92" y="28"/>
                </a:cxn>
                <a:cxn ang="0">
                  <a:pos x="27" y="14"/>
                </a:cxn>
                <a:cxn ang="0">
                  <a:pos x="14" y="79"/>
                </a:cxn>
                <a:cxn ang="0">
                  <a:pos x="79" y="93"/>
                </a:cxn>
              </a:cxnLst>
              <a:rect l="0" t="0" r="r" b="b"/>
              <a:pathLst>
                <a:path w="107" h="107">
                  <a:moveTo>
                    <a:pt x="79" y="93"/>
                  </a:moveTo>
                  <a:cubicBezTo>
                    <a:pt x="100" y="79"/>
                    <a:pt x="107" y="49"/>
                    <a:pt x="92" y="28"/>
                  </a:cubicBezTo>
                  <a:cubicBezTo>
                    <a:pt x="78" y="6"/>
                    <a:pt x="49" y="0"/>
                    <a:pt x="27" y="14"/>
                  </a:cubicBezTo>
                  <a:cubicBezTo>
                    <a:pt x="6" y="28"/>
                    <a:pt x="0" y="57"/>
                    <a:pt x="14" y="79"/>
                  </a:cubicBezTo>
                  <a:cubicBezTo>
                    <a:pt x="28" y="101"/>
                    <a:pt x="57" y="107"/>
                    <a:pt x="79" y="93"/>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7" name="Freeform 9"/>
            <p:cNvSpPr/>
            <p:nvPr userDrawn="1"/>
          </p:nvSpPr>
          <p:spPr bwMode="auto">
            <a:xfrm>
              <a:off x="7664" y="986"/>
              <a:ext cx="19" cy="77"/>
            </a:xfrm>
            <a:custGeom>
              <a:avLst/>
              <a:gdLst/>
              <a:ahLst/>
              <a:cxnLst>
                <a:cxn ang="0">
                  <a:pos x="13" y="66"/>
                </a:cxn>
                <a:cxn ang="0">
                  <a:pos x="17" y="71"/>
                </a:cxn>
                <a:cxn ang="0">
                  <a:pos x="17" y="0"/>
                </a:cxn>
                <a:cxn ang="0">
                  <a:pos x="13" y="66"/>
                </a:cxn>
              </a:cxnLst>
              <a:rect l="0" t="0" r="r" b="b"/>
              <a:pathLst>
                <a:path w="17" h="71">
                  <a:moveTo>
                    <a:pt x="13" y="66"/>
                  </a:moveTo>
                  <a:cubicBezTo>
                    <a:pt x="15" y="68"/>
                    <a:pt x="16" y="69"/>
                    <a:pt x="17" y="71"/>
                  </a:cubicBezTo>
                  <a:cubicBezTo>
                    <a:pt x="17" y="0"/>
                    <a:pt x="17" y="0"/>
                    <a:pt x="17" y="0"/>
                  </a:cubicBezTo>
                  <a:cubicBezTo>
                    <a:pt x="2" y="18"/>
                    <a:pt x="0" y="45"/>
                    <a:pt x="13" y="66"/>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8" name="Freeform 10"/>
            <p:cNvSpPr/>
            <p:nvPr userDrawn="1"/>
          </p:nvSpPr>
          <p:spPr bwMode="auto">
            <a:xfrm>
              <a:off x="7591" y="2661"/>
              <a:ext cx="92" cy="164"/>
            </a:xfrm>
            <a:custGeom>
              <a:avLst/>
              <a:gdLst/>
              <a:ahLst/>
              <a:cxnLst>
                <a:cxn ang="0">
                  <a:pos x="0" y="75"/>
                </a:cxn>
                <a:cxn ang="0">
                  <a:pos x="75" y="150"/>
                </a:cxn>
                <a:cxn ang="0">
                  <a:pos x="84" y="149"/>
                </a:cxn>
                <a:cxn ang="0">
                  <a:pos x="84" y="0"/>
                </a:cxn>
                <a:cxn ang="0">
                  <a:pos x="75" y="0"/>
                </a:cxn>
                <a:cxn ang="0">
                  <a:pos x="0" y="75"/>
                </a:cxn>
              </a:cxnLst>
              <a:rect l="0" t="0" r="r" b="b"/>
              <a:pathLst>
                <a:path w="84" h="150">
                  <a:moveTo>
                    <a:pt x="0" y="75"/>
                  </a:moveTo>
                  <a:cubicBezTo>
                    <a:pt x="0" y="116"/>
                    <a:pt x="33" y="150"/>
                    <a:pt x="75" y="150"/>
                  </a:cubicBezTo>
                  <a:cubicBezTo>
                    <a:pt x="78" y="150"/>
                    <a:pt x="81" y="150"/>
                    <a:pt x="84" y="149"/>
                  </a:cubicBezTo>
                  <a:cubicBezTo>
                    <a:pt x="84" y="0"/>
                    <a:pt x="84" y="0"/>
                    <a:pt x="84" y="0"/>
                  </a:cubicBezTo>
                  <a:cubicBezTo>
                    <a:pt x="81" y="0"/>
                    <a:pt x="78" y="0"/>
                    <a:pt x="75" y="0"/>
                  </a:cubicBezTo>
                  <a:cubicBezTo>
                    <a:pt x="33" y="0"/>
                    <a:pt x="0" y="33"/>
                    <a:pt x="0" y="75"/>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9" name="Oval 11"/>
            <p:cNvSpPr>
              <a:spLocks noChangeArrowheads="1"/>
            </p:cNvSpPr>
            <p:nvPr userDrawn="1"/>
          </p:nvSpPr>
          <p:spPr bwMode="auto">
            <a:xfrm>
              <a:off x="7316" y="2530"/>
              <a:ext cx="164" cy="165"/>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20" name="Oval 12"/>
            <p:cNvSpPr>
              <a:spLocks noChangeArrowheads="1"/>
            </p:cNvSpPr>
            <p:nvPr userDrawn="1"/>
          </p:nvSpPr>
          <p:spPr bwMode="auto">
            <a:xfrm>
              <a:off x="7147" y="2299"/>
              <a:ext cx="143" cy="143"/>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21" name="Oval 13"/>
            <p:cNvSpPr>
              <a:spLocks noChangeArrowheads="1"/>
            </p:cNvSpPr>
            <p:nvPr userDrawn="1"/>
          </p:nvSpPr>
          <p:spPr bwMode="auto">
            <a:xfrm>
              <a:off x="7004" y="2034"/>
              <a:ext cx="144" cy="144"/>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22" name="Oval 14"/>
            <p:cNvSpPr>
              <a:spLocks noChangeArrowheads="1"/>
            </p:cNvSpPr>
            <p:nvPr userDrawn="1"/>
          </p:nvSpPr>
          <p:spPr bwMode="auto">
            <a:xfrm>
              <a:off x="6853" y="1755"/>
              <a:ext cx="164" cy="165"/>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23" name="Oval 15"/>
            <p:cNvSpPr>
              <a:spLocks noChangeArrowheads="1"/>
            </p:cNvSpPr>
            <p:nvPr userDrawn="1"/>
          </p:nvSpPr>
          <p:spPr bwMode="auto">
            <a:xfrm>
              <a:off x="6705" y="1487"/>
              <a:ext cx="165" cy="165"/>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24" name="Oval 16"/>
            <p:cNvSpPr>
              <a:spLocks noChangeArrowheads="1"/>
            </p:cNvSpPr>
            <p:nvPr userDrawn="1"/>
          </p:nvSpPr>
          <p:spPr bwMode="auto">
            <a:xfrm>
              <a:off x="7478" y="3437"/>
              <a:ext cx="164" cy="164"/>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25" name="Oval 17"/>
            <p:cNvSpPr>
              <a:spLocks noChangeArrowheads="1"/>
            </p:cNvSpPr>
            <p:nvPr userDrawn="1"/>
          </p:nvSpPr>
          <p:spPr bwMode="auto">
            <a:xfrm>
              <a:off x="7197" y="3375"/>
              <a:ext cx="186" cy="186"/>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26" name="Oval 18"/>
            <p:cNvSpPr>
              <a:spLocks noChangeArrowheads="1"/>
            </p:cNvSpPr>
            <p:nvPr userDrawn="1"/>
          </p:nvSpPr>
          <p:spPr bwMode="auto">
            <a:xfrm>
              <a:off x="6962" y="3270"/>
              <a:ext cx="164" cy="165"/>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27" name="Oval 19"/>
            <p:cNvSpPr>
              <a:spLocks noChangeArrowheads="1"/>
            </p:cNvSpPr>
            <p:nvPr userDrawn="1"/>
          </p:nvSpPr>
          <p:spPr bwMode="auto">
            <a:xfrm>
              <a:off x="6752" y="3101"/>
              <a:ext cx="145" cy="145"/>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28" name="Oval 20"/>
            <p:cNvSpPr>
              <a:spLocks noChangeArrowheads="1"/>
            </p:cNvSpPr>
            <p:nvPr userDrawn="1"/>
          </p:nvSpPr>
          <p:spPr bwMode="auto">
            <a:xfrm>
              <a:off x="6572" y="2879"/>
              <a:ext cx="145" cy="143"/>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29" name="Oval 21"/>
            <p:cNvSpPr>
              <a:spLocks noChangeArrowheads="1"/>
            </p:cNvSpPr>
            <p:nvPr userDrawn="1"/>
          </p:nvSpPr>
          <p:spPr bwMode="auto">
            <a:xfrm>
              <a:off x="6440" y="2651"/>
              <a:ext cx="124" cy="124"/>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30" name="Oval 22"/>
            <p:cNvSpPr>
              <a:spLocks noChangeArrowheads="1"/>
            </p:cNvSpPr>
            <p:nvPr userDrawn="1"/>
          </p:nvSpPr>
          <p:spPr bwMode="auto">
            <a:xfrm>
              <a:off x="6302" y="2395"/>
              <a:ext cx="143" cy="145"/>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31" name="Oval 23"/>
            <p:cNvSpPr>
              <a:spLocks noChangeArrowheads="1"/>
            </p:cNvSpPr>
            <p:nvPr userDrawn="1"/>
          </p:nvSpPr>
          <p:spPr bwMode="auto">
            <a:xfrm>
              <a:off x="6176" y="2152"/>
              <a:ext cx="144" cy="145"/>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32" name="Oval 24"/>
            <p:cNvSpPr>
              <a:spLocks noChangeArrowheads="1"/>
            </p:cNvSpPr>
            <p:nvPr userDrawn="1"/>
          </p:nvSpPr>
          <p:spPr bwMode="auto">
            <a:xfrm>
              <a:off x="6013" y="1949"/>
              <a:ext cx="165" cy="165"/>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33" name="Oval 25"/>
            <p:cNvSpPr>
              <a:spLocks noChangeArrowheads="1"/>
            </p:cNvSpPr>
            <p:nvPr userDrawn="1"/>
          </p:nvSpPr>
          <p:spPr bwMode="auto">
            <a:xfrm>
              <a:off x="7442" y="3192"/>
              <a:ext cx="124" cy="123"/>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34" name="Oval 26"/>
            <p:cNvSpPr>
              <a:spLocks noChangeArrowheads="1"/>
            </p:cNvSpPr>
            <p:nvPr userDrawn="1"/>
          </p:nvSpPr>
          <p:spPr bwMode="auto">
            <a:xfrm>
              <a:off x="7144" y="3083"/>
              <a:ext cx="143" cy="143"/>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35" name="Oval 27"/>
            <p:cNvSpPr>
              <a:spLocks noChangeArrowheads="1"/>
            </p:cNvSpPr>
            <p:nvPr userDrawn="1"/>
          </p:nvSpPr>
          <p:spPr bwMode="auto">
            <a:xfrm>
              <a:off x="6898" y="2880"/>
              <a:ext cx="144" cy="143"/>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36" name="Oval 28"/>
            <p:cNvSpPr>
              <a:spLocks noChangeArrowheads="1"/>
            </p:cNvSpPr>
            <p:nvPr userDrawn="1"/>
          </p:nvSpPr>
          <p:spPr bwMode="auto">
            <a:xfrm>
              <a:off x="6706" y="2615"/>
              <a:ext cx="165" cy="164"/>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37" name="Oval 29"/>
            <p:cNvSpPr>
              <a:spLocks noChangeArrowheads="1"/>
            </p:cNvSpPr>
            <p:nvPr userDrawn="1"/>
          </p:nvSpPr>
          <p:spPr bwMode="auto">
            <a:xfrm>
              <a:off x="6556" y="2337"/>
              <a:ext cx="166" cy="166"/>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38" name="Oval 30"/>
            <p:cNvSpPr>
              <a:spLocks noChangeArrowheads="1"/>
            </p:cNvSpPr>
            <p:nvPr userDrawn="1"/>
          </p:nvSpPr>
          <p:spPr bwMode="auto">
            <a:xfrm>
              <a:off x="6412" y="2062"/>
              <a:ext cx="165" cy="164"/>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39" name="Oval 31"/>
            <p:cNvSpPr>
              <a:spLocks noChangeArrowheads="1"/>
            </p:cNvSpPr>
            <p:nvPr userDrawn="1"/>
          </p:nvSpPr>
          <p:spPr bwMode="auto">
            <a:xfrm>
              <a:off x="6269" y="1799"/>
              <a:ext cx="145" cy="145"/>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40" name="Freeform 32"/>
            <p:cNvSpPr/>
            <p:nvPr userDrawn="1"/>
          </p:nvSpPr>
          <p:spPr bwMode="auto">
            <a:xfrm>
              <a:off x="6295" y="338"/>
              <a:ext cx="65" cy="64"/>
            </a:xfrm>
            <a:custGeom>
              <a:avLst/>
              <a:gdLst/>
              <a:ahLst/>
              <a:cxnLst>
                <a:cxn ang="0">
                  <a:pos x="27" y="57"/>
                </a:cxn>
                <a:cxn ang="0">
                  <a:pos x="57" y="32"/>
                </a:cxn>
                <a:cxn ang="0">
                  <a:pos x="32" y="1"/>
                </a:cxn>
                <a:cxn ang="0">
                  <a:pos x="1" y="27"/>
                </a:cxn>
                <a:cxn ang="0">
                  <a:pos x="27" y="57"/>
                </a:cxn>
              </a:cxnLst>
              <a:rect l="0" t="0" r="r" b="b"/>
              <a:pathLst>
                <a:path w="59" h="59">
                  <a:moveTo>
                    <a:pt x="27" y="57"/>
                  </a:moveTo>
                  <a:cubicBezTo>
                    <a:pt x="42" y="59"/>
                    <a:pt x="56" y="47"/>
                    <a:pt x="57" y="32"/>
                  </a:cubicBezTo>
                  <a:cubicBezTo>
                    <a:pt x="59" y="16"/>
                    <a:pt x="47" y="3"/>
                    <a:pt x="32" y="1"/>
                  </a:cubicBezTo>
                  <a:cubicBezTo>
                    <a:pt x="16" y="0"/>
                    <a:pt x="3" y="11"/>
                    <a:pt x="1" y="27"/>
                  </a:cubicBezTo>
                  <a:cubicBezTo>
                    <a:pt x="0" y="42"/>
                    <a:pt x="11" y="56"/>
                    <a:pt x="27" y="57"/>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41" name="Freeform 33"/>
            <p:cNvSpPr/>
            <p:nvPr userDrawn="1"/>
          </p:nvSpPr>
          <p:spPr bwMode="auto">
            <a:xfrm>
              <a:off x="6594" y="283"/>
              <a:ext cx="86" cy="85"/>
            </a:xfrm>
            <a:custGeom>
              <a:avLst/>
              <a:gdLst/>
              <a:ahLst/>
              <a:cxnLst>
                <a:cxn ang="0">
                  <a:pos x="36" y="76"/>
                </a:cxn>
                <a:cxn ang="0">
                  <a:pos x="76" y="42"/>
                </a:cxn>
                <a:cxn ang="0">
                  <a:pos x="42" y="1"/>
                </a:cxn>
                <a:cxn ang="0">
                  <a:pos x="1" y="36"/>
                </a:cxn>
                <a:cxn ang="0">
                  <a:pos x="36" y="76"/>
                </a:cxn>
              </a:cxnLst>
              <a:rect l="0" t="0" r="r" b="b"/>
              <a:pathLst>
                <a:path w="78" h="78">
                  <a:moveTo>
                    <a:pt x="36" y="76"/>
                  </a:moveTo>
                  <a:cubicBezTo>
                    <a:pt x="56" y="78"/>
                    <a:pt x="74" y="63"/>
                    <a:pt x="76" y="42"/>
                  </a:cubicBezTo>
                  <a:cubicBezTo>
                    <a:pt x="78" y="21"/>
                    <a:pt x="63" y="3"/>
                    <a:pt x="42" y="1"/>
                  </a:cubicBezTo>
                  <a:cubicBezTo>
                    <a:pt x="21" y="0"/>
                    <a:pt x="3" y="15"/>
                    <a:pt x="1" y="36"/>
                  </a:cubicBezTo>
                  <a:cubicBezTo>
                    <a:pt x="0" y="56"/>
                    <a:pt x="15" y="75"/>
                    <a:pt x="36" y="76"/>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42" name="Freeform 34"/>
            <p:cNvSpPr/>
            <p:nvPr userDrawn="1"/>
          </p:nvSpPr>
          <p:spPr bwMode="auto">
            <a:xfrm>
              <a:off x="6908" y="300"/>
              <a:ext cx="107" cy="109"/>
            </a:xfrm>
            <a:custGeom>
              <a:avLst/>
              <a:gdLst/>
              <a:ahLst/>
              <a:cxnLst>
                <a:cxn ang="0">
                  <a:pos x="45" y="96"/>
                </a:cxn>
                <a:cxn ang="0">
                  <a:pos x="96" y="54"/>
                </a:cxn>
                <a:cxn ang="0">
                  <a:pos x="53" y="3"/>
                </a:cxn>
                <a:cxn ang="0">
                  <a:pos x="2" y="45"/>
                </a:cxn>
                <a:cxn ang="0">
                  <a:pos x="45" y="96"/>
                </a:cxn>
              </a:cxnLst>
              <a:rect l="0" t="0" r="r" b="b"/>
              <a:pathLst>
                <a:path w="98" h="99">
                  <a:moveTo>
                    <a:pt x="45" y="96"/>
                  </a:moveTo>
                  <a:cubicBezTo>
                    <a:pt x="71" y="99"/>
                    <a:pt x="94" y="79"/>
                    <a:pt x="96" y="54"/>
                  </a:cubicBezTo>
                  <a:cubicBezTo>
                    <a:pt x="98" y="28"/>
                    <a:pt x="79" y="5"/>
                    <a:pt x="53" y="3"/>
                  </a:cubicBezTo>
                  <a:cubicBezTo>
                    <a:pt x="27" y="0"/>
                    <a:pt x="4" y="20"/>
                    <a:pt x="2" y="45"/>
                  </a:cubicBezTo>
                  <a:cubicBezTo>
                    <a:pt x="0" y="71"/>
                    <a:pt x="19" y="94"/>
                    <a:pt x="45" y="96"/>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43" name="Freeform 35"/>
            <p:cNvSpPr/>
            <p:nvPr userDrawn="1"/>
          </p:nvSpPr>
          <p:spPr bwMode="auto">
            <a:xfrm>
              <a:off x="7215" y="358"/>
              <a:ext cx="129" cy="130"/>
            </a:xfrm>
            <a:custGeom>
              <a:avLst/>
              <a:gdLst/>
              <a:ahLst/>
              <a:cxnLst>
                <a:cxn ang="0">
                  <a:pos x="54" y="115"/>
                </a:cxn>
                <a:cxn ang="0">
                  <a:pos x="115" y="64"/>
                </a:cxn>
                <a:cxn ang="0">
                  <a:pos x="64" y="3"/>
                </a:cxn>
                <a:cxn ang="0">
                  <a:pos x="3" y="54"/>
                </a:cxn>
                <a:cxn ang="0">
                  <a:pos x="54" y="115"/>
                </a:cxn>
              </a:cxnLst>
              <a:rect l="0" t="0" r="r" b="b"/>
              <a:pathLst>
                <a:path w="118" h="118">
                  <a:moveTo>
                    <a:pt x="54" y="115"/>
                  </a:moveTo>
                  <a:cubicBezTo>
                    <a:pt x="85" y="118"/>
                    <a:pt x="112" y="95"/>
                    <a:pt x="115" y="64"/>
                  </a:cubicBezTo>
                  <a:cubicBezTo>
                    <a:pt x="118" y="33"/>
                    <a:pt x="95" y="6"/>
                    <a:pt x="64" y="3"/>
                  </a:cubicBezTo>
                  <a:cubicBezTo>
                    <a:pt x="33" y="0"/>
                    <a:pt x="5" y="23"/>
                    <a:pt x="3" y="54"/>
                  </a:cubicBezTo>
                  <a:cubicBezTo>
                    <a:pt x="0" y="85"/>
                    <a:pt x="23" y="112"/>
                    <a:pt x="54" y="115"/>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44" name="Freeform 36"/>
            <p:cNvSpPr/>
            <p:nvPr userDrawn="1"/>
          </p:nvSpPr>
          <p:spPr bwMode="auto">
            <a:xfrm>
              <a:off x="7497" y="486"/>
              <a:ext cx="150" cy="150"/>
            </a:xfrm>
            <a:custGeom>
              <a:avLst/>
              <a:gdLst/>
              <a:ahLst/>
              <a:cxnLst>
                <a:cxn ang="0">
                  <a:pos x="63" y="134"/>
                </a:cxn>
                <a:cxn ang="0">
                  <a:pos x="134" y="74"/>
                </a:cxn>
                <a:cxn ang="0">
                  <a:pos x="74" y="3"/>
                </a:cxn>
                <a:cxn ang="0">
                  <a:pos x="3" y="63"/>
                </a:cxn>
                <a:cxn ang="0">
                  <a:pos x="63" y="134"/>
                </a:cxn>
              </a:cxnLst>
              <a:rect l="0" t="0" r="r" b="b"/>
              <a:pathLst>
                <a:path w="137" h="137">
                  <a:moveTo>
                    <a:pt x="63" y="134"/>
                  </a:moveTo>
                  <a:cubicBezTo>
                    <a:pt x="99" y="137"/>
                    <a:pt x="131" y="111"/>
                    <a:pt x="134" y="74"/>
                  </a:cubicBezTo>
                  <a:cubicBezTo>
                    <a:pt x="137" y="38"/>
                    <a:pt x="110" y="6"/>
                    <a:pt x="74" y="3"/>
                  </a:cubicBezTo>
                  <a:cubicBezTo>
                    <a:pt x="38" y="0"/>
                    <a:pt x="6" y="27"/>
                    <a:pt x="3" y="63"/>
                  </a:cubicBezTo>
                  <a:cubicBezTo>
                    <a:pt x="0" y="99"/>
                    <a:pt x="27" y="131"/>
                    <a:pt x="63" y="134"/>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45" name="Oval 37"/>
            <p:cNvSpPr>
              <a:spLocks noChangeArrowheads="1"/>
            </p:cNvSpPr>
            <p:nvPr userDrawn="1"/>
          </p:nvSpPr>
          <p:spPr bwMode="auto">
            <a:xfrm>
              <a:off x="7400" y="2916"/>
              <a:ext cx="124" cy="123"/>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46" name="Oval 38"/>
            <p:cNvSpPr>
              <a:spLocks noChangeArrowheads="1"/>
            </p:cNvSpPr>
            <p:nvPr userDrawn="1"/>
          </p:nvSpPr>
          <p:spPr bwMode="auto">
            <a:xfrm>
              <a:off x="7137" y="2757"/>
              <a:ext cx="144" cy="145"/>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47" name="Oval 39"/>
            <p:cNvSpPr>
              <a:spLocks noChangeArrowheads="1"/>
            </p:cNvSpPr>
            <p:nvPr userDrawn="1"/>
          </p:nvSpPr>
          <p:spPr bwMode="auto">
            <a:xfrm>
              <a:off x="6944" y="2510"/>
              <a:ext cx="164" cy="165"/>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48" name="Oval 40"/>
            <p:cNvSpPr>
              <a:spLocks noChangeArrowheads="1"/>
            </p:cNvSpPr>
            <p:nvPr userDrawn="1"/>
          </p:nvSpPr>
          <p:spPr bwMode="auto">
            <a:xfrm>
              <a:off x="6780" y="2218"/>
              <a:ext cx="185" cy="185"/>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49" name="Oval 41"/>
            <p:cNvSpPr>
              <a:spLocks noChangeArrowheads="1"/>
            </p:cNvSpPr>
            <p:nvPr userDrawn="1"/>
          </p:nvSpPr>
          <p:spPr bwMode="auto">
            <a:xfrm>
              <a:off x="6647" y="1963"/>
              <a:ext cx="185" cy="186"/>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50" name="Oval 42"/>
            <p:cNvSpPr>
              <a:spLocks noChangeArrowheads="1"/>
            </p:cNvSpPr>
            <p:nvPr userDrawn="1"/>
          </p:nvSpPr>
          <p:spPr bwMode="auto">
            <a:xfrm>
              <a:off x="6526" y="1732"/>
              <a:ext cx="186" cy="185"/>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51" name="Oval 43"/>
            <p:cNvSpPr>
              <a:spLocks noChangeArrowheads="1"/>
            </p:cNvSpPr>
            <p:nvPr userDrawn="1"/>
          </p:nvSpPr>
          <p:spPr bwMode="auto">
            <a:xfrm>
              <a:off x="7288" y="1059"/>
              <a:ext cx="63" cy="61"/>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52" name="Oval 44"/>
            <p:cNvSpPr>
              <a:spLocks noChangeArrowheads="1"/>
            </p:cNvSpPr>
            <p:nvPr userDrawn="1"/>
          </p:nvSpPr>
          <p:spPr bwMode="auto">
            <a:xfrm>
              <a:off x="7499" y="1188"/>
              <a:ext cx="82" cy="83"/>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53" name="Freeform 45"/>
            <p:cNvSpPr/>
            <p:nvPr userDrawn="1"/>
          </p:nvSpPr>
          <p:spPr bwMode="auto">
            <a:xfrm>
              <a:off x="7672" y="1382"/>
              <a:ext cx="11" cy="63"/>
            </a:xfrm>
            <a:custGeom>
              <a:avLst/>
              <a:gdLst/>
              <a:ahLst/>
              <a:cxnLst>
                <a:cxn ang="0">
                  <a:pos x="10" y="57"/>
                </a:cxn>
                <a:cxn ang="0">
                  <a:pos x="10" y="0"/>
                </a:cxn>
                <a:cxn ang="0">
                  <a:pos x="0" y="29"/>
                </a:cxn>
                <a:cxn ang="0">
                  <a:pos x="10" y="57"/>
                </a:cxn>
              </a:cxnLst>
              <a:rect l="0" t="0" r="r" b="b"/>
              <a:pathLst>
                <a:path w="10" h="57">
                  <a:moveTo>
                    <a:pt x="10" y="57"/>
                  </a:moveTo>
                  <a:cubicBezTo>
                    <a:pt x="10" y="0"/>
                    <a:pt x="10" y="0"/>
                    <a:pt x="10" y="0"/>
                  </a:cubicBezTo>
                  <a:cubicBezTo>
                    <a:pt x="4" y="8"/>
                    <a:pt x="0" y="18"/>
                    <a:pt x="0" y="29"/>
                  </a:cubicBezTo>
                  <a:cubicBezTo>
                    <a:pt x="0" y="39"/>
                    <a:pt x="4" y="49"/>
                    <a:pt x="10" y="57"/>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54" name="Oval 46"/>
            <p:cNvSpPr>
              <a:spLocks noChangeArrowheads="1"/>
            </p:cNvSpPr>
            <p:nvPr userDrawn="1"/>
          </p:nvSpPr>
          <p:spPr bwMode="auto">
            <a:xfrm>
              <a:off x="7490" y="2337"/>
              <a:ext cx="165" cy="165"/>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57" name="Oval 47"/>
            <p:cNvSpPr>
              <a:spLocks noChangeArrowheads="1"/>
            </p:cNvSpPr>
            <p:nvPr userDrawn="1"/>
          </p:nvSpPr>
          <p:spPr bwMode="auto">
            <a:xfrm>
              <a:off x="7328" y="2099"/>
              <a:ext cx="144" cy="144"/>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58" name="Oval 48"/>
            <p:cNvSpPr>
              <a:spLocks noChangeArrowheads="1"/>
            </p:cNvSpPr>
            <p:nvPr userDrawn="1"/>
          </p:nvSpPr>
          <p:spPr bwMode="auto">
            <a:xfrm>
              <a:off x="7199" y="1843"/>
              <a:ext cx="124" cy="124"/>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67" name="Oval 49"/>
            <p:cNvSpPr>
              <a:spLocks noChangeArrowheads="1"/>
            </p:cNvSpPr>
            <p:nvPr userDrawn="1"/>
          </p:nvSpPr>
          <p:spPr bwMode="auto">
            <a:xfrm>
              <a:off x="7071" y="1587"/>
              <a:ext cx="103" cy="103"/>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68" name="Oval 50"/>
            <p:cNvSpPr>
              <a:spLocks noChangeArrowheads="1"/>
            </p:cNvSpPr>
            <p:nvPr userDrawn="1"/>
          </p:nvSpPr>
          <p:spPr bwMode="auto">
            <a:xfrm>
              <a:off x="6910" y="1318"/>
              <a:ext cx="123" cy="124"/>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69" name="Freeform 51"/>
            <p:cNvSpPr/>
            <p:nvPr userDrawn="1"/>
          </p:nvSpPr>
          <p:spPr bwMode="auto">
            <a:xfrm>
              <a:off x="6570" y="3568"/>
              <a:ext cx="70" cy="70"/>
            </a:xfrm>
            <a:custGeom>
              <a:avLst/>
              <a:gdLst/>
              <a:ahLst/>
              <a:cxnLst>
                <a:cxn ang="0">
                  <a:pos x="16" y="8"/>
                </a:cxn>
                <a:cxn ang="0">
                  <a:pos x="8" y="47"/>
                </a:cxn>
                <a:cxn ang="0">
                  <a:pos x="47" y="55"/>
                </a:cxn>
                <a:cxn ang="0">
                  <a:pos x="55" y="16"/>
                </a:cxn>
                <a:cxn ang="0">
                  <a:pos x="16" y="8"/>
                </a:cxn>
              </a:cxnLst>
              <a:rect l="0" t="0" r="r" b="b"/>
              <a:pathLst>
                <a:path w="64" h="64">
                  <a:moveTo>
                    <a:pt x="16" y="8"/>
                  </a:moveTo>
                  <a:cubicBezTo>
                    <a:pt x="3" y="17"/>
                    <a:pt x="0" y="34"/>
                    <a:pt x="8" y="47"/>
                  </a:cubicBezTo>
                  <a:cubicBezTo>
                    <a:pt x="17" y="60"/>
                    <a:pt x="34" y="64"/>
                    <a:pt x="47" y="55"/>
                  </a:cubicBezTo>
                  <a:cubicBezTo>
                    <a:pt x="60" y="47"/>
                    <a:pt x="64" y="29"/>
                    <a:pt x="55" y="16"/>
                  </a:cubicBezTo>
                  <a:cubicBezTo>
                    <a:pt x="47" y="3"/>
                    <a:pt x="29" y="0"/>
                    <a:pt x="16" y="8"/>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70" name="Freeform 52"/>
            <p:cNvSpPr/>
            <p:nvPr userDrawn="1"/>
          </p:nvSpPr>
          <p:spPr bwMode="auto">
            <a:xfrm>
              <a:off x="6260" y="3504"/>
              <a:ext cx="94" cy="94"/>
            </a:xfrm>
            <a:custGeom>
              <a:avLst/>
              <a:gdLst/>
              <a:ahLst/>
              <a:cxnLst>
                <a:cxn ang="0">
                  <a:pos x="23" y="11"/>
                </a:cxn>
                <a:cxn ang="0">
                  <a:pos x="12" y="63"/>
                </a:cxn>
                <a:cxn ang="0">
                  <a:pos x="64" y="74"/>
                </a:cxn>
                <a:cxn ang="0">
                  <a:pos x="75" y="22"/>
                </a:cxn>
                <a:cxn ang="0">
                  <a:pos x="23" y="11"/>
                </a:cxn>
              </a:cxnLst>
              <a:rect l="0" t="0" r="r" b="b"/>
              <a:pathLst>
                <a:path w="86" h="86">
                  <a:moveTo>
                    <a:pt x="23" y="11"/>
                  </a:moveTo>
                  <a:cubicBezTo>
                    <a:pt x="5" y="23"/>
                    <a:pt x="0" y="46"/>
                    <a:pt x="12" y="63"/>
                  </a:cubicBezTo>
                  <a:cubicBezTo>
                    <a:pt x="23" y="81"/>
                    <a:pt x="46" y="86"/>
                    <a:pt x="64" y="74"/>
                  </a:cubicBezTo>
                  <a:cubicBezTo>
                    <a:pt x="81" y="63"/>
                    <a:pt x="86" y="40"/>
                    <a:pt x="75" y="22"/>
                  </a:cubicBezTo>
                  <a:cubicBezTo>
                    <a:pt x="63" y="5"/>
                    <a:pt x="40" y="0"/>
                    <a:pt x="23" y="11"/>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71" name="Freeform 53"/>
            <p:cNvSpPr/>
            <p:nvPr userDrawn="1"/>
          </p:nvSpPr>
          <p:spPr bwMode="auto">
            <a:xfrm>
              <a:off x="5967" y="3379"/>
              <a:ext cx="118" cy="117"/>
            </a:xfrm>
            <a:custGeom>
              <a:avLst/>
              <a:gdLst/>
              <a:ahLst/>
              <a:cxnLst>
                <a:cxn ang="0">
                  <a:pos x="28" y="14"/>
                </a:cxn>
                <a:cxn ang="0">
                  <a:pos x="15" y="79"/>
                </a:cxn>
                <a:cxn ang="0">
                  <a:pos x="79" y="93"/>
                </a:cxn>
                <a:cxn ang="0">
                  <a:pos x="93" y="28"/>
                </a:cxn>
                <a:cxn ang="0">
                  <a:pos x="28" y="14"/>
                </a:cxn>
              </a:cxnLst>
              <a:rect l="0" t="0" r="r" b="b"/>
              <a:pathLst>
                <a:path w="107" h="107">
                  <a:moveTo>
                    <a:pt x="28" y="14"/>
                  </a:moveTo>
                  <a:cubicBezTo>
                    <a:pt x="7" y="28"/>
                    <a:pt x="0" y="57"/>
                    <a:pt x="15" y="79"/>
                  </a:cubicBezTo>
                  <a:cubicBezTo>
                    <a:pt x="29" y="101"/>
                    <a:pt x="58" y="107"/>
                    <a:pt x="79" y="93"/>
                  </a:cubicBezTo>
                  <a:cubicBezTo>
                    <a:pt x="101" y="79"/>
                    <a:pt x="107" y="50"/>
                    <a:pt x="93" y="28"/>
                  </a:cubicBezTo>
                  <a:cubicBezTo>
                    <a:pt x="79" y="6"/>
                    <a:pt x="50" y="0"/>
                    <a:pt x="28" y="14"/>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72" name="Freeform 54"/>
            <p:cNvSpPr/>
            <p:nvPr userDrawn="1"/>
          </p:nvSpPr>
          <p:spPr bwMode="auto">
            <a:xfrm>
              <a:off x="5702" y="3210"/>
              <a:ext cx="140" cy="140"/>
            </a:xfrm>
            <a:custGeom>
              <a:avLst/>
              <a:gdLst/>
              <a:ahLst/>
              <a:cxnLst>
                <a:cxn ang="0">
                  <a:pos x="34" y="17"/>
                </a:cxn>
                <a:cxn ang="0">
                  <a:pos x="17" y="95"/>
                </a:cxn>
                <a:cxn ang="0">
                  <a:pos x="95" y="111"/>
                </a:cxn>
                <a:cxn ang="0">
                  <a:pos x="112" y="33"/>
                </a:cxn>
                <a:cxn ang="0">
                  <a:pos x="34" y="17"/>
                </a:cxn>
              </a:cxnLst>
              <a:rect l="0" t="0" r="r" b="b"/>
              <a:pathLst>
                <a:path w="128" h="128">
                  <a:moveTo>
                    <a:pt x="34" y="17"/>
                  </a:moveTo>
                  <a:cubicBezTo>
                    <a:pt x="7" y="34"/>
                    <a:pt x="0" y="68"/>
                    <a:pt x="17" y="95"/>
                  </a:cubicBezTo>
                  <a:cubicBezTo>
                    <a:pt x="34" y="121"/>
                    <a:pt x="69" y="128"/>
                    <a:pt x="95" y="111"/>
                  </a:cubicBezTo>
                  <a:cubicBezTo>
                    <a:pt x="121" y="94"/>
                    <a:pt x="128" y="59"/>
                    <a:pt x="112" y="33"/>
                  </a:cubicBezTo>
                  <a:cubicBezTo>
                    <a:pt x="95" y="7"/>
                    <a:pt x="60" y="0"/>
                    <a:pt x="34" y="17"/>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73" name="Freeform 55"/>
            <p:cNvSpPr/>
            <p:nvPr userDrawn="1"/>
          </p:nvSpPr>
          <p:spPr bwMode="auto">
            <a:xfrm>
              <a:off x="5474" y="2962"/>
              <a:ext cx="165" cy="164"/>
            </a:xfrm>
            <a:custGeom>
              <a:avLst/>
              <a:gdLst/>
              <a:ahLst/>
              <a:cxnLst>
                <a:cxn ang="0">
                  <a:pos x="130" y="40"/>
                </a:cxn>
                <a:cxn ang="0">
                  <a:pos x="39" y="20"/>
                </a:cxn>
                <a:cxn ang="0">
                  <a:pos x="20" y="111"/>
                </a:cxn>
                <a:cxn ang="0">
                  <a:pos x="111" y="130"/>
                </a:cxn>
                <a:cxn ang="0">
                  <a:pos x="130" y="40"/>
                </a:cxn>
              </a:cxnLst>
              <a:rect l="0" t="0" r="r" b="b"/>
              <a:pathLst>
                <a:path w="150" h="150">
                  <a:moveTo>
                    <a:pt x="130" y="40"/>
                  </a:moveTo>
                  <a:cubicBezTo>
                    <a:pt x="110" y="9"/>
                    <a:pt x="70" y="0"/>
                    <a:pt x="39" y="20"/>
                  </a:cubicBezTo>
                  <a:cubicBezTo>
                    <a:pt x="9" y="40"/>
                    <a:pt x="0" y="81"/>
                    <a:pt x="20" y="111"/>
                  </a:cubicBezTo>
                  <a:cubicBezTo>
                    <a:pt x="40" y="142"/>
                    <a:pt x="80" y="150"/>
                    <a:pt x="111" y="130"/>
                  </a:cubicBezTo>
                  <a:cubicBezTo>
                    <a:pt x="141" y="111"/>
                    <a:pt x="150" y="70"/>
                    <a:pt x="130" y="40"/>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74" name="Freeform 56"/>
            <p:cNvSpPr/>
            <p:nvPr userDrawn="1"/>
          </p:nvSpPr>
          <p:spPr bwMode="auto">
            <a:xfrm>
              <a:off x="5298" y="2654"/>
              <a:ext cx="187" cy="187"/>
            </a:xfrm>
            <a:custGeom>
              <a:avLst/>
              <a:gdLst/>
              <a:ahLst/>
              <a:cxnLst>
                <a:cxn ang="0">
                  <a:pos x="126" y="149"/>
                </a:cxn>
                <a:cxn ang="0">
                  <a:pos x="149" y="45"/>
                </a:cxn>
                <a:cxn ang="0">
                  <a:pos x="45" y="23"/>
                </a:cxn>
                <a:cxn ang="0">
                  <a:pos x="22" y="126"/>
                </a:cxn>
                <a:cxn ang="0">
                  <a:pos x="126" y="149"/>
                </a:cxn>
              </a:cxnLst>
              <a:rect l="0" t="0" r="r" b="b"/>
              <a:pathLst>
                <a:path w="171" h="171">
                  <a:moveTo>
                    <a:pt x="126" y="149"/>
                  </a:moveTo>
                  <a:cubicBezTo>
                    <a:pt x="161" y="126"/>
                    <a:pt x="171" y="79"/>
                    <a:pt x="149" y="45"/>
                  </a:cubicBezTo>
                  <a:cubicBezTo>
                    <a:pt x="126" y="10"/>
                    <a:pt x="79" y="0"/>
                    <a:pt x="45" y="23"/>
                  </a:cubicBezTo>
                  <a:cubicBezTo>
                    <a:pt x="10" y="45"/>
                    <a:pt x="0" y="92"/>
                    <a:pt x="22" y="126"/>
                  </a:cubicBezTo>
                  <a:cubicBezTo>
                    <a:pt x="45" y="161"/>
                    <a:pt x="92" y="171"/>
                    <a:pt x="126" y="149"/>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75" name="Freeform 57"/>
            <p:cNvSpPr/>
            <p:nvPr userDrawn="1"/>
          </p:nvSpPr>
          <p:spPr bwMode="auto">
            <a:xfrm>
              <a:off x="5188" y="2347"/>
              <a:ext cx="212" cy="211"/>
            </a:xfrm>
            <a:custGeom>
              <a:avLst/>
              <a:gdLst/>
              <a:ahLst/>
              <a:cxnLst>
                <a:cxn ang="0">
                  <a:pos x="142" y="167"/>
                </a:cxn>
                <a:cxn ang="0">
                  <a:pos x="167" y="50"/>
                </a:cxn>
                <a:cxn ang="0">
                  <a:pos x="50" y="25"/>
                </a:cxn>
                <a:cxn ang="0">
                  <a:pos x="25" y="142"/>
                </a:cxn>
                <a:cxn ang="0">
                  <a:pos x="142" y="167"/>
                </a:cxn>
              </a:cxnLst>
              <a:rect l="0" t="0" r="r" b="b"/>
              <a:pathLst>
                <a:path w="193" h="192">
                  <a:moveTo>
                    <a:pt x="142" y="167"/>
                  </a:moveTo>
                  <a:cubicBezTo>
                    <a:pt x="181" y="142"/>
                    <a:pt x="193" y="89"/>
                    <a:pt x="167" y="50"/>
                  </a:cubicBezTo>
                  <a:cubicBezTo>
                    <a:pt x="142" y="11"/>
                    <a:pt x="89" y="0"/>
                    <a:pt x="50" y="25"/>
                  </a:cubicBezTo>
                  <a:cubicBezTo>
                    <a:pt x="11" y="51"/>
                    <a:pt x="0" y="103"/>
                    <a:pt x="25" y="142"/>
                  </a:cubicBezTo>
                  <a:cubicBezTo>
                    <a:pt x="51" y="181"/>
                    <a:pt x="103" y="192"/>
                    <a:pt x="142" y="167"/>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76" name="Freeform 58"/>
            <p:cNvSpPr/>
            <p:nvPr userDrawn="1"/>
          </p:nvSpPr>
          <p:spPr bwMode="auto">
            <a:xfrm>
              <a:off x="5156" y="2043"/>
              <a:ext cx="212" cy="212"/>
            </a:xfrm>
            <a:custGeom>
              <a:avLst/>
              <a:gdLst/>
              <a:ahLst/>
              <a:cxnLst>
                <a:cxn ang="0">
                  <a:pos x="25" y="142"/>
                </a:cxn>
                <a:cxn ang="0">
                  <a:pos x="142" y="167"/>
                </a:cxn>
                <a:cxn ang="0">
                  <a:pos x="167" y="50"/>
                </a:cxn>
                <a:cxn ang="0">
                  <a:pos x="50" y="26"/>
                </a:cxn>
                <a:cxn ang="0">
                  <a:pos x="25" y="142"/>
                </a:cxn>
              </a:cxnLst>
              <a:rect l="0" t="0" r="r" b="b"/>
              <a:pathLst>
                <a:path w="193" h="193">
                  <a:moveTo>
                    <a:pt x="25" y="142"/>
                  </a:moveTo>
                  <a:cubicBezTo>
                    <a:pt x="51" y="182"/>
                    <a:pt x="103" y="193"/>
                    <a:pt x="142" y="167"/>
                  </a:cubicBezTo>
                  <a:cubicBezTo>
                    <a:pt x="181" y="142"/>
                    <a:pt x="193" y="90"/>
                    <a:pt x="167" y="50"/>
                  </a:cubicBezTo>
                  <a:cubicBezTo>
                    <a:pt x="142" y="11"/>
                    <a:pt x="89" y="0"/>
                    <a:pt x="50" y="26"/>
                  </a:cubicBezTo>
                  <a:cubicBezTo>
                    <a:pt x="11" y="51"/>
                    <a:pt x="0" y="103"/>
                    <a:pt x="25" y="142"/>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77" name="Oval 59"/>
            <p:cNvSpPr>
              <a:spLocks noChangeArrowheads="1"/>
            </p:cNvSpPr>
            <p:nvPr userDrawn="1"/>
          </p:nvSpPr>
          <p:spPr bwMode="auto">
            <a:xfrm>
              <a:off x="5240" y="1769"/>
              <a:ext cx="186" cy="186"/>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78" name="Oval 60"/>
            <p:cNvSpPr>
              <a:spLocks noChangeArrowheads="1"/>
            </p:cNvSpPr>
            <p:nvPr userDrawn="1"/>
          </p:nvSpPr>
          <p:spPr bwMode="auto">
            <a:xfrm>
              <a:off x="5449" y="1552"/>
              <a:ext cx="185" cy="186"/>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79" name="Oval 61"/>
            <p:cNvSpPr>
              <a:spLocks noChangeArrowheads="1"/>
            </p:cNvSpPr>
            <p:nvPr userDrawn="1"/>
          </p:nvSpPr>
          <p:spPr bwMode="auto">
            <a:xfrm>
              <a:off x="5748" y="1479"/>
              <a:ext cx="165" cy="164"/>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80" name="Oval 62"/>
            <p:cNvSpPr>
              <a:spLocks noChangeArrowheads="1"/>
            </p:cNvSpPr>
            <p:nvPr userDrawn="1"/>
          </p:nvSpPr>
          <p:spPr bwMode="auto">
            <a:xfrm>
              <a:off x="6023" y="1609"/>
              <a:ext cx="165" cy="165"/>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81" name="Oval 63"/>
            <p:cNvSpPr>
              <a:spLocks noChangeArrowheads="1"/>
            </p:cNvSpPr>
            <p:nvPr userDrawn="1"/>
          </p:nvSpPr>
          <p:spPr bwMode="auto">
            <a:xfrm>
              <a:off x="4458" y="2118"/>
              <a:ext cx="62" cy="61"/>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82" name="Oval 64"/>
            <p:cNvSpPr>
              <a:spLocks noChangeArrowheads="1"/>
            </p:cNvSpPr>
            <p:nvPr userDrawn="1"/>
          </p:nvSpPr>
          <p:spPr bwMode="auto">
            <a:xfrm>
              <a:off x="4478" y="1823"/>
              <a:ext cx="82" cy="82"/>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83" name="Oval 65"/>
            <p:cNvSpPr>
              <a:spLocks noChangeArrowheads="1"/>
            </p:cNvSpPr>
            <p:nvPr userDrawn="1"/>
          </p:nvSpPr>
          <p:spPr bwMode="auto">
            <a:xfrm>
              <a:off x="4553" y="1548"/>
              <a:ext cx="103" cy="103"/>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84" name="Oval 66"/>
            <p:cNvSpPr>
              <a:spLocks noChangeArrowheads="1"/>
            </p:cNvSpPr>
            <p:nvPr userDrawn="1"/>
          </p:nvSpPr>
          <p:spPr bwMode="auto">
            <a:xfrm>
              <a:off x="4689" y="1310"/>
              <a:ext cx="103" cy="103"/>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85" name="Oval 67"/>
            <p:cNvSpPr>
              <a:spLocks noChangeArrowheads="1"/>
            </p:cNvSpPr>
            <p:nvPr userDrawn="1"/>
          </p:nvSpPr>
          <p:spPr bwMode="auto">
            <a:xfrm>
              <a:off x="4858" y="1094"/>
              <a:ext cx="124" cy="124"/>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86" name="Oval 68"/>
            <p:cNvSpPr>
              <a:spLocks noChangeArrowheads="1"/>
            </p:cNvSpPr>
            <p:nvPr userDrawn="1"/>
          </p:nvSpPr>
          <p:spPr bwMode="auto">
            <a:xfrm>
              <a:off x="5074" y="929"/>
              <a:ext cx="124" cy="122"/>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87" name="Oval 69"/>
            <p:cNvSpPr>
              <a:spLocks noChangeArrowheads="1"/>
            </p:cNvSpPr>
            <p:nvPr userDrawn="1"/>
          </p:nvSpPr>
          <p:spPr bwMode="auto">
            <a:xfrm>
              <a:off x="5312" y="796"/>
              <a:ext cx="143" cy="145"/>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88" name="Oval 70"/>
            <p:cNvSpPr>
              <a:spLocks noChangeArrowheads="1"/>
            </p:cNvSpPr>
            <p:nvPr userDrawn="1"/>
          </p:nvSpPr>
          <p:spPr bwMode="auto">
            <a:xfrm>
              <a:off x="5584" y="726"/>
              <a:ext cx="143" cy="144"/>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89" name="Oval 71"/>
            <p:cNvSpPr>
              <a:spLocks noChangeArrowheads="1"/>
            </p:cNvSpPr>
            <p:nvPr userDrawn="1"/>
          </p:nvSpPr>
          <p:spPr bwMode="auto">
            <a:xfrm>
              <a:off x="5861" y="703"/>
              <a:ext cx="164" cy="165"/>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90" name="Oval 72"/>
            <p:cNvSpPr>
              <a:spLocks noChangeArrowheads="1"/>
            </p:cNvSpPr>
            <p:nvPr userDrawn="1"/>
          </p:nvSpPr>
          <p:spPr bwMode="auto">
            <a:xfrm>
              <a:off x="6157" y="759"/>
              <a:ext cx="185" cy="185"/>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91" name="Oval 73"/>
            <p:cNvSpPr>
              <a:spLocks noChangeArrowheads="1"/>
            </p:cNvSpPr>
            <p:nvPr userDrawn="1"/>
          </p:nvSpPr>
          <p:spPr bwMode="auto">
            <a:xfrm>
              <a:off x="6449" y="906"/>
              <a:ext cx="164" cy="164"/>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92" name="Oval 74"/>
            <p:cNvSpPr>
              <a:spLocks noChangeArrowheads="1"/>
            </p:cNvSpPr>
            <p:nvPr userDrawn="1"/>
          </p:nvSpPr>
          <p:spPr bwMode="auto">
            <a:xfrm>
              <a:off x="6685" y="1102"/>
              <a:ext cx="144" cy="143"/>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93" name="Oval 75"/>
            <p:cNvSpPr>
              <a:spLocks noChangeArrowheads="1"/>
            </p:cNvSpPr>
            <p:nvPr userDrawn="1"/>
          </p:nvSpPr>
          <p:spPr bwMode="auto">
            <a:xfrm>
              <a:off x="4762" y="1801"/>
              <a:ext cx="62" cy="63"/>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94" name="Oval 76"/>
            <p:cNvSpPr>
              <a:spLocks noChangeArrowheads="1"/>
            </p:cNvSpPr>
            <p:nvPr userDrawn="1"/>
          </p:nvSpPr>
          <p:spPr bwMode="auto">
            <a:xfrm>
              <a:off x="4881" y="1511"/>
              <a:ext cx="82" cy="82"/>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95" name="Oval 77"/>
            <p:cNvSpPr>
              <a:spLocks noChangeArrowheads="1"/>
            </p:cNvSpPr>
            <p:nvPr userDrawn="1"/>
          </p:nvSpPr>
          <p:spPr bwMode="auto">
            <a:xfrm>
              <a:off x="5071" y="1268"/>
              <a:ext cx="103" cy="102"/>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96" name="Oval 78"/>
            <p:cNvSpPr>
              <a:spLocks noChangeArrowheads="1"/>
            </p:cNvSpPr>
            <p:nvPr userDrawn="1"/>
          </p:nvSpPr>
          <p:spPr bwMode="auto">
            <a:xfrm>
              <a:off x="5328" y="1098"/>
              <a:ext cx="102" cy="103"/>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97" name="Oval 79"/>
            <p:cNvSpPr>
              <a:spLocks noChangeArrowheads="1"/>
            </p:cNvSpPr>
            <p:nvPr userDrawn="1"/>
          </p:nvSpPr>
          <p:spPr bwMode="auto">
            <a:xfrm>
              <a:off x="5618" y="993"/>
              <a:ext cx="122" cy="124"/>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98" name="Oval 80"/>
            <p:cNvSpPr>
              <a:spLocks noChangeArrowheads="1"/>
            </p:cNvSpPr>
            <p:nvPr userDrawn="1"/>
          </p:nvSpPr>
          <p:spPr bwMode="auto">
            <a:xfrm>
              <a:off x="5938" y="989"/>
              <a:ext cx="124" cy="124"/>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99" name="Oval 81"/>
            <p:cNvSpPr>
              <a:spLocks noChangeArrowheads="1"/>
            </p:cNvSpPr>
            <p:nvPr userDrawn="1"/>
          </p:nvSpPr>
          <p:spPr bwMode="auto">
            <a:xfrm>
              <a:off x="6215" y="1078"/>
              <a:ext cx="145" cy="144"/>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100" name="Oval 82"/>
            <p:cNvSpPr>
              <a:spLocks noChangeArrowheads="1"/>
            </p:cNvSpPr>
            <p:nvPr userDrawn="1"/>
          </p:nvSpPr>
          <p:spPr bwMode="auto">
            <a:xfrm>
              <a:off x="6462" y="1280"/>
              <a:ext cx="143" cy="145"/>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101" name="Freeform 83"/>
            <p:cNvSpPr/>
            <p:nvPr userDrawn="1"/>
          </p:nvSpPr>
          <p:spPr bwMode="auto">
            <a:xfrm>
              <a:off x="7144" y="3881"/>
              <a:ext cx="64" cy="64"/>
            </a:xfrm>
            <a:custGeom>
              <a:avLst/>
              <a:gdLst/>
              <a:ahLst/>
              <a:cxnLst>
                <a:cxn ang="0">
                  <a:pos x="32" y="1"/>
                </a:cxn>
                <a:cxn ang="0">
                  <a:pos x="2" y="27"/>
                </a:cxn>
                <a:cxn ang="0">
                  <a:pos x="27" y="57"/>
                </a:cxn>
                <a:cxn ang="0">
                  <a:pos x="58" y="32"/>
                </a:cxn>
                <a:cxn ang="0">
                  <a:pos x="32" y="1"/>
                </a:cxn>
              </a:cxnLst>
              <a:rect l="0" t="0" r="r" b="b"/>
              <a:pathLst>
                <a:path w="59" h="59">
                  <a:moveTo>
                    <a:pt x="32" y="1"/>
                  </a:moveTo>
                  <a:cubicBezTo>
                    <a:pt x="17" y="0"/>
                    <a:pt x="3" y="11"/>
                    <a:pt x="2" y="27"/>
                  </a:cubicBezTo>
                  <a:cubicBezTo>
                    <a:pt x="0" y="42"/>
                    <a:pt x="12" y="56"/>
                    <a:pt x="27" y="57"/>
                  </a:cubicBezTo>
                  <a:cubicBezTo>
                    <a:pt x="43" y="59"/>
                    <a:pt x="56" y="47"/>
                    <a:pt x="58" y="32"/>
                  </a:cubicBezTo>
                  <a:cubicBezTo>
                    <a:pt x="59" y="16"/>
                    <a:pt x="48" y="3"/>
                    <a:pt x="32" y="1"/>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02" name="Freeform 84"/>
            <p:cNvSpPr/>
            <p:nvPr userDrawn="1"/>
          </p:nvSpPr>
          <p:spPr bwMode="auto">
            <a:xfrm>
              <a:off x="6823" y="3915"/>
              <a:ext cx="86" cy="85"/>
            </a:xfrm>
            <a:custGeom>
              <a:avLst/>
              <a:gdLst/>
              <a:ahLst/>
              <a:cxnLst>
                <a:cxn ang="0">
                  <a:pos x="42" y="1"/>
                </a:cxn>
                <a:cxn ang="0">
                  <a:pos x="2" y="36"/>
                </a:cxn>
                <a:cxn ang="0">
                  <a:pos x="36" y="76"/>
                </a:cxn>
                <a:cxn ang="0">
                  <a:pos x="77" y="42"/>
                </a:cxn>
                <a:cxn ang="0">
                  <a:pos x="42" y="1"/>
                </a:cxn>
              </a:cxnLst>
              <a:rect l="0" t="0" r="r" b="b"/>
              <a:pathLst>
                <a:path w="78" h="78">
                  <a:moveTo>
                    <a:pt x="42" y="1"/>
                  </a:moveTo>
                  <a:cubicBezTo>
                    <a:pt x="22" y="0"/>
                    <a:pt x="4" y="15"/>
                    <a:pt x="2" y="36"/>
                  </a:cubicBezTo>
                  <a:cubicBezTo>
                    <a:pt x="0" y="56"/>
                    <a:pt x="15" y="74"/>
                    <a:pt x="36" y="76"/>
                  </a:cubicBezTo>
                  <a:cubicBezTo>
                    <a:pt x="57" y="78"/>
                    <a:pt x="75" y="63"/>
                    <a:pt x="77" y="42"/>
                  </a:cubicBezTo>
                  <a:cubicBezTo>
                    <a:pt x="78" y="21"/>
                    <a:pt x="63" y="3"/>
                    <a:pt x="42" y="1"/>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03" name="Freeform 85"/>
            <p:cNvSpPr/>
            <p:nvPr userDrawn="1"/>
          </p:nvSpPr>
          <p:spPr bwMode="auto">
            <a:xfrm>
              <a:off x="6488" y="3874"/>
              <a:ext cx="107" cy="108"/>
            </a:xfrm>
            <a:custGeom>
              <a:avLst/>
              <a:gdLst/>
              <a:ahLst/>
              <a:cxnLst>
                <a:cxn ang="0">
                  <a:pos x="53" y="2"/>
                </a:cxn>
                <a:cxn ang="0">
                  <a:pos x="2" y="45"/>
                </a:cxn>
                <a:cxn ang="0">
                  <a:pos x="45" y="96"/>
                </a:cxn>
                <a:cxn ang="0">
                  <a:pos x="96" y="53"/>
                </a:cxn>
                <a:cxn ang="0">
                  <a:pos x="53" y="2"/>
                </a:cxn>
              </a:cxnLst>
              <a:rect l="0" t="0" r="r" b="b"/>
              <a:pathLst>
                <a:path w="98" h="98">
                  <a:moveTo>
                    <a:pt x="53" y="2"/>
                  </a:moveTo>
                  <a:cubicBezTo>
                    <a:pt x="27" y="0"/>
                    <a:pt x="4" y="19"/>
                    <a:pt x="2" y="45"/>
                  </a:cubicBezTo>
                  <a:cubicBezTo>
                    <a:pt x="0" y="71"/>
                    <a:pt x="19" y="94"/>
                    <a:pt x="45" y="96"/>
                  </a:cubicBezTo>
                  <a:cubicBezTo>
                    <a:pt x="71" y="98"/>
                    <a:pt x="93" y="79"/>
                    <a:pt x="96" y="53"/>
                  </a:cubicBezTo>
                  <a:cubicBezTo>
                    <a:pt x="98" y="27"/>
                    <a:pt x="79" y="5"/>
                    <a:pt x="53" y="2"/>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04" name="Freeform 86"/>
            <p:cNvSpPr/>
            <p:nvPr userDrawn="1"/>
          </p:nvSpPr>
          <p:spPr bwMode="auto">
            <a:xfrm>
              <a:off x="6159" y="3781"/>
              <a:ext cx="130" cy="129"/>
            </a:xfrm>
            <a:custGeom>
              <a:avLst/>
              <a:gdLst/>
              <a:ahLst/>
              <a:cxnLst>
                <a:cxn ang="0">
                  <a:pos x="64" y="3"/>
                </a:cxn>
                <a:cxn ang="0">
                  <a:pos x="3" y="54"/>
                </a:cxn>
                <a:cxn ang="0">
                  <a:pos x="54" y="115"/>
                </a:cxn>
                <a:cxn ang="0">
                  <a:pos x="115" y="64"/>
                </a:cxn>
                <a:cxn ang="0">
                  <a:pos x="64" y="3"/>
                </a:cxn>
              </a:cxnLst>
              <a:rect l="0" t="0" r="r" b="b"/>
              <a:pathLst>
                <a:path w="118" h="118">
                  <a:moveTo>
                    <a:pt x="64" y="3"/>
                  </a:moveTo>
                  <a:cubicBezTo>
                    <a:pt x="33" y="0"/>
                    <a:pt x="6" y="23"/>
                    <a:pt x="3" y="54"/>
                  </a:cubicBezTo>
                  <a:cubicBezTo>
                    <a:pt x="0" y="85"/>
                    <a:pt x="23" y="112"/>
                    <a:pt x="54" y="115"/>
                  </a:cubicBezTo>
                  <a:cubicBezTo>
                    <a:pt x="85" y="118"/>
                    <a:pt x="112" y="95"/>
                    <a:pt x="115" y="64"/>
                  </a:cubicBezTo>
                  <a:cubicBezTo>
                    <a:pt x="118" y="33"/>
                    <a:pt x="95" y="5"/>
                    <a:pt x="64" y="3"/>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05" name="Freeform 87"/>
            <p:cNvSpPr/>
            <p:nvPr userDrawn="1"/>
          </p:nvSpPr>
          <p:spPr bwMode="auto">
            <a:xfrm>
              <a:off x="5857" y="3640"/>
              <a:ext cx="150" cy="150"/>
            </a:xfrm>
            <a:custGeom>
              <a:avLst/>
              <a:gdLst/>
              <a:ahLst/>
              <a:cxnLst>
                <a:cxn ang="0">
                  <a:pos x="74" y="3"/>
                </a:cxn>
                <a:cxn ang="0">
                  <a:pos x="3" y="63"/>
                </a:cxn>
                <a:cxn ang="0">
                  <a:pos x="63" y="134"/>
                </a:cxn>
                <a:cxn ang="0">
                  <a:pos x="134" y="74"/>
                </a:cxn>
                <a:cxn ang="0">
                  <a:pos x="74" y="3"/>
                </a:cxn>
              </a:cxnLst>
              <a:rect l="0" t="0" r="r" b="b"/>
              <a:pathLst>
                <a:path w="137" h="137">
                  <a:moveTo>
                    <a:pt x="74" y="3"/>
                  </a:moveTo>
                  <a:cubicBezTo>
                    <a:pt x="38" y="0"/>
                    <a:pt x="6" y="27"/>
                    <a:pt x="3" y="63"/>
                  </a:cubicBezTo>
                  <a:cubicBezTo>
                    <a:pt x="0" y="99"/>
                    <a:pt x="27" y="131"/>
                    <a:pt x="63" y="134"/>
                  </a:cubicBezTo>
                  <a:cubicBezTo>
                    <a:pt x="99" y="137"/>
                    <a:pt x="131" y="110"/>
                    <a:pt x="134" y="74"/>
                  </a:cubicBezTo>
                  <a:cubicBezTo>
                    <a:pt x="137" y="38"/>
                    <a:pt x="110" y="6"/>
                    <a:pt x="74" y="3"/>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06" name="Freeform 88"/>
            <p:cNvSpPr/>
            <p:nvPr userDrawn="1"/>
          </p:nvSpPr>
          <p:spPr bwMode="auto">
            <a:xfrm>
              <a:off x="5584" y="3456"/>
              <a:ext cx="172" cy="173"/>
            </a:xfrm>
            <a:custGeom>
              <a:avLst/>
              <a:gdLst/>
              <a:ahLst/>
              <a:cxnLst>
                <a:cxn ang="0">
                  <a:pos x="85" y="3"/>
                </a:cxn>
                <a:cxn ang="0">
                  <a:pos x="4" y="72"/>
                </a:cxn>
                <a:cxn ang="0">
                  <a:pos x="72" y="153"/>
                </a:cxn>
                <a:cxn ang="0">
                  <a:pos x="154" y="85"/>
                </a:cxn>
                <a:cxn ang="0">
                  <a:pos x="85" y="3"/>
                </a:cxn>
              </a:cxnLst>
              <a:rect l="0" t="0" r="r" b="b"/>
              <a:pathLst>
                <a:path w="157" h="157">
                  <a:moveTo>
                    <a:pt x="85" y="3"/>
                  </a:moveTo>
                  <a:cubicBezTo>
                    <a:pt x="44" y="0"/>
                    <a:pt x="8" y="30"/>
                    <a:pt x="4" y="72"/>
                  </a:cubicBezTo>
                  <a:cubicBezTo>
                    <a:pt x="0" y="113"/>
                    <a:pt x="31" y="149"/>
                    <a:pt x="72" y="153"/>
                  </a:cubicBezTo>
                  <a:cubicBezTo>
                    <a:pt x="114" y="157"/>
                    <a:pt x="150" y="126"/>
                    <a:pt x="154" y="85"/>
                  </a:cubicBezTo>
                  <a:cubicBezTo>
                    <a:pt x="157" y="43"/>
                    <a:pt x="127" y="7"/>
                    <a:pt x="85" y="3"/>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07" name="Freeform 89"/>
            <p:cNvSpPr/>
            <p:nvPr userDrawn="1"/>
          </p:nvSpPr>
          <p:spPr bwMode="auto">
            <a:xfrm>
              <a:off x="5348" y="3223"/>
              <a:ext cx="193" cy="194"/>
            </a:xfrm>
            <a:custGeom>
              <a:avLst/>
              <a:gdLst/>
              <a:ahLst/>
              <a:cxnLst>
                <a:cxn ang="0">
                  <a:pos x="95" y="4"/>
                </a:cxn>
                <a:cxn ang="0">
                  <a:pos x="4" y="81"/>
                </a:cxn>
                <a:cxn ang="0">
                  <a:pos x="81" y="173"/>
                </a:cxn>
                <a:cxn ang="0">
                  <a:pos x="172" y="96"/>
                </a:cxn>
                <a:cxn ang="0">
                  <a:pos x="95" y="4"/>
                </a:cxn>
              </a:cxnLst>
              <a:rect l="0" t="0" r="r" b="b"/>
              <a:pathLst>
                <a:path w="176" h="177">
                  <a:moveTo>
                    <a:pt x="95" y="4"/>
                  </a:moveTo>
                  <a:cubicBezTo>
                    <a:pt x="49" y="0"/>
                    <a:pt x="8" y="34"/>
                    <a:pt x="4" y="81"/>
                  </a:cubicBezTo>
                  <a:cubicBezTo>
                    <a:pt x="0" y="127"/>
                    <a:pt x="34" y="168"/>
                    <a:pt x="81" y="173"/>
                  </a:cubicBezTo>
                  <a:cubicBezTo>
                    <a:pt x="127" y="177"/>
                    <a:pt x="168" y="142"/>
                    <a:pt x="172" y="96"/>
                  </a:cubicBezTo>
                  <a:cubicBezTo>
                    <a:pt x="176" y="49"/>
                    <a:pt x="142" y="8"/>
                    <a:pt x="95" y="4"/>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08" name="Freeform 90"/>
            <p:cNvSpPr/>
            <p:nvPr userDrawn="1"/>
          </p:nvSpPr>
          <p:spPr bwMode="auto">
            <a:xfrm>
              <a:off x="5149" y="2971"/>
              <a:ext cx="194" cy="194"/>
            </a:xfrm>
            <a:custGeom>
              <a:avLst/>
              <a:gdLst/>
              <a:ahLst/>
              <a:cxnLst>
                <a:cxn ang="0">
                  <a:pos x="96" y="4"/>
                </a:cxn>
                <a:cxn ang="0">
                  <a:pos x="4" y="81"/>
                </a:cxn>
                <a:cxn ang="0">
                  <a:pos x="81" y="173"/>
                </a:cxn>
                <a:cxn ang="0">
                  <a:pos x="173" y="96"/>
                </a:cxn>
                <a:cxn ang="0">
                  <a:pos x="96" y="4"/>
                </a:cxn>
              </a:cxnLst>
              <a:rect l="0" t="0" r="r" b="b"/>
              <a:pathLst>
                <a:path w="177" h="177">
                  <a:moveTo>
                    <a:pt x="96" y="4"/>
                  </a:moveTo>
                  <a:cubicBezTo>
                    <a:pt x="49" y="0"/>
                    <a:pt x="8" y="35"/>
                    <a:pt x="4" y="81"/>
                  </a:cubicBezTo>
                  <a:cubicBezTo>
                    <a:pt x="0" y="128"/>
                    <a:pt x="35" y="169"/>
                    <a:pt x="81" y="173"/>
                  </a:cubicBezTo>
                  <a:cubicBezTo>
                    <a:pt x="128" y="177"/>
                    <a:pt x="169" y="142"/>
                    <a:pt x="173" y="96"/>
                  </a:cubicBezTo>
                  <a:cubicBezTo>
                    <a:pt x="177" y="49"/>
                    <a:pt x="142" y="8"/>
                    <a:pt x="96" y="4"/>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09" name="Freeform 91"/>
            <p:cNvSpPr/>
            <p:nvPr userDrawn="1"/>
          </p:nvSpPr>
          <p:spPr bwMode="auto">
            <a:xfrm>
              <a:off x="5010" y="2675"/>
              <a:ext cx="194" cy="193"/>
            </a:xfrm>
            <a:custGeom>
              <a:avLst/>
              <a:gdLst/>
              <a:ahLst/>
              <a:cxnLst>
                <a:cxn ang="0">
                  <a:pos x="173" y="95"/>
                </a:cxn>
                <a:cxn ang="0">
                  <a:pos x="96" y="4"/>
                </a:cxn>
                <a:cxn ang="0">
                  <a:pos x="4" y="81"/>
                </a:cxn>
                <a:cxn ang="0">
                  <a:pos x="81" y="172"/>
                </a:cxn>
                <a:cxn ang="0">
                  <a:pos x="173" y="95"/>
                </a:cxn>
              </a:cxnLst>
              <a:rect l="0" t="0" r="r" b="b"/>
              <a:pathLst>
                <a:path w="177" h="176">
                  <a:moveTo>
                    <a:pt x="173" y="95"/>
                  </a:moveTo>
                  <a:cubicBezTo>
                    <a:pt x="177" y="49"/>
                    <a:pt x="142" y="8"/>
                    <a:pt x="96" y="4"/>
                  </a:cubicBezTo>
                  <a:cubicBezTo>
                    <a:pt x="49" y="0"/>
                    <a:pt x="8" y="34"/>
                    <a:pt x="4" y="81"/>
                  </a:cubicBezTo>
                  <a:cubicBezTo>
                    <a:pt x="0" y="127"/>
                    <a:pt x="34" y="168"/>
                    <a:pt x="81" y="172"/>
                  </a:cubicBezTo>
                  <a:cubicBezTo>
                    <a:pt x="127" y="176"/>
                    <a:pt x="168" y="142"/>
                    <a:pt x="173" y="95"/>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10" name="Freeform 92"/>
            <p:cNvSpPr/>
            <p:nvPr userDrawn="1"/>
          </p:nvSpPr>
          <p:spPr bwMode="auto">
            <a:xfrm>
              <a:off x="4930" y="2374"/>
              <a:ext cx="194" cy="194"/>
            </a:xfrm>
            <a:custGeom>
              <a:avLst/>
              <a:gdLst/>
              <a:ahLst/>
              <a:cxnLst>
                <a:cxn ang="0">
                  <a:pos x="173" y="96"/>
                </a:cxn>
                <a:cxn ang="0">
                  <a:pos x="96" y="5"/>
                </a:cxn>
                <a:cxn ang="0">
                  <a:pos x="4" y="81"/>
                </a:cxn>
                <a:cxn ang="0">
                  <a:pos x="81" y="173"/>
                </a:cxn>
                <a:cxn ang="0">
                  <a:pos x="173" y="96"/>
                </a:cxn>
              </a:cxnLst>
              <a:rect l="0" t="0" r="r" b="b"/>
              <a:pathLst>
                <a:path w="177" h="177">
                  <a:moveTo>
                    <a:pt x="173" y="96"/>
                  </a:moveTo>
                  <a:cubicBezTo>
                    <a:pt x="177" y="50"/>
                    <a:pt x="142" y="9"/>
                    <a:pt x="96" y="5"/>
                  </a:cubicBezTo>
                  <a:cubicBezTo>
                    <a:pt x="49" y="0"/>
                    <a:pt x="8" y="35"/>
                    <a:pt x="4" y="81"/>
                  </a:cubicBezTo>
                  <a:cubicBezTo>
                    <a:pt x="0" y="128"/>
                    <a:pt x="35" y="169"/>
                    <a:pt x="81" y="173"/>
                  </a:cubicBezTo>
                  <a:cubicBezTo>
                    <a:pt x="128" y="177"/>
                    <a:pt x="169" y="143"/>
                    <a:pt x="173" y="96"/>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11" name="Freeform 93"/>
            <p:cNvSpPr/>
            <p:nvPr userDrawn="1"/>
          </p:nvSpPr>
          <p:spPr bwMode="auto">
            <a:xfrm>
              <a:off x="4907" y="2058"/>
              <a:ext cx="193" cy="193"/>
            </a:xfrm>
            <a:custGeom>
              <a:avLst/>
              <a:gdLst/>
              <a:ahLst/>
              <a:cxnLst>
                <a:cxn ang="0">
                  <a:pos x="81" y="172"/>
                </a:cxn>
                <a:cxn ang="0">
                  <a:pos x="172" y="95"/>
                </a:cxn>
                <a:cxn ang="0">
                  <a:pos x="95" y="4"/>
                </a:cxn>
                <a:cxn ang="0">
                  <a:pos x="4" y="80"/>
                </a:cxn>
                <a:cxn ang="0">
                  <a:pos x="81" y="172"/>
                </a:cxn>
              </a:cxnLst>
              <a:rect l="0" t="0" r="r" b="b"/>
              <a:pathLst>
                <a:path w="176" h="176">
                  <a:moveTo>
                    <a:pt x="81" y="172"/>
                  </a:moveTo>
                  <a:cubicBezTo>
                    <a:pt x="127" y="176"/>
                    <a:pt x="168" y="142"/>
                    <a:pt x="172" y="95"/>
                  </a:cubicBezTo>
                  <a:cubicBezTo>
                    <a:pt x="176" y="49"/>
                    <a:pt x="142" y="8"/>
                    <a:pt x="95" y="4"/>
                  </a:cubicBezTo>
                  <a:cubicBezTo>
                    <a:pt x="49" y="0"/>
                    <a:pt x="8" y="34"/>
                    <a:pt x="4" y="80"/>
                  </a:cubicBezTo>
                  <a:cubicBezTo>
                    <a:pt x="0" y="127"/>
                    <a:pt x="34" y="168"/>
                    <a:pt x="81" y="172"/>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12" name="Oval 94"/>
            <p:cNvSpPr>
              <a:spLocks noChangeArrowheads="1"/>
            </p:cNvSpPr>
            <p:nvPr userDrawn="1"/>
          </p:nvSpPr>
          <p:spPr bwMode="auto">
            <a:xfrm>
              <a:off x="4969" y="1751"/>
              <a:ext cx="185" cy="185"/>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113" name="Oval 95"/>
            <p:cNvSpPr>
              <a:spLocks noChangeArrowheads="1"/>
            </p:cNvSpPr>
            <p:nvPr userDrawn="1"/>
          </p:nvSpPr>
          <p:spPr bwMode="auto">
            <a:xfrm>
              <a:off x="5136" y="1505"/>
              <a:ext cx="165" cy="165"/>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114" name="Oval 96"/>
            <p:cNvSpPr>
              <a:spLocks noChangeArrowheads="1"/>
            </p:cNvSpPr>
            <p:nvPr userDrawn="1"/>
          </p:nvSpPr>
          <p:spPr bwMode="auto">
            <a:xfrm>
              <a:off x="5381" y="1329"/>
              <a:ext cx="145" cy="144"/>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115" name="Oval 97"/>
            <p:cNvSpPr>
              <a:spLocks noChangeArrowheads="1"/>
            </p:cNvSpPr>
            <p:nvPr userDrawn="1"/>
          </p:nvSpPr>
          <p:spPr bwMode="auto">
            <a:xfrm>
              <a:off x="5682" y="1244"/>
              <a:ext cx="124" cy="123"/>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116" name="Oval 98"/>
            <p:cNvSpPr>
              <a:spLocks noChangeArrowheads="1"/>
            </p:cNvSpPr>
            <p:nvPr userDrawn="1"/>
          </p:nvSpPr>
          <p:spPr bwMode="auto">
            <a:xfrm>
              <a:off x="5994" y="1265"/>
              <a:ext cx="124" cy="124"/>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117" name="Oval 99"/>
            <p:cNvSpPr>
              <a:spLocks noChangeArrowheads="1"/>
            </p:cNvSpPr>
            <p:nvPr userDrawn="1"/>
          </p:nvSpPr>
          <p:spPr bwMode="auto">
            <a:xfrm>
              <a:off x="6236" y="1416"/>
              <a:ext cx="117" cy="118"/>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118" name="Oval 100"/>
            <p:cNvSpPr>
              <a:spLocks noChangeArrowheads="1"/>
            </p:cNvSpPr>
            <p:nvPr userDrawn="1"/>
          </p:nvSpPr>
          <p:spPr bwMode="auto">
            <a:xfrm>
              <a:off x="6385" y="1562"/>
              <a:ext cx="141" cy="142"/>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119" name="Oval 101"/>
            <p:cNvSpPr>
              <a:spLocks noChangeArrowheads="1"/>
            </p:cNvSpPr>
            <p:nvPr userDrawn="1"/>
          </p:nvSpPr>
          <p:spPr bwMode="auto">
            <a:xfrm>
              <a:off x="6153" y="3183"/>
              <a:ext cx="62" cy="63"/>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120" name="Oval 102"/>
            <p:cNvSpPr>
              <a:spLocks noChangeArrowheads="1"/>
            </p:cNvSpPr>
            <p:nvPr userDrawn="1"/>
          </p:nvSpPr>
          <p:spPr bwMode="auto">
            <a:xfrm>
              <a:off x="5922" y="3033"/>
              <a:ext cx="83" cy="83"/>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121" name="Oval 103"/>
            <p:cNvSpPr>
              <a:spLocks noChangeArrowheads="1"/>
            </p:cNvSpPr>
            <p:nvPr userDrawn="1"/>
          </p:nvSpPr>
          <p:spPr bwMode="auto">
            <a:xfrm>
              <a:off x="5728" y="2839"/>
              <a:ext cx="103" cy="103"/>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122" name="Oval 104"/>
            <p:cNvSpPr>
              <a:spLocks noChangeArrowheads="1"/>
            </p:cNvSpPr>
            <p:nvPr userDrawn="1"/>
          </p:nvSpPr>
          <p:spPr bwMode="auto">
            <a:xfrm>
              <a:off x="5578" y="2608"/>
              <a:ext cx="123" cy="124"/>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123" name="Oval 105"/>
            <p:cNvSpPr>
              <a:spLocks noChangeArrowheads="1"/>
            </p:cNvSpPr>
            <p:nvPr userDrawn="1"/>
          </p:nvSpPr>
          <p:spPr bwMode="auto">
            <a:xfrm>
              <a:off x="5478" y="2348"/>
              <a:ext cx="144" cy="145"/>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124" name="Oval 106"/>
            <p:cNvSpPr>
              <a:spLocks noChangeArrowheads="1"/>
            </p:cNvSpPr>
            <p:nvPr userDrawn="1"/>
          </p:nvSpPr>
          <p:spPr bwMode="auto">
            <a:xfrm>
              <a:off x="5437" y="2066"/>
              <a:ext cx="164" cy="165"/>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125" name="Oval 107"/>
            <p:cNvSpPr>
              <a:spLocks noChangeArrowheads="1"/>
            </p:cNvSpPr>
            <p:nvPr userDrawn="1"/>
          </p:nvSpPr>
          <p:spPr bwMode="auto">
            <a:xfrm>
              <a:off x="5563" y="1822"/>
              <a:ext cx="164" cy="164"/>
            </a:xfrm>
            <a:prstGeom prst="ellipse">
              <a:avLst/>
            </a:prstGeom>
            <a:grpFill/>
            <a:ln w="9525">
              <a:noFill/>
              <a:round/>
            </a:ln>
          </p:spPr>
          <p:txBody>
            <a:bodyPr vert="horz" wrap="square" lIns="68580" tIns="34290" rIns="68580" bIns="34290" numCol="1" anchor="t" anchorCtr="0" compatLnSpc="1"/>
            <a:lstStyle/>
            <a:p>
              <a:endParaRPr lang="en-US" sz="1350"/>
            </a:p>
          </p:txBody>
        </p:sp>
        <p:sp>
          <p:nvSpPr>
            <p:cNvPr id="126" name="Oval 108"/>
            <p:cNvSpPr>
              <a:spLocks noChangeArrowheads="1"/>
            </p:cNvSpPr>
            <p:nvPr userDrawn="1"/>
          </p:nvSpPr>
          <p:spPr bwMode="auto">
            <a:xfrm>
              <a:off x="5813" y="1795"/>
              <a:ext cx="164" cy="165"/>
            </a:xfrm>
            <a:prstGeom prst="ellipse">
              <a:avLst/>
            </a:prstGeom>
            <a:grpFill/>
            <a:ln w="9525">
              <a:noFill/>
              <a:round/>
            </a:ln>
          </p:spPr>
          <p:txBody>
            <a:bodyPr vert="horz" wrap="square" lIns="68580" tIns="34290" rIns="68580" bIns="34290" numCol="1" anchor="t" anchorCtr="0" compatLnSpc="1"/>
            <a:lstStyle/>
            <a:p>
              <a:endParaRPr lang="en-US" sz="1350"/>
            </a:p>
          </p:txBody>
        </p:sp>
      </p:grpSp>
      <p:grpSp>
        <p:nvGrpSpPr>
          <p:cNvPr id="59" name="Group 58"/>
          <p:cNvGrpSpPr>
            <a:grpSpLocks noChangeAspect="1"/>
          </p:cNvGrpSpPr>
          <p:nvPr userDrawn="1"/>
        </p:nvGrpSpPr>
        <p:grpSpPr>
          <a:xfrm rot="16200000">
            <a:off x="7608755" y="2414140"/>
            <a:ext cx="2302194" cy="1024395"/>
            <a:chOff x="547688" y="952500"/>
            <a:chExt cx="12190413" cy="4067175"/>
          </a:xfrm>
        </p:grpSpPr>
        <p:sp>
          <p:nvSpPr>
            <p:cNvPr id="60" name="Rectangle 59"/>
            <p:cNvSpPr>
              <a:spLocks noChangeArrowheads="1"/>
            </p:cNvSpPr>
            <p:nvPr userDrawn="1"/>
          </p:nvSpPr>
          <p:spPr bwMode="auto">
            <a:xfrm>
              <a:off x="547688" y="952500"/>
              <a:ext cx="12190413" cy="4067175"/>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en-US" sz="1350"/>
            </a:p>
          </p:txBody>
        </p:sp>
        <p:sp>
          <p:nvSpPr>
            <p:cNvPr id="61" name="Freeform 60"/>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62" name="Freeform 61"/>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63" name="Freeform 62"/>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64" name="Freeform 63"/>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65"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66"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grpSp>
      <p:sp>
        <p:nvSpPr>
          <p:cNvPr id="2" name="Footer Placeholder 1"/>
          <p:cNvSpPr>
            <a:spLocks noGrp="1"/>
          </p:cNvSpPr>
          <p:nvPr>
            <p:ph type="ftr" sz="quarter" idx="10"/>
          </p:nvPr>
        </p:nvSpPr>
        <p:spPr>
          <a:xfrm>
            <a:off x="411587" y="6473952"/>
            <a:ext cx="3086904" cy="153888"/>
          </a:xfrm>
        </p:spPr>
        <p:txBody>
          <a:bodyPr/>
          <a:lstStyle>
            <a:lvl1pPr>
              <a:defRPr>
                <a:solidFill>
                  <a:schemeClr val="bg1"/>
                </a:solidFill>
              </a:defRPr>
            </a:lvl1pPr>
          </a:lstStyle>
          <a:p>
            <a:endParaRPr lang="en-US" dirty="0"/>
          </a:p>
        </p:txBody>
      </p:sp>
      <p:sp>
        <p:nvSpPr>
          <p:cNvPr id="56" name="Title 16"/>
          <p:cNvSpPr>
            <a:spLocks noGrp="1"/>
          </p:cNvSpPr>
          <p:nvPr userDrawn="1">
            <p:ph type="title" hasCustomPrompt="1"/>
          </p:nvPr>
        </p:nvSpPr>
        <p:spPr bwMode="gray">
          <a:xfrm>
            <a:off x="411587" y="1437136"/>
            <a:ext cx="7472123" cy="3026868"/>
          </a:xfrm>
          <a:prstGeom prst="rect">
            <a:avLst/>
          </a:prstGeom>
        </p:spPr>
        <p:txBody>
          <a:bodyPr lIns="0" tIns="60949" rIns="121899" bIns="60949" anchor="b" anchorCtr="0"/>
          <a:lstStyle>
            <a:lvl1pPr marL="0" algn="l" defTabSz="1219200" rtl="0" eaLnBrk="1" latinLnBrk="0" hangingPunct="1">
              <a:lnSpc>
                <a:spcPts val="7000"/>
              </a:lnSpc>
              <a:spcBef>
                <a:spcPct val="0"/>
              </a:spcBef>
              <a:buNone/>
              <a:defRPr lang="en-US" sz="6000" b="1" kern="1200" cap="none" spc="-150" baseline="0" dirty="0">
                <a:solidFill>
                  <a:schemeClr val="bg1"/>
                </a:solidFill>
                <a:latin typeface="Arial" panose="020B0604020202020204" pitchFamily="34" charset="0"/>
                <a:ea typeface="+mn-ea"/>
                <a:cs typeface="Arial" panose="020B0604020202020204" pitchFamily="34" charset="0"/>
              </a:defRPr>
            </a:lvl1pPr>
          </a:lstStyle>
          <a:p>
            <a:r>
              <a:rPr lang="en-US" dirty="0"/>
              <a:t>Presentation</a:t>
            </a:r>
            <a:br>
              <a:rPr lang="en-US" dirty="0"/>
            </a:br>
            <a:r>
              <a:rPr lang="en-US" dirty="0"/>
              <a:t>Title Here</a:t>
            </a:r>
            <a:br>
              <a:rPr lang="en-US" dirty="0"/>
            </a:br>
            <a:r>
              <a:rPr lang="en-US" dirty="0"/>
              <a:t>Three Lines</a:t>
            </a:r>
            <a:endParaRPr lang="en-US" dirty="0"/>
          </a:p>
        </p:txBody>
      </p:sp>
      <p:sp>
        <p:nvSpPr>
          <p:cNvPr id="55" name="Subtitle 2"/>
          <p:cNvSpPr>
            <a:spLocks noGrp="1"/>
          </p:cNvSpPr>
          <p:nvPr userDrawn="1">
            <p:ph type="subTitle" idx="1" hasCustomPrompt="1"/>
          </p:nvPr>
        </p:nvSpPr>
        <p:spPr bwMode="gray">
          <a:xfrm>
            <a:off x="411587" y="5205790"/>
            <a:ext cx="7464291" cy="457200"/>
          </a:xfrm>
          <a:prstGeom prst="rect">
            <a:avLst/>
          </a:prstGeom>
        </p:spPr>
        <p:txBody>
          <a:bodyPr lIns="0" tIns="0" rIns="0" bIns="0" anchor="b" anchorCtr="0"/>
          <a:lstStyle>
            <a:lvl1pPr marL="0" indent="0" algn="l" defTabSz="1219200" rtl="0" eaLnBrk="1" latinLnBrk="0" hangingPunct="1">
              <a:lnSpc>
                <a:spcPct val="90000"/>
              </a:lnSpc>
              <a:spcBef>
                <a:spcPct val="0"/>
              </a:spcBef>
              <a:buNone/>
              <a:defRPr lang="en-US" sz="1950" b="0" kern="1200" cap="none" spc="0" baseline="0" dirty="0">
                <a:solidFill>
                  <a:schemeClr val="accent6"/>
                </a:solidFill>
                <a:latin typeface="Arial" panose="020B0604020202020204" pitchFamily="34" charset="0"/>
                <a:ea typeface="+mn-ea"/>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0965" indent="0" algn="ctr">
              <a:buNone/>
              <a:defRPr>
                <a:solidFill>
                  <a:schemeClr val="tx1">
                    <a:tint val="75000"/>
                  </a:schemeClr>
                </a:solidFill>
              </a:defRPr>
            </a:lvl4pPr>
            <a:lvl5pPr marL="1828165" indent="0" algn="ctr">
              <a:buNone/>
              <a:defRPr>
                <a:solidFill>
                  <a:schemeClr val="tx1">
                    <a:tint val="75000"/>
                  </a:schemeClr>
                </a:solidFill>
              </a:defRPr>
            </a:lvl5pPr>
            <a:lvl6pPr marL="2285365" indent="0" algn="ctr">
              <a:buNone/>
              <a:defRPr>
                <a:solidFill>
                  <a:schemeClr val="tx1">
                    <a:tint val="75000"/>
                  </a:schemeClr>
                </a:solidFill>
              </a:defRPr>
            </a:lvl6pPr>
            <a:lvl7pPr marL="2742565" indent="0" algn="ctr">
              <a:buNone/>
              <a:defRPr>
                <a:solidFill>
                  <a:schemeClr val="tx1">
                    <a:tint val="75000"/>
                  </a:schemeClr>
                </a:solidFill>
              </a:defRPr>
            </a:lvl7pPr>
            <a:lvl8pPr marL="3199765" indent="0" algn="ctr">
              <a:buNone/>
              <a:defRPr>
                <a:solidFill>
                  <a:schemeClr val="tx1">
                    <a:tint val="75000"/>
                  </a:schemeClr>
                </a:solidFill>
              </a:defRPr>
            </a:lvl8pPr>
            <a:lvl9pPr marL="3656965" indent="0" algn="ctr">
              <a:buNone/>
              <a:defRPr>
                <a:solidFill>
                  <a:schemeClr val="tx1">
                    <a:tint val="75000"/>
                  </a:schemeClr>
                </a:solidFill>
              </a:defRPr>
            </a:lvl9pPr>
          </a:lstStyle>
          <a:p>
            <a:r>
              <a:rPr lang="en-US" dirty="0"/>
              <a:t>Speaker Name | Date</a:t>
            </a:r>
            <a:endParaRPr lang="en-US" dirty="0"/>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showMasterSp="0" userDrawn="1">
  <p:cSld name="Title Slide_DCG-Colored-Triangles">
    <p:bg>
      <p:bgPr>
        <a:solidFill>
          <a:schemeClr val="accent2"/>
        </a:solidFill>
        <a:effectLst/>
      </p:bgPr>
    </p:bg>
    <p:spTree>
      <p:nvGrpSpPr>
        <p:cNvPr id="1" name=""/>
        <p:cNvGrpSpPr/>
        <p:nvPr/>
      </p:nvGrpSpPr>
      <p:grpSpPr>
        <a:xfrm>
          <a:off x="0" y="0"/>
          <a:ext cx="0" cy="0"/>
          <a:chOff x="0" y="0"/>
          <a:chExt cx="0" cy="0"/>
        </a:xfrm>
      </p:grpSpPr>
      <p:grpSp>
        <p:nvGrpSpPr>
          <p:cNvPr id="127" name="Group 6"/>
          <p:cNvGrpSpPr>
            <a:grpSpLocks noChangeAspect="1"/>
          </p:cNvGrpSpPr>
          <p:nvPr userDrawn="1"/>
        </p:nvGrpSpPr>
        <p:grpSpPr bwMode="auto">
          <a:xfrm>
            <a:off x="5242498" y="0"/>
            <a:ext cx="3908649" cy="6877050"/>
            <a:chOff x="4402" y="0"/>
            <a:chExt cx="3282" cy="4332"/>
          </a:xfrm>
          <a:solidFill>
            <a:srgbClr val="000000">
              <a:alpha val="5000"/>
            </a:srgbClr>
          </a:solidFill>
        </p:grpSpPr>
        <p:sp>
          <p:nvSpPr>
            <p:cNvPr id="128" name="Freeform 7"/>
            <p:cNvSpPr/>
            <p:nvPr userDrawn="1"/>
          </p:nvSpPr>
          <p:spPr bwMode="auto">
            <a:xfrm>
              <a:off x="4402" y="0"/>
              <a:ext cx="1387" cy="1202"/>
            </a:xfrm>
            <a:custGeom>
              <a:avLst/>
              <a:gdLst/>
              <a:ahLst/>
              <a:cxnLst>
                <a:cxn ang="0">
                  <a:pos x="506" y="932"/>
                </a:cxn>
                <a:cxn ang="0">
                  <a:pos x="647" y="932"/>
                </a:cxn>
                <a:cxn ang="0">
                  <a:pos x="1114" y="123"/>
                </a:cxn>
                <a:cxn ang="0">
                  <a:pos x="1043" y="0"/>
                </a:cxn>
                <a:cxn ang="0">
                  <a:pos x="110" y="0"/>
                </a:cxn>
                <a:cxn ang="0">
                  <a:pos x="39" y="123"/>
                </a:cxn>
                <a:cxn ang="0">
                  <a:pos x="506" y="932"/>
                </a:cxn>
              </a:cxnLst>
              <a:rect l="0" t="0" r="r" b="b"/>
              <a:pathLst>
                <a:path w="1153" h="999">
                  <a:moveTo>
                    <a:pt x="506" y="932"/>
                  </a:moveTo>
                  <a:cubicBezTo>
                    <a:pt x="545" y="999"/>
                    <a:pt x="608" y="999"/>
                    <a:pt x="647" y="932"/>
                  </a:cubicBezTo>
                  <a:cubicBezTo>
                    <a:pt x="1114" y="123"/>
                    <a:pt x="1114" y="123"/>
                    <a:pt x="1114" y="123"/>
                  </a:cubicBezTo>
                  <a:cubicBezTo>
                    <a:pt x="1153" y="56"/>
                    <a:pt x="1121" y="0"/>
                    <a:pt x="1043" y="0"/>
                  </a:cubicBezTo>
                  <a:cubicBezTo>
                    <a:pt x="110" y="0"/>
                    <a:pt x="110" y="0"/>
                    <a:pt x="110" y="0"/>
                  </a:cubicBezTo>
                  <a:cubicBezTo>
                    <a:pt x="32" y="0"/>
                    <a:pt x="0" y="56"/>
                    <a:pt x="39" y="123"/>
                  </a:cubicBezTo>
                  <a:lnTo>
                    <a:pt x="506" y="932"/>
                  </a:lnTo>
                  <a:close/>
                </a:path>
              </a:pathLst>
            </a:custGeom>
            <a:grpFill/>
            <a:ln w="9525">
              <a:noFill/>
              <a:round/>
            </a:ln>
          </p:spPr>
          <p:txBody>
            <a:bodyPr vert="horz" wrap="square" lIns="68580" tIns="34290" rIns="68580" bIns="34290" numCol="1" anchor="t" anchorCtr="0" compatLnSpc="1"/>
            <a:lstStyle/>
            <a:p>
              <a:endParaRPr lang="en-US" sz="1350"/>
            </a:p>
          </p:txBody>
        </p:sp>
        <p:sp>
          <p:nvSpPr>
            <p:cNvPr id="129" name="Freeform 8"/>
            <p:cNvSpPr/>
            <p:nvPr userDrawn="1"/>
          </p:nvSpPr>
          <p:spPr bwMode="auto">
            <a:xfrm>
              <a:off x="5264" y="142"/>
              <a:ext cx="1388" cy="1202"/>
            </a:xfrm>
            <a:custGeom>
              <a:avLst/>
              <a:gdLst/>
              <a:ahLst/>
              <a:cxnLst>
                <a:cxn ang="0">
                  <a:pos x="110" y="999"/>
                </a:cxn>
                <a:cxn ang="0">
                  <a:pos x="1043" y="999"/>
                </a:cxn>
                <a:cxn ang="0">
                  <a:pos x="1114" y="876"/>
                </a:cxn>
                <a:cxn ang="0">
                  <a:pos x="647" y="68"/>
                </a:cxn>
                <a:cxn ang="0">
                  <a:pos x="506" y="68"/>
                </a:cxn>
                <a:cxn ang="0">
                  <a:pos x="39" y="876"/>
                </a:cxn>
                <a:cxn ang="0">
                  <a:pos x="110" y="999"/>
                </a:cxn>
              </a:cxnLst>
              <a:rect l="0" t="0" r="r" b="b"/>
              <a:pathLst>
                <a:path w="1153" h="999">
                  <a:moveTo>
                    <a:pt x="110" y="999"/>
                  </a:moveTo>
                  <a:cubicBezTo>
                    <a:pt x="1043" y="999"/>
                    <a:pt x="1043" y="999"/>
                    <a:pt x="1043" y="999"/>
                  </a:cubicBezTo>
                  <a:cubicBezTo>
                    <a:pt x="1121" y="999"/>
                    <a:pt x="1153" y="944"/>
                    <a:pt x="1114" y="876"/>
                  </a:cubicBezTo>
                  <a:cubicBezTo>
                    <a:pt x="647" y="68"/>
                    <a:pt x="647" y="68"/>
                    <a:pt x="647" y="68"/>
                  </a:cubicBezTo>
                  <a:cubicBezTo>
                    <a:pt x="608" y="0"/>
                    <a:pt x="545" y="0"/>
                    <a:pt x="506" y="68"/>
                  </a:cubicBezTo>
                  <a:cubicBezTo>
                    <a:pt x="39" y="876"/>
                    <a:pt x="39" y="876"/>
                    <a:pt x="39" y="876"/>
                  </a:cubicBezTo>
                  <a:cubicBezTo>
                    <a:pt x="0" y="944"/>
                    <a:pt x="32" y="999"/>
                    <a:pt x="110" y="999"/>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30" name="Freeform 9"/>
            <p:cNvSpPr/>
            <p:nvPr userDrawn="1"/>
          </p:nvSpPr>
          <p:spPr bwMode="auto">
            <a:xfrm>
              <a:off x="6127" y="0"/>
              <a:ext cx="1388" cy="1202"/>
            </a:xfrm>
            <a:custGeom>
              <a:avLst/>
              <a:gdLst/>
              <a:ahLst/>
              <a:cxnLst>
                <a:cxn ang="0">
                  <a:pos x="505" y="932"/>
                </a:cxn>
                <a:cxn ang="0">
                  <a:pos x="647" y="932"/>
                </a:cxn>
                <a:cxn ang="0">
                  <a:pos x="1114" y="123"/>
                </a:cxn>
                <a:cxn ang="0">
                  <a:pos x="1043" y="0"/>
                </a:cxn>
                <a:cxn ang="0">
                  <a:pos x="109" y="0"/>
                </a:cxn>
                <a:cxn ang="0">
                  <a:pos x="39" y="123"/>
                </a:cxn>
                <a:cxn ang="0">
                  <a:pos x="505" y="932"/>
                </a:cxn>
              </a:cxnLst>
              <a:rect l="0" t="0" r="r" b="b"/>
              <a:pathLst>
                <a:path w="1153" h="999">
                  <a:moveTo>
                    <a:pt x="505" y="932"/>
                  </a:moveTo>
                  <a:cubicBezTo>
                    <a:pt x="544" y="999"/>
                    <a:pt x="608" y="999"/>
                    <a:pt x="647" y="932"/>
                  </a:cubicBezTo>
                  <a:cubicBezTo>
                    <a:pt x="1114" y="123"/>
                    <a:pt x="1114" y="123"/>
                    <a:pt x="1114" y="123"/>
                  </a:cubicBezTo>
                  <a:cubicBezTo>
                    <a:pt x="1153" y="56"/>
                    <a:pt x="1121" y="0"/>
                    <a:pt x="1043" y="0"/>
                  </a:cubicBezTo>
                  <a:cubicBezTo>
                    <a:pt x="109" y="0"/>
                    <a:pt x="109" y="0"/>
                    <a:pt x="109" y="0"/>
                  </a:cubicBezTo>
                  <a:cubicBezTo>
                    <a:pt x="31" y="0"/>
                    <a:pt x="0" y="56"/>
                    <a:pt x="39" y="123"/>
                  </a:cubicBezTo>
                  <a:lnTo>
                    <a:pt x="505" y="932"/>
                  </a:lnTo>
                  <a:close/>
                </a:path>
              </a:pathLst>
            </a:custGeom>
            <a:grpFill/>
            <a:ln w="9525">
              <a:noFill/>
              <a:round/>
            </a:ln>
          </p:spPr>
          <p:txBody>
            <a:bodyPr vert="horz" wrap="square" lIns="68580" tIns="34290" rIns="68580" bIns="34290" numCol="1" anchor="t" anchorCtr="0" compatLnSpc="1"/>
            <a:lstStyle/>
            <a:p>
              <a:endParaRPr lang="en-US" sz="1350"/>
            </a:p>
          </p:txBody>
        </p:sp>
        <p:sp>
          <p:nvSpPr>
            <p:cNvPr id="131" name="Freeform 10"/>
            <p:cNvSpPr/>
            <p:nvPr userDrawn="1"/>
          </p:nvSpPr>
          <p:spPr bwMode="auto">
            <a:xfrm>
              <a:off x="6989" y="163"/>
              <a:ext cx="695" cy="1181"/>
            </a:xfrm>
            <a:custGeom>
              <a:avLst/>
              <a:gdLst/>
              <a:ahLst/>
              <a:cxnLst>
                <a:cxn ang="0">
                  <a:pos x="506" y="51"/>
                </a:cxn>
                <a:cxn ang="0">
                  <a:pos x="39" y="859"/>
                </a:cxn>
                <a:cxn ang="0">
                  <a:pos x="110" y="982"/>
                </a:cxn>
                <a:cxn ang="0">
                  <a:pos x="578" y="982"/>
                </a:cxn>
                <a:cxn ang="0">
                  <a:pos x="578" y="0"/>
                </a:cxn>
                <a:cxn ang="0">
                  <a:pos x="506" y="51"/>
                </a:cxn>
              </a:cxnLst>
              <a:rect l="0" t="0" r="r" b="b"/>
              <a:pathLst>
                <a:path w="578" h="982">
                  <a:moveTo>
                    <a:pt x="506" y="51"/>
                  </a:moveTo>
                  <a:cubicBezTo>
                    <a:pt x="39" y="859"/>
                    <a:pt x="39" y="859"/>
                    <a:pt x="39" y="859"/>
                  </a:cubicBezTo>
                  <a:cubicBezTo>
                    <a:pt x="0" y="927"/>
                    <a:pt x="32" y="982"/>
                    <a:pt x="110" y="982"/>
                  </a:cubicBezTo>
                  <a:cubicBezTo>
                    <a:pt x="578" y="982"/>
                    <a:pt x="578" y="982"/>
                    <a:pt x="578" y="982"/>
                  </a:cubicBezTo>
                  <a:cubicBezTo>
                    <a:pt x="578" y="0"/>
                    <a:pt x="578" y="0"/>
                    <a:pt x="578" y="0"/>
                  </a:cubicBezTo>
                  <a:cubicBezTo>
                    <a:pt x="552" y="0"/>
                    <a:pt x="526" y="17"/>
                    <a:pt x="506" y="51"/>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32" name="Freeform 11"/>
            <p:cNvSpPr/>
            <p:nvPr userDrawn="1"/>
          </p:nvSpPr>
          <p:spPr bwMode="auto">
            <a:xfrm>
              <a:off x="4402" y="2989"/>
              <a:ext cx="1387" cy="1202"/>
            </a:xfrm>
            <a:custGeom>
              <a:avLst/>
              <a:gdLst/>
              <a:ahLst/>
              <a:cxnLst>
                <a:cxn ang="0">
                  <a:pos x="1043" y="0"/>
                </a:cxn>
                <a:cxn ang="0">
                  <a:pos x="110" y="0"/>
                </a:cxn>
                <a:cxn ang="0">
                  <a:pos x="39" y="123"/>
                </a:cxn>
                <a:cxn ang="0">
                  <a:pos x="506" y="931"/>
                </a:cxn>
                <a:cxn ang="0">
                  <a:pos x="648" y="931"/>
                </a:cxn>
                <a:cxn ang="0">
                  <a:pos x="1114" y="123"/>
                </a:cxn>
                <a:cxn ang="0">
                  <a:pos x="1043" y="0"/>
                </a:cxn>
              </a:cxnLst>
              <a:rect l="0" t="0" r="r" b="b"/>
              <a:pathLst>
                <a:path w="1153" h="999">
                  <a:moveTo>
                    <a:pt x="1043" y="0"/>
                  </a:moveTo>
                  <a:cubicBezTo>
                    <a:pt x="110" y="0"/>
                    <a:pt x="110" y="0"/>
                    <a:pt x="110" y="0"/>
                  </a:cubicBezTo>
                  <a:cubicBezTo>
                    <a:pt x="32" y="0"/>
                    <a:pt x="0" y="55"/>
                    <a:pt x="39" y="123"/>
                  </a:cubicBezTo>
                  <a:cubicBezTo>
                    <a:pt x="506" y="931"/>
                    <a:pt x="506" y="931"/>
                    <a:pt x="506" y="931"/>
                  </a:cubicBezTo>
                  <a:cubicBezTo>
                    <a:pt x="545" y="999"/>
                    <a:pt x="609" y="999"/>
                    <a:pt x="648" y="931"/>
                  </a:cubicBezTo>
                  <a:cubicBezTo>
                    <a:pt x="1114" y="123"/>
                    <a:pt x="1114" y="123"/>
                    <a:pt x="1114" y="123"/>
                  </a:cubicBezTo>
                  <a:cubicBezTo>
                    <a:pt x="1153" y="55"/>
                    <a:pt x="1121" y="0"/>
                    <a:pt x="1043" y="0"/>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33" name="Freeform 12"/>
            <p:cNvSpPr/>
            <p:nvPr userDrawn="1"/>
          </p:nvSpPr>
          <p:spPr bwMode="auto">
            <a:xfrm>
              <a:off x="5266" y="3131"/>
              <a:ext cx="1385" cy="1201"/>
            </a:xfrm>
            <a:custGeom>
              <a:avLst/>
              <a:gdLst/>
              <a:ahLst/>
              <a:cxnLst>
                <a:cxn ang="0">
                  <a:pos x="1113" y="876"/>
                </a:cxn>
                <a:cxn ang="0">
                  <a:pos x="646" y="67"/>
                </a:cxn>
                <a:cxn ang="0">
                  <a:pos x="505" y="67"/>
                </a:cxn>
                <a:cxn ang="0">
                  <a:pos x="38" y="876"/>
                </a:cxn>
                <a:cxn ang="0">
                  <a:pos x="100" y="998"/>
                </a:cxn>
                <a:cxn ang="0">
                  <a:pos x="1051" y="998"/>
                </a:cxn>
                <a:cxn ang="0">
                  <a:pos x="1113" y="876"/>
                </a:cxn>
              </a:cxnLst>
              <a:rect l="0" t="0" r="r" b="b"/>
              <a:pathLst>
                <a:path w="1151" h="998">
                  <a:moveTo>
                    <a:pt x="1113" y="876"/>
                  </a:moveTo>
                  <a:cubicBezTo>
                    <a:pt x="646" y="67"/>
                    <a:pt x="646" y="67"/>
                    <a:pt x="646" y="67"/>
                  </a:cubicBezTo>
                  <a:cubicBezTo>
                    <a:pt x="607" y="0"/>
                    <a:pt x="544" y="0"/>
                    <a:pt x="505" y="67"/>
                  </a:cubicBezTo>
                  <a:cubicBezTo>
                    <a:pt x="38" y="876"/>
                    <a:pt x="38" y="876"/>
                    <a:pt x="38" y="876"/>
                  </a:cubicBezTo>
                  <a:cubicBezTo>
                    <a:pt x="0" y="941"/>
                    <a:pt x="28" y="994"/>
                    <a:pt x="100" y="998"/>
                  </a:cubicBezTo>
                  <a:cubicBezTo>
                    <a:pt x="1051" y="998"/>
                    <a:pt x="1051" y="998"/>
                    <a:pt x="1051" y="998"/>
                  </a:cubicBezTo>
                  <a:cubicBezTo>
                    <a:pt x="1123" y="994"/>
                    <a:pt x="1151" y="941"/>
                    <a:pt x="1113" y="876"/>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34" name="Freeform 13"/>
            <p:cNvSpPr/>
            <p:nvPr userDrawn="1"/>
          </p:nvSpPr>
          <p:spPr bwMode="auto">
            <a:xfrm>
              <a:off x="6127" y="2989"/>
              <a:ext cx="1388" cy="1202"/>
            </a:xfrm>
            <a:custGeom>
              <a:avLst/>
              <a:gdLst/>
              <a:ahLst/>
              <a:cxnLst>
                <a:cxn ang="0">
                  <a:pos x="1043" y="0"/>
                </a:cxn>
                <a:cxn ang="0">
                  <a:pos x="109" y="0"/>
                </a:cxn>
                <a:cxn ang="0">
                  <a:pos x="39" y="123"/>
                </a:cxn>
                <a:cxn ang="0">
                  <a:pos x="506" y="931"/>
                </a:cxn>
                <a:cxn ang="0">
                  <a:pos x="647" y="931"/>
                </a:cxn>
                <a:cxn ang="0">
                  <a:pos x="1114" y="123"/>
                </a:cxn>
                <a:cxn ang="0">
                  <a:pos x="1043" y="0"/>
                </a:cxn>
              </a:cxnLst>
              <a:rect l="0" t="0" r="r" b="b"/>
              <a:pathLst>
                <a:path w="1153" h="999">
                  <a:moveTo>
                    <a:pt x="1043" y="0"/>
                  </a:moveTo>
                  <a:cubicBezTo>
                    <a:pt x="109" y="0"/>
                    <a:pt x="109" y="0"/>
                    <a:pt x="109" y="0"/>
                  </a:cubicBezTo>
                  <a:cubicBezTo>
                    <a:pt x="32" y="0"/>
                    <a:pt x="0" y="55"/>
                    <a:pt x="39" y="123"/>
                  </a:cubicBezTo>
                  <a:cubicBezTo>
                    <a:pt x="506" y="931"/>
                    <a:pt x="506" y="931"/>
                    <a:pt x="506" y="931"/>
                  </a:cubicBezTo>
                  <a:cubicBezTo>
                    <a:pt x="545" y="999"/>
                    <a:pt x="608" y="999"/>
                    <a:pt x="647" y="931"/>
                  </a:cubicBezTo>
                  <a:cubicBezTo>
                    <a:pt x="1114" y="123"/>
                    <a:pt x="1114" y="123"/>
                    <a:pt x="1114" y="123"/>
                  </a:cubicBezTo>
                  <a:cubicBezTo>
                    <a:pt x="1153" y="55"/>
                    <a:pt x="1121" y="0"/>
                    <a:pt x="1043" y="0"/>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35" name="Freeform 14"/>
            <p:cNvSpPr/>
            <p:nvPr userDrawn="1"/>
          </p:nvSpPr>
          <p:spPr bwMode="auto">
            <a:xfrm>
              <a:off x="4402" y="1657"/>
              <a:ext cx="1387" cy="1182"/>
            </a:xfrm>
            <a:custGeom>
              <a:avLst/>
              <a:gdLst/>
              <a:ahLst/>
              <a:cxnLst>
                <a:cxn ang="0">
                  <a:pos x="506" y="50"/>
                </a:cxn>
                <a:cxn ang="0">
                  <a:pos x="39" y="859"/>
                </a:cxn>
                <a:cxn ang="0">
                  <a:pos x="110" y="982"/>
                </a:cxn>
                <a:cxn ang="0">
                  <a:pos x="1043" y="982"/>
                </a:cxn>
                <a:cxn ang="0">
                  <a:pos x="1114" y="859"/>
                </a:cxn>
                <a:cxn ang="0">
                  <a:pos x="647" y="50"/>
                </a:cxn>
                <a:cxn ang="0">
                  <a:pos x="577" y="0"/>
                </a:cxn>
                <a:cxn ang="0">
                  <a:pos x="506" y="50"/>
                </a:cxn>
              </a:cxnLst>
              <a:rect l="0" t="0" r="r" b="b"/>
              <a:pathLst>
                <a:path w="1153" h="982">
                  <a:moveTo>
                    <a:pt x="506" y="50"/>
                  </a:moveTo>
                  <a:cubicBezTo>
                    <a:pt x="39" y="859"/>
                    <a:pt x="39" y="859"/>
                    <a:pt x="39" y="859"/>
                  </a:cubicBezTo>
                  <a:cubicBezTo>
                    <a:pt x="0" y="927"/>
                    <a:pt x="32" y="982"/>
                    <a:pt x="110" y="982"/>
                  </a:cubicBezTo>
                  <a:cubicBezTo>
                    <a:pt x="1043" y="982"/>
                    <a:pt x="1043" y="982"/>
                    <a:pt x="1043" y="982"/>
                  </a:cubicBezTo>
                  <a:cubicBezTo>
                    <a:pt x="1121" y="982"/>
                    <a:pt x="1153" y="927"/>
                    <a:pt x="1114" y="859"/>
                  </a:cubicBezTo>
                  <a:cubicBezTo>
                    <a:pt x="647" y="50"/>
                    <a:pt x="647" y="50"/>
                    <a:pt x="647" y="50"/>
                  </a:cubicBezTo>
                  <a:cubicBezTo>
                    <a:pt x="628" y="17"/>
                    <a:pt x="602" y="0"/>
                    <a:pt x="577" y="0"/>
                  </a:cubicBezTo>
                  <a:cubicBezTo>
                    <a:pt x="551" y="0"/>
                    <a:pt x="525" y="17"/>
                    <a:pt x="506" y="50"/>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36" name="Freeform 15"/>
            <p:cNvSpPr/>
            <p:nvPr userDrawn="1"/>
          </p:nvSpPr>
          <p:spPr bwMode="auto">
            <a:xfrm>
              <a:off x="5264" y="1495"/>
              <a:ext cx="1388" cy="1181"/>
            </a:xfrm>
            <a:custGeom>
              <a:avLst/>
              <a:gdLst/>
              <a:ahLst/>
              <a:cxnLst>
                <a:cxn ang="0">
                  <a:pos x="647" y="932"/>
                </a:cxn>
                <a:cxn ang="0">
                  <a:pos x="845" y="589"/>
                </a:cxn>
                <a:cxn ang="0">
                  <a:pos x="1114" y="123"/>
                </a:cxn>
                <a:cxn ang="0">
                  <a:pos x="1043" y="0"/>
                </a:cxn>
                <a:cxn ang="0">
                  <a:pos x="110" y="0"/>
                </a:cxn>
                <a:cxn ang="0">
                  <a:pos x="39" y="123"/>
                </a:cxn>
                <a:cxn ang="0">
                  <a:pos x="506" y="932"/>
                </a:cxn>
                <a:cxn ang="0">
                  <a:pos x="576" y="982"/>
                </a:cxn>
                <a:cxn ang="0">
                  <a:pos x="588" y="981"/>
                </a:cxn>
                <a:cxn ang="0">
                  <a:pos x="613" y="970"/>
                </a:cxn>
                <a:cxn ang="0">
                  <a:pos x="647" y="932"/>
                </a:cxn>
              </a:cxnLst>
              <a:rect l="0" t="0" r="r" b="b"/>
              <a:pathLst>
                <a:path w="1153" h="982">
                  <a:moveTo>
                    <a:pt x="647" y="932"/>
                  </a:moveTo>
                  <a:cubicBezTo>
                    <a:pt x="845" y="589"/>
                    <a:pt x="845" y="589"/>
                    <a:pt x="845" y="589"/>
                  </a:cubicBezTo>
                  <a:cubicBezTo>
                    <a:pt x="1114" y="123"/>
                    <a:pt x="1114" y="123"/>
                    <a:pt x="1114" y="123"/>
                  </a:cubicBezTo>
                  <a:cubicBezTo>
                    <a:pt x="1153" y="55"/>
                    <a:pt x="1121" y="0"/>
                    <a:pt x="1043" y="0"/>
                  </a:cubicBezTo>
                  <a:cubicBezTo>
                    <a:pt x="110" y="0"/>
                    <a:pt x="110" y="0"/>
                    <a:pt x="110" y="0"/>
                  </a:cubicBezTo>
                  <a:cubicBezTo>
                    <a:pt x="32" y="0"/>
                    <a:pt x="0" y="55"/>
                    <a:pt x="39" y="123"/>
                  </a:cubicBezTo>
                  <a:cubicBezTo>
                    <a:pt x="506" y="932"/>
                    <a:pt x="506" y="932"/>
                    <a:pt x="506" y="932"/>
                  </a:cubicBezTo>
                  <a:cubicBezTo>
                    <a:pt x="525" y="965"/>
                    <a:pt x="551" y="982"/>
                    <a:pt x="576" y="982"/>
                  </a:cubicBezTo>
                  <a:cubicBezTo>
                    <a:pt x="580" y="982"/>
                    <a:pt x="585" y="982"/>
                    <a:pt x="588" y="981"/>
                  </a:cubicBezTo>
                  <a:cubicBezTo>
                    <a:pt x="597" y="979"/>
                    <a:pt x="605" y="976"/>
                    <a:pt x="613" y="970"/>
                  </a:cubicBezTo>
                  <a:cubicBezTo>
                    <a:pt x="626" y="962"/>
                    <a:pt x="637" y="949"/>
                    <a:pt x="647" y="932"/>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37" name="Freeform 16"/>
            <p:cNvSpPr/>
            <p:nvPr userDrawn="1"/>
          </p:nvSpPr>
          <p:spPr bwMode="auto">
            <a:xfrm>
              <a:off x="6127" y="1645"/>
              <a:ext cx="1388" cy="1194"/>
            </a:xfrm>
            <a:custGeom>
              <a:avLst/>
              <a:gdLst/>
              <a:ahLst/>
              <a:cxnLst>
                <a:cxn ang="0">
                  <a:pos x="506" y="60"/>
                </a:cxn>
                <a:cxn ang="0">
                  <a:pos x="39" y="869"/>
                </a:cxn>
                <a:cxn ang="0">
                  <a:pos x="110" y="992"/>
                </a:cxn>
                <a:cxn ang="0">
                  <a:pos x="1043" y="992"/>
                </a:cxn>
                <a:cxn ang="0">
                  <a:pos x="1114" y="869"/>
                </a:cxn>
                <a:cxn ang="0">
                  <a:pos x="647" y="60"/>
                </a:cxn>
                <a:cxn ang="0">
                  <a:pos x="548" y="17"/>
                </a:cxn>
                <a:cxn ang="0">
                  <a:pos x="506" y="60"/>
                </a:cxn>
              </a:cxnLst>
              <a:rect l="0" t="0" r="r" b="b"/>
              <a:pathLst>
                <a:path w="1153" h="992">
                  <a:moveTo>
                    <a:pt x="506" y="60"/>
                  </a:moveTo>
                  <a:cubicBezTo>
                    <a:pt x="39" y="869"/>
                    <a:pt x="39" y="869"/>
                    <a:pt x="39" y="869"/>
                  </a:cubicBezTo>
                  <a:cubicBezTo>
                    <a:pt x="0" y="937"/>
                    <a:pt x="32" y="992"/>
                    <a:pt x="110" y="992"/>
                  </a:cubicBezTo>
                  <a:cubicBezTo>
                    <a:pt x="1043" y="992"/>
                    <a:pt x="1043" y="992"/>
                    <a:pt x="1043" y="992"/>
                  </a:cubicBezTo>
                  <a:cubicBezTo>
                    <a:pt x="1121" y="992"/>
                    <a:pt x="1153" y="937"/>
                    <a:pt x="1114" y="869"/>
                  </a:cubicBezTo>
                  <a:cubicBezTo>
                    <a:pt x="647" y="60"/>
                    <a:pt x="647" y="60"/>
                    <a:pt x="647" y="60"/>
                  </a:cubicBezTo>
                  <a:cubicBezTo>
                    <a:pt x="620" y="14"/>
                    <a:pt x="582" y="0"/>
                    <a:pt x="548" y="17"/>
                  </a:cubicBezTo>
                  <a:cubicBezTo>
                    <a:pt x="532" y="25"/>
                    <a:pt x="518" y="39"/>
                    <a:pt x="506" y="60"/>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38" name="Freeform 17"/>
            <p:cNvSpPr/>
            <p:nvPr userDrawn="1"/>
          </p:nvSpPr>
          <p:spPr bwMode="auto">
            <a:xfrm>
              <a:off x="6991" y="3150"/>
              <a:ext cx="693" cy="1182"/>
            </a:xfrm>
            <a:custGeom>
              <a:avLst/>
              <a:gdLst/>
              <a:ahLst/>
              <a:cxnLst>
                <a:cxn ang="0">
                  <a:pos x="576" y="0"/>
                </a:cxn>
                <a:cxn ang="0">
                  <a:pos x="504" y="51"/>
                </a:cxn>
                <a:cxn ang="0">
                  <a:pos x="37" y="860"/>
                </a:cxn>
                <a:cxn ang="0">
                  <a:pos x="100" y="982"/>
                </a:cxn>
                <a:cxn ang="0">
                  <a:pos x="576" y="982"/>
                </a:cxn>
                <a:cxn ang="0">
                  <a:pos x="576" y="0"/>
                </a:cxn>
              </a:cxnLst>
              <a:rect l="0" t="0" r="r" b="b"/>
              <a:pathLst>
                <a:path w="576" h="982">
                  <a:moveTo>
                    <a:pt x="576" y="0"/>
                  </a:moveTo>
                  <a:cubicBezTo>
                    <a:pt x="550" y="0"/>
                    <a:pt x="524" y="17"/>
                    <a:pt x="504" y="51"/>
                  </a:cubicBezTo>
                  <a:cubicBezTo>
                    <a:pt x="37" y="860"/>
                    <a:pt x="37" y="860"/>
                    <a:pt x="37" y="860"/>
                  </a:cubicBezTo>
                  <a:cubicBezTo>
                    <a:pt x="0" y="925"/>
                    <a:pt x="28" y="978"/>
                    <a:pt x="100" y="982"/>
                  </a:cubicBezTo>
                  <a:cubicBezTo>
                    <a:pt x="576" y="982"/>
                    <a:pt x="576" y="982"/>
                    <a:pt x="576" y="982"/>
                  </a:cubicBezTo>
                  <a:lnTo>
                    <a:pt x="576" y="0"/>
                  </a:lnTo>
                  <a:close/>
                </a:path>
              </a:pathLst>
            </a:custGeom>
            <a:grpFill/>
            <a:ln w="9525">
              <a:noFill/>
              <a:round/>
            </a:ln>
          </p:spPr>
          <p:txBody>
            <a:bodyPr vert="horz" wrap="square" lIns="68580" tIns="34290" rIns="68580" bIns="34290" numCol="1" anchor="t" anchorCtr="0" compatLnSpc="1"/>
            <a:lstStyle/>
            <a:p>
              <a:endParaRPr lang="en-US" sz="1350"/>
            </a:p>
          </p:txBody>
        </p:sp>
        <p:sp>
          <p:nvSpPr>
            <p:cNvPr id="139" name="Freeform 18"/>
            <p:cNvSpPr/>
            <p:nvPr userDrawn="1"/>
          </p:nvSpPr>
          <p:spPr bwMode="auto">
            <a:xfrm>
              <a:off x="6990" y="1495"/>
              <a:ext cx="694" cy="1181"/>
            </a:xfrm>
            <a:custGeom>
              <a:avLst/>
              <a:gdLst/>
              <a:ahLst/>
              <a:cxnLst>
                <a:cxn ang="0">
                  <a:pos x="39" y="123"/>
                </a:cxn>
                <a:cxn ang="0">
                  <a:pos x="505" y="932"/>
                </a:cxn>
                <a:cxn ang="0">
                  <a:pos x="577" y="982"/>
                </a:cxn>
                <a:cxn ang="0">
                  <a:pos x="577" y="0"/>
                </a:cxn>
                <a:cxn ang="0">
                  <a:pos x="109" y="0"/>
                </a:cxn>
                <a:cxn ang="0">
                  <a:pos x="39" y="123"/>
                </a:cxn>
              </a:cxnLst>
              <a:rect l="0" t="0" r="r" b="b"/>
              <a:pathLst>
                <a:path w="577" h="982">
                  <a:moveTo>
                    <a:pt x="39" y="123"/>
                  </a:moveTo>
                  <a:cubicBezTo>
                    <a:pt x="505" y="932"/>
                    <a:pt x="505" y="932"/>
                    <a:pt x="505" y="932"/>
                  </a:cubicBezTo>
                  <a:cubicBezTo>
                    <a:pt x="525" y="966"/>
                    <a:pt x="551" y="982"/>
                    <a:pt x="577" y="982"/>
                  </a:cubicBezTo>
                  <a:cubicBezTo>
                    <a:pt x="577" y="0"/>
                    <a:pt x="577" y="0"/>
                    <a:pt x="577" y="0"/>
                  </a:cubicBezTo>
                  <a:cubicBezTo>
                    <a:pt x="109" y="0"/>
                    <a:pt x="109" y="0"/>
                    <a:pt x="109" y="0"/>
                  </a:cubicBezTo>
                  <a:cubicBezTo>
                    <a:pt x="31" y="0"/>
                    <a:pt x="0" y="55"/>
                    <a:pt x="39" y="123"/>
                  </a:cubicBezTo>
                  <a:close/>
                </a:path>
              </a:pathLst>
            </a:custGeom>
            <a:grpFill/>
            <a:ln w="9525">
              <a:noFill/>
              <a:round/>
            </a:ln>
          </p:spPr>
          <p:txBody>
            <a:bodyPr vert="horz" wrap="square" lIns="68580" tIns="34290" rIns="68580" bIns="34290" numCol="1" anchor="t" anchorCtr="0" compatLnSpc="1"/>
            <a:lstStyle/>
            <a:p>
              <a:endParaRPr lang="en-US" sz="1350"/>
            </a:p>
          </p:txBody>
        </p:sp>
      </p:grpSp>
      <p:grpSp>
        <p:nvGrpSpPr>
          <p:cNvPr id="59" name="Group 58"/>
          <p:cNvGrpSpPr>
            <a:grpSpLocks noChangeAspect="1"/>
          </p:cNvGrpSpPr>
          <p:nvPr userDrawn="1"/>
        </p:nvGrpSpPr>
        <p:grpSpPr>
          <a:xfrm rot="16200000">
            <a:off x="7608755" y="2414140"/>
            <a:ext cx="2302194" cy="1024395"/>
            <a:chOff x="547688" y="952500"/>
            <a:chExt cx="12190413" cy="4067175"/>
          </a:xfrm>
        </p:grpSpPr>
        <p:sp>
          <p:nvSpPr>
            <p:cNvPr id="60" name="Rectangle 59"/>
            <p:cNvSpPr>
              <a:spLocks noChangeArrowheads="1"/>
            </p:cNvSpPr>
            <p:nvPr userDrawn="1"/>
          </p:nvSpPr>
          <p:spPr bwMode="auto">
            <a:xfrm>
              <a:off x="547688" y="952500"/>
              <a:ext cx="12190413" cy="406717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en-US" sz="1350"/>
            </a:p>
          </p:txBody>
        </p:sp>
        <p:sp>
          <p:nvSpPr>
            <p:cNvPr id="61" name="Freeform 60"/>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62" name="Freeform 61"/>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63" name="Freeform 62"/>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64" name="Freeform 63"/>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65"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66"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grpSp>
      <p:sp>
        <p:nvSpPr>
          <p:cNvPr id="2" name="Footer Placeholder 1"/>
          <p:cNvSpPr>
            <a:spLocks noGrp="1"/>
          </p:cNvSpPr>
          <p:nvPr>
            <p:ph type="ftr" sz="quarter" idx="10"/>
          </p:nvPr>
        </p:nvSpPr>
        <p:spPr>
          <a:xfrm>
            <a:off x="411587" y="6473952"/>
            <a:ext cx="3086904" cy="153888"/>
          </a:xfrm>
        </p:spPr>
        <p:txBody>
          <a:bodyPr/>
          <a:lstStyle>
            <a:lvl1pPr>
              <a:defRPr>
                <a:solidFill>
                  <a:schemeClr val="bg1"/>
                </a:solidFill>
              </a:defRPr>
            </a:lvl1pPr>
          </a:lstStyle>
          <a:p>
            <a:endParaRPr lang="en-US" dirty="0"/>
          </a:p>
        </p:txBody>
      </p:sp>
      <p:sp>
        <p:nvSpPr>
          <p:cNvPr id="56" name="Title 16"/>
          <p:cNvSpPr>
            <a:spLocks noGrp="1"/>
          </p:cNvSpPr>
          <p:nvPr userDrawn="1">
            <p:ph type="title" hasCustomPrompt="1"/>
          </p:nvPr>
        </p:nvSpPr>
        <p:spPr bwMode="gray">
          <a:xfrm>
            <a:off x="411587" y="1437136"/>
            <a:ext cx="7472123" cy="3026868"/>
          </a:xfrm>
          <a:prstGeom prst="rect">
            <a:avLst/>
          </a:prstGeom>
        </p:spPr>
        <p:txBody>
          <a:bodyPr lIns="0" tIns="60949" rIns="121899" bIns="60949" anchor="b" anchorCtr="0"/>
          <a:lstStyle>
            <a:lvl1pPr marL="0" algn="l" defTabSz="1219200" rtl="0" eaLnBrk="1" latinLnBrk="0" hangingPunct="1">
              <a:lnSpc>
                <a:spcPts val="7000"/>
              </a:lnSpc>
              <a:spcBef>
                <a:spcPct val="0"/>
              </a:spcBef>
              <a:buNone/>
              <a:defRPr lang="en-US" sz="6000" b="1" kern="1200" cap="none" spc="-150" baseline="0" dirty="0">
                <a:solidFill>
                  <a:schemeClr val="bg1"/>
                </a:solidFill>
                <a:latin typeface="Arial" panose="020B0604020202020204" pitchFamily="34" charset="0"/>
                <a:ea typeface="+mn-ea"/>
                <a:cs typeface="Arial" panose="020B0604020202020204" pitchFamily="34" charset="0"/>
              </a:defRPr>
            </a:lvl1pPr>
          </a:lstStyle>
          <a:p>
            <a:r>
              <a:rPr lang="en-US" dirty="0"/>
              <a:t>Presentation</a:t>
            </a:r>
            <a:br>
              <a:rPr lang="en-US" dirty="0"/>
            </a:br>
            <a:r>
              <a:rPr lang="en-US" dirty="0"/>
              <a:t>Title Here</a:t>
            </a:r>
            <a:br>
              <a:rPr lang="en-US" dirty="0"/>
            </a:br>
            <a:r>
              <a:rPr lang="en-US" dirty="0"/>
              <a:t>Three Lines</a:t>
            </a:r>
            <a:endParaRPr lang="en-US" dirty="0"/>
          </a:p>
        </p:txBody>
      </p:sp>
      <p:sp>
        <p:nvSpPr>
          <p:cNvPr id="55" name="Subtitle 2"/>
          <p:cNvSpPr>
            <a:spLocks noGrp="1"/>
          </p:cNvSpPr>
          <p:nvPr userDrawn="1">
            <p:ph type="subTitle" idx="1" hasCustomPrompt="1"/>
          </p:nvPr>
        </p:nvSpPr>
        <p:spPr bwMode="gray">
          <a:xfrm>
            <a:off x="411587" y="5205790"/>
            <a:ext cx="7464291" cy="457200"/>
          </a:xfrm>
          <a:prstGeom prst="rect">
            <a:avLst/>
          </a:prstGeom>
        </p:spPr>
        <p:txBody>
          <a:bodyPr lIns="0" tIns="0" rIns="0" bIns="0" anchor="b" anchorCtr="0"/>
          <a:lstStyle>
            <a:lvl1pPr marL="0" indent="0" algn="l" defTabSz="1219200" rtl="0" eaLnBrk="1" latinLnBrk="0" hangingPunct="1">
              <a:lnSpc>
                <a:spcPct val="90000"/>
              </a:lnSpc>
              <a:spcBef>
                <a:spcPct val="0"/>
              </a:spcBef>
              <a:buNone/>
              <a:defRPr lang="en-US" sz="1950" b="0" kern="1200" cap="none" spc="0" baseline="0" dirty="0">
                <a:solidFill>
                  <a:schemeClr val="bg2"/>
                </a:solidFill>
                <a:latin typeface="Arial" panose="020B0604020202020204" pitchFamily="34" charset="0"/>
                <a:ea typeface="+mn-ea"/>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0965" indent="0" algn="ctr">
              <a:buNone/>
              <a:defRPr>
                <a:solidFill>
                  <a:schemeClr val="tx1">
                    <a:tint val="75000"/>
                  </a:schemeClr>
                </a:solidFill>
              </a:defRPr>
            </a:lvl4pPr>
            <a:lvl5pPr marL="1828165" indent="0" algn="ctr">
              <a:buNone/>
              <a:defRPr>
                <a:solidFill>
                  <a:schemeClr val="tx1">
                    <a:tint val="75000"/>
                  </a:schemeClr>
                </a:solidFill>
              </a:defRPr>
            </a:lvl5pPr>
            <a:lvl6pPr marL="2285365" indent="0" algn="ctr">
              <a:buNone/>
              <a:defRPr>
                <a:solidFill>
                  <a:schemeClr val="tx1">
                    <a:tint val="75000"/>
                  </a:schemeClr>
                </a:solidFill>
              </a:defRPr>
            </a:lvl6pPr>
            <a:lvl7pPr marL="2742565" indent="0" algn="ctr">
              <a:buNone/>
              <a:defRPr>
                <a:solidFill>
                  <a:schemeClr val="tx1">
                    <a:tint val="75000"/>
                  </a:schemeClr>
                </a:solidFill>
              </a:defRPr>
            </a:lvl7pPr>
            <a:lvl8pPr marL="3199765" indent="0" algn="ctr">
              <a:buNone/>
              <a:defRPr>
                <a:solidFill>
                  <a:schemeClr val="tx1">
                    <a:tint val="75000"/>
                  </a:schemeClr>
                </a:solidFill>
              </a:defRPr>
            </a:lvl8pPr>
            <a:lvl9pPr marL="3656965" indent="0" algn="ctr">
              <a:buNone/>
              <a:defRPr>
                <a:solidFill>
                  <a:schemeClr val="tx1">
                    <a:tint val="75000"/>
                  </a:schemeClr>
                </a:solidFill>
              </a:defRPr>
            </a:lvl9pPr>
          </a:lstStyle>
          <a:p>
            <a:r>
              <a:rPr lang="en-US" dirty="0"/>
              <a:t>Speaker Name | Date</a:t>
            </a:r>
            <a:endParaRPr lang="en-US" dirty="0"/>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showMasterSp="0" userDrawn="1">
  <p:cSld name="Title Slide_DCG-DataGray-Triangles">
    <p:bg>
      <p:bgPr>
        <a:solidFill>
          <a:schemeClr val="bg2"/>
        </a:solidFill>
        <a:effectLst/>
      </p:bgPr>
    </p:bg>
    <p:spTree>
      <p:nvGrpSpPr>
        <p:cNvPr id="1" name=""/>
        <p:cNvGrpSpPr/>
        <p:nvPr/>
      </p:nvGrpSpPr>
      <p:grpSpPr>
        <a:xfrm>
          <a:off x="0" y="0"/>
          <a:ext cx="0" cy="0"/>
          <a:chOff x="0" y="0"/>
          <a:chExt cx="0" cy="0"/>
        </a:xfrm>
      </p:grpSpPr>
      <p:grpSp>
        <p:nvGrpSpPr>
          <p:cNvPr id="127" name="Group 6"/>
          <p:cNvGrpSpPr>
            <a:grpSpLocks noChangeAspect="1"/>
          </p:cNvGrpSpPr>
          <p:nvPr userDrawn="1"/>
        </p:nvGrpSpPr>
        <p:grpSpPr bwMode="auto">
          <a:xfrm>
            <a:off x="5242498" y="0"/>
            <a:ext cx="3908649" cy="6877050"/>
            <a:chOff x="4402" y="0"/>
            <a:chExt cx="3282" cy="4332"/>
          </a:xfrm>
          <a:solidFill>
            <a:srgbClr val="000000">
              <a:alpha val="10196"/>
            </a:srgbClr>
          </a:solidFill>
        </p:grpSpPr>
        <p:sp>
          <p:nvSpPr>
            <p:cNvPr id="128" name="Freeform 7"/>
            <p:cNvSpPr/>
            <p:nvPr userDrawn="1"/>
          </p:nvSpPr>
          <p:spPr bwMode="auto">
            <a:xfrm>
              <a:off x="4402" y="0"/>
              <a:ext cx="1387" cy="1202"/>
            </a:xfrm>
            <a:custGeom>
              <a:avLst/>
              <a:gdLst/>
              <a:ahLst/>
              <a:cxnLst>
                <a:cxn ang="0">
                  <a:pos x="506" y="932"/>
                </a:cxn>
                <a:cxn ang="0">
                  <a:pos x="647" y="932"/>
                </a:cxn>
                <a:cxn ang="0">
                  <a:pos x="1114" y="123"/>
                </a:cxn>
                <a:cxn ang="0">
                  <a:pos x="1043" y="0"/>
                </a:cxn>
                <a:cxn ang="0">
                  <a:pos x="110" y="0"/>
                </a:cxn>
                <a:cxn ang="0">
                  <a:pos x="39" y="123"/>
                </a:cxn>
                <a:cxn ang="0">
                  <a:pos x="506" y="932"/>
                </a:cxn>
              </a:cxnLst>
              <a:rect l="0" t="0" r="r" b="b"/>
              <a:pathLst>
                <a:path w="1153" h="999">
                  <a:moveTo>
                    <a:pt x="506" y="932"/>
                  </a:moveTo>
                  <a:cubicBezTo>
                    <a:pt x="545" y="999"/>
                    <a:pt x="608" y="999"/>
                    <a:pt x="647" y="932"/>
                  </a:cubicBezTo>
                  <a:cubicBezTo>
                    <a:pt x="1114" y="123"/>
                    <a:pt x="1114" y="123"/>
                    <a:pt x="1114" y="123"/>
                  </a:cubicBezTo>
                  <a:cubicBezTo>
                    <a:pt x="1153" y="56"/>
                    <a:pt x="1121" y="0"/>
                    <a:pt x="1043" y="0"/>
                  </a:cubicBezTo>
                  <a:cubicBezTo>
                    <a:pt x="110" y="0"/>
                    <a:pt x="110" y="0"/>
                    <a:pt x="110" y="0"/>
                  </a:cubicBezTo>
                  <a:cubicBezTo>
                    <a:pt x="32" y="0"/>
                    <a:pt x="0" y="56"/>
                    <a:pt x="39" y="123"/>
                  </a:cubicBezTo>
                  <a:lnTo>
                    <a:pt x="506" y="932"/>
                  </a:lnTo>
                  <a:close/>
                </a:path>
              </a:pathLst>
            </a:custGeom>
            <a:grpFill/>
            <a:ln w="9525">
              <a:noFill/>
              <a:round/>
            </a:ln>
          </p:spPr>
          <p:txBody>
            <a:bodyPr vert="horz" wrap="square" lIns="68580" tIns="34290" rIns="68580" bIns="34290" numCol="1" anchor="t" anchorCtr="0" compatLnSpc="1"/>
            <a:lstStyle/>
            <a:p>
              <a:endParaRPr lang="en-US" sz="1350"/>
            </a:p>
          </p:txBody>
        </p:sp>
        <p:sp>
          <p:nvSpPr>
            <p:cNvPr id="129" name="Freeform 8"/>
            <p:cNvSpPr/>
            <p:nvPr userDrawn="1"/>
          </p:nvSpPr>
          <p:spPr bwMode="auto">
            <a:xfrm>
              <a:off x="5264" y="142"/>
              <a:ext cx="1388" cy="1202"/>
            </a:xfrm>
            <a:custGeom>
              <a:avLst/>
              <a:gdLst/>
              <a:ahLst/>
              <a:cxnLst>
                <a:cxn ang="0">
                  <a:pos x="110" y="999"/>
                </a:cxn>
                <a:cxn ang="0">
                  <a:pos x="1043" y="999"/>
                </a:cxn>
                <a:cxn ang="0">
                  <a:pos x="1114" y="876"/>
                </a:cxn>
                <a:cxn ang="0">
                  <a:pos x="647" y="68"/>
                </a:cxn>
                <a:cxn ang="0">
                  <a:pos x="506" y="68"/>
                </a:cxn>
                <a:cxn ang="0">
                  <a:pos x="39" y="876"/>
                </a:cxn>
                <a:cxn ang="0">
                  <a:pos x="110" y="999"/>
                </a:cxn>
              </a:cxnLst>
              <a:rect l="0" t="0" r="r" b="b"/>
              <a:pathLst>
                <a:path w="1153" h="999">
                  <a:moveTo>
                    <a:pt x="110" y="999"/>
                  </a:moveTo>
                  <a:cubicBezTo>
                    <a:pt x="1043" y="999"/>
                    <a:pt x="1043" y="999"/>
                    <a:pt x="1043" y="999"/>
                  </a:cubicBezTo>
                  <a:cubicBezTo>
                    <a:pt x="1121" y="999"/>
                    <a:pt x="1153" y="944"/>
                    <a:pt x="1114" y="876"/>
                  </a:cubicBezTo>
                  <a:cubicBezTo>
                    <a:pt x="647" y="68"/>
                    <a:pt x="647" y="68"/>
                    <a:pt x="647" y="68"/>
                  </a:cubicBezTo>
                  <a:cubicBezTo>
                    <a:pt x="608" y="0"/>
                    <a:pt x="545" y="0"/>
                    <a:pt x="506" y="68"/>
                  </a:cubicBezTo>
                  <a:cubicBezTo>
                    <a:pt x="39" y="876"/>
                    <a:pt x="39" y="876"/>
                    <a:pt x="39" y="876"/>
                  </a:cubicBezTo>
                  <a:cubicBezTo>
                    <a:pt x="0" y="944"/>
                    <a:pt x="32" y="999"/>
                    <a:pt x="110" y="999"/>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30" name="Freeform 9"/>
            <p:cNvSpPr/>
            <p:nvPr userDrawn="1"/>
          </p:nvSpPr>
          <p:spPr bwMode="auto">
            <a:xfrm>
              <a:off x="6127" y="0"/>
              <a:ext cx="1388" cy="1202"/>
            </a:xfrm>
            <a:custGeom>
              <a:avLst/>
              <a:gdLst/>
              <a:ahLst/>
              <a:cxnLst>
                <a:cxn ang="0">
                  <a:pos x="505" y="932"/>
                </a:cxn>
                <a:cxn ang="0">
                  <a:pos x="647" y="932"/>
                </a:cxn>
                <a:cxn ang="0">
                  <a:pos x="1114" y="123"/>
                </a:cxn>
                <a:cxn ang="0">
                  <a:pos x="1043" y="0"/>
                </a:cxn>
                <a:cxn ang="0">
                  <a:pos x="109" y="0"/>
                </a:cxn>
                <a:cxn ang="0">
                  <a:pos x="39" y="123"/>
                </a:cxn>
                <a:cxn ang="0">
                  <a:pos x="505" y="932"/>
                </a:cxn>
              </a:cxnLst>
              <a:rect l="0" t="0" r="r" b="b"/>
              <a:pathLst>
                <a:path w="1153" h="999">
                  <a:moveTo>
                    <a:pt x="505" y="932"/>
                  </a:moveTo>
                  <a:cubicBezTo>
                    <a:pt x="544" y="999"/>
                    <a:pt x="608" y="999"/>
                    <a:pt x="647" y="932"/>
                  </a:cubicBezTo>
                  <a:cubicBezTo>
                    <a:pt x="1114" y="123"/>
                    <a:pt x="1114" y="123"/>
                    <a:pt x="1114" y="123"/>
                  </a:cubicBezTo>
                  <a:cubicBezTo>
                    <a:pt x="1153" y="56"/>
                    <a:pt x="1121" y="0"/>
                    <a:pt x="1043" y="0"/>
                  </a:cubicBezTo>
                  <a:cubicBezTo>
                    <a:pt x="109" y="0"/>
                    <a:pt x="109" y="0"/>
                    <a:pt x="109" y="0"/>
                  </a:cubicBezTo>
                  <a:cubicBezTo>
                    <a:pt x="31" y="0"/>
                    <a:pt x="0" y="56"/>
                    <a:pt x="39" y="123"/>
                  </a:cubicBezTo>
                  <a:lnTo>
                    <a:pt x="505" y="932"/>
                  </a:lnTo>
                  <a:close/>
                </a:path>
              </a:pathLst>
            </a:custGeom>
            <a:grpFill/>
            <a:ln w="9525">
              <a:noFill/>
              <a:round/>
            </a:ln>
          </p:spPr>
          <p:txBody>
            <a:bodyPr vert="horz" wrap="square" lIns="68580" tIns="34290" rIns="68580" bIns="34290" numCol="1" anchor="t" anchorCtr="0" compatLnSpc="1"/>
            <a:lstStyle/>
            <a:p>
              <a:endParaRPr lang="en-US" sz="1350"/>
            </a:p>
          </p:txBody>
        </p:sp>
        <p:sp>
          <p:nvSpPr>
            <p:cNvPr id="131" name="Freeform 10"/>
            <p:cNvSpPr/>
            <p:nvPr userDrawn="1"/>
          </p:nvSpPr>
          <p:spPr bwMode="auto">
            <a:xfrm>
              <a:off x="6989" y="163"/>
              <a:ext cx="695" cy="1181"/>
            </a:xfrm>
            <a:custGeom>
              <a:avLst/>
              <a:gdLst/>
              <a:ahLst/>
              <a:cxnLst>
                <a:cxn ang="0">
                  <a:pos x="506" y="51"/>
                </a:cxn>
                <a:cxn ang="0">
                  <a:pos x="39" y="859"/>
                </a:cxn>
                <a:cxn ang="0">
                  <a:pos x="110" y="982"/>
                </a:cxn>
                <a:cxn ang="0">
                  <a:pos x="578" y="982"/>
                </a:cxn>
                <a:cxn ang="0">
                  <a:pos x="578" y="0"/>
                </a:cxn>
                <a:cxn ang="0">
                  <a:pos x="506" y="51"/>
                </a:cxn>
              </a:cxnLst>
              <a:rect l="0" t="0" r="r" b="b"/>
              <a:pathLst>
                <a:path w="578" h="982">
                  <a:moveTo>
                    <a:pt x="506" y="51"/>
                  </a:moveTo>
                  <a:cubicBezTo>
                    <a:pt x="39" y="859"/>
                    <a:pt x="39" y="859"/>
                    <a:pt x="39" y="859"/>
                  </a:cubicBezTo>
                  <a:cubicBezTo>
                    <a:pt x="0" y="927"/>
                    <a:pt x="32" y="982"/>
                    <a:pt x="110" y="982"/>
                  </a:cubicBezTo>
                  <a:cubicBezTo>
                    <a:pt x="578" y="982"/>
                    <a:pt x="578" y="982"/>
                    <a:pt x="578" y="982"/>
                  </a:cubicBezTo>
                  <a:cubicBezTo>
                    <a:pt x="578" y="0"/>
                    <a:pt x="578" y="0"/>
                    <a:pt x="578" y="0"/>
                  </a:cubicBezTo>
                  <a:cubicBezTo>
                    <a:pt x="552" y="0"/>
                    <a:pt x="526" y="17"/>
                    <a:pt x="506" y="51"/>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32" name="Freeform 11"/>
            <p:cNvSpPr/>
            <p:nvPr userDrawn="1"/>
          </p:nvSpPr>
          <p:spPr bwMode="auto">
            <a:xfrm>
              <a:off x="4402" y="2989"/>
              <a:ext cx="1387" cy="1202"/>
            </a:xfrm>
            <a:custGeom>
              <a:avLst/>
              <a:gdLst/>
              <a:ahLst/>
              <a:cxnLst>
                <a:cxn ang="0">
                  <a:pos x="1043" y="0"/>
                </a:cxn>
                <a:cxn ang="0">
                  <a:pos x="110" y="0"/>
                </a:cxn>
                <a:cxn ang="0">
                  <a:pos x="39" y="123"/>
                </a:cxn>
                <a:cxn ang="0">
                  <a:pos x="506" y="931"/>
                </a:cxn>
                <a:cxn ang="0">
                  <a:pos x="648" y="931"/>
                </a:cxn>
                <a:cxn ang="0">
                  <a:pos x="1114" y="123"/>
                </a:cxn>
                <a:cxn ang="0">
                  <a:pos x="1043" y="0"/>
                </a:cxn>
              </a:cxnLst>
              <a:rect l="0" t="0" r="r" b="b"/>
              <a:pathLst>
                <a:path w="1153" h="999">
                  <a:moveTo>
                    <a:pt x="1043" y="0"/>
                  </a:moveTo>
                  <a:cubicBezTo>
                    <a:pt x="110" y="0"/>
                    <a:pt x="110" y="0"/>
                    <a:pt x="110" y="0"/>
                  </a:cubicBezTo>
                  <a:cubicBezTo>
                    <a:pt x="32" y="0"/>
                    <a:pt x="0" y="55"/>
                    <a:pt x="39" y="123"/>
                  </a:cubicBezTo>
                  <a:cubicBezTo>
                    <a:pt x="506" y="931"/>
                    <a:pt x="506" y="931"/>
                    <a:pt x="506" y="931"/>
                  </a:cubicBezTo>
                  <a:cubicBezTo>
                    <a:pt x="545" y="999"/>
                    <a:pt x="609" y="999"/>
                    <a:pt x="648" y="931"/>
                  </a:cubicBezTo>
                  <a:cubicBezTo>
                    <a:pt x="1114" y="123"/>
                    <a:pt x="1114" y="123"/>
                    <a:pt x="1114" y="123"/>
                  </a:cubicBezTo>
                  <a:cubicBezTo>
                    <a:pt x="1153" y="55"/>
                    <a:pt x="1121" y="0"/>
                    <a:pt x="1043" y="0"/>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33" name="Freeform 12"/>
            <p:cNvSpPr/>
            <p:nvPr userDrawn="1"/>
          </p:nvSpPr>
          <p:spPr bwMode="auto">
            <a:xfrm>
              <a:off x="5266" y="3131"/>
              <a:ext cx="1385" cy="1201"/>
            </a:xfrm>
            <a:custGeom>
              <a:avLst/>
              <a:gdLst/>
              <a:ahLst/>
              <a:cxnLst>
                <a:cxn ang="0">
                  <a:pos x="1113" y="876"/>
                </a:cxn>
                <a:cxn ang="0">
                  <a:pos x="646" y="67"/>
                </a:cxn>
                <a:cxn ang="0">
                  <a:pos x="505" y="67"/>
                </a:cxn>
                <a:cxn ang="0">
                  <a:pos x="38" y="876"/>
                </a:cxn>
                <a:cxn ang="0">
                  <a:pos x="100" y="998"/>
                </a:cxn>
                <a:cxn ang="0">
                  <a:pos x="1051" y="998"/>
                </a:cxn>
                <a:cxn ang="0">
                  <a:pos x="1113" y="876"/>
                </a:cxn>
              </a:cxnLst>
              <a:rect l="0" t="0" r="r" b="b"/>
              <a:pathLst>
                <a:path w="1151" h="998">
                  <a:moveTo>
                    <a:pt x="1113" y="876"/>
                  </a:moveTo>
                  <a:cubicBezTo>
                    <a:pt x="646" y="67"/>
                    <a:pt x="646" y="67"/>
                    <a:pt x="646" y="67"/>
                  </a:cubicBezTo>
                  <a:cubicBezTo>
                    <a:pt x="607" y="0"/>
                    <a:pt x="544" y="0"/>
                    <a:pt x="505" y="67"/>
                  </a:cubicBezTo>
                  <a:cubicBezTo>
                    <a:pt x="38" y="876"/>
                    <a:pt x="38" y="876"/>
                    <a:pt x="38" y="876"/>
                  </a:cubicBezTo>
                  <a:cubicBezTo>
                    <a:pt x="0" y="941"/>
                    <a:pt x="28" y="994"/>
                    <a:pt x="100" y="998"/>
                  </a:cubicBezTo>
                  <a:cubicBezTo>
                    <a:pt x="1051" y="998"/>
                    <a:pt x="1051" y="998"/>
                    <a:pt x="1051" y="998"/>
                  </a:cubicBezTo>
                  <a:cubicBezTo>
                    <a:pt x="1123" y="994"/>
                    <a:pt x="1151" y="941"/>
                    <a:pt x="1113" y="876"/>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34" name="Freeform 13"/>
            <p:cNvSpPr/>
            <p:nvPr userDrawn="1"/>
          </p:nvSpPr>
          <p:spPr bwMode="auto">
            <a:xfrm>
              <a:off x="6127" y="2989"/>
              <a:ext cx="1388" cy="1202"/>
            </a:xfrm>
            <a:custGeom>
              <a:avLst/>
              <a:gdLst/>
              <a:ahLst/>
              <a:cxnLst>
                <a:cxn ang="0">
                  <a:pos x="1043" y="0"/>
                </a:cxn>
                <a:cxn ang="0">
                  <a:pos x="109" y="0"/>
                </a:cxn>
                <a:cxn ang="0">
                  <a:pos x="39" y="123"/>
                </a:cxn>
                <a:cxn ang="0">
                  <a:pos x="506" y="931"/>
                </a:cxn>
                <a:cxn ang="0">
                  <a:pos x="647" y="931"/>
                </a:cxn>
                <a:cxn ang="0">
                  <a:pos x="1114" y="123"/>
                </a:cxn>
                <a:cxn ang="0">
                  <a:pos x="1043" y="0"/>
                </a:cxn>
              </a:cxnLst>
              <a:rect l="0" t="0" r="r" b="b"/>
              <a:pathLst>
                <a:path w="1153" h="999">
                  <a:moveTo>
                    <a:pt x="1043" y="0"/>
                  </a:moveTo>
                  <a:cubicBezTo>
                    <a:pt x="109" y="0"/>
                    <a:pt x="109" y="0"/>
                    <a:pt x="109" y="0"/>
                  </a:cubicBezTo>
                  <a:cubicBezTo>
                    <a:pt x="32" y="0"/>
                    <a:pt x="0" y="55"/>
                    <a:pt x="39" y="123"/>
                  </a:cubicBezTo>
                  <a:cubicBezTo>
                    <a:pt x="506" y="931"/>
                    <a:pt x="506" y="931"/>
                    <a:pt x="506" y="931"/>
                  </a:cubicBezTo>
                  <a:cubicBezTo>
                    <a:pt x="545" y="999"/>
                    <a:pt x="608" y="999"/>
                    <a:pt x="647" y="931"/>
                  </a:cubicBezTo>
                  <a:cubicBezTo>
                    <a:pt x="1114" y="123"/>
                    <a:pt x="1114" y="123"/>
                    <a:pt x="1114" y="123"/>
                  </a:cubicBezTo>
                  <a:cubicBezTo>
                    <a:pt x="1153" y="55"/>
                    <a:pt x="1121" y="0"/>
                    <a:pt x="1043" y="0"/>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35" name="Freeform 14"/>
            <p:cNvSpPr/>
            <p:nvPr userDrawn="1"/>
          </p:nvSpPr>
          <p:spPr bwMode="auto">
            <a:xfrm>
              <a:off x="4402" y="1657"/>
              <a:ext cx="1387" cy="1182"/>
            </a:xfrm>
            <a:custGeom>
              <a:avLst/>
              <a:gdLst/>
              <a:ahLst/>
              <a:cxnLst>
                <a:cxn ang="0">
                  <a:pos x="506" y="50"/>
                </a:cxn>
                <a:cxn ang="0">
                  <a:pos x="39" y="859"/>
                </a:cxn>
                <a:cxn ang="0">
                  <a:pos x="110" y="982"/>
                </a:cxn>
                <a:cxn ang="0">
                  <a:pos x="1043" y="982"/>
                </a:cxn>
                <a:cxn ang="0">
                  <a:pos x="1114" y="859"/>
                </a:cxn>
                <a:cxn ang="0">
                  <a:pos x="647" y="50"/>
                </a:cxn>
                <a:cxn ang="0">
                  <a:pos x="577" y="0"/>
                </a:cxn>
                <a:cxn ang="0">
                  <a:pos x="506" y="50"/>
                </a:cxn>
              </a:cxnLst>
              <a:rect l="0" t="0" r="r" b="b"/>
              <a:pathLst>
                <a:path w="1153" h="982">
                  <a:moveTo>
                    <a:pt x="506" y="50"/>
                  </a:moveTo>
                  <a:cubicBezTo>
                    <a:pt x="39" y="859"/>
                    <a:pt x="39" y="859"/>
                    <a:pt x="39" y="859"/>
                  </a:cubicBezTo>
                  <a:cubicBezTo>
                    <a:pt x="0" y="927"/>
                    <a:pt x="32" y="982"/>
                    <a:pt x="110" y="982"/>
                  </a:cubicBezTo>
                  <a:cubicBezTo>
                    <a:pt x="1043" y="982"/>
                    <a:pt x="1043" y="982"/>
                    <a:pt x="1043" y="982"/>
                  </a:cubicBezTo>
                  <a:cubicBezTo>
                    <a:pt x="1121" y="982"/>
                    <a:pt x="1153" y="927"/>
                    <a:pt x="1114" y="859"/>
                  </a:cubicBezTo>
                  <a:cubicBezTo>
                    <a:pt x="647" y="50"/>
                    <a:pt x="647" y="50"/>
                    <a:pt x="647" y="50"/>
                  </a:cubicBezTo>
                  <a:cubicBezTo>
                    <a:pt x="628" y="17"/>
                    <a:pt x="602" y="0"/>
                    <a:pt x="577" y="0"/>
                  </a:cubicBezTo>
                  <a:cubicBezTo>
                    <a:pt x="551" y="0"/>
                    <a:pt x="525" y="17"/>
                    <a:pt x="506" y="50"/>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36" name="Freeform 15"/>
            <p:cNvSpPr/>
            <p:nvPr userDrawn="1"/>
          </p:nvSpPr>
          <p:spPr bwMode="auto">
            <a:xfrm>
              <a:off x="5264" y="1495"/>
              <a:ext cx="1388" cy="1181"/>
            </a:xfrm>
            <a:custGeom>
              <a:avLst/>
              <a:gdLst/>
              <a:ahLst/>
              <a:cxnLst>
                <a:cxn ang="0">
                  <a:pos x="647" y="932"/>
                </a:cxn>
                <a:cxn ang="0">
                  <a:pos x="845" y="589"/>
                </a:cxn>
                <a:cxn ang="0">
                  <a:pos x="1114" y="123"/>
                </a:cxn>
                <a:cxn ang="0">
                  <a:pos x="1043" y="0"/>
                </a:cxn>
                <a:cxn ang="0">
                  <a:pos x="110" y="0"/>
                </a:cxn>
                <a:cxn ang="0">
                  <a:pos x="39" y="123"/>
                </a:cxn>
                <a:cxn ang="0">
                  <a:pos x="506" y="932"/>
                </a:cxn>
                <a:cxn ang="0">
                  <a:pos x="576" y="982"/>
                </a:cxn>
                <a:cxn ang="0">
                  <a:pos x="588" y="981"/>
                </a:cxn>
                <a:cxn ang="0">
                  <a:pos x="613" y="970"/>
                </a:cxn>
                <a:cxn ang="0">
                  <a:pos x="647" y="932"/>
                </a:cxn>
              </a:cxnLst>
              <a:rect l="0" t="0" r="r" b="b"/>
              <a:pathLst>
                <a:path w="1153" h="982">
                  <a:moveTo>
                    <a:pt x="647" y="932"/>
                  </a:moveTo>
                  <a:cubicBezTo>
                    <a:pt x="845" y="589"/>
                    <a:pt x="845" y="589"/>
                    <a:pt x="845" y="589"/>
                  </a:cubicBezTo>
                  <a:cubicBezTo>
                    <a:pt x="1114" y="123"/>
                    <a:pt x="1114" y="123"/>
                    <a:pt x="1114" y="123"/>
                  </a:cubicBezTo>
                  <a:cubicBezTo>
                    <a:pt x="1153" y="55"/>
                    <a:pt x="1121" y="0"/>
                    <a:pt x="1043" y="0"/>
                  </a:cubicBezTo>
                  <a:cubicBezTo>
                    <a:pt x="110" y="0"/>
                    <a:pt x="110" y="0"/>
                    <a:pt x="110" y="0"/>
                  </a:cubicBezTo>
                  <a:cubicBezTo>
                    <a:pt x="32" y="0"/>
                    <a:pt x="0" y="55"/>
                    <a:pt x="39" y="123"/>
                  </a:cubicBezTo>
                  <a:cubicBezTo>
                    <a:pt x="506" y="932"/>
                    <a:pt x="506" y="932"/>
                    <a:pt x="506" y="932"/>
                  </a:cubicBezTo>
                  <a:cubicBezTo>
                    <a:pt x="525" y="965"/>
                    <a:pt x="551" y="982"/>
                    <a:pt x="576" y="982"/>
                  </a:cubicBezTo>
                  <a:cubicBezTo>
                    <a:pt x="580" y="982"/>
                    <a:pt x="585" y="982"/>
                    <a:pt x="588" y="981"/>
                  </a:cubicBezTo>
                  <a:cubicBezTo>
                    <a:pt x="597" y="979"/>
                    <a:pt x="605" y="976"/>
                    <a:pt x="613" y="970"/>
                  </a:cubicBezTo>
                  <a:cubicBezTo>
                    <a:pt x="626" y="962"/>
                    <a:pt x="637" y="949"/>
                    <a:pt x="647" y="932"/>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37" name="Freeform 16"/>
            <p:cNvSpPr/>
            <p:nvPr userDrawn="1"/>
          </p:nvSpPr>
          <p:spPr bwMode="auto">
            <a:xfrm>
              <a:off x="6127" y="1645"/>
              <a:ext cx="1388" cy="1194"/>
            </a:xfrm>
            <a:custGeom>
              <a:avLst/>
              <a:gdLst/>
              <a:ahLst/>
              <a:cxnLst>
                <a:cxn ang="0">
                  <a:pos x="506" y="60"/>
                </a:cxn>
                <a:cxn ang="0">
                  <a:pos x="39" y="869"/>
                </a:cxn>
                <a:cxn ang="0">
                  <a:pos x="110" y="992"/>
                </a:cxn>
                <a:cxn ang="0">
                  <a:pos x="1043" y="992"/>
                </a:cxn>
                <a:cxn ang="0">
                  <a:pos x="1114" y="869"/>
                </a:cxn>
                <a:cxn ang="0">
                  <a:pos x="647" y="60"/>
                </a:cxn>
                <a:cxn ang="0">
                  <a:pos x="548" y="17"/>
                </a:cxn>
                <a:cxn ang="0">
                  <a:pos x="506" y="60"/>
                </a:cxn>
              </a:cxnLst>
              <a:rect l="0" t="0" r="r" b="b"/>
              <a:pathLst>
                <a:path w="1153" h="992">
                  <a:moveTo>
                    <a:pt x="506" y="60"/>
                  </a:moveTo>
                  <a:cubicBezTo>
                    <a:pt x="39" y="869"/>
                    <a:pt x="39" y="869"/>
                    <a:pt x="39" y="869"/>
                  </a:cubicBezTo>
                  <a:cubicBezTo>
                    <a:pt x="0" y="937"/>
                    <a:pt x="32" y="992"/>
                    <a:pt x="110" y="992"/>
                  </a:cubicBezTo>
                  <a:cubicBezTo>
                    <a:pt x="1043" y="992"/>
                    <a:pt x="1043" y="992"/>
                    <a:pt x="1043" y="992"/>
                  </a:cubicBezTo>
                  <a:cubicBezTo>
                    <a:pt x="1121" y="992"/>
                    <a:pt x="1153" y="937"/>
                    <a:pt x="1114" y="869"/>
                  </a:cubicBezTo>
                  <a:cubicBezTo>
                    <a:pt x="647" y="60"/>
                    <a:pt x="647" y="60"/>
                    <a:pt x="647" y="60"/>
                  </a:cubicBezTo>
                  <a:cubicBezTo>
                    <a:pt x="620" y="14"/>
                    <a:pt x="582" y="0"/>
                    <a:pt x="548" y="17"/>
                  </a:cubicBezTo>
                  <a:cubicBezTo>
                    <a:pt x="532" y="25"/>
                    <a:pt x="518" y="39"/>
                    <a:pt x="506" y="60"/>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38" name="Freeform 17"/>
            <p:cNvSpPr/>
            <p:nvPr userDrawn="1"/>
          </p:nvSpPr>
          <p:spPr bwMode="auto">
            <a:xfrm>
              <a:off x="6991" y="3150"/>
              <a:ext cx="693" cy="1182"/>
            </a:xfrm>
            <a:custGeom>
              <a:avLst/>
              <a:gdLst/>
              <a:ahLst/>
              <a:cxnLst>
                <a:cxn ang="0">
                  <a:pos x="576" y="0"/>
                </a:cxn>
                <a:cxn ang="0">
                  <a:pos x="504" y="51"/>
                </a:cxn>
                <a:cxn ang="0">
                  <a:pos x="37" y="860"/>
                </a:cxn>
                <a:cxn ang="0">
                  <a:pos x="100" y="982"/>
                </a:cxn>
                <a:cxn ang="0">
                  <a:pos x="576" y="982"/>
                </a:cxn>
                <a:cxn ang="0">
                  <a:pos x="576" y="0"/>
                </a:cxn>
              </a:cxnLst>
              <a:rect l="0" t="0" r="r" b="b"/>
              <a:pathLst>
                <a:path w="576" h="982">
                  <a:moveTo>
                    <a:pt x="576" y="0"/>
                  </a:moveTo>
                  <a:cubicBezTo>
                    <a:pt x="550" y="0"/>
                    <a:pt x="524" y="17"/>
                    <a:pt x="504" y="51"/>
                  </a:cubicBezTo>
                  <a:cubicBezTo>
                    <a:pt x="37" y="860"/>
                    <a:pt x="37" y="860"/>
                    <a:pt x="37" y="860"/>
                  </a:cubicBezTo>
                  <a:cubicBezTo>
                    <a:pt x="0" y="925"/>
                    <a:pt x="28" y="978"/>
                    <a:pt x="100" y="982"/>
                  </a:cubicBezTo>
                  <a:cubicBezTo>
                    <a:pt x="576" y="982"/>
                    <a:pt x="576" y="982"/>
                    <a:pt x="576" y="982"/>
                  </a:cubicBezTo>
                  <a:lnTo>
                    <a:pt x="576" y="0"/>
                  </a:lnTo>
                  <a:close/>
                </a:path>
              </a:pathLst>
            </a:custGeom>
            <a:grpFill/>
            <a:ln w="9525">
              <a:noFill/>
              <a:round/>
            </a:ln>
          </p:spPr>
          <p:txBody>
            <a:bodyPr vert="horz" wrap="square" lIns="68580" tIns="34290" rIns="68580" bIns="34290" numCol="1" anchor="t" anchorCtr="0" compatLnSpc="1"/>
            <a:lstStyle/>
            <a:p>
              <a:endParaRPr lang="en-US" sz="1350"/>
            </a:p>
          </p:txBody>
        </p:sp>
        <p:sp>
          <p:nvSpPr>
            <p:cNvPr id="139" name="Freeform 18"/>
            <p:cNvSpPr/>
            <p:nvPr userDrawn="1"/>
          </p:nvSpPr>
          <p:spPr bwMode="auto">
            <a:xfrm>
              <a:off x="6990" y="1495"/>
              <a:ext cx="694" cy="1181"/>
            </a:xfrm>
            <a:custGeom>
              <a:avLst/>
              <a:gdLst/>
              <a:ahLst/>
              <a:cxnLst>
                <a:cxn ang="0">
                  <a:pos x="39" y="123"/>
                </a:cxn>
                <a:cxn ang="0">
                  <a:pos x="505" y="932"/>
                </a:cxn>
                <a:cxn ang="0">
                  <a:pos x="577" y="982"/>
                </a:cxn>
                <a:cxn ang="0">
                  <a:pos x="577" y="0"/>
                </a:cxn>
                <a:cxn ang="0">
                  <a:pos x="109" y="0"/>
                </a:cxn>
                <a:cxn ang="0">
                  <a:pos x="39" y="123"/>
                </a:cxn>
              </a:cxnLst>
              <a:rect l="0" t="0" r="r" b="b"/>
              <a:pathLst>
                <a:path w="577" h="982">
                  <a:moveTo>
                    <a:pt x="39" y="123"/>
                  </a:moveTo>
                  <a:cubicBezTo>
                    <a:pt x="505" y="932"/>
                    <a:pt x="505" y="932"/>
                    <a:pt x="505" y="932"/>
                  </a:cubicBezTo>
                  <a:cubicBezTo>
                    <a:pt x="525" y="966"/>
                    <a:pt x="551" y="982"/>
                    <a:pt x="577" y="982"/>
                  </a:cubicBezTo>
                  <a:cubicBezTo>
                    <a:pt x="577" y="0"/>
                    <a:pt x="577" y="0"/>
                    <a:pt x="577" y="0"/>
                  </a:cubicBezTo>
                  <a:cubicBezTo>
                    <a:pt x="109" y="0"/>
                    <a:pt x="109" y="0"/>
                    <a:pt x="109" y="0"/>
                  </a:cubicBezTo>
                  <a:cubicBezTo>
                    <a:pt x="31" y="0"/>
                    <a:pt x="0" y="55"/>
                    <a:pt x="39" y="123"/>
                  </a:cubicBezTo>
                  <a:close/>
                </a:path>
              </a:pathLst>
            </a:custGeom>
            <a:grpFill/>
            <a:ln w="9525">
              <a:noFill/>
              <a:round/>
            </a:ln>
          </p:spPr>
          <p:txBody>
            <a:bodyPr vert="horz" wrap="square" lIns="68580" tIns="34290" rIns="68580" bIns="34290" numCol="1" anchor="t" anchorCtr="0" compatLnSpc="1"/>
            <a:lstStyle/>
            <a:p>
              <a:endParaRPr lang="en-US" sz="1350"/>
            </a:p>
          </p:txBody>
        </p:sp>
      </p:grpSp>
      <p:grpSp>
        <p:nvGrpSpPr>
          <p:cNvPr id="59" name="Group 58"/>
          <p:cNvGrpSpPr>
            <a:grpSpLocks noChangeAspect="1"/>
          </p:cNvGrpSpPr>
          <p:nvPr userDrawn="1"/>
        </p:nvGrpSpPr>
        <p:grpSpPr>
          <a:xfrm rot="16200000">
            <a:off x="7608755" y="2414140"/>
            <a:ext cx="2302194" cy="1024395"/>
            <a:chOff x="547688" y="952500"/>
            <a:chExt cx="12190413" cy="4067175"/>
          </a:xfrm>
        </p:grpSpPr>
        <p:sp>
          <p:nvSpPr>
            <p:cNvPr id="60" name="Rectangle 59"/>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en-US" sz="1350"/>
            </a:p>
          </p:txBody>
        </p:sp>
        <p:sp>
          <p:nvSpPr>
            <p:cNvPr id="61" name="Freeform 60"/>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62" name="Freeform 61"/>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63" name="Freeform 62"/>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64" name="Freeform 63"/>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65"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66"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grpSp>
      <p:sp>
        <p:nvSpPr>
          <p:cNvPr id="2" name="Footer Placeholder 1"/>
          <p:cNvSpPr>
            <a:spLocks noGrp="1"/>
          </p:cNvSpPr>
          <p:nvPr>
            <p:ph type="ftr" sz="quarter" idx="10"/>
          </p:nvPr>
        </p:nvSpPr>
        <p:spPr>
          <a:xfrm>
            <a:off x="411587" y="6473952"/>
            <a:ext cx="3086904" cy="153888"/>
          </a:xfrm>
        </p:spPr>
        <p:txBody>
          <a:bodyPr/>
          <a:lstStyle>
            <a:lvl1pPr>
              <a:defRPr>
                <a:solidFill>
                  <a:schemeClr val="bg1"/>
                </a:solidFill>
              </a:defRPr>
            </a:lvl1pPr>
          </a:lstStyle>
          <a:p>
            <a:endParaRPr lang="en-US" dirty="0"/>
          </a:p>
        </p:txBody>
      </p:sp>
      <p:sp>
        <p:nvSpPr>
          <p:cNvPr id="56" name="Title 16"/>
          <p:cNvSpPr>
            <a:spLocks noGrp="1"/>
          </p:cNvSpPr>
          <p:nvPr userDrawn="1">
            <p:ph type="title" hasCustomPrompt="1"/>
          </p:nvPr>
        </p:nvSpPr>
        <p:spPr bwMode="gray">
          <a:xfrm>
            <a:off x="411587" y="1437136"/>
            <a:ext cx="7472123" cy="3026868"/>
          </a:xfrm>
          <a:prstGeom prst="rect">
            <a:avLst/>
          </a:prstGeom>
        </p:spPr>
        <p:txBody>
          <a:bodyPr lIns="0" tIns="60949" rIns="121899" bIns="60949" anchor="b" anchorCtr="0"/>
          <a:lstStyle>
            <a:lvl1pPr marL="0" algn="l" defTabSz="1219200" rtl="0" eaLnBrk="1" latinLnBrk="0" hangingPunct="1">
              <a:lnSpc>
                <a:spcPts val="7000"/>
              </a:lnSpc>
              <a:spcBef>
                <a:spcPct val="0"/>
              </a:spcBef>
              <a:buNone/>
              <a:defRPr lang="en-US" sz="6000" b="1" kern="1200" cap="none" spc="-150" baseline="0" dirty="0">
                <a:solidFill>
                  <a:schemeClr val="bg1"/>
                </a:solidFill>
                <a:latin typeface="Arial" panose="020B0604020202020204" pitchFamily="34" charset="0"/>
                <a:ea typeface="+mn-ea"/>
                <a:cs typeface="Arial" panose="020B0604020202020204" pitchFamily="34" charset="0"/>
              </a:defRPr>
            </a:lvl1pPr>
          </a:lstStyle>
          <a:p>
            <a:r>
              <a:rPr lang="en-US" dirty="0"/>
              <a:t>Presentation</a:t>
            </a:r>
            <a:br>
              <a:rPr lang="en-US" dirty="0"/>
            </a:br>
            <a:r>
              <a:rPr lang="en-US" dirty="0"/>
              <a:t>Title Here</a:t>
            </a:r>
            <a:br>
              <a:rPr lang="en-US" dirty="0"/>
            </a:br>
            <a:r>
              <a:rPr lang="en-US" dirty="0"/>
              <a:t>Three Lines</a:t>
            </a:r>
            <a:endParaRPr lang="en-US" dirty="0"/>
          </a:p>
        </p:txBody>
      </p:sp>
      <p:sp>
        <p:nvSpPr>
          <p:cNvPr id="55" name="Subtitle 2"/>
          <p:cNvSpPr>
            <a:spLocks noGrp="1"/>
          </p:cNvSpPr>
          <p:nvPr userDrawn="1">
            <p:ph type="subTitle" idx="1" hasCustomPrompt="1"/>
          </p:nvPr>
        </p:nvSpPr>
        <p:spPr bwMode="gray">
          <a:xfrm>
            <a:off x="411587" y="5205790"/>
            <a:ext cx="7464291" cy="457200"/>
          </a:xfrm>
          <a:prstGeom prst="rect">
            <a:avLst/>
          </a:prstGeom>
        </p:spPr>
        <p:txBody>
          <a:bodyPr lIns="0" tIns="0" rIns="0" bIns="0" anchor="b" anchorCtr="0"/>
          <a:lstStyle>
            <a:lvl1pPr marL="0" indent="0" algn="l" defTabSz="1219200" rtl="0" eaLnBrk="1" latinLnBrk="0" hangingPunct="1">
              <a:lnSpc>
                <a:spcPct val="90000"/>
              </a:lnSpc>
              <a:spcBef>
                <a:spcPct val="0"/>
              </a:spcBef>
              <a:buNone/>
              <a:defRPr lang="en-US" sz="1950" b="0" kern="1200" cap="none" spc="0" baseline="0" dirty="0">
                <a:solidFill>
                  <a:srgbClr val="FF0000"/>
                </a:solidFill>
                <a:latin typeface="Arial" panose="020B0604020202020204" pitchFamily="34" charset="0"/>
                <a:ea typeface="+mn-ea"/>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0965" indent="0" algn="ctr">
              <a:buNone/>
              <a:defRPr>
                <a:solidFill>
                  <a:schemeClr val="tx1">
                    <a:tint val="75000"/>
                  </a:schemeClr>
                </a:solidFill>
              </a:defRPr>
            </a:lvl4pPr>
            <a:lvl5pPr marL="1828165" indent="0" algn="ctr">
              <a:buNone/>
              <a:defRPr>
                <a:solidFill>
                  <a:schemeClr val="tx1">
                    <a:tint val="75000"/>
                  </a:schemeClr>
                </a:solidFill>
              </a:defRPr>
            </a:lvl5pPr>
            <a:lvl6pPr marL="2285365" indent="0" algn="ctr">
              <a:buNone/>
              <a:defRPr>
                <a:solidFill>
                  <a:schemeClr val="tx1">
                    <a:tint val="75000"/>
                  </a:schemeClr>
                </a:solidFill>
              </a:defRPr>
            </a:lvl6pPr>
            <a:lvl7pPr marL="2742565" indent="0" algn="ctr">
              <a:buNone/>
              <a:defRPr>
                <a:solidFill>
                  <a:schemeClr val="tx1">
                    <a:tint val="75000"/>
                  </a:schemeClr>
                </a:solidFill>
              </a:defRPr>
            </a:lvl7pPr>
            <a:lvl8pPr marL="3199765" indent="0" algn="ctr">
              <a:buNone/>
              <a:defRPr>
                <a:solidFill>
                  <a:schemeClr val="tx1">
                    <a:tint val="75000"/>
                  </a:schemeClr>
                </a:solidFill>
              </a:defRPr>
            </a:lvl8pPr>
            <a:lvl9pPr marL="3656965" indent="0" algn="ctr">
              <a:buNone/>
              <a:defRPr>
                <a:solidFill>
                  <a:schemeClr val="tx1">
                    <a:tint val="75000"/>
                  </a:schemeClr>
                </a:solidFill>
              </a:defRPr>
            </a:lvl9pPr>
          </a:lstStyle>
          <a:p>
            <a:r>
              <a:rPr lang="en-US" dirty="0"/>
              <a:t>Speaker Name | Date</a:t>
            </a:r>
            <a:endParaRPr lang="en-US" dirty="0"/>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showMasterSp="0" userDrawn="1">
  <p:cSld name="Section Header_DCG">
    <p:bg>
      <p:bgPr>
        <a:solidFill>
          <a:schemeClr val="bg2"/>
        </a:solidFill>
        <a:effectLst/>
      </p:bgPr>
    </p:bg>
    <p:spTree>
      <p:nvGrpSpPr>
        <p:cNvPr id="1" name=""/>
        <p:cNvGrpSpPr/>
        <p:nvPr/>
      </p:nvGrpSpPr>
      <p:grpSpPr>
        <a:xfrm>
          <a:off x="0" y="0"/>
          <a:ext cx="0" cy="0"/>
          <a:chOff x="0" y="0"/>
          <a:chExt cx="0" cy="0"/>
        </a:xfrm>
      </p:grpSpPr>
      <p:grpSp>
        <p:nvGrpSpPr>
          <p:cNvPr id="89" name="Group 6"/>
          <p:cNvGrpSpPr>
            <a:grpSpLocks noChangeAspect="1"/>
          </p:cNvGrpSpPr>
          <p:nvPr userDrawn="1"/>
        </p:nvGrpSpPr>
        <p:grpSpPr bwMode="auto">
          <a:xfrm>
            <a:off x="5242498" y="0"/>
            <a:ext cx="3908649" cy="6877050"/>
            <a:chOff x="4402" y="0"/>
            <a:chExt cx="3282" cy="4332"/>
          </a:xfrm>
          <a:solidFill>
            <a:schemeClr val="tx1">
              <a:alpha val="10000"/>
            </a:schemeClr>
          </a:solidFill>
        </p:grpSpPr>
        <p:sp>
          <p:nvSpPr>
            <p:cNvPr id="90" name="Freeform 7"/>
            <p:cNvSpPr/>
            <p:nvPr userDrawn="1"/>
          </p:nvSpPr>
          <p:spPr bwMode="auto">
            <a:xfrm>
              <a:off x="4402" y="0"/>
              <a:ext cx="1387" cy="1202"/>
            </a:xfrm>
            <a:custGeom>
              <a:avLst/>
              <a:gdLst/>
              <a:ahLst/>
              <a:cxnLst>
                <a:cxn ang="0">
                  <a:pos x="506" y="932"/>
                </a:cxn>
                <a:cxn ang="0">
                  <a:pos x="647" y="932"/>
                </a:cxn>
                <a:cxn ang="0">
                  <a:pos x="1114" y="123"/>
                </a:cxn>
                <a:cxn ang="0">
                  <a:pos x="1043" y="0"/>
                </a:cxn>
                <a:cxn ang="0">
                  <a:pos x="110" y="0"/>
                </a:cxn>
                <a:cxn ang="0">
                  <a:pos x="39" y="123"/>
                </a:cxn>
                <a:cxn ang="0">
                  <a:pos x="506" y="932"/>
                </a:cxn>
              </a:cxnLst>
              <a:rect l="0" t="0" r="r" b="b"/>
              <a:pathLst>
                <a:path w="1153" h="999">
                  <a:moveTo>
                    <a:pt x="506" y="932"/>
                  </a:moveTo>
                  <a:cubicBezTo>
                    <a:pt x="545" y="999"/>
                    <a:pt x="608" y="999"/>
                    <a:pt x="647" y="932"/>
                  </a:cubicBezTo>
                  <a:cubicBezTo>
                    <a:pt x="1114" y="123"/>
                    <a:pt x="1114" y="123"/>
                    <a:pt x="1114" y="123"/>
                  </a:cubicBezTo>
                  <a:cubicBezTo>
                    <a:pt x="1153" y="56"/>
                    <a:pt x="1121" y="0"/>
                    <a:pt x="1043" y="0"/>
                  </a:cubicBezTo>
                  <a:cubicBezTo>
                    <a:pt x="110" y="0"/>
                    <a:pt x="110" y="0"/>
                    <a:pt x="110" y="0"/>
                  </a:cubicBezTo>
                  <a:cubicBezTo>
                    <a:pt x="32" y="0"/>
                    <a:pt x="0" y="56"/>
                    <a:pt x="39" y="123"/>
                  </a:cubicBezTo>
                  <a:lnTo>
                    <a:pt x="506" y="932"/>
                  </a:lnTo>
                  <a:close/>
                </a:path>
              </a:pathLst>
            </a:custGeom>
            <a:grpFill/>
            <a:ln w="9525">
              <a:noFill/>
              <a:round/>
            </a:ln>
          </p:spPr>
          <p:txBody>
            <a:bodyPr vert="horz" wrap="square" lIns="68580" tIns="34290" rIns="68580" bIns="34290" numCol="1" anchor="t" anchorCtr="0" compatLnSpc="1"/>
            <a:lstStyle/>
            <a:p>
              <a:endParaRPr lang="en-US" sz="1350"/>
            </a:p>
          </p:txBody>
        </p:sp>
        <p:sp>
          <p:nvSpPr>
            <p:cNvPr id="91" name="Freeform 8"/>
            <p:cNvSpPr/>
            <p:nvPr userDrawn="1"/>
          </p:nvSpPr>
          <p:spPr bwMode="auto">
            <a:xfrm>
              <a:off x="5264" y="142"/>
              <a:ext cx="1388" cy="1202"/>
            </a:xfrm>
            <a:custGeom>
              <a:avLst/>
              <a:gdLst/>
              <a:ahLst/>
              <a:cxnLst>
                <a:cxn ang="0">
                  <a:pos x="110" y="999"/>
                </a:cxn>
                <a:cxn ang="0">
                  <a:pos x="1043" y="999"/>
                </a:cxn>
                <a:cxn ang="0">
                  <a:pos x="1114" y="876"/>
                </a:cxn>
                <a:cxn ang="0">
                  <a:pos x="647" y="68"/>
                </a:cxn>
                <a:cxn ang="0">
                  <a:pos x="506" y="68"/>
                </a:cxn>
                <a:cxn ang="0">
                  <a:pos x="39" y="876"/>
                </a:cxn>
                <a:cxn ang="0">
                  <a:pos x="110" y="999"/>
                </a:cxn>
              </a:cxnLst>
              <a:rect l="0" t="0" r="r" b="b"/>
              <a:pathLst>
                <a:path w="1153" h="999">
                  <a:moveTo>
                    <a:pt x="110" y="999"/>
                  </a:moveTo>
                  <a:cubicBezTo>
                    <a:pt x="1043" y="999"/>
                    <a:pt x="1043" y="999"/>
                    <a:pt x="1043" y="999"/>
                  </a:cubicBezTo>
                  <a:cubicBezTo>
                    <a:pt x="1121" y="999"/>
                    <a:pt x="1153" y="944"/>
                    <a:pt x="1114" y="876"/>
                  </a:cubicBezTo>
                  <a:cubicBezTo>
                    <a:pt x="647" y="68"/>
                    <a:pt x="647" y="68"/>
                    <a:pt x="647" y="68"/>
                  </a:cubicBezTo>
                  <a:cubicBezTo>
                    <a:pt x="608" y="0"/>
                    <a:pt x="545" y="0"/>
                    <a:pt x="506" y="68"/>
                  </a:cubicBezTo>
                  <a:cubicBezTo>
                    <a:pt x="39" y="876"/>
                    <a:pt x="39" y="876"/>
                    <a:pt x="39" y="876"/>
                  </a:cubicBezTo>
                  <a:cubicBezTo>
                    <a:pt x="0" y="944"/>
                    <a:pt x="32" y="999"/>
                    <a:pt x="110" y="999"/>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92" name="Freeform 9"/>
            <p:cNvSpPr/>
            <p:nvPr userDrawn="1"/>
          </p:nvSpPr>
          <p:spPr bwMode="auto">
            <a:xfrm>
              <a:off x="6127" y="0"/>
              <a:ext cx="1388" cy="1202"/>
            </a:xfrm>
            <a:custGeom>
              <a:avLst/>
              <a:gdLst/>
              <a:ahLst/>
              <a:cxnLst>
                <a:cxn ang="0">
                  <a:pos x="505" y="932"/>
                </a:cxn>
                <a:cxn ang="0">
                  <a:pos x="647" y="932"/>
                </a:cxn>
                <a:cxn ang="0">
                  <a:pos x="1114" y="123"/>
                </a:cxn>
                <a:cxn ang="0">
                  <a:pos x="1043" y="0"/>
                </a:cxn>
                <a:cxn ang="0">
                  <a:pos x="109" y="0"/>
                </a:cxn>
                <a:cxn ang="0">
                  <a:pos x="39" y="123"/>
                </a:cxn>
                <a:cxn ang="0">
                  <a:pos x="505" y="932"/>
                </a:cxn>
              </a:cxnLst>
              <a:rect l="0" t="0" r="r" b="b"/>
              <a:pathLst>
                <a:path w="1153" h="999">
                  <a:moveTo>
                    <a:pt x="505" y="932"/>
                  </a:moveTo>
                  <a:cubicBezTo>
                    <a:pt x="544" y="999"/>
                    <a:pt x="608" y="999"/>
                    <a:pt x="647" y="932"/>
                  </a:cubicBezTo>
                  <a:cubicBezTo>
                    <a:pt x="1114" y="123"/>
                    <a:pt x="1114" y="123"/>
                    <a:pt x="1114" y="123"/>
                  </a:cubicBezTo>
                  <a:cubicBezTo>
                    <a:pt x="1153" y="56"/>
                    <a:pt x="1121" y="0"/>
                    <a:pt x="1043" y="0"/>
                  </a:cubicBezTo>
                  <a:cubicBezTo>
                    <a:pt x="109" y="0"/>
                    <a:pt x="109" y="0"/>
                    <a:pt x="109" y="0"/>
                  </a:cubicBezTo>
                  <a:cubicBezTo>
                    <a:pt x="31" y="0"/>
                    <a:pt x="0" y="56"/>
                    <a:pt x="39" y="123"/>
                  </a:cubicBezTo>
                  <a:lnTo>
                    <a:pt x="505" y="932"/>
                  </a:lnTo>
                  <a:close/>
                </a:path>
              </a:pathLst>
            </a:custGeom>
            <a:grpFill/>
            <a:ln w="9525">
              <a:noFill/>
              <a:round/>
            </a:ln>
          </p:spPr>
          <p:txBody>
            <a:bodyPr vert="horz" wrap="square" lIns="68580" tIns="34290" rIns="68580" bIns="34290" numCol="1" anchor="t" anchorCtr="0" compatLnSpc="1"/>
            <a:lstStyle/>
            <a:p>
              <a:endParaRPr lang="en-US" sz="1350"/>
            </a:p>
          </p:txBody>
        </p:sp>
        <p:sp>
          <p:nvSpPr>
            <p:cNvPr id="93" name="Freeform 10"/>
            <p:cNvSpPr/>
            <p:nvPr userDrawn="1"/>
          </p:nvSpPr>
          <p:spPr bwMode="auto">
            <a:xfrm>
              <a:off x="6989" y="163"/>
              <a:ext cx="695" cy="1181"/>
            </a:xfrm>
            <a:custGeom>
              <a:avLst/>
              <a:gdLst/>
              <a:ahLst/>
              <a:cxnLst>
                <a:cxn ang="0">
                  <a:pos x="506" y="51"/>
                </a:cxn>
                <a:cxn ang="0">
                  <a:pos x="39" y="859"/>
                </a:cxn>
                <a:cxn ang="0">
                  <a:pos x="110" y="982"/>
                </a:cxn>
                <a:cxn ang="0">
                  <a:pos x="578" y="982"/>
                </a:cxn>
                <a:cxn ang="0">
                  <a:pos x="578" y="0"/>
                </a:cxn>
                <a:cxn ang="0">
                  <a:pos x="506" y="51"/>
                </a:cxn>
              </a:cxnLst>
              <a:rect l="0" t="0" r="r" b="b"/>
              <a:pathLst>
                <a:path w="578" h="982">
                  <a:moveTo>
                    <a:pt x="506" y="51"/>
                  </a:moveTo>
                  <a:cubicBezTo>
                    <a:pt x="39" y="859"/>
                    <a:pt x="39" y="859"/>
                    <a:pt x="39" y="859"/>
                  </a:cubicBezTo>
                  <a:cubicBezTo>
                    <a:pt x="0" y="927"/>
                    <a:pt x="32" y="982"/>
                    <a:pt x="110" y="982"/>
                  </a:cubicBezTo>
                  <a:cubicBezTo>
                    <a:pt x="578" y="982"/>
                    <a:pt x="578" y="982"/>
                    <a:pt x="578" y="982"/>
                  </a:cubicBezTo>
                  <a:cubicBezTo>
                    <a:pt x="578" y="0"/>
                    <a:pt x="578" y="0"/>
                    <a:pt x="578" y="0"/>
                  </a:cubicBezTo>
                  <a:cubicBezTo>
                    <a:pt x="552" y="0"/>
                    <a:pt x="526" y="17"/>
                    <a:pt x="506" y="51"/>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94" name="Freeform 13"/>
            <p:cNvSpPr/>
            <p:nvPr userDrawn="1"/>
          </p:nvSpPr>
          <p:spPr bwMode="auto">
            <a:xfrm>
              <a:off x="6127" y="2989"/>
              <a:ext cx="1388" cy="1202"/>
            </a:xfrm>
            <a:custGeom>
              <a:avLst/>
              <a:gdLst/>
              <a:ahLst/>
              <a:cxnLst>
                <a:cxn ang="0">
                  <a:pos x="1043" y="0"/>
                </a:cxn>
                <a:cxn ang="0">
                  <a:pos x="109" y="0"/>
                </a:cxn>
                <a:cxn ang="0">
                  <a:pos x="39" y="123"/>
                </a:cxn>
                <a:cxn ang="0">
                  <a:pos x="506" y="931"/>
                </a:cxn>
                <a:cxn ang="0">
                  <a:pos x="647" y="931"/>
                </a:cxn>
                <a:cxn ang="0">
                  <a:pos x="1114" y="123"/>
                </a:cxn>
                <a:cxn ang="0">
                  <a:pos x="1043" y="0"/>
                </a:cxn>
              </a:cxnLst>
              <a:rect l="0" t="0" r="r" b="b"/>
              <a:pathLst>
                <a:path w="1153" h="999">
                  <a:moveTo>
                    <a:pt x="1043" y="0"/>
                  </a:moveTo>
                  <a:cubicBezTo>
                    <a:pt x="109" y="0"/>
                    <a:pt x="109" y="0"/>
                    <a:pt x="109" y="0"/>
                  </a:cubicBezTo>
                  <a:cubicBezTo>
                    <a:pt x="32" y="0"/>
                    <a:pt x="0" y="55"/>
                    <a:pt x="39" y="123"/>
                  </a:cubicBezTo>
                  <a:cubicBezTo>
                    <a:pt x="506" y="931"/>
                    <a:pt x="506" y="931"/>
                    <a:pt x="506" y="931"/>
                  </a:cubicBezTo>
                  <a:cubicBezTo>
                    <a:pt x="545" y="999"/>
                    <a:pt x="608" y="999"/>
                    <a:pt x="647" y="931"/>
                  </a:cubicBezTo>
                  <a:cubicBezTo>
                    <a:pt x="1114" y="123"/>
                    <a:pt x="1114" y="123"/>
                    <a:pt x="1114" y="123"/>
                  </a:cubicBezTo>
                  <a:cubicBezTo>
                    <a:pt x="1153" y="55"/>
                    <a:pt x="1121" y="0"/>
                    <a:pt x="1043" y="0"/>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95" name="Freeform 15"/>
            <p:cNvSpPr/>
            <p:nvPr userDrawn="1"/>
          </p:nvSpPr>
          <p:spPr bwMode="auto">
            <a:xfrm>
              <a:off x="5264" y="1495"/>
              <a:ext cx="1388" cy="1181"/>
            </a:xfrm>
            <a:custGeom>
              <a:avLst/>
              <a:gdLst/>
              <a:ahLst/>
              <a:cxnLst>
                <a:cxn ang="0">
                  <a:pos x="647" y="932"/>
                </a:cxn>
                <a:cxn ang="0">
                  <a:pos x="845" y="589"/>
                </a:cxn>
                <a:cxn ang="0">
                  <a:pos x="1114" y="123"/>
                </a:cxn>
                <a:cxn ang="0">
                  <a:pos x="1043" y="0"/>
                </a:cxn>
                <a:cxn ang="0">
                  <a:pos x="110" y="0"/>
                </a:cxn>
                <a:cxn ang="0">
                  <a:pos x="39" y="123"/>
                </a:cxn>
                <a:cxn ang="0">
                  <a:pos x="506" y="932"/>
                </a:cxn>
                <a:cxn ang="0">
                  <a:pos x="576" y="982"/>
                </a:cxn>
                <a:cxn ang="0">
                  <a:pos x="588" y="981"/>
                </a:cxn>
                <a:cxn ang="0">
                  <a:pos x="613" y="970"/>
                </a:cxn>
                <a:cxn ang="0">
                  <a:pos x="647" y="932"/>
                </a:cxn>
              </a:cxnLst>
              <a:rect l="0" t="0" r="r" b="b"/>
              <a:pathLst>
                <a:path w="1153" h="982">
                  <a:moveTo>
                    <a:pt x="647" y="932"/>
                  </a:moveTo>
                  <a:cubicBezTo>
                    <a:pt x="845" y="589"/>
                    <a:pt x="845" y="589"/>
                    <a:pt x="845" y="589"/>
                  </a:cubicBezTo>
                  <a:cubicBezTo>
                    <a:pt x="1114" y="123"/>
                    <a:pt x="1114" y="123"/>
                    <a:pt x="1114" y="123"/>
                  </a:cubicBezTo>
                  <a:cubicBezTo>
                    <a:pt x="1153" y="55"/>
                    <a:pt x="1121" y="0"/>
                    <a:pt x="1043" y="0"/>
                  </a:cubicBezTo>
                  <a:cubicBezTo>
                    <a:pt x="110" y="0"/>
                    <a:pt x="110" y="0"/>
                    <a:pt x="110" y="0"/>
                  </a:cubicBezTo>
                  <a:cubicBezTo>
                    <a:pt x="32" y="0"/>
                    <a:pt x="0" y="55"/>
                    <a:pt x="39" y="123"/>
                  </a:cubicBezTo>
                  <a:cubicBezTo>
                    <a:pt x="506" y="932"/>
                    <a:pt x="506" y="932"/>
                    <a:pt x="506" y="932"/>
                  </a:cubicBezTo>
                  <a:cubicBezTo>
                    <a:pt x="525" y="965"/>
                    <a:pt x="551" y="982"/>
                    <a:pt x="576" y="982"/>
                  </a:cubicBezTo>
                  <a:cubicBezTo>
                    <a:pt x="580" y="982"/>
                    <a:pt x="585" y="982"/>
                    <a:pt x="588" y="981"/>
                  </a:cubicBezTo>
                  <a:cubicBezTo>
                    <a:pt x="597" y="979"/>
                    <a:pt x="605" y="976"/>
                    <a:pt x="613" y="970"/>
                  </a:cubicBezTo>
                  <a:cubicBezTo>
                    <a:pt x="626" y="962"/>
                    <a:pt x="637" y="949"/>
                    <a:pt x="647" y="932"/>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96" name="Freeform 16"/>
            <p:cNvSpPr/>
            <p:nvPr userDrawn="1"/>
          </p:nvSpPr>
          <p:spPr bwMode="auto">
            <a:xfrm>
              <a:off x="6127" y="1645"/>
              <a:ext cx="1388" cy="1194"/>
            </a:xfrm>
            <a:custGeom>
              <a:avLst/>
              <a:gdLst/>
              <a:ahLst/>
              <a:cxnLst>
                <a:cxn ang="0">
                  <a:pos x="506" y="60"/>
                </a:cxn>
                <a:cxn ang="0">
                  <a:pos x="39" y="869"/>
                </a:cxn>
                <a:cxn ang="0">
                  <a:pos x="110" y="992"/>
                </a:cxn>
                <a:cxn ang="0">
                  <a:pos x="1043" y="992"/>
                </a:cxn>
                <a:cxn ang="0">
                  <a:pos x="1114" y="869"/>
                </a:cxn>
                <a:cxn ang="0">
                  <a:pos x="647" y="60"/>
                </a:cxn>
                <a:cxn ang="0">
                  <a:pos x="548" y="17"/>
                </a:cxn>
                <a:cxn ang="0">
                  <a:pos x="506" y="60"/>
                </a:cxn>
              </a:cxnLst>
              <a:rect l="0" t="0" r="r" b="b"/>
              <a:pathLst>
                <a:path w="1153" h="992">
                  <a:moveTo>
                    <a:pt x="506" y="60"/>
                  </a:moveTo>
                  <a:cubicBezTo>
                    <a:pt x="39" y="869"/>
                    <a:pt x="39" y="869"/>
                    <a:pt x="39" y="869"/>
                  </a:cubicBezTo>
                  <a:cubicBezTo>
                    <a:pt x="0" y="937"/>
                    <a:pt x="32" y="992"/>
                    <a:pt x="110" y="992"/>
                  </a:cubicBezTo>
                  <a:cubicBezTo>
                    <a:pt x="1043" y="992"/>
                    <a:pt x="1043" y="992"/>
                    <a:pt x="1043" y="992"/>
                  </a:cubicBezTo>
                  <a:cubicBezTo>
                    <a:pt x="1121" y="992"/>
                    <a:pt x="1153" y="937"/>
                    <a:pt x="1114" y="869"/>
                  </a:cubicBezTo>
                  <a:cubicBezTo>
                    <a:pt x="647" y="60"/>
                    <a:pt x="647" y="60"/>
                    <a:pt x="647" y="60"/>
                  </a:cubicBezTo>
                  <a:cubicBezTo>
                    <a:pt x="620" y="14"/>
                    <a:pt x="582" y="0"/>
                    <a:pt x="548" y="17"/>
                  </a:cubicBezTo>
                  <a:cubicBezTo>
                    <a:pt x="532" y="25"/>
                    <a:pt x="518" y="39"/>
                    <a:pt x="506" y="60"/>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97" name="Freeform 17"/>
            <p:cNvSpPr/>
            <p:nvPr userDrawn="1"/>
          </p:nvSpPr>
          <p:spPr bwMode="auto">
            <a:xfrm>
              <a:off x="6991" y="3150"/>
              <a:ext cx="693" cy="1182"/>
            </a:xfrm>
            <a:custGeom>
              <a:avLst/>
              <a:gdLst/>
              <a:ahLst/>
              <a:cxnLst>
                <a:cxn ang="0">
                  <a:pos x="576" y="0"/>
                </a:cxn>
                <a:cxn ang="0">
                  <a:pos x="504" y="51"/>
                </a:cxn>
                <a:cxn ang="0">
                  <a:pos x="37" y="860"/>
                </a:cxn>
                <a:cxn ang="0">
                  <a:pos x="100" y="982"/>
                </a:cxn>
                <a:cxn ang="0">
                  <a:pos x="576" y="982"/>
                </a:cxn>
                <a:cxn ang="0">
                  <a:pos x="576" y="0"/>
                </a:cxn>
              </a:cxnLst>
              <a:rect l="0" t="0" r="r" b="b"/>
              <a:pathLst>
                <a:path w="576" h="982">
                  <a:moveTo>
                    <a:pt x="576" y="0"/>
                  </a:moveTo>
                  <a:cubicBezTo>
                    <a:pt x="550" y="0"/>
                    <a:pt x="524" y="17"/>
                    <a:pt x="504" y="51"/>
                  </a:cubicBezTo>
                  <a:cubicBezTo>
                    <a:pt x="37" y="860"/>
                    <a:pt x="37" y="860"/>
                    <a:pt x="37" y="860"/>
                  </a:cubicBezTo>
                  <a:cubicBezTo>
                    <a:pt x="0" y="925"/>
                    <a:pt x="28" y="978"/>
                    <a:pt x="100" y="982"/>
                  </a:cubicBezTo>
                  <a:cubicBezTo>
                    <a:pt x="576" y="982"/>
                    <a:pt x="576" y="982"/>
                    <a:pt x="576" y="982"/>
                  </a:cubicBezTo>
                  <a:lnTo>
                    <a:pt x="576" y="0"/>
                  </a:lnTo>
                  <a:close/>
                </a:path>
              </a:pathLst>
            </a:custGeom>
            <a:grpFill/>
            <a:ln w="9525">
              <a:noFill/>
              <a:round/>
            </a:ln>
          </p:spPr>
          <p:txBody>
            <a:bodyPr vert="horz" wrap="square" lIns="68580" tIns="34290" rIns="68580" bIns="34290" numCol="1" anchor="t" anchorCtr="0" compatLnSpc="1"/>
            <a:lstStyle/>
            <a:p>
              <a:endParaRPr lang="en-US" sz="1350"/>
            </a:p>
          </p:txBody>
        </p:sp>
        <p:sp>
          <p:nvSpPr>
            <p:cNvPr id="98" name="Freeform 18"/>
            <p:cNvSpPr/>
            <p:nvPr userDrawn="1"/>
          </p:nvSpPr>
          <p:spPr bwMode="auto">
            <a:xfrm>
              <a:off x="6990" y="1495"/>
              <a:ext cx="694" cy="1181"/>
            </a:xfrm>
            <a:custGeom>
              <a:avLst/>
              <a:gdLst/>
              <a:ahLst/>
              <a:cxnLst>
                <a:cxn ang="0">
                  <a:pos x="39" y="123"/>
                </a:cxn>
                <a:cxn ang="0">
                  <a:pos x="505" y="932"/>
                </a:cxn>
                <a:cxn ang="0">
                  <a:pos x="577" y="982"/>
                </a:cxn>
                <a:cxn ang="0">
                  <a:pos x="577" y="0"/>
                </a:cxn>
                <a:cxn ang="0">
                  <a:pos x="109" y="0"/>
                </a:cxn>
                <a:cxn ang="0">
                  <a:pos x="39" y="123"/>
                </a:cxn>
              </a:cxnLst>
              <a:rect l="0" t="0" r="r" b="b"/>
              <a:pathLst>
                <a:path w="577" h="982">
                  <a:moveTo>
                    <a:pt x="39" y="123"/>
                  </a:moveTo>
                  <a:cubicBezTo>
                    <a:pt x="505" y="932"/>
                    <a:pt x="505" y="932"/>
                    <a:pt x="505" y="932"/>
                  </a:cubicBezTo>
                  <a:cubicBezTo>
                    <a:pt x="525" y="966"/>
                    <a:pt x="551" y="982"/>
                    <a:pt x="577" y="982"/>
                  </a:cubicBezTo>
                  <a:cubicBezTo>
                    <a:pt x="577" y="0"/>
                    <a:pt x="577" y="0"/>
                    <a:pt x="577" y="0"/>
                  </a:cubicBezTo>
                  <a:cubicBezTo>
                    <a:pt x="109" y="0"/>
                    <a:pt x="109" y="0"/>
                    <a:pt x="109" y="0"/>
                  </a:cubicBezTo>
                  <a:cubicBezTo>
                    <a:pt x="31" y="0"/>
                    <a:pt x="0" y="55"/>
                    <a:pt x="39" y="123"/>
                  </a:cubicBezTo>
                  <a:close/>
                </a:path>
              </a:pathLst>
            </a:custGeom>
            <a:grpFill/>
            <a:ln w="9525">
              <a:noFill/>
              <a:round/>
            </a:ln>
          </p:spPr>
          <p:txBody>
            <a:bodyPr vert="horz" wrap="square" lIns="68580" tIns="34290" rIns="68580" bIns="34290" numCol="1" anchor="t" anchorCtr="0" compatLnSpc="1"/>
            <a:lstStyle/>
            <a:p>
              <a:endParaRPr lang="en-US" sz="1350"/>
            </a:p>
          </p:txBody>
        </p:sp>
      </p:grpSp>
      <p:sp>
        <p:nvSpPr>
          <p:cNvPr id="46" name="Title 16"/>
          <p:cNvSpPr>
            <a:spLocks noGrp="1"/>
          </p:cNvSpPr>
          <p:nvPr>
            <p:ph type="title" hasCustomPrompt="1"/>
          </p:nvPr>
        </p:nvSpPr>
        <p:spPr bwMode="gray">
          <a:xfrm>
            <a:off x="411587" y="1391544"/>
            <a:ext cx="7470308" cy="2405203"/>
          </a:xfrm>
          <a:prstGeom prst="rect">
            <a:avLst/>
          </a:prstGeom>
        </p:spPr>
        <p:txBody>
          <a:bodyPr lIns="0" tIns="0" rIns="0" bIns="0" anchor="b" anchorCtr="0"/>
          <a:lstStyle>
            <a:lvl1pPr marL="0" algn="l" defTabSz="1219200" rtl="0" eaLnBrk="1" latinLnBrk="0" hangingPunct="1">
              <a:lnSpc>
                <a:spcPts val="5000"/>
              </a:lnSpc>
              <a:spcBef>
                <a:spcPct val="0"/>
              </a:spcBef>
              <a:buNone/>
              <a:defRPr lang="en-US" sz="4500" b="1" kern="1200" cap="none" spc="-150" baseline="0" dirty="0">
                <a:solidFill>
                  <a:schemeClr val="bg1"/>
                </a:solidFill>
                <a:latin typeface="Arial" panose="020B0604020202020204" pitchFamily="34" charset="0"/>
                <a:ea typeface="+mn-ea"/>
                <a:cs typeface="Arial" panose="020B0604020202020204" pitchFamily="34" charset="0"/>
              </a:defRPr>
            </a:lvl1pPr>
          </a:lstStyle>
          <a:p>
            <a:r>
              <a:rPr lang="en-US" dirty="0"/>
              <a:t>Section Header</a:t>
            </a:r>
            <a:endParaRPr lang="en-US" dirty="0"/>
          </a:p>
        </p:txBody>
      </p:sp>
      <p:sp>
        <p:nvSpPr>
          <p:cNvPr id="11" name="Text Placeholder 2"/>
          <p:cNvSpPr>
            <a:spLocks noGrp="1"/>
          </p:cNvSpPr>
          <p:nvPr>
            <p:ph type="body" idx="1" hasCustomPrompt="1"/>
          </p:nvPr>
        </p:nvSpPr>
        <p:spPr bwMode="white">
          <a:xfrm>
            <a:off x="411587" y="3999750"/>
            <a:ext cx="7470308" cy="462018"/>
          </a:xfrm>
          <a:prstGeom prst="rect">
            <a:avLst/>
          </a:prstGeom>
        </p:spPr>
        <p:txBody>
          <a:bodyPr lIns="0" tIns="0" rIns="0" bIns="0"/>
          <a:lstStyle>
            <a:lvl1pPr marL="0" indent="0">
              <a:lnSpc>
                <a:spcPts val="2400"/>
              </a:lnSpc>
              <a:spcBef>
                <a:spcPts val="0"/>
              </a:spcBef>
              <a:buNone/>
              <a:defRPr sz="1875" spc="0" baseline="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Subhead here</a:t>
            </a:r>
            <a:endParaRPr lang="en-US" dirty="0"/>
          </a:p>
        </p:txBody>
      </p:sp>
      <p:sp>
        <p:nvSpPr>
          <p:cNvPr id="83" name="Footer Placeholder 1"/>
          <p:cNvSpPr>
            <a:spLocks noGrp="1"/>
          </p:cNvSpPr>
          <p:nvPr>
            <p:ph type="ftr" sz="quarter" idx="10"/>
          </p:nvPr>
        </p:nvSpPr>
        <p:spPr>
          <a:xfrm>
            <a:off x="411587" y="6473952"/>
            <a:ext cx="3086904" cy="153888"/>
          </a:xfrm>
        </p:spPr>
        <p:txBody>
          <a:bodyPr/>
          <a:lstStyle>
            <a:lvl1pPr>
              <a:defRPr>
                <a:solidFill>
                  <a:schemeClr val="bg1"/>
                </a:solidFill>
              </a:defRPr>
            </a:lvl1pPr>
          </a:lstStyle>
          <a:p>
            <a:endParaRPr lang="en-US" dirty="0"/>
          </a:p>
        </p:txBody>
      </p:sp>
      <p:sp>
        <p:nvSpPr>
          <p:cNvPr id="51" name="Slide Number Placeholder 5"/>
          <p:cNvSpPr>
            <a:spLocks noGrp="1"/>
          </p:cNvSpPr>
          <p:nvPr>
            <p:ph type="sldNum" sz="quarter" idx="4"/>
          </p:nvPr>
        </p:nvSpPr>
        <p:spPr>
          <a:xfrm>
            <a:off x="8814731" y="6473952"/>
            <a:ext cx="329270" cy="155448"/>
          </a:xfrm>
          <a:prstGeom prst="rect">
            <a:avLst/>
          </a:prstGeom>
        </p:spPr>
        <p:txBody>
          <a:bodyPr vert="horz" lIns="0" tIns="0" rIns="0" bIns="0" rtlCol="0" anchor="ctr"/>
          <a:lstStyle>
            <a:lvl1pPr algn="ctr">
              <a:defRPr sz="75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fld>
            <a:endParaRPr lang="en-US" dirty="0"/>
          </a:p>
        </p:txBody>
      </p:sp>
      <p:grpSp>
        <p:nvGrpSpPr>
          <p:cNvPr id="80" name="Group 79"/>
          <p:cNvGrpSpPr>
            <a:grpSpLocks noChangeAspect="1"/>
          </p:cNvGrpSpPr>
          <p:nvPr userDrawn="1"/>
        </p:nvGrpSpPr>
        <p:grpSpPr>
          <a:xfrm rot="16200000">
            <a:off x="7608755" y="2414140"/>
            <a:ext cx="2302194" cy="1024395"/>
            <a:chOff x="547688" y="952500"/>
            <a:chExt cx="12190413" cy="4067175"/>
          </a:xfrm>
        </p:grpSpPr>
        <p:sp>
          <p:nvSpPr>
            <p:cNvPr id="81" name="Rectangle 80"/>
            <p:cNvSpPr>
              <a:spLocks noChangeArrowheads="1"/>
            </p:cNvSpPr>
            <p:nvPr userDrawn="1"/>
          </p:nvSpPr>
          <p:spPr bwMode="auto">
            <a:xfrm>
              <a:off x="547688" y="952500"/>
              <a:ext cx="12190413" cy="4067175"/>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en-US" sz="1350"/>
            </a:p>
          </p:txBody>
        </p:sp>
        <p:sp>
          <p:nvSpPr>
            <p:cNvPr id="82" name="Freeform 81"/>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84" name="Freeform 83"/>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85" name="Freeform 84"/>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86" name="Freeform 85"/>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87"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88"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gr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Tree>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showMasterSp="0" userDrawn="1">
  <p:cSld name="Section Header_Colors">
    <p:bg>
      <p:bgPr>
        <a:solidFill>
          <a:schemeClr val="bg1"/>
        </a:solidFill>
        <a:effectLst/>
      </p:bgPr>
    </p:bg>
    <p:spTree>
      <p:nvGrpSpPr>
        <p:cNvPr id="1" name=""/>
        <p:cNvGrpSpPr/>
        <p:nvPr/>
      </p:nvGrpSpPr>
      <p:grpSpPr>
        <a:xfrm>
          <a:off x="0" y="0"/>
          <a:ext cx="0" cy="0"/>
          <a:chOff x="0" y="0"/>
          <a:chExt cx="0" cy="0"/>
        </a:xfrm>
      </p:grpSpPr>
      <p:sp>
        <p:nvSpPr>
          <p:cNvPr id="2" name="Rectangle 1"/>
          <p:cNvSpPr/>
          <p:nvPr userDrawn="1"/>
        </p:nvSpPr>
        <p:spPr>
          <a:xfrm>
            <a:off x="1" y="0"/>
            <a:ext cx="9144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nvGrpSpPr>
          <p:cNvPr id="15" name="Group 6"/>
          <p:cNvGrpSpPr>
            <a:grpSpLocks noChangeAspect="1"/>
          </p:cNvGrpSpPr>
          <p:nvPr userDrawn="1"/>
        </p:nvGrpSpPr>
        <p:grpSpPr bwMode="auto">
          <a:xfrm>
            <a:off x="5242498" y="0"/>
            <a:ext cx="3908649" cy="6877050"/>
            <a:chOff x="4402" y="0"/>
            <a:chExt cx="3282" cy="4332"/>
          </a:xfrm>
          <a:solidFill>
            <a:schemeClr val="tx1">
              <a:alpha val="10000"/>
            </a:schemeClr>
          </a:solidFill>
        </p:grpSpPr>
        <p:sp>
          <p:nvSpPr>
            <p:cNvPr id="16" name="Freeform 7"/>
            <p:cNvSpPr/>
            <p:nvPr userDrawn="1"/>
          </p:nvSpPr>
          <p:spPr bwMode="auto">
            <a:xfrm>
              <a:off x="4402" y="0"/>
              <a:ext cx="1387" cy="1202"/>
            </a:xfrm>
            <a:custGeom>
              <a:avLst/>
              <a:gdLst/>
              <a:ahLst/>
              <a:cxnLst>
                <a:cxn ang="0">
                  <a:pos x="506" y="932"/>
                </a:cxn>
                <a:cxn ang="0">
                  <a:pos x="647" y="932"/>
                </a:cxn>
                <a:cxn ang="0">
                  <a:pos x="1114" y="123"/>
                </a:cxn>
                <a:cxn ang="0">
                  <a:pos x="1043" y="0"/>
                </a:cxn>
                <a:cxn ang="0">
                  <a:pos x="110" y="0"/>
                </a:cxn>
                <a:cxn ang="0">
                  <a:pos x="39" y="123"/>
                </a:cxn>
                <a:cxn ang="0">
                  <a:pos x="506" y="932"/>
                </a:cxn>
              </a:cxnLst>
              <a:rect l="0" t="0" r="r" b="b"/>
              <a:pathLst>
                <a:path w="1153" h="999">
                  <a:moveTo>
                    <a:pt x="506" y="932"/>
                  </a:moveTo>
                  <a:cubicBezTo>
                    <a:pt x="545" y="999"/>
                    <a:pt x="608" y="999"/>
                    <a:pt x="647" y="932"/>
                  </a:cubicBezTo>
                  <a:cubicBezTo>
                    <a:pt x="1114" y="123"/>
                    <a:pt x="1114" y="123"/>
                    <a:pt x="1114" y="123"/>
                  </a:cubicBezTo>
                  <a:cubicBezTo>
                    <a:pt x="1153" y="56"/>
                    <a:pt x="1121" y="0"/>
                    <a:pt x="1043" y="0"/>
                  </a:cubicBezTo>
                  <a:cubicBezTo>
                    <a:pt x="110" y="0"/>
                    <a:pt x="110" y="0"/>
                    <a:pt x="110" y="0"/>
                  </a:cubicBezTo>
                  <a:cubicBezTo>
                    <a:pt x="32" y="0"/>
                    <a:pt x="0" y="56"/>
                    <a:pt x="39" y="123"/>
                  </a:cubicBezTo>
                  <a:lnTo>
                    <a:pt x="506" y="932"/>
                  </a:lnTo>
                  <a:close/>
                </a:path>
              </a:pathLst>
            </a:custGeom>
            <a:grpFill/>
            <a:ln w="9525">
              <a:noFill/>
              <a:round/>
            </a:ln>
          </p:spPr>
          <p:txBody>
            <a:bodyPr vert="horz" wrap="square" lIns="68580" tIns="34290" rIns="68580" bIns="34290" numCol="1" anchor="t" anchorCtr="0" compatLnSpc="1"/>
            <a:lstStyle/>
            <a:p>
              <a:endParaRPr lang="en-US" sz="1350"/>
            </a:p>
          </p:txBody>
        </p:sp>
        <p:sp>
          <p:nvSpPr>
            <p:cNvPr id="17" name="Freeform 8"/>
            <p:cNvSpPr/>
            <p:nvPr userDrawn="1"/>
          </p:nvSpPr>
          <p:spPr bwMode="auto">
            <a:xfrm>
              <a:off x="5264" y="142"/>
              <a:ext cx="1388" cy="1202"/>
            </a:xfrm>
            <a:custGeom>
              <a:avLst/>
              <a:gdLst/>
              <a:ahLst/>
              <a:cxnLst>
                <a:cxn ang="0">
                  <a:pos x="110" y="999"/>
                </a:cxn>
                <a:cxn ang="0">
                  <a:pos x="1043" y="999"/>
                </a:cxn>
                <a:cxn ang="0">
                  <a:pos x="1114" y="876"/>
                </a:cxn>
                <a:cxn ang="0">
                  <a:pos x="647" y="68"/>
                </a:cxn>
                <a:cxn ang="0">
                  <a:pos x="506" y="68"/>
                </a:cxn>
                <a:cxn ang="0">
                  <a:pos x="39" y="876"/>
                </a:cxn>
                <a:cxn ang="0">
                  <a:pos x="110" y="999"/>
                </a:cxn>
              </a:cxnLst>
              <a:rect l="0" t="0" r="r" b="b"/>
              <a:pathLst>
                <a:path w="1153" h="999">
                  <a:moveTo>
                    <a:pt x="110" y="999"/>
                  </a:moveTo>
                  <a:cubicBezTo>
                    <a:pt x="1043" y="999"/>
                    <a:pt x="1043" y="999"/>
                    <a:pt x="1043" y="999"/>
                  </a:cubicBezTo>
                  <a:cubicBezTo>
                    <a:pt x="1121" y="999"/>
                    <a:pt x="1153" y="944"/>
                    <a:pt x="1114" y="876"/>
                  </a:cubicBezTo>
                  <a:cubicBezTo>
                    <a:pt x="647" y="68"/>
                    <a:pt x="647" y="68"/>
                    <a:pt x="647" y="68"/>
                  </a:cubicBezTo>
                  <a:cubicBezTo>
                    <a:pt x="608" y="0"/>
                    <a:pt x="545" y="0"/>
                    <a:pt x="506" y="68"/>
                  </a:cubicBezTo>
                  <a:cubicBezTo>
                    <a:pt x="39" y="876"/>
                    <a:pt x="39" y="876"/>
                    <a:pt x="39" y="876"/>
                  </a:cubicBezTo>
                  <a:cubicBezTo>
                    <a:pt x="0" y="944"/>
                    <a:pt x="32" y="999"/>
                    <a:pt x="110" y="999"/>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8" name="Freeform 9"/>
            <p:cNvSpPr/>
            <p:nvPr userDrawn="1"/>
          </p:nvSpPr>
          <p:spPr bwMode="auto">
            <a:xfrm>
              <a:off x="6127" y="0"/>
              <a:ext cx="1388" cy="1202"/>
            </a:xfrm>
            <a:custGeom>
              <a:avLst/>
              <a:gdLst/>
              <a:ahLst/>
              <a:cxnLst>
                <a:cxn ang="0">
                  <a:pos x="505" y="932"/>
                </a:cxn>
                <a:cxn ang="0">
                  <a:pos x="647" y="932"/>
                </a:cxn>
                <a:cxn ang="0">
                  <a:pos x="1114" y="123"/>
                </a:cxn>
                <a:cxn ang="0">
                  <a:pos x="1043" y="0"/>
                </a:cxn>
                <a:cxn ang="0">
                  <a:pos x="109" y="0"/>
                </a:cxn>
                <a:cxn ang="0">
                  <a:pos x="39" y="123"/>
                </a:cxn>
                <a:cxn ang="0">
                  <a:pos x="505" y="932"/>
                </a:cxn>
              </a:cxnLst>
              <a:rect l="0" t="0" r="r" b="b"/>
              <a:pathLst>
                <a:path w="1153" h="999">
                  <a:moveTo>
                    <a:pt x="505" y="932"/>
                  </a:moveTo>
                  <a:cubicBezTo>
                    <a:pt x="544" y="999"/>
                    <a:pt x="608" y="999"/>
                    <a:pt x="647" y="932"/>
                  </a:cubicBezTo>
                  <a:cubicBezTo>
                    <a:pt x="1114" y="123"/>
                    <a:pt x="1114" y="123"/>
                    <a:pt x="1114" y="123"/>
                  </a:cubicBezTo>
                  <a:cubicBezTo>
                    <a:pt x="1153" y="56"/>
                    <a:pt x="1121" y="0"/>
                    <a:pt x="1043" y="0"/>
                  </a:cubicBezTo>
                  <a:cubicBezTo>
                    <a:pt x="109" y="0"/>
                    <a:pt x="109" y="0"/>
                    <a:pt x="109" y="0"/>
                  </a:cubicBezTo>
                  <a:cubicBezTo>
                    <a:pt x="31" y="0"/>
                    <a:pt x="0" y="56"/>
                    <a:pt x="39" y="123"/>
                  </a:cubicBezTo>
                  <a:lnTo>
                    <a:pt x="505" y="932"/>
                  </a:lnTo>
                  <a:close/>
                </a:path>
              </a:pathLst>
            </a:custGeom>
            <a:grpFill/>
            <a:ln w="9525">
              <a:noFill/>
              <a:round/>
            </a:ln>
          </p:spPr>
          <p:txBody>
            <a:bodyPr vert="horz" wrap="square" lIns="68580" tIns="34290" rIns="68580" bIns="34290" numCol="1" anchor="t" anchorCtr="0" compatLnSpc="1"/>
            <a:lstStyle/>
            <a:p>
              <a:endParaRPr lang="en-US" sz="1350"/>
            </a:p>
          </p:txBody>
        </p:sp>
        <p:sp>
          <p:nvSpPr>
            <p:cNvPr id="19" name="Freeform 10"/>
            <p:cNvSpPr/>
            <p:nvPr userDrawn="1"/>
          </p:nvSpPr>
          <p:spPr bwMode="auto">
            <a:xfrm>
              <a:off x="6989" y="163"/>
              <a:ext cx="695" cy="1181"/>
            </a:xfrm>
            <a:custGeom>
              <a:avLst/>
              <a:gdLst/>
              <a:ahLst/>
              <a:cxnLst>
                <a:cxn ang="0">
                  <a:pos x="506" y="51"/>
                </a:cxn>
                <a:cxn ang="0">
                  <a:pos x="39" y="859"/>
                </a:cxn>
                <a:cxn ang="0">
                  <a:pos x="110" y="982"/>
                </a:cxn>
                <a:cxn ang="0">
                  <a:pos x="578" y="982"/>
                </a:cxn>
                <a:cxn ang="0">
                  <a:pos x="578" y="0"/>
                </a:cxn>
                <a:cxn ang="0">
                  <a:pos x="506" y="51"/>
                </a:cxn>
              </a:cxnLst>
              <a:rect l="0" t="0" r="r" b="b"/>
              <a:pathLst>
                <a:path w="578" h="982">
                  <a:moveTo>
                    <a:pt x="506" y="51"/>
                  </a:moveTo>
                  <a:cubicBezTo>
                    <a:pt x="39" y="859"/>
                    <a:pt x="39" y="859"/>
                    <a:pt x="39" y="859"/>
                  </a:cubicBezTo>
                  <a:cubicBezTo>
                    <a:pt x="0" y="927"/>
                    <a:pt x="32" y="982"/>
                    <a:pt x="110" y="982"/>
                  </a:cubicBezTo>
                  <a:cubicBezTo>
                    <a:pt x="578" y="982"/>
                    <a:pt x="578" y="982"/>
                    <a:pt x="578" y="982"/>
                  </a:cubicBezTo>
                  <a:cubicBezTo>
                    <a:pt x="578" y="0"/>
                    <a:pt x="578" y="0"/>
                    <a:pt x="578" y="0"/>
                  </a:cubicBezTo>
                  <a:cubicBezTo>
                    <a:pt x="552" y="0"/>
                    <a:pt x="526" y="17"/>
                    <a:pt x="506" y="51"/>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20" name="Freeform 13"/>
            <p:cNvSpPr/>
            <p:nvPr userDrawn="1"/>
          </p:nvSpPr>
          <p:spPr bwMode="auto">
            <a:xfrm>
              <a:off x="6127" y="2989"/>
              <a:ext cx="1388" cy="1202"/>
            </a:xfrm>
            <a:custGeom>
              <a:avLst/>
              <a:gdLst/>
              <a:ahLst/>
              <a:cxnLst>
                <a:cxn ang="0">
                  <a:pos x="1043" y="0"/>
                </a:cxn>
                <a:cxn ang="0">
                  <a:pos x="109" y="0"/>
                </a:cxn>
                <a:cxn ang="0">
                  <a:pos x="39" y="123"/>
                </a:cxn>
                <a:cxn ang="0">
                  <a:pos x="506" y="931"/>
                </a:cxn>
                <a:cxn ang="0">
                  <a:pos x="647" y="931"/>
                </a:cxn>
                <a:cxn ang="0">
                  <a:pos x="1114" y="123"/>
                </a:cxn>
                <a:cxn ang="0">
                  <a:pos x="1043" y="0"/>
                </a:cxn>
              </a:cxnLst>
              <a:rect l="0" t="0" r="r" b="b"/>
              <a:pathLst>
                <a:path w="1153" h="999">
                  <a:moveTo>
                    <a:pt x="1043" y="0"/>
                  </a:moveTo>
                  <a:cubicBezTo>
                    <a:pt x="109" y="0"/>
                    <a:pt x="109" y="0"/>
                    <a:pt x="109" y="0"/>
                  </a:cubicBezTo>
                  <a:cubicBezTo>
                    <a:pt x="32" y="0"/>
                    <a:pt x="0" y="55"/>
                    <a:pt x="39" y="123"/>
                  </a:cubicBezTo>
                  <a:cubicBezTo>
                    <a:pt x="506" y="931"/>
                    <a:pt x="506" y="931"/>
                    <a:pt x="506" y="931"/>
                  </a:cubicBezTo>
                  <a:cubicBezTo>
                    <a:pt x="545" y="999"/>
                    <a:pt x="608" y="999"/>
                    <a:pt x="647" y="931"/>
                  </a:cubicBezTo>
                  <a:cubicBezTo>
                    <a:pt x="1114" y="123"/>
                    <a:pt x="1114" y="123"/>
                    <a:pt x="1114" y="123"/>
                  </a:cubicBezTo>
                  <a:cubicBezTo>
                    <a:pt x="1153" y="55"/>
                    <a:pt x="1121" y="0"/>
                    <a:pt x="1043" y="0"/>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21" name="Freeform 15"/>
            <p:cNvSpPr/>
            <p:nvPr userDrawn="1"/>
          </p:nvSpPr>
          <p:spPr bwMode="auto">
            <a:xfrm>
              <a:off x="5264" y="1495"/>
              <a:ext cx="1388" cy="1181"/>
            </a:xfrm>
            <a:custGeom>
              <a:avLst/>
              <a:gdLst/>
              <a:ahLst/>
              <a:cxnLst>
                <a:cxn ang="0">
                  <a:pos x="647" y="932"/>
                </a:cxn>
                <a:cxn ang="0">
                  <a:pos x="845" y="589"/>
                </a:cxn>
                <a:cxn ang="0">
                  <a:pos x="1114" y="123"/>
                </a:cxn>
                <a:cxn ang="0">
                  <a:pos x="1043" y="0"/>
                </a:cxn>
                <a:cxn ang="0">
                  <a:pos x="110" y="0"/>
                </a:cxn>
                <a:cxn ang="0">
                  <a:pos x="39" y="123"/>
                </a:cxn>
                <a:cxn ang="0">
                  <a:pos x="506" y="932"/>
                </a:cxn>
                <a:cxn ang="0">
                  <a:pos x="576" y="982"/>
                </a:cxn>
                <a:cxn ang="0">
                  <a:pos x="588" y="981"/>
                </a:cxn>
                <a:cxn ang="0">
                  <a:pos x="613" y="970"/>
                </a:cxn>
                <a:cxn ang="0">
                  <a:pos x="647" y="932"/>
                </a:cxn>
              </a:cxnLst>
              <a:rect l="0" t="0" r="r" b="b"/>
              <a:pathLst>
                <a:path w="1153" h="982">
                  <a:moveTo>
                    <a:pt x="647" y="932"/>
                  </a:moveTo>
                  <a:cubicBezTo>
                    <a:pt x="845" y="589"/>
                    <a:pt x="845" y="589"/>
                    <a:pt x="845" y="589"/>
                  </a:cubicBezTo>
                  <a:cubicBezTo>
                    <a:pt x="1114" y="123"/>
                    <a:pt x="1114" y="123"/>
                    <a:pt x="1114" y="123"/>
                  </a:cubicBezTo>
                  <a:cubicBezTo>
                    <a:pt x="1153" y="55"/>
                    <a:pt x="1121" y="0"/>
                    <a:pt x="1043" y="0"/>
                  </a:cubicBezTo>
                  <a:cubicBezTo>
                    <a:pt x="110" y="0"/>
                    <a:pt x="110" y="0"/>
                    <a:pt x="110" y="0"/>
                  </a:cubicBezTo>
                  <a:cubicBezTo>
                    <a:pt x="32" y="0"/>
                    <a:pt x="0" y="55"/>
                    <a:pt x="39" y="123"/>
                  </a:cubicBezTo>
                  <a:cubicBezTo>
                    <a:pt x="506" y="932"/>
                    <a:pt x="506" y="932"/>
                    <a:pt x="506" y="932"/>
                  </a:cubicBezTo>
                  <a:cubicBezTo>
                    <a:pt x="525" y="965"/>
                    <a:pt x="551" y="982"/>
                    <a:pt x="576" y="982"/>
                  </a:cubicBezTo>
                  <a:cubicBezTo>
                    <a:pt x="580" y="982"/>
                    <a:pt x="585" y="982"/>
                    <a:pt x="588" y="981"/>
                  </a:cubicBezTo>
                  <a:cubicBezTo>
                    <a:pt x="597" y="979"/>
                    <a:pt x="605" y="976"/>
                    <a:pt x="613" y="970"/>
                  </a:cubicBezTo>
                  <a:cubicBezTo>
                    <a:pt x="626" y="962"/>
                    <a:pt x="637" y="949"/>
                    <a:pt x="647" y="932"/>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22" name="Freeform 16"/>
            <p:cNvSpPr/>
            <p:nvPr userDrawn="1"/>
          </p:nvSpPr>
          <p:spPr bwMode="auto">
            <a:xfrm>
              <a:off x="6127" y="1645"/>
              <a:ext cx="1388" cy="1194"/>
            </a:xfrm>
            <a:custGeom>
              <a:avLst/>
              <a:gdLst/>
              <a:ahLst/>
              <a:cxnLst>
                <a:cxn ang="0">
                  <a:pos x="506" y="60"/>
                </a:cxn>
                <a:cxn ang="0">
                  <a:pos x="39" y="869"/>
                </a:cxn>
                <a:cxn ang="0">
                  <a:pos x="110" y="992"/>
                </a:cxn>
                <a:cxn ang="0">
                  <a:pos x="1043" y="992"/>
                </a:cxn>
                <a:cxn ang="0">
                  <a:pos x="1114" y="869"/>
                </a:cxn>
                <a:cxn ang="0">
                  <a:pos x="647" y="60"/>
                </a:cxn>
                <a:cxn ang="0">
                  <a:pos x="548" y="17"/>
                </a:cxn>
                <a:cxn ang="0">
                  <a:pos x="506" y="60"/>
                </a:cxn>
              </a:cxnLst>
              <a:rect l="0" t="0" r="r" b="b"/>
              <a:pathLst>
                <a:path w="1153" h="992">
                  <a:moveTo>
                    <a:pt x="506" y="60"/>
                  </a:moveTo>
                  <a:cubicBezTo>
                    <a:pt x="39" y="869"/>
                    <a:pt x="39" y="869"/>
                    <a:pt x="39" y="869"/>
                  </a:cubicBezTo>
                  <a:cubicBezTo>
                    <a:pt x="0" y="937"/>
                    <a:pt x="32" y="992"/>
                    <a:pt x="110" y="992"/>
                  </a:cubicBezTo>
                  <a:cubicBezTo>
                    <a:pt x="1043" y="992"/>
                    <a:pt x="1043" y="992"/>
                    <a:pt x="1043" y="992"/>
                  </a:cubicBezTo>
                  <a:cubicBezTo>
                    <a:pt x="1121" y="992"/>
                    <a:pt x="1153" y="937"/>
                    <a:pt x="1114" y="869"/>
                  </a:cubicBezTo>
                  <a:cubicBezTo>
                    <a:pt x="647" y="60"/>
                    <a:pt x="647" y="60"/>
                    <a:pt x="647" y="60"/>
                  </a:cubicBezTo>
                  <a:cubicBezTo>
                    <a:pt x="620" y="14"/>
                    <a:pt x="582" y="0"/>
                    <a:pt x="548" y="17"/>
                  </a:cubicBezTo>
                  <a:cubicBezTo>
                    <a:pt x="532" y="25"/>
                    <a:pt x="518" y="39"/>
                    <a:pt x="506" y="60"/>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23" name="Freeform 17"/>
            <p:cNvSpPr/>
            <p:nvPr userDrawn="1"/>
          </p:nvSpPr>
          <p:spPr bwMode="auto">
            <a:xfrm>
              <a:off x="6991" y="3150"/>
              <a:ext cx="693" cy="1182"/>
            </a:xfrm>
            <a:custGeom>
              <a:avLst/>
              <a:gdLst/>
              <a:ahLst/>
              <a:cxnLst>
                <a:cxn ang="0">
                  <a:pos x="576" y="0"/>
                </a:cxn>
                <a:cxn ang="0">
                  <a:pos x="504" y="51"/>
                </a:cxn>
                <a:cxn ang="0">
                  <a:pos x="37" y="860"/>
                </a:cxn>
                <a:cxn ang="0">
                  <a:pos x="100" y="982"/>
                </a:cxn>
                <a:cxn ang="0">
                  <a:pos x="576" y="982"/>
                </a:cxn>
                <a:cxn ang="0">
                  <a:pos x="576" y="0"/>
                </a:cxn>
              </a:cxnLst>
              <a:rect l="0" t="0" r="r" b="b"/>
              <a:pathLst>
                <a:path w="576" h="982">
                  <a:moveTo>
                    <a:pt x="576" y="0"/>
                  </a:moveTo>
                  <a:cubicBezTo>
                    <a:pt x="550" y="0"/>
                    <a:pt x="524" y="17"/>
                    <a:pt x="504" y="51"/>
                  </a:cubicBezTo>
                  <a:cubicBezTo>
                    <a:pt x="37" y="860"/>
                    <a:pt x="37" y="860"/>
                    <a:pt x="37" y="860"/>
                  </a:cubicBezTo>
                  <a:cubicBezTo>
                    <a:pt x="0" y="925"/>
                    <a:pt x="28" y="978"/>
                    <a:pt x="100" y="982"/>
                  </a:cubicBezTo>
                  <a:cubicBezTo>
                    <a:pt x="576" y="982"/>
                    <a:pt x="576" y="982"/>
                    <a:pt x="576" y="982"/>
                  </a:cubicBezTo>
                  <a:lnTo>
                    <a:pt x="576" y="0"/>
                  </a:lnTo>
                  <a:close/>
                </a:path>
              </a:pathLst>
            </a:custGeom>
            <a:grpFill/>
            <a:ln w="9525">
              <a:noFill/>
              <a:round/>
            </a:ln>
          </p:spPr>
          <p:txBody>
            <a:bodyPr vert="horz" wrap="square" lIns="68580" tIns="34290" rIns="68580" bIns="34290" numCol="1" anchor="t" anchorCtr="0" compatLnSpc="1"/>
            <a:lstStyle/>
            <a:p>
              <a:endParaRPr lang="en-US" sz="1350"/>
            </a:p>
          </p:txBody>
        </p:sp>
        <p:sp>
          <p:nvSpPr>
            <p:cNvPr id="24" name="Freeform 18"/>
            <p:cNvSpPr/>
            <p:nvPr userDrawn="1"/>
          </p:nvSpPr>
          <p:spPr bwMode="auto">
            <a:xfrm>
              <a:off x="6990" y="1495"/>
              <a:ext cx="694" cy="1181"/>
            </a:xfrm>
            <a:custGeom>
              <a:avLst/>
              <a:gdLst/>
              <a:ahLst/>
              <a:cxnLst>
                <a:cxn ang="0">
                  <a:pos x="39" y="123"/>
                </a:cxn>
                <a:cxn ang="0">
                  <a:pos x="505" y="932"/>
                </a:cxn>
                <a:cxn ang="0">
                  <a:pos x="577" y="982"/>
                </a:cxn>
                <a:cxn ang="0">
                  <a:pos x="577" y="0"/>
                </a:cxn>
                <a:cxn ang="0">
                  <a:pos x="109" y="0"/>
                </a:cxn>
                <a:cxn ang="0">
                  <a:pos x="39" y="123"/>
                </a:cxn>
              </a:cxnLst>
              <a:rect l="0" t="0" r="r" b="b"/>
              <a:pathLst>
                <a:path w="577" h="982">
                  <a:moveTo>
                    <a:pt x="39" y="123"/>
                  </a:moveTo>
                  <a:cubicBezTo>
                    <a:pt x="505" y="932"/>
                    <a:pt x="505" y="932"/>
                    <a:pt x="505" y="932"/>
                  </a:cubicBezTo>
                  <a:cubicBezTo>
                    <a:pt x="525" y="966"/>
                    <a:pt x="551" y="982"/>
                    <a:pt x="577" y="982"/>
                  </a:cubicBezTo>
                  <a:cubicBezTo>
                    <a:pt x="577" y="0"/>
                    <a:pt x="577" y="0"/>
                    <a:pt x="577" y="0"/>
                  </a:cubicBezTo>
                  <a:cubicBezTo>
                    <a:pt x="109" y="0"/>
                    <a:pt x="109" y="0"/>
                    <a:pt x="109" y="0"/>
                  </a:cubicBezTo>
                  <a:cubicBezTo>
                    <a:pt x="31" y="0"/>
                    <a:pt x="0" y="55"/>
                    <a:pt x="39" y="123"/>
                  </a:cubicBezTo>
                  <a:close/>
                </a:path>
              </a:pathLst>
            </a:custGeom>
            <a:grpFill/>
            <a:ln w="9525">
              <a:noFill/>
              <a:round/>
            </a:ln>
          </p:spPr>
          <p:txBody>
            <a:bodyPr vert="horz" wrap="square" lIns="68580" tIns="34290" rIns="68580" bIns="34290" numCol="1" anchor="t" anchorCtr="0" compatLnSpc="1"/>
            <a:lstStyle/>
            <a:p>
              <a:endParaRPr lang="en-US" sz="1350"/>
            </a:p>
          </p:txBody>
        </p:sp>
      </p:grpSp>
      <p:sp>
        <p:nvSpPr>
          <p:cNvPr id="46" name="Title 16"/>
          <p:cNvSpPr>
            <a:spLocks noGrp="1"/>
          </p:cNvSpPr>
          <p:nvPr>
            <p:ph type="title" hasCustomPrompt="1"/>
          </p:nvPr>
        </p:nvSpPr>
        <p:spPr bwMode="gray">
          <a:xfrm>
            <a:off x="411587" y="1391544"/>
            <a:ext cx="7470308" cy="2405203"/>
          </a:xfrm>
          <a:prstGeom prst="rect">
            <a:avLst/>
          </a:prstGeom>
        </p:spPr>
        <p:txBody>
          <a:bodyPr lIns="0" tIns="0" rIns="0" bIns="0" anchor="b" anchorCtr="0"/>
          <a:lstStyle>
            <a:lvl1pPr marL="0" algn="l" defTabSz="1219200" rtl="0" eaLnBrk="1" latinLnBrk="0" hangingPunct="1">
              <a:lnSpc>
                <a:spcPts val="5000"/>
              </a:lnSpc>
              <a:spcBef>
                <a:spcPct val="0"/>
              </a:spcBef>
              <a:buNone/>
              <a:defRPr lang="en-US" sz="4500" b="1" kern="1200" cap="none" spc="-150" baseline="0" dirty="0">
                <a:solidFill>
                  <a:schemeClr val="bg1"/>
                </a:solidFill>
                <a:latin typeface="Arial" panose="020B0604020202020204" pitchFamily="34" charset="0"/>
                <a:ea typeface="+mn-ea"/>
                <a:cs typeface="Arial" panose="020B0604020202020204" pitchFamily="34" charset="0"/>
              </a:defRPr>
            </a:lvl1pPr>
          </a:lstStyle>
          <a:p>
            <a:r>
              <a:rPr lang="en-US" dirty="0"/>
              <a:t>Section Header</a:t>
            </a:r>
            <a:endParaRPr lang="en-US" dirty="0"/>
          </a:p>
        </p:txBody>
      </p:sp>
      <p:sp>
        <p:nvSpPr>
          <p:cNvPr id="11" name="Text Placeholder 2"/>
          <p:cNvSpPr>
            <a:spLocks noGrp="1"/>
          </p:cNvSpPr>
          <p:nvPr>
            <p:ph type="body" idx="1" hasCustomPrompt="1"/>
          </p:nvPr>
        </p:nvSpPr>
        <p:spPr bwMode="white">
          <a:xfrm>
            <a:off x="411587" y="3999750"/>
            <a:ext cx="7470308" cy="462018"/>
          </a:xfrm>
          <a:prstGeom prst="rect">
            <a:avLst/>
          </a:prstGeom>
        </p:spPr>
        <p:txBody>
          <a:bodyPr lIns="0" tIns="0" rIns="0" bIns="0"/>
          <a:lstStyle>
            <a:lvl1pPr marL="0" indent="0">
              <a:lnSpc>
                <a:spcPts val="2400"/>
              </a:lnSpc>
              <a:spcBef>
                <a:spcPts val="0"/>
              </a:spcBef>
              <a:buNone/>
              <a:defRPr sz="1875" spc="0" baseline="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Subhead here</a:t>
            </a:r>
            <a:endParaRPr lang="en-US" dirty="0"/>
          </a:p>
        </p:txBody>
      </p:sp>
      <p:sp>
        <p:nvSpPr>
          <p:cNvPr id="75" name="Footer Placeholder 1"/>
          <p:cNvSpPr>
            <a:spLocks noGrp="1"/>
          </p:cNvSpPr>
          <p:nvPr>
            <p:ph type="ftr" sz="quarter" idx="10"/>
          </p:nvPr>
        </p:nvSpPr>
        <p:spPr>
          <a:xfrm>
            <a:off x="411587" y="6473952"/>
            <a:ext cx="3086904" cy="153888"/>
          </a:xfrm>
        </p:spPr>
        <p:txBody>
          <a:bodyPr/>
          <a:lstStyle>
            <a:lvl1pPr>
              <a:defRPr>
                <a:solidFill>
                  <a:schemeClr val="bg1"/>
                </a:solidFill>
              </a:defRPr>
            </a:lvl1pPr>
          </a:lstStyle>
          <a:p>
            <a:endParaRPr lang="en-US" dirty="0"/>
          </a:p>
        </p:txBody>
      </p:sp>
      <p:sp>
        <p:nvSpPr>
          <p:cNvPr id="51" name="Slide Number Placeholder 5"/>
          <p:cNvSpPr>
            <a:spLocks noGrp="1"/>
          </p:cNvSpPr>
          <p:nvPr>
            <p:ph type="sldNum" sz="quarter" idx="4"/>
          </p:nvPr>
        </p:nvSpPr>
        <p:spPr>
          <a:xfrm>
            <a:off x="8814731" y="6473952"/>
            <a:ext cx="329270" cy="155448"/>
          </a:xfrm>
          <a:prstGeom prst="rect">
            <a:avLst/>
          </a:prstGeom>
        </p:spPr>
        <p:txBody>
          <a:bodyPr vert="horz" lIns="0" tIns="0" rIns="0" bIns="0" rtlCol="0" anchor="ctr"/>
          <a:lstStyle>
            <a:lvl1pPr algn="ctr">
              <a:defRPr sz="75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fld>
            <a:endParaRPr lang="en-US" dirty="0"/>
          </a:p>
        </p:txBody>
      </p:sp>
      <p:grpSp>
        <p:nvGrpSpPr>
          <p:cNvPr id="76" name="Group 75"/>
          <p:cNvGrpSpPr>
            <a:grpSpLocks noChangeAspect="1"/>
          </p:cNvGrpSpPr>
          <p:nvPr userDrawn="1"/>
        </p:nvGrpSpPr>
        <p:grpSpPr>
          <a:xfrm rot="16200000">
            <a:off x="7608755" y="2414140"/>
            <a:ext cx="2302194" cy="1024395"/>
            <a:chOff x="547688" y="952500"/>
            <a:chExt cx="12190413" cy="4067175"/>
          </a:xfrm>
        </p:grpSpPr>
        <p:sp>
          <p:nvSpPr>
            <p:cNvPr id="77" name="Rectangle 76"/>
            <p:cNvSpPr>
              <a:spLocks noChangeArrowheads="1"/>
            </p:cNvSpPr>
            <p:nvPr userDrawn="1"/>
          </p:nvSpPr>
          <p:spPr bwMode="auto">
            <a:xfrm>
              <a:off x="547688" y="952500"/>
              <a:ext cx="12190413" cy="4067175"/>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en-US" sz="1350"/>
            </a:p>
          </p:txBody>
        </p:sp>
        <p:sp>
          <p:nvSpPr>
            <p:cNvPr id="78" name="Freeform 77"/>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79" name="Freeform 78"/>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80" name="Freeform 79"/>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81" name="Freeform 80"/>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82"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83"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gr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1" name="Title 28"/>
          <p:cNvSpPr>
            <a:spLocks noGrp="1"/>
          </p:cNvSpPr>
          <p:nvPr>
            <p:ph type="title" hasCustomPrompt="1"/>
          </p:nvPr>
        </p:nvSpPr>
        <p:spPr bwMode="gray">
          <a:xfrm>
            <a:off x="411587" y="274320"/>
            <a:ext cx="8307201" cy="521208"/>
          </a:xfrm>
          <a:prstGeom prst="rect">
            <a:avLst/>
          </a:prstGeom>
        </p:spPr>
        <p:txBody>
          <a:bodyPr wrap="square" lIns="0" tIns="0" rIns="0" bIns="0" anchor="ctr" anchorCtr="0"/>
          <a:lstStyle>
            <a:lvl1pPr marL="0" algn="l" defTabSz="1219200" rtl="0" eaLnBrk="1" latinLnBrk="0" hangingPunct="1">
              <a:lnSpc>
                <a:spcPct val="100000"/>
              </a:lnSpc>
              <a:spcBef>
                <a:spcPct val="0"/>
              </a:spcBef>
              <a:buNone/>
              <a:tabLst>
                <a:tab pos="1218565" algn="l"/>
              </a:tabLst>
              <a:defRPr lang="en-US" sz="2700" kern="1200" cap="none" spc="0" baseline="0" dirty="0">
                <a:solidFill>
                  <a:schemeClr val="tx1"/>
                </a:solidFill>
                <a:latin typeface="Arial" panose="020B0604020202020204" pitchFamily="34" charset="0"/>
                <a:ea typeface="+mn-ea"/>
                <a:cs typeface="Arial" panose="020B0604020202020204" pitchFamily="34" charset="0"/>
              </a:defRPr>
            </a:lvl1pPr>
          </a:lstStyle>
          <a:p>
            <a:r>
              <a:rPr lang="en-US" dirty="0"/>
              <a:t>Click To Edit Master Title</a:t>
            </a:r>
            <a:endParaRPr lang="en-US" dirty="0"/>
          </a:p>
        </p:txBody>
      </p:sp>
      <p:sp>
        <p:nvSpPr>
          <p:cNvPr id="4" name="Footer Placeholder 3"/>
          <p:cNvSpPr>
            <a:spLocks noGrp="1"/>
          </p:cNvSpPr>
          <p:nvPr>
            <p:ph type="ftr" sz="quarter" idx="10"/>
          </p:nvPr>
        </p:nvSpPr>
        <p:spPr/>
        <p:txBody>
          <a:bodyPr/>
          <a:lstStyle/>
          <a:p>
            <a:endParaRPr lang="en-US" dirty="0"/>
          </a:p>
        </p:txBody>
      </p:sp>
      <p:sp>
        <p:nvSpPr>
          <p:cNvPr id="14" name="Slide Number Placeholder 5"/>
          <p:cNvSpPr>
            <a:spLocks noGrp="1"/>
          </p:cNvSpPr>
          <p:nvPr>
            <p:ph type="sldNum" sz="quarter" idx="4"/>
          </p:nvPr>
        </p:nvSpPr>
        <p:spPr>
          <a:xfrm>
            <a:off x="8814731" y="6473952"/>
            <a:ext cx="329270" cy="155448"/>
          </a:xfrm>
          <a:prstGeom prst="rect">
            <a:avLst/>
          </a:prstGeom>
        </p:spPr>
        <p:txBody>
          <a:bodyPr vert="horz" lIns="0" tIns="0" rIns="0" bIns="0" rtlCol="0" anchor="ctr"/>
          <a:lstStyle>
            <a:lvl1pPr algn="ctr">
              <a:defRPr sz="75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fld>
            <a:endParaRPr lang="en-US" dirty="0"/>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Only_Black">
    <p:bg>
      <p:bgPr>
        <a:solidFill>
          <a:schemeClr val="bg2"/>
        </a:solidFill>
        <a:effectLst/>
      </p:bgPr>
    </p:bg>
    <p:spTree>
      <p:nvGrpSpPr>
        <p:cNvPr id="1" name=""/>
        <p:cNvGrpSpPr/>
        <p:nvPr/>
      </p:nvGrpSpPr>
      <p:grpSpPr>
        <a:xfrm>
          <a:off x="0" y="0"/>
          <a:ext cx="0" cy="0"/>
          <a:chOff x="0" y="0"/>
          <a:chExt cx="0" cy="0"/>
        </a:xfrm>
      </p:grpSpPr>
      <p:sp>
        <p:nvSpPr>
          <p:cNvPr id="21" name="Title 28"/>
          <p:cNvSpPr>
            <a:spLocks noGrp="1"/>
          </p:cNvSpPr>
          <p:nvPr>
            <p:ph type="title" hasCustomPrompt="1"/>
          </p:nvPr>
        </p:nvSpPr>
        <p:spPr bwMode="gray">
          <a:xfrm>
            <a:off x="411587" y="274320"/>
            <a:ext cx="8307201" cy="521208"/>
          </a:xfrm>
          <a:prstGeom prst="rect">
            <a:avLst/>
          </a:prstGeom>
        </p:spPr>
        <p:txBody>
          <a:bodyPr wrap="square" lIns="0" tIns="0" rIns="0" bIns="0" anchor="ctr" anchorCtr="0"/>
          <a:lstStyle>
            <a:lvl1pPr marL="0" algn="l" defTabSz="1219200" rtl="0" eaLnBrk="1" latinLnBrk="0" hangingPunct="1">
              <a:lnSpc>
                <a:spcPct val="100000"/>
              </a:lnSpc>
              <a:spcBef>
                <a:spcPct val="0"/>
              </a:spcBef>
              <a:buNone/>
              <a:tabLst>
                <a:tab pos="1218565" algn="l"/>
              </a:tabLst>
              <a:defRPr lang="en-US" sz="2700" kern="1200" cap="none" spc="0" baseline="0" dirty="0">
                <a:solidFill>
                  <a:schemeClr val="bg1"/>
                </a:solidFill>
                <a:latin typeface="Arial" panose="020B0604020202020204" pitchFamily="34" charset="0"/>
                <a:ea typeface="+mn-ea"/>
                <a:cs typeface="Arial" panose="020B0604020202020204" pitchFamily="34" charset="0"/>
              </a:defRPr>
            </a:lvl1pPr>
          </a:lstStyle>
          <a:p>
            <a:r>
              <a:rPr lang="en-US" dirty="0"/>
              <a:t>Click To Edit Master Title</a:t>
            </a:r>
            <a:endParaRPr lang="en-US" dirty="0"/>
          </a:p>
        </p:txBody>
      </p:sp>
      <p:sp>
        <p:nvSpPr>
          <p:cNvPr id="4" name="Footer Placeholder 3"/>
          <p:cNvSpPr>
            <a:spLocks noGrp="1"/>
          </p:cNvSpPr>
          <p:nvPr>
            <p:ph type="ftr" sz="quarter" idx="10"/>
          </p:nvPr>
        </p:nvSpPr>
        <p:spPr/>
        <p:txBody>
          <a:bodyPr/>
          <a:lstStyle>
            <a:lvl1pPr>
              <a:defRPr>
                <a:solidFill>
                  <a:schemeClr val="bg1"/>
                </a:solidFill>
              </a:defRPr>
            </a:lvl1pPr>
          </a:lstStyle>
          <a:p>
            <a:endParaRPr lang="en-US" dirty="0"/>
          </a:p>
        </p:txBody>
      </p:sp>
      <p:sp>
        <p:nvSpPr>
          <p:cNvPr id="10" name="Slide Number Placeholder 5"/>
          <p:cNvSpPr>
            <a:spLocks noGrp="1"/>
          </p:cNvSpPr>
          <p:nvPr>
            <p:ph type="sldNum" sz="quarter" idx="4"/>
          </p:nvPr>
        </p:nvSpPr>
        <p:spPr>
          <a:xfrm>
            <a:off x="8814731" y="6473952"/>
            <a:ext cx="329270" cy="155448"/>
          </a:xfrm>
          <a:prstGeom prst="rect">
            <a:avLst/>
          </a:prstGeom>
        </p:spPr>
        <p:txBody>
          <a:bodyPr vert="horz" lIns="0" tIns="0" rIns="0" bIns="0" rtlCol="0" anchor="ctr"/>
          <a:lstStyle>
            <a:lvl1pPr algn="ctr">
              <a:defRPr sz="75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fld>
            <a:endParaRPr lang="en-US" dirty="0"/>
          </a:p>
        </p:txBody>
      </p:sp>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411587" y="274320"/>
            <a:ext cx="8307201" cy="521208"/>
          </a:xfrm>
          <a:prstGeom prst="rect">
            <a:avLst/>
          </a:prstGeom>
        </p:spPr>
        <p:txBody>
          <a:bodyPr wrap="square" lIns="0" tIns="0" rIns="0" bIns="0" anchor="ctr" anchorCtr="0"/>
          <a:lstStyle>
            <a:lvl1pPr marL="0" algn="l" defTabSz="1219200" rtl="0" eaLnBrk="1" latinLnBrk="0" hangingPunct="1">
              <a:lnSpc>
                <a:spcPct val="100000"/>
              </a:lnSpc>
              <a:spcBef>
                <a:spcPct val="0"/>
              </a:spcBef>
              <a:buNone/>
              <a:tabLst>
                <a:tab pos="1218565" algn="l"/>
              </a:tabLst>
              <a:defRPr lang="en-US" sz="2700" kern="1200" cap="none" spc="0" baseline="0" dirty="0">
                <a:solidFill>
                  <a:schemeClr val="tx1"/>
                </a:solidFill>
                <a:latin typeface="Arial" panose="020B0604020202020204" pitchFamily="34" charset="0"/>
                <a:ea typeface="+mn-ea"/>
                <a:cs typeface="Arial" panose="020B0604020202020204" pitchFamily="34" charset="0"/>
              </a:defRPr>
            </a:lvl1pPr>
          </a:lstStyle>
          <a:p>
            <a:r>
              <a:rPr lang="en-US" dirty="0"/>
              <a:t>Click To Edit Master Title</a:t>
            </a:r>
            <a:endParaRPr lang="en-US" dirty="0"/>
          </a:p>
        </p:txBody>
      </p:sp>
      <p:sp>
        <p:nvSpPr>
          <p:cNvPr id="22" name="Content Placeholder 2"/>
          <p:cNvSpPr>
            <a:spLocks noGrp="1"/>
          </p:cNvSpPr>
          <p:nvPr>
            <p:ph sz="half" idx="1"/>
          </p:nvPr>
        </p:nvSpPr>
        <p:spPr bwMode="gray">
          <a:xfrm>
            <a:off x="411587" y="1179576"/>
            <a:ext cx="8307201" cy="5211699"/>
          </a:xfrm>
          <a:prstGeom prst="rect">
            <a:avLst/>
          </a:prstGeom>
        </p:spPr>
        <p:txBody>
          <a:bodyPr lIns="0" tIns="0" rIns="0" bIns="0"/>
          <a:lstStyle>
            <a:lvl1pPr marL="128905" indent="-128270">
              <a:lnSpc>
                <a:spcPct val="90000"/>
              </a:lnSpc>
              <a:spcBef>
                <a:spcPts val="375"/>
              </a:spcBef>
              <a:buClrTx/>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457200" indent="-171450">
              <a:lnSpc>
                <a:spcPct val="90000"/>
              </a:lnSpc>
              <a:spcBef>
                <a:spcPts val="375"/>
              </a:spcBef>
              <a:buClrTx/>
              <a:buFont typeface="Arial" panose="020B0604020202020204" pitchFamily="34" charset="0"/>
              <a:buChar char="–"/>
              <a:defRPr sz="1500">
                <a:solidFill>
                  <a:schemeClr val="tx1"/>
                </a:solidFill>
                <a:latin typeface="Arial" panose="020B0604020202020204" pitchFamily="34" charset="0"/>
                <a:cs typeface="Arial" panose="020B0604020202020204" pitchFamily="34" charset="0"/>
              </a:defRPr>
            </a:lvl2pPr>
            <a:lvl3pPr marL="626745" indent="-113030">
              <a:lnSpc>
                <a:spcPct val="90000"/>
              </a:lnSpc>
              <a:spcBef>
                <a:spcPts val="375"/>
              </a:spcBef>
              <a:buClrTx/>
              <a:buFont typeface="Arial" panose="020B0604020202020204" pitchFamily="34" charset="0"/>
              <a:buChar char="-"/>
              <a:defRPr sz="1500">
                <a:solidFill>
                  <a:schemeClr val="tx1"/>
                </a:solidFill>
                <a:latin typeface="Arial" panose="020B0604020202020204" pitchFamily="34" charset="0"/>
                <a:cs typeface="Arial" panose="020B0604020202020204" pitchFamily="34" charset="0"/>
              </a:defRPr>
            </a:lvl3pPr>
            <a:lvl4pPr marL="860425" indent="-117475">
              <a:lnSpc>
                <a:spcPct val="90000"/>
              </a:lnSpc>
              <a:spcBef>
                <a:spcPts val="375"/>
              </a:spcBef>
              <a:buClrTx/>
              <a:buFont typeface="Arial" panose="020B0604020202020204" pitchFamily="34" charset="0"/>
              <a:buChar char="-"/>
              <a:defRPr sz="1500">
                <a:solidFill>
                  <a:schemeClr val="tx1"/>
                </a:solidFill>
                <a:latin typeface="Arial" panose="020B0604020202020204" pitchFamily="34" charset="0"/>
                <a:cs typeface="Arial" panose="020B0604020202020204" pitchFamily="34" charset="0"/>
              </a:defRPr>
            </a:lvl4pPr>
            <a:lvl5pPr marL="1083945" indent="-113030">
              <a:lnSpc>
                <a:spcPct val="90000"/>
              </a:lnSpc>
              <a:spcBef>
                <a:spcPts val="375"/>
              </a:spcBef>
              <a:buClrTx/>
              <a:buFont typeface="Arial" panose="020B0604020202020204" pitchFamily="34" charset="0"/>
              <a:buChar char="-"/>
              <a:defRPr sz="1500">
                <a:solidFill>
                  <a:schemeClr val="tx1"/>
                </a:solidFill>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2" name="Footer Placeholder 1"/>
          <p:cNvSpPr>
            <a:spLocks noGrp="1"/>
          </p:cNvSpPr>
          <p:nvPr>
            <p:ph type="ftr" sz="quarter" idx="10"/>
          </p:nvPr>
        </p:nvSpPr>
        <p:spPr/>
        <p:txBody>
          <a:bodyPr/>
          <a:lstStyle/>
          <a:p>
            <a:endParaRPr lang="en-US" dirty="0"/>
          </a:p>
        </p:txBody>
      </p:sp>
      <p:sp>
        <p:nvSpPr>
          <p:cNvPr id="15" name="Slide Number Placeholder 5"/>
          <p:cNvSpPr>
            <a:spLocks noGrp="1"/>
          </p:cNvSpPr>
          <p:nvPr>
            <p:ph type="sldNum" sz="quarter" idx="4"/>
          </p:nvPr>
        </p:nvSpPr>
        <p:spPr>
          <a:xfrm>
            <a:off x="8814731" y="6473952"/>
            <a:ext cx="329270" cy="155448"/>
          </a:xfrm>
          <a:prstGeom prst="rect">
            <a:avLst/>
          </a:prstGeom>
        </p:spPr>
        <p:txBody>
          <a:bodyPr vert="horz" lIns="0" tIns="0" rIns="0" bIns="0" rtlCol="0" anchor="ctr"/>
          <a:lstStyle>
            <a:lvl1pPr algn="ctr">
              <a:defRPr sz="75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fld>
            <a:endParaRPr lang="en-US" dirty="0"/>
          </a:p>
        </p:txBody>
      </p:sp>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_Black">
    <p:bg>
      <p:bgPr>
        <a:solidFill>
          <a:schemeClr val="bg2"/>
        </a:solidFill>
        <a:effectLst/>
      </p:bgPr>
    </p:bg>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411587" y="274320"/>
            <a:ext cx="8307201" cy="521208"/>
          </a:xfrm>
          <a:prstGeom prst="rect">
            <a:avLst/>
          </a:prstGeom>
        </p:spPr>
        <p:txBody>
          <a:bodyPr wrap="square" lIns="0" tIns="0" rIns="0" bIns="0" anchor="ctr" anchorCtr="0"/>
          <a:lstStyle>
            <a:lvl1pPr marL="0" algn="l" defTabSz="1219200" rtl="0" eaLnBrk="1" latinLnBrk="0" hangingPunct="1">
              <a:lnSpc>
                <a:spcPct val="100000"/>
              </a:lnSpc>
              <a:spcBef>
                <a:spcPct val="0"/>
              </a:spcBef>
              <a:buNone/>
              <a:tabLst>
                <a:tab pos="1218565" algn="l"/>
              </a:tabLst>
              <a:defRPr lang="en-US" sz="2700" kern="1200" cap="none" spc="0" baseline="0" dirty="0">
                <a:solidFill>
                  <a:schemeClr val="bg1"/>
                </a:solidFill>
                <a:latin typeface="Arial" panose="020B0604020202020204" pitchFamily="34" charset="0"/>
                <a:ea typeface="+mn-ea"/>
                <a:cs typeface="Arial" panose="020B0604020202020204" pitchFamily="34" charset="0"/>
              </a:defRPr>
            </a:lvl1pPr>
          </a:lstStyle>
          <a:p>
            <a:r>
              <a:rPr lang="en-US" dirty="0"/>
              <a:t>Click To Edit Master Title</a:t>
            </a:r>
            <a:endParaRPr lang="en-US" dirty="0"/>
          </a:p>
        </p:txBody>
      </p:sp>
      <p:sp>
        <p:nvSpPr>
          <p:cNvPr id="22" name="Content Placeholder 2"/>
          <p:cNvSpPr>
            <a:spLocks noGrp="1"/>
          </p:cNvSpPr>
          <p:nvPr>
            <p:ph sz="half" idx="1"/>
          </p:nvPr>
        </p:nvSpPr>
        <p:spPr bwMode="gray">
          <a:xfrm>
            <a:off x="411587" y="1179576"/>
            <a:ext cx="8307201" cy="5211699"/>
          </a:xfrm>
          <a:prstGeom prst="rect">
            <a:avLst/>
          </a:prstGeom>
        </p:spPr>
        <p:txBody>
          <a:bodyPr lIns="0" tIns="0" rIns="0" bIns="0"/>
          <a:lstStyle>
            <a:lvl1pPr marL="128905" indent="-128270">
              <a:lnSpc>
                <a:spcPct val="90000"/>
              </a:lnSpc>
              <a:spcBef>
                <a:spcPts val="375"/>
              </a:spcBef>
              <a:buClrTx/>
              <a:buFont typeface="Arial" panose="020B0604020202020204" pitchFamily="34" charset="0"/>
              <a:buChar char="•"/>
              <a:defRPr sz="1800">
                <a:solidFill>
                  <a:schemeClr val="bg1"/>
                </a:solidFill>
                <a:latin typeface="Arial" panose="020B0604020202020204" pitchFamily="34" charset="0"/>
                <a:cs typeface="Arial" panose="020B0604020202020204" pitchFamily="34" charset="0"/>
              </a:defRPr>
            </a:lvl1pPr>
            <a:lvl2pPr marL="457200" indent="-171450">
              <a:lnSpc>
                <a:spcPct val="90000"/>
              </a:lnSpc>
              <a:spcBef>
                <a:spcPts val="375"/>
              </a:spcBef>
              <a:buClrTx/>
              <a:buFont typeface="Arial" panose="020B0604020202020204" pitchFamily="34" charset="0"/>
              <a:buChar char="–"/>
              <a:defRPr sz="1500">
                <a:solidFill>
                  <a:schemeClr val="bg1"/>
                </a:solidFill>
                <a:latin typeface="Arial" panose="020B0604020202020204" pitchFamily="34" charset="0"/>
                <a:cs typeface="Arial" panose="020B0604020202020204" pitchFamily="34" charset="0"/>
              </a:defRPr>
            </a:lvl2pPr>
            <a:lvl3pPr marL="626745" indent="-113030">
              <a:lnSpc>
                <a:spcPct val="90000"/>
              </a:lnSpc>
              <a:spcBef>
                <a:spcPts val="375"/>
              </a:spcBef>
              <a:buClrTx/>
              <a:buFont typeface="Arial" panose="020B0604020202020204" pitchFamily="34" charset="0"/>
              <a:buChar char="-"/>
              <a:defRPr sz="1500">
                <a:solidFill>
                  <a:schemeClr val="bg1"/>
                </a:solidFill>
                <a:latin typeface="Arial" panose="020B0604020202020204" pitchFamily="34" charset="0"/>
                <a:cs typeface="Arial" panose="020B0604020202020204" pitchFamily="34" charset="0"/>
              </a:defRPr>
            </a:lvl3pPr>
            <a:lvl4pPr marL="860425" indent="-117475">
              <a:lnSpc>
                <a:spcPct val="90000"/>
              </a:lnSpc>
              <a:spcBef>
                <a:spcPts val="375"/>
              </a:spcBef>
              <a:buClrTx/>
              <a:buFont typeface="Arial" panose="020B0604020202020204" pitchFamily="34" charset="0"/>
              <a:buChar char="-"/>
              <a:defRPr sz="1500">
                <a:solidFill>
                  <a:schemeClr val="bg1"/>
                </a:solidFill>
                <a:latin typeface="Arial" panose="020B0604020202020204" pitchFamily="34" charset="0"/>
                <a:cs typeface="Arial" panose="020B0604020202020204" pitchFamily="34" charset="0"/>
              </a:defRPr>
            </a:lvl4pPr>
            <a:lvl5pPr marL="1083945" indent="-113030">
              <a:lnSpc>
                <a:spcPct val="90000"/>
              </a:lnSpc>
              <a:spcBef>
                <a:spcPts val="375"/>
              </a:spcBef>
              <a:buClrTx/>
              <a:buFont typeface="Arial" panose="020B0604020202020204" pitchFamily="34" charset="0"/>
              <a:buChar char="-"/>
              <a:defRPr sz="1500">
                <a:solidFill>
                  <a:schemeClr val="bg1"/>
                </a:solidFill>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2" name="Footer Placeholder 1"/>
          <p:cNvSpPr>
            <a:spLocks noGrp="1"/>
          </p:cNvSpPr>
          <p:nvPr>
            <p:ph type="ftr" sz="quarter" idx="10"/>
          </p:nvPr>
        </p:nvSpPr>
        <p:spPr/>
        <p:txBody>
          <a:bodyPr/>
          <a:lstStyle>
            <a:lvl1pPr>
              <a:defRPr>
                <a:solidFill>
                  <a:schemeClr val="bg1"/>
                </a:solidFill>
              </a:defRPr>
            </a:lvl1pPr>
          </a:lstStyle>
          <a:p>
            <a:endParaRPr lang="en-US" dirty="0"/>
          </a:p>
        </p:txBody>
      </p:sp>
      <p:sp>
        <p:nvSpPr>
          <p:cNvPr id="11" name="Slide Number Placeholder 5"/>
          <p:cNvSpPr>
            <a:spLocks noGrp="1"/>
          </p:cNvSpPr>
          <p:nvPr>
            <p:ph type="sldNum" sz="quarter" idx="4"/>
          </p:nvPr>
        </p:nvSpPr>
        <p:spPr>
          <a:xfrm>
            <a:off x="8814731" y="6473952"/>
            <a:ext cx="329270" cy="155448"/>
          </a:xfrm>
          <a:prstGeom prst="rect">
            <a:avLst/>
          </a:prstGeom>
        </p:spPr>
        <p:txBody>
          <a:bodyPr vert="horz" lIns="0" tIns="0" rIns="0" bIns="0" rtlCol="0" anchor="ctr"/>
          <a:lstStyle>
            <a:lvl1pPr algn="ctr">
              <a:defRPr sz="75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fld>
            <a:endParaRPr lang="en-US" dirty="0"/>
          </a:p>
        </p:txBody>
      </p:sp>
    </p:spTree>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with Subtitle Content">
    <p:bg>
      <p:bgPr>
        <a:solidFill>
          <a:schemeClr val="bg1"/>
        </a:solidFill>
        <a:effectLst/>
      </p:bgPr>
    </p:bg>
    <p:spTree>
      <p:nvGrpSpPr>
        <p:cNvPr id="1" name=""/>
        <p:cNvGrpSpPr/>
        <p:nvPr/>
      </p:nvGrpSpPr>
      <p:grpSpPr>
        <a:xfrm>
          <a:off x="0" y="0"/>
          <a:ext cx="0" cy="0"/>
          <a:chOff x="0" y="0"/>
          <a:chExt cx="0" cy="0"/>
        </a:xfrm>
      </p:grpSpPr>
      <p:sp>
        <p:nvSpPr>
          <p:cNvPr id="22" name="Content Placeholder 2"/>
          <p:cNvSpPr>
            <a:spLocks noGrp="1"/>
          </p:cNvSpPr>
          <p:nvPr>
            <p:ph sz="half" idx="1"/>
          </p:nvPr>
        </p:nvSpPr>
        <p:spPr bwMode="gray">
          <a:xfrm>
            <a:off x="411587" y="1591056"/>
            <a:ext cx="8307201" cy="4798202"/>
          </a:xfrm>
          <a:prstGeom prst="rect">
            <a:avLst/>
          </a:prstGeom>
        </p:spPr>
        <p:txBody>
          <a:bodyPr lIns="0" tIns="0" rIns="0" bIns="0"/>
          <a:lstStyle>
            <a:lvl1pPr marL="128905" indent="-128270">
              <a:lnSpc>
                <a:spcPct val="90000"/>
              </a:lnSpc>
              <a:spcBef>
                <a:spcPts val="375"/>
              </a:spcBef>
              <a:buClrTx/>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457200" indent="-171450">
              <a:lnSpc>
                <a:spcPct val="90000"/>
              </a:lnSpc>
              <a:spcBef>
                <a:spcPts val="375"/>
              </a:spcBef>
              <a:buClrTx/>
              <a:buFont typeface="Arial" panose="020B0604020202020204" pitchFamily="34" charset="0"/>
              <a:buChar char="–"/>
              <a:defRPr sz="1500">
                <a:solidFill>
                  <a:schemeClr val="tx1"/>
                </a:solidFill>
                <a:latin typeface="Arial" panose="020B0604020202020204" pitchFamily="34" charset="0"/>
                <a:cs typeface="Arial" panose="020B0604020202020204" pitchFamily="34" charset="0"/>
              </a:defRPr>
            </a:lvl2pPr>
            <a:lvl3pPr marL="626745" indent="-113030">
              <a:lnSpc>
                <a:spcPct val="90000"/>
              </a:lnSpc>
              <a:spcBef>
                <a:spcPts val="375"/>
              </a:spcBef>
              <a:buClrTx/>
              <a:buFont typeface="Arial" panose="020B0604020202020204" pitchFamily="34" charset="0"/>
              <a:buChar char="-"/>
              <a:defRPr sz="1500">
                <a:solidFill>
                  <a:schemeClr val="tx1"/>
                </a:solidFill>
                <a:latin typeface="Arial" panose="020B0604020202020204" pitchFamily="34" charset="0"/>
                <a:cs typeface="Arial" panose="020B0604020202020204" pitchFamily="34" charset="0"/>
              </a:defRPr>
            </a:lvl3pPr>
            <a:lvl4pPr marL="860425" indent="-117475">
              <a:lnSpc>
                <a:spcPct val="90000"/>
              </a:lnSpc>
              <a:spcBef>
                <a:spcPts val="375"/>
              </a:spcBef>
              <a:buClrTx/>
              <a:buFont typeface="Arial" panose="020B0604020202020204" pitchFamily="34" charset="0"/>
              <a:buChar char="-"/>
              <a:defRPr sz="1500">
                <a:solidFill>
                  <a:schemeClr val="tx1"/>
                </a:solidFill>
                <a:latin typeface="Arial" panose="020B0604020202020204" pitchFamily="34" charset="0"/>
                <a:cs typeface="Arial" panose="020B0604020202020204" pitchFamily="34" charset="0"/>
              </a:defRPr>
            </a:lvl4pPr>
            <a:lvl5pPr marL="1083945" indent="-113030">
              <a:lnSpc>
                <a:spcPct val="90000"/>
              </a:lnSpc>
              <a:spcBef>
                <a:spcPts val="375"/>
              </a:spcBef>
              <a:buClrTx/>
              <a:buFont typeface="Arial" panose="020B0604020202020204" pitchFamily="34" charset="0"/>
              <a:buChar char="-"/>
              <a:defRPr sz="1500">
                <a:solidFill>
                  <a:schemeClr val="tx1"/>
                </a:solidFill>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23" name="Text Placeholder 2"/>
          <p:cNvSpPr>
            <a:spLocks noGrp="1"/>
          </p:cNvSpPr>
          <p:nvPr>
            <p:ph type="body" idx="10"/>
          </p:nvPr>
        </p:nvSpPr>
        <p:spPr bwMode="gray">
          <a:xfrm>
            <a:off x="418448" y="914400"/>
            <a:ext cx="8307201" cy="292608"/>
          </a:xfrm>
          <a:prstGeom prst="rect">
            <a:avLst/>
          </a:prstGeom>
        </p:spPr>
        <p:txBody>
          <a:bodyPr lIns="0" tIns="0" rIns="0" bIns="0" anchor="ctr" anchorCtr="0">
            <a:noAutofit/>
          </a:bodyPr>
          <a:lstStyle>
            <a:lvl1pPr marL="0" indent="0">
              <a:spcBef>
                <a:spcPts val="0"/>
              </a:spcBef>
              <a:buNone/>
              <a:defRPr sz="1650" b="0">
                <a:solidFill>
                  <a:schemeClr val="tx1"/>
                </a:solidFill>
                <a:latin typeface="Arial" panose="020B0604020202020204" pitchFamily="34" charset="0"/>
                <a:cs typeface="Arial" panose="020B0604020202020204" pitchFamily="34" charset="0"/>
              </a:defRPr>
            </a:lvl1pPr>
            <a:lvl2pPr marL="457200" indent="0">
              <a:buNone/>
              <a:defRPr sz="2025" b="1"/>
            </a:lvl2pPr>
            <a:lvl3pPr marL="914400" indent="0">
              <a:buNone/>
              <a:defRPr sz="1800" b="1"/>
            </a:lvl3pPr>
            <a:lvl4pPr marL="1370965" indent="0">
              <a:buNone/>
              <a:defRPr sz="1575" b="1"/>
            </a:lvl4pPr>
            <a:lvl5pPr marL="1828165" indent="0">
              <a:buNone/>
              <a:defRPr sz="1575" b="1"/>
            </a:lvl5pPr>
            <a:lvl6pPr marL="2285365" indent="0">
              <a:buNone/>
              <a:defRPr sz="1575" b="1"/>
            </a:lvl6pPr>
            <a:lvl7pPr marL="2742565" indent="0">
              <a:buNone/>
              <a:defRPr sz="1575" b="1"/>
            </a:lvl7pPr>
            <a:lvl8pPr marL="3199765" indent="0">
              <a:buNone/>
              <a:defRPr sz="1575" b="1"/>
            </a:lvl8pPr>
            <a:lvl9pPr marL="3656965" indent="0">
              <a:buNone/>
              <a:defRPr sz="1575" b="1"/>
            </a:lvl9pPr>
          </a:lstStyle>
          <a:p>
            <a:pPr lvl="0"/>
            <a:r>
              <a:rPr lang="en-US"/>
              <a:t>Edit Master text styles</a:t>
            </a:r>
            <a:endParaRPr lang="en-US"/>
          </a:p>
        </p:txBody>
      </p:sp>
      <p:sp>
        <p:nvSpPr>
          <p:cNvPr id="11" name="Title 28"/>
          <p:cNvSpPr>
            <a:spLocks noGrp="1"/>
          </p:cNvSpPr>
          <p:nvPr>
            <p:ph type="title" hasCustomPrompt="1"/>
          </p:nvPr>
        </p:nvSpPr>
        <p:spPr bwMode="gray">
          <a:xfrm>
            <a:off x="411587" y="274320"/>
            <a:ext cx="8307201" cy="521208"/>
          </a:xfrm>
          <a:prstGeom prst="rect">
            <a:avLst/>
          </a:prstGeom>
        </p:spPr>
        <p:txBody>
          <a:bodyPr wrap="square" lIns="0" tIns="0" rIns="0" bIns="0" anchor="ctr" anchorCtr="0"/>
          <a:lstStyle>
            <a:lvl1pPr marL="0" algn="l" defTabSz="1219200" rtl="0" eaLnBrk="1" latinLnBrk="0" hangingPunct="1">
              <a:lnSpc>
                <a:spcPct val="100000"/>
              </a:lnSpc>
              <a:spcBef>
                <a:spcPct val="0"/>
              </a:spcBef>
              <a:buNone/>
              <a:tabLst>
                <a:tab pos="1218565" algn="l"/>
              </a:tabLst>
              <a:defRPr lang="en-US" sz="2700" kern="1200" cap="none" spc="0" baseline="0" dirty="0">
                <a:solidFill>
                  <a:schemeClr val="tx1"/>
                </a:solidFill>
                <a:latin typeface="Arial" panose="020B0604020202020204" pitchFamily="34" charset="0"/>
                <a:ea typeface="+mn-ea"/>
                <a:cs typeface="Arial" panose="020B0604020202020204" pitchFamily="34" charset="0"/>
              </a:defRPr>
            </a:lvl1pPr>
          </a:lstStyle>
          <a:p>
            <a:r>
              <a:rPr lang="en-US" dirty="0"/>
              <a:t>Click To Edit Master Title</a:t>
            </a:r>
            <a:endParaRPr lang="en-US" dirty="0"/>
          </a:p>
        </p:txBody>
      </p:sp>
      <p:sp>
        <p:nvSpPr>
          <p:cNvPr id="2" name="Footer Placeholder 1"/>
          <p:cNvSpPr>
            <a:spLocks noGrp="1"/>
          </p:cNvSpPr>
          <p:nvPr>
            <p:ph type="ftr" sz="quarter" idx="11"/>
          </p:nvPr>
        </p:nvSpPr>
        <p:spPr/>
        <p:txBody>
          <a:bodyPr/>
          <a:lstStyle/>
          <a:p>
            <a:endParaRPr lang="en-US" dirty="0"/>
          </a:p>
        </p:txBody>
      </p:sp>
      <p:sp>
        <p:nvSpPr>
          <p:cNvPr id="16" name="Slide Number Placeholder 5"/>
          <p:cNvSpPr>
            <a:spLocks noGrp="1"/>
          </p:cNvSpPr>
          <p:nvPr>
            <p:ph type="sldNum" sz="quarter" idx="4"/>
          </p:nvPr>
        </p:nvSpPr>
        <p:spPr>
          <a:xfrm>
            <a:off x="8814731" y="6473952"/>
            <a:ext cx="329270" cy="155448"/>
          </a:xfrm>
          <a:prstGeom prst="rect">
            <a:avLst/>
          </a:prstGeom>
        </p:spPr>
        <p:txBody>
          <a:bodyPr vert="horz" lIns="0" tIns="0" rIns="0" bIns="0" rtlCol="0" anchor="ctr"/>
          <a:lstStyle>
            <a:lvl1pPr algn="ctr">
              <a:defRPr sz="75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fld>
            <a:endParaRPr lang="en-US" dirty="0"/>
          </a:p>
        </p:txBody>
      </p:sp>
    </p:spTree>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with Subtitle Content_Black">
    <p:bg>
      <p:bgPr>
        <a:solidFill>
          <a:schemeClr val="bg2"/>
        </a:solidFill>
        <a:effectLst/>
      </p:bgPr>
    </p:bg>
    <p:spTree>
      <p:nvGrpSpPr>
        <p:cNvPr id="1" name=""/>
        <p:cNvGrpSpPr/>
        <p:nvPr/>
      </p:nvGrpSpPr>
      <p:grpSpPr>
        <a:xfrm>
          <a:off x="0" y="0"/>
          <a:ext cx="0" cy="0"/>
          <a:chOff x="0" y="0"/>
          <a:chExt cx="0" cy="0"/>
        </a:xfrm>
      </p:grpSpPr>
      <p:sp>
        <p:nvSpPr>
          <p:cNvPr id="22" name="Content Placeholder 2"/>
          <p:cNvSpPr>
            <a:spLocks noGrp="1"/>
          </p:cNvSpPr>
          <p:nvPr>
            <p:ph sz="half" idx="1"/>
          </p:nvPr>
        </p:nvSpPr>
        <p:spPr bwMode="gray">
          <a:xfrm>
            <a:off x="411587" y="1591056"/>
            <a:ext cx="8307201" cy="4798202"/>
          </a:xfrm>
          <a:prstGeom prst="rect">
            <a:avLst/>
          </a:prstGeom>
        </p:spPr>
        <p:txBody>
          <a:bodyPr lIns="0" tIns="0" rIns="0" bIns="0"/>
          <a:lstStyle>
            <a:lvl1pPr marL="128905" indent="-128270">
              <a:lnSpc>
                <a:spcPct val="90000"/>
              </a:lnSpc>
              <a:spcBef>
                <a:spcPts val="375"/>
              </a:spcBef>
              <a:buClrTx/>
              <a:buFont typeface="Arial" panose="020B0604020202020204" pitchFamily="34" charset="0"/>
              <a:buChar char="•"/>
              <a:defRPr sz="1800">
                <a:solidFill>
                  <a:schemeClr val="bg1"/>
                </a:solidFill>
                <a:latin typeface="Arial" panose="020B0604020202020204" pitchFamily="34" charset="0"/>
                <a:cs typeface="Arial" panose="020B0604020202020204" pitchFamily="34" charset="0"/>
              </a:defRPr>
            </a:lvl1pPr>
            <a:lvl2pPr marL="457200" indent="-171450">
              <a:lnSpc>
                <a:spcPct val="90000"/>
              </a:lnSpc>
              <a:spcBef>
                <a:spcPts val="375"/>
              </a:spcBef>
              <a:buClrTx/>
              <a:buFont typeface="Arial" panose="020B0604020202020204" pitchFamily="34" charset="0"/>
              <a:buChar char="–"/>
              <a:defRPr sz="1500">
                <a:solidFill>
                  <a:schemeClr val="bg1"/>
                </a:solidFill>
                <a:latin typeface="Arial" panose="020B0604020202020204" pitchFamily="34" charset="0"/>
                <a:cs typeface="Arial" panose="020B0604020202020204" pitchFamily="34" charset="0"/>
              </a:defRPr>
            </a:lvl2pPr>
            <a:lvl3pPr marL="626745" indent="-113030">
              <a:lnSpc>
                <a:spcPct val="90000"/>
              </a:lnSpc>
              <a:spcBef>
                <a:spcPts val="375"/>
              </a:spcBef>
              <a:buClrTx/>
              <a:buFont typeface="Arial" panose="020B0604020202020204" pitchFamily="34" charset="0"/>
              <a:buChar char="-"/>
              <a:defRPr sz="1500">
                <a:solidFill>
                  <a:schemeClr val="bg1"/>
                </a:solidFill>
                <a:latin typeface="Arial" panose="020B0604020202020204" pitchFamily="34" charset="0"/>
                <a:cs typeface="Arial" panose="020B0604020202020204" pitchFamily="34" charset="0"/>
              </a:defRPr>
            </a:lvl3pPr>
            <a:lvl4pPr marL="860425" indent="-117475">
              <a:lnSpc>
                <a:spcPct val="90000"/>
              </a:lnSpc>
              <a:spcBef>
                <a:spcPts val="375"/>
              </a:spcBef>
              <a:buClrTx/>
              <a:buFont typeface="Arial" panose="020B0604020202020204" pitchFamily="34" charset="0"/>
              <a:buChar char="-"/>
              <a:defRPr sz="1500">
                <a:solidFill>
                  <a:schemeClr val="bg1"/>
                </a:solidFill>
                <a:latin typeface="Arial" panose="020B0604020202020204" pitchFamily="34" charset="0"/>
                <a:cs typeface="Arial" panose="020B0604020202020204" pitchFamily="34" charset="0"/>
              </a:defRPr>
            </a:lvl4pPr>
            <a:lvl5pPr marL="1083945" indent="-113030">
              <a:lnSpc>
                <a:spcPct val="90000"/>
              </a:lnSpc>
              <a:spcBef>
                <a:spcPts val="375"/>
              </a:spcBef>
              <a:buClrTx/>
              <a:buFont typeface="Arial" panose="020B0604020202020204" pitchFamily="34" charset="0"/>
              <a:buChar char="-"/>
              <a:defRPr sz="1500">
                <a:solidFill>
                  <a:schemeClr val="bg1"/>
                </a:solidFill>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23" name="Text Placeholder 2"/>
          <p:cNvSpPr>
            <a:spLocks noGrp="1"/>
          </p:cNvSpPr>
          <p:nvPr>
            <p:ph type="body" idx="10"/>
          </p:nvPr>
        </p:nvSpPr>
        <p:spPr bwMode="gray">
          <a:xfrm>
            <a:off x="418448" y="914400"/>
            <a:ext cx="8307201" cy="292608"/>
          </a:xfrm>
          <a:prstGeom prst="rect">
            <a:avLst/>
          </a:prstGeom>
        </p:spPr>
        <p:txBody>
          <a:bodyPr lIns="0" tIns="0" rIns="0" bIns="0" anchor="ctr" anchorCtr="0">
            <a:noAutofit/>
          </a:bodyPr>
          <a:lstStyle>
            <a:lvl1pPr marL="0" indent="0">
              <a:spcBef>
                <a:spcPts val="0"/>
              </a:spcBef>
              <a:buNone/>
              <a:defRPr sz="1650" b="0">
                <a:solidFill>
                  <a:schemeClr val="bg1"/>
                </a:solidFill>
                <a:latin typeface="Arial" panose="020B0604020202020204" pitchFamily="34" charset="0"/>
                <a:cs typeface="Arial" panose="020B0604020202020204" pitchFamily="34" charset="0"/>
              </a:defRPr>
            </a:lvl1pPr>
            <a:lvl2pPr marL="457200" indent="0">
              <a:buNone/>
              <a:defRPr sz="2025" b="1"/>
            </a:lvl2pPr>
            <a:lvl3pPr marL="914400" indent="0">
              <a:buNone/>
              <a:defRPr sz="1800" b="1"/>
            </a:lvl3pPr>
            <a:lvl4pPr marL="1370965" indent="0">
              <a:buNone/>
              <a:defRPr sz="1575" b="1"/>
            </a:lvl4pPr>
            <a:lvl5pPr marL="1828165" indent="0">
              <a:buNone/>
              <a:defRPr sz="1575" b="1"/>
            </a:lvl5pPr>
            <a:lvl6pPr marL="2285365" indent="0">
              <a:buNone/>
              <a:defRPr sz="1575" b="1"/>
            </a:lvl6pPr>
            <a:lvl7pPr marL="2742565" indent="0">
              <a:buNone/>
              <a:defRPr sz="1575" b="1"/>
            </a:lvl7pPr>
            <a:lvl8pPr marL="3199765" indent="0">
              <a:buNone/>
              <a:defRPr sz="1575" b="1"/>
            </a:lvl8pPr>
            <a:lvl9pPr marL="3656965" indent="0">
              <a:buNone/>
              <a:defRPr sz="1575" b="1"/>
            </a:lvl9pPr>
          </a:lstStyle>
          <a:p>
            <a:pPr lvl="0"/>
            <a:r>
              <a:rPr lang="en-US"/>
              <a:t>Edit Master text styles</a:t>
            </a:r>
            <a:endParaRPr lang="en-US"/>
          </a:p>
        </p:txBody>
      </p:sp>
      <p:sp>
        <p:nvSpPr>
          <p:cNvPr id="11" name="Title 28"/>
          <p:cNvSpPr>
            <a:spLocks noGrp="1"/>
          </p:cNvSpPr>
          <p:nvPr>
            <p:ph type="title" hasCustomPrompt="1"/>
          </p:nvPr>
        </p:nvSpPr>
        <p:spPr bwMode="gray">
          <a:xfrm>
            <a:off x="411587" y="274320"/>
            <a:ext cx="8307201" cy="521208"/>
          </a:xfrm>
          <a:prstGeom prst="rect">
            <a:avLst/>
          </a:prstGeom>
        </p:spPr>
        <p:txBody>
          <a:bodyPr wrap="square" lIns="0" tIns="0" rIns="0" bIns="0" anchor="ctr" anchorCtr="0"/>
          <a:lstStyle>
            <a:lvl1pPr marL="0" algn="l" defTabSz="1219200" rtl="0" eaLnBrk="1" latinLnBrk="0" hangingPunct="1">
              <a:lnSpc>
                <a:spcPct val="100000"/>
              </a:lnSpc>
              <a:spcBef>
                <a:spcPct val="0"/>
              </a:spcBef>
              <a:buNone/>
              <a:tabLst>
                <a:tab pos="1218565" algn="l"/>
              </a:tabLst>
              <a:defRPr lang="en-US" sz="2700" kern="1200" cap="none" spc="0" baseline="0" dirty="0">
                <a:solidFill>
                  <a:schemeClr val="bg1"/>
                </a:solidFill>
                <a:latin typeface="Arial" panose="020B0604020202020204" pitchFamily="34" charset="0"/>
                <a:ea typeface="+mn-ea"/>
                <a:cs typeface="Arial" panose="020B0604020202020204" pitchFamily="34" charset="0"/>
              </a:defRPr>
            </a:lvl1pPr>
          </a:lstStyle>
          <a:p>
            <a:r>
              <a:rPr lang="en-US" dirty="0"/>
              <a:t>Click To Edit Master Title</a:t>
            </a:r>
            <a:endParaRPr lang="en-US" dirty="0"/>
          </a:p>
        </p:txBody>
      </p:sp>
      <p:sp>
        <p:nvSpPr>
          <p:cNvPr id="2" name="Footer Placeholder 1"/>
          <p:cNvSpPr>
            <a:spLocks noGrp="1"/>
          </p:cNvSpPr>
          <p:nvPr>
            <p:ph type="ftr" sz="quarter" idx="11"/>
          </p:nvPr>
        </p:nvSpPr>
        <p:spPr/>
        <p:txBody>
          <a:bodyPr/>
          <a:lstStyle>
            <a:lvl1pPr>
              <a:defRPr>
                <a:solidFill>
                  <a:schemeClr val="bg1"/>
                </a:solidFill>
              </a:defRPr>
            </a:lvl1pPr>
          </a:lstStyle>
          <a:p>
            <a:endParaRPr lang="en-US" dirty="0"/>
          </a:p>
        </p:txBody>
      </p:sp>
      <p:sp>
        <p:nvSpPr>
          <p:cNvPr id="12" name="Slide Number Placeholder 5"/>
          <p:cNvSpPr>
            <a:spLocks noGrp="1"/>
          </p:cNvSpPr>
          <p:nvPr>
            <p:ph type="sldNum" sz="quarter" idx="4"/>
          </p:nvPr>
        </p:nvSpPr>
        <p:spPr>
          <a:xfrm>
            <a:off x="8814731" y="6473952"/>
            <a:ext cx="329270" cy="155448"/>
          </a:xfrm>
          <a:prstGeom prst="rect">
            <a:avLst/>
          </a:prstGeom>
        </p:spPr>
        <p:txBody>
          <a:bodyPr vert="horz" lIns="0" tIns="0" rIns="0" bIns="0" rtlCol="0" anchor="ctr"/>
          <a:lstStyle>
            <a:lvl1pPr algn="ctr">
              <a:defRPr sz="75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fld>
            <a:endParaRPr lang="en-US" dirty="0"/>
          </a:p>
        </p:txBody>
      </p:sp>
    </p:spTree>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Slide">
    <p:bg>
      <p:bgPr>
        <a:solidFill>
          <a:schemeClr val="bg1"/>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411587" y="274320"/>
            <a:ext cx="8307201" cy="521208"/>
          </a:xfrm>
          <a:prstGeom prst="rect">
            <a:avLst/>
          </a:prstGeom>
        </p:spPr>
        <p:txBody>
          <a:bodyPr wrap="square" lIns="0" tIns="0" rIns="0" bIns="0" anchor="ctr" anchorCtr="0"/>
          <a:lstStyle>
            <a:lvl1pPr marL="0" algn="l" defTabSz="1219200" rtl="0" eaLnBrk="1" latinLnBrk="0" hangingPunct="1">
              <a:lnSpc>
                <a:spcPct val="100000"/>
              </a:lnSpc>
              <a:spcBef>
                <a:spcPct val="0"/>
              </a:spcBef>
              <a:buNone/>
              <a:tabLst>
                <a:tab pos="1218565" algn="l"/>
              </a:tabLst>
              <a:defRPr lang="en-US" sz="2700" kern="1200" cap="none" spc="0" baseline="0" dirty="0">
                <a:solidFill>
                  <a:schemeClr val="tx1"/>
                </a:solidFill>
                <a:latin typeface="Arial" panose="020B0604020202020204" pitchFamily="34" charset="0"/>
                <a:ea typeface="+mn-ea"/>
                <a:cs typeface="Arial" panose="020B0604020202020204" pitchFamily="34" charset="0"/>
              </a:defRPr>
            </a:lvl1pPr>
          </a:lstStyle>
          <a:p>
            <a:r>
              <a:rPr lang="en-US" dirty="0"/>
              <a:t>Click To Edit Master Title</a:t>
            </a:r>
            <a:endParaRPr lang="en-US" dirty="0"/>
          </a:p>
        </p:txBody>
      </p:sp>
      <p:sp>
        <p:nvSpPr>
          <p:cNvPr id="16" name="Content Placeholder 2"/>
          <p:cNvSpPr>
            <a:spLocks noGrp="1"/>
          </p:cNvSpPr>
          <p:nvPr>
            <p:ph sz="half" idx="1"/>
          </p:nvPr>
        </p:nvSpPr>
        <p:spPr bwMode="gray">
          <a:xfrm>
            <a:off x="411587" y="1179576"/>
            <a:ext cx="4035269" cy="5211699"/>
          </a:xfrm>
          <a:prstGeom prst="rect">
            <a:avLst/>
          </a:prstGeom>
        </p:spPr>
        <p:txBody>
          <a:bodyPr lIns="0" tIns="0" rIns="0" bIns="0"/>
          <a:lstStyle>
            <a:lvl1pPr marL="128905" indent="-128270">
              <a:lnSpc>
                <a:spcPct val="90000"/>
              </a:lnSpc>
              <a:spcBef>
                <a:spcPts val="375"/>
              </a:spcBef>
              <a:buClrTx/>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457200" indent="-171450">
              <a:lnSpc>
                <a:spcPct val="90000"/>
              </a:lnSpc>
              <a:spcBef>
                <a:spcPts val="375"/>
              </a:spcBef>
              <a:buClrTx/>
              <a:buFont typeface="Arial" panose="020B0604020202020204" pitchFamily="34" charset="0"/>
              <a:buChar char="–"/>
              <a:defRPr sz="1500">
                <a:solidFill>
                  <a:schemeClr val="tx1"/>
                </a:solidFill>
                <a:latin typeface="Arial" panose="020B0604020202020204" pitchFamily="34" charset="0"/>
                <a:cs typeface="Arial" panose="020B0604020202020204" pitchFamily="34" charset="0"/>
              </a:defRPr>
            </a:lvl2pPr>
            <a:lvl3pPr marL="626745" indent="-113030">
              <a:lnSpc>
                <a:spcPct val="90000"/>
              </a:lnSpc>
              <a:spcBef>
                <a:spcPts val="375"/>
              </a:spcBef>
              <a:buClrTx/>
              <a:buFont typeface="Arial" panose="020B0604020202020204" pitchFamily="34" charset="0"/>
              <a:buChar char="-"/>
              <a:defRPr sz="1500">
                <a:solidFill>
                  <a:schemeClr val="tx1"/>
                </a:solidFill>
                <a:latin typeface="Arial" panose="020B0604020202020204" pitchFamily="34" charset="0"/>
                <a:cs typeface="Arial" panose="020B0604020202020204" pitchFamily="34" charset="0"/>
              </a:defRPr>
            </a:lvl3pPr>
            <a:lvl4pPr marL="860425" indent="-117475">
              <a:lnSpc>
                <a:spcPct val="90000"/>
              </a:lnSpc>
              <a:spcBef>
                <a:spcPts val="375"/>
              </a:spcBef>
              <a:buClrTx/>
              <a:buFont typeface="Arial" panose="020B0604020202020204" pitchFamily="34" charset="0"/>
              <a:buChar char="-"/>
              <a:defRPr sz="1500">
                <a:solidFill>
                  <a:schemeClr val="tx1"/>
                </a:solidFill>
                <a:latin typeface="Arial" panose="020B0604020202020204" pitchFamily="34" charset="0"/>
                <a:cs typeface="Arial" panose="020B0604020202020204" pitchFamily="34" charset="0"/>
              </a:defRPr>
            </a:lvl4pPr>
            <a:lvl5pPr marL="1083945" indent="-113030">
              <a:lnSpc>
                <a:spcPct val="90000"/>
              </a:lnSpc>
              <a:spcBef>
                <a:spcPts val="375"/>
              </a:spcBef>
              <a:buClrTx/>
              <a:buFont typeface="Arial" panose="020B0604020202020204" pitchFamily="34" charset="0"/>
              <a:buChar char="-"/>
              <a:defRPr sz="1500">
                <a:solidFill>
                  <a:schemeClr val="tx1"/>
                </a:solidFill>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20" name="Content Placeholder 2"/>
          <p:cNvSpPr>
            <a:spLocks noGrp="1"/>
          </p:cNvSpPr>
          <p:nvPr>
            <p:ph sz="half" idx="14"/>
          </p:nvPr>
        </p:nvSpPr>
        <p:spPr bwMode="gray">
          <a:xfrm>
            <a:off x="4683519" y="1188762"/>
            <a:ext cx="4035269" cy="5211699"/>
          </a:xfrm>
          <a:prstGeom prst="rect">
            <a:avLst/>
          </a:prstGeom>
        </p:spPr>
        <p:txBody>
          <a:bodyPr lIns="0" tIns="0" rIns="0" bIns="0"/>
          <a:lstStyle>
            <a:lvl1pPr marL="128905" indent="-128270">
              <a:lnSpc>
                <a:spcPct val="90000"/>
              </a:lnSpc>
              <a:spcBef>
                <a:spcPts val="375"/>
              </a:spcBef>
              <a:buClrTx/>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457200" indent="-171450">
              <a:lnSpc>
                <a:spcPct val="90000"/>
              </a:lnSpc>
              <a:spcBef>
                <a:spcPts val="375"/>
              </a:spcBef>
              <a:buClrTx/>
              <a:buFont typeface="Arial" panose="020B0604020202020204" pitchFamily="34" charset="0"/>
              <a:buChar char="–"/>
              <a:defRPr sz="1500">
                <a:solidFill>
                  <a:schemeClr val="tx1"/>
                </a:solidFill>
                <a:latin typeface="Arial" panose="020B0604020202020204" pitchFamily="34" charset="0"/>
                <a:cs typeface="Arial" panose="020B0604020202020204" pitchFamily="34" charset="0"/>
              </a:defRPr>
            </a:lvl2pPr>
            <a:lvl3pPr marL="626745" indent="-113030">
              <a:lnSpc>
                <a:spcPct val="90000"/>
              </a:lnSpc>
              <a:spcBef>
                <a:spcPts val="375"/>
              </a:spcBef>
              <a:buClrTx/>
              <a:buFont typeface="Arial" panose="020B0604020202020204" pitchFamily="34" charset="0"/>
              <a:buChar char="-"/>
              <a:defRPr sz="1500">
                <a:solidFill>
                  <a:schemeClr val="tx1"/>
                </a:solidFill>
                <a:latin typeface="Arial" panose="020B0604020202020204" pitchFamily="34" charset="0"/>
                <a:cs typeface="Arial" panose="020B0604020202020204" pitchFamily="34" charset="0"/>
              </a:defRPr>
            </a:lvl3pPr>
            <a:lvl4pPr marL="860425" indent="-117475">
              <a:lnSpc>
                <a:spcPct val="90000"/>
              </a:lnSpc>
              <a:spcBef>
                <a:spcPts val="375"/>
              </a:spcBef>
              <a:buClrTx/>
              <a:buFont typeface="Arial" panose="020B0604020202020204" pitchFamily="34" charset="0"/>
              <a:buChar char="-"/>
              <a:defRPr sz="1500">
                <a:solidFill>
                  <a:schemeClr val="tx1"/>
                </a:solidFill>
                <a:latin typeface="Arial" panose="020B0604020202020204" pitchFamily="34" charset="0"/>
                <a:cs typeface="Arial" panose="020B0604020202020204" pitchFamily="34" charset="0"/>
              </a:defRPr>
            </a:lvl4pPr>
            <a:lvl5pPr marL="1083945" indent="-113030">
              <a:lnSpc>
                <a:spcPct val="90000"/>
              </a:lnSpc>
              <a:spcBef>
                <a:spcPts val="375"/>
              </a:spcBef>
              <a:buClrTx/>
              <a:buFont typeface="Arial" panose="020B0604020202020204" pitchFamily="34" charset="0"/>
              <a:buChar char="-"/>
              <a:defRPr sz="1500">
                <a:solidFill>
                  <a:schemeClr val="tx1"/>
                </a:solidFill>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2" name="Footer Placeholder 1"/>
          <p:cNvSpPr>
            <a:spLocks noGrp="1"/>
          </p:cNvSpPr>
          <p:nvPr>
            <p:ph type="ftr" sz="quarter" idx="15"/>
          </p:nvPr>
        </p:nvSpPr>
        <p:spPr/>
        <p:txBody>
          <a:bodyPr/>
          <a:lstStyle/>
          <a:p>
            <a:endParaRPr lang="en-US" dirty="0"/>
          </a:p>
        </p:txBody>
      </p:sp>
      <p:sp>
        <p:nvSpPr>
          <p:cNvPr id="17" name="Slide Number Placeholder 5"/>
          <p:cNvSpPr>
            <a:spLocks noGrp="1"/>
          </p:cNvSpPr>
          <p:nvPr>
            <p:ph type="sldNum" sz="quarter" idx="4"/>
          </p:nvPr>
        </p:nvSpPr>
        <p:spPr>
          <a:xfrm>
            <a:off x="8814731" y="6473952"/>
            <a:ext cx="329270" cy="155448"/>
          </a:xfrm>
          <a:prstGeom prst="rect">
            <a:avLst/>
          </a:prstGeom>
        </p:spPr>
        <p:txBody>
          <a:bodyPr vert="horz" lIns="0" tIns="0" rIns="0" bIns="0" rtlCol="0" anchor="ctr"/>
          <a:lstStyle>
            <a:lvl1pPr algn="ctr">
              <a:defRPr sz="75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fld>
            <a:endParaRPr lang="en-US" dirty="0"/>
          </a:p>
        </p:txBody>
      </p:sp>
    </p:spTree>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Slide_Black">
    <p:bg>
      <p:bgPr>
        <a:solidFill>
          <a:schemeClr val="bg2"/>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411587" y="274320"/>
            <a:ext cx="8307201" cy="521208"/>
          </a:xfrm>
          <a:prstGeom prst="rect">
            <a:avLst/>
          </a:prstGeom>
        </p:spPr>
        <p:txBody>
          <a:bodyPr wrap="square" lIns="0" tIns="0" rIns="0" bIns="0" anchor="ctr" anchorCtr="0"/>
          <a:lstStyle>
            <a:lvl1pPr marL="0" algn="l" defTabSz="1219200" rtl="0" eaLnBrk="1" latinLnBrk="0" hangingPunct="1">
              <a:lnSpc>
                <a:spcPct val="100000"/>
              </a:lnSpc>
              <a:spcBef>
                <a:spcPct val="0"/>
              </a:spcBef>
              <a:buNone/>
              <a:tabLst>
                <a:tab pos="1218565" algn="l"/>
              </a:tabLst>
              <a:defRPr lang="en-US" sz="2700" kern="1200" cap="none" spc="0" baseline="0" dirty="0">
                <a:solidFill>
                  <a:schemeClr val="bg1"/>
                </a:solidFill>
                <a:latin typeface="Arial" panose="020B0604020202020204" pitchFamily="34" charset="0"/>
                <a:ea typeface="+mn-ea"/>
                <a:cs typeface="Arial" panose="020B0604020202020204" pitchFamily="34" charset="0"/>
              </a:defRPr>
            </a:lvl1pPr>
          </a:lstStyle>
          <a:p>
            <a:r>
              <a:rPr lang="en-US" dirty="0"/>
              <a:t>Click To Edit Master Title</a:t>
            </a:r>
            <a:endParaRPr lang="en-US" dirty="0"/>
          </a:p>
        </p:txBody>
      </p:sp>
      <p:sp>
        <p:nvSpPr>
          <p:cNvPr id="16" name="Content Placeholder 2"/>
          <p:cNvSpPr>
            <a:spLocks noGrp="1"/>
          </p:cNvSpPr>
          <p:nvPr>
            <p:ph sz="half" idx="1"/>
          </p:nvPr>
        </p:nvSpPr>
        <p:spPr bwMode="gray">
          <a:xfrm>
            <a:off x="411587" y="1179576"/>
            <a:ext cx="4035269" cy="5211699"/>
          </a:xfrm>
          <a:prstGeom prst="rect">
            <a:avLst/>
          </a:prstGeom>
        </p:spPr>
        <p:txBody>
          <a:bodyPr lIns="0" tIns="0" rIns="0" bIns="0"/>
          <a:lstStyle>
            <a:lvl1pPr marL="128905" indent="-128270">
              <a:lnSpc>
                <a:spcPct val="90000"/>
              </a:lnSpc>
              <a:spcBef>
                <a:spcPts val="375"/>
              </a:spcBef>
              <a:buClrTx/>
              <a:buFont typeface="Arial" panose="020B0604020202020204" pitchFamily="34" charset="0"/>
              <a:buChar char="•"/>
              <a:defRPr sz="1800">
                <a:solidFill>
                  <a:schemeClr val="bg1"/>
                </a:solidFill>
                <a:latin typeface="Arial" panose="020B0604020202020204" pitchFamily="34" charset="0"/>
                <a:cs typeface="Arial" panose="020B0604020202020204" pitchFamily="34" charset="0"/>
              </a:defRPr>
            </a:lvl1pPr>
            <a:lvl2pPr marL="457200" indent="-171450">
              <a:lnSpc>
                <a:spcPct val="90000"/>
              </a:lnSpc>
              <a:spcBef>
                <a:spcPts val="375"/>
              </a:spcBef>
              <a:buClrTx/>
              <a:buFont typeface="Arial" panose="020B0604020202020204" pitchFamily="34" charset="0"/>
              <a:buChar char="–"/>
              <a:defRPr sz="1500">
                <a:solidFill>
                  <a:schemeClr val="bg1"/>
                </a:solidFill>
                <a:latin typeface="Arial" panose="020B0604020202020204" pitchFamily="34" charset="0"/>
                <a:cs typeface="Arial" panose="020B0604020202020204" pitchFamily="34" charset="0"/>
              </a:defRPr>
            </a:lvl2pPr>
            <a:lvl3pPr marL="626745" indent="-113030">
              <a:lnSpc>
                <a:spcPct val="90000"/>
              </a:lnSpc>
              <a:spcBef>
                <a:spcPts val="375"/>
              </a:spcBef>
              <a:buClrTx/>
              <a:buFont typeface="Arial" panose="020B0604020202020204" pitchFamily="34" charset="0"/>
              <a:buChar char="-"/>
              <a:defRPr sz="1500">
                <a:solidFill>
                  <a:schemeClr val="bg1"/>
                </a:solidFill>
                <a:latin typeface="Arial" panose="020B0604020202020204" pitchFamily="34" charset="0"/>
                <a:cs typeface="Arial" panose="020B0604020202020204" pitchFamily="34" charset="0"/>
              </a:defRPr>
            </a:lvl3pPr>
            <a:lvl4pPr marL="860425" indent="-117475">
              <a:lnSpc>
                <a:spcPct val="90000"/>
              </a:lnSpc>
              <a:spcBef>
                <a:spcPts val="375"/>
              </a:spcBef>
              <a:buClrTx/>
              <a:buFont typeface="Arial" panose="020B0604020202020204" pitchFamily="34" charset="0"/>
              <a:buChar char="-"/>
              <a:defRPr sz="1500">
                <a:solidFill>
                  <a:schemeClr val="bg1"/>
                </a:solidFill>
                <a:latin typeface="Arial" panose="020B0604020202020204" pitchFamily="34" charset="0"/>
                <a:cs typeface="Arial" panose="020B0604020202020204" pitchFamily="34" charset="0"/>
              </a:defRPr>
            </a:lvl4pPr>
            <a:lvl5pPr marL="1083945" indent="-113030">
              <a:lnSpc>
                <a:spcPct val="90000"/>
              </a:lnSpc>
              <a:spcBef>
                <a:spcPts val="375"/>
              </a:spcBef>
              <a:buClrTx/>
              <a:buFont typeface="Arial" panose="020B0604020202020204" pitchFamily="34" charset="0"/>
              <a:buChar char="-"/>
              <a:defRPr sz="1500">
                <a:solidFill>
                  <a:schemeClr val="bg1"/>
                </a:solidFill>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20" name="Content Placeholder 2"/>
          <p:cNvSpPr>
            <a:spLocks noGrp="1"/>
          </p:cNvSpPr>
          <p:nvPr>
            <p:ph sz="half" idx="14"/>
          </p:nvPr>
        </p:nvSpPr>
        <p:spPr bwMode="gray">
          <a:xfrm>
            <a:off x="4683519" y="1188762"/>
            <a:ext cx="4035269" cy="5211699"/>
          </a:xfrm>
          <a:prstGeom prst="rect">
            <a:avLst/>
          </a:prstGeom>
        </p:spPr>
        <p:txBody>
          <a:bodyPr lIns="0" tIns="0" rIns="0" bIns="0"/>
          <a:lstStyle>
            <a:lvl1pPr marL="128905" indent="-128270">
              <a:lnSpc>
                <a:spcPct val="90000"/>
              </a:lnSpc>
              <a:spcBef>
                <a:spcPts val="375"/>
              </a:spcBef>
              <a:buClrTx/>
              <a:buFont typeface="Arial" panose="020B0604020202020204" pitchFamily="34" charset="0"/>
              <a:buChar char="•"/>
              <a:defRPr sz="1800">
                <a:solidFill>
                  <a:schemeClr val="bg1"/>
                </a:solidFill>
                <a:latin typeface="Arial" panose="020B0604020202020204" pitchFamily="34" charset="0"/>
                <a:cs typeface="Arial" panose="020B0604020202020204" pitchFamily="34" charset="0"/>
              </a:defRPr>
            </a:lvl1pPr>
            <a:lvl2pPr marL="457200" indent="-171450">
              <a:lnSpc>
                <a:spcPct val="90000"/>
              </a:lnSpc>
              <a:spcBef>
                <a:spcPts val="375"/>
              </a:spcBef>
              <a:buClrTx/>
              <a:buFont typeface="Arial" panose="020B0604020202020204" pitchFamily="34" charset="0"/>
              <a:buChar char="–"/>
              <a:defRPr sz="1500">
                <a:solidFill>
                  <a:schemeClr val="bg1"/>
                </a:solidFill>
                <a:latin typeface="Arial" panose="020B0604020202020204" pitchFamily="34" charset="0"/>
                <a:cs typeface="Arial" panose="020B0604020202020204" pitchFamily="34" charset="0"/>
              </a:defRPr>
            </a:lvl2pPr>
            <a:lvl3pPr marL="626745" indent="-113030">
              <a:lnSpc>
                <a:spcPct val="90000"/>
              </a:lnSpc>
              <a:spcBef>
                <a:spcPts val="375"/>
              </a:spcBef>
              <a:buClrTx/>
              <a:buFont typeface="Arial" panose="020B0604020202020204" pitchFamily="34" charset="0"/>
              <a:buChar char="-"/>
              <a:defRPr sz="1500">
                <a:solidFill>
                  <a:schemeClr val="bg1"/>
                </a:solidFill>
                <a:latin typeface="Arial" panose="020B0604020202020204" pitchFamily="34" charset="0"/>
                <a:cs typeface="Arial" panose="020B0604020202020204" pitchFamily="34" charset="0"/>
              </a:defRPr>
            </a:lvl3pPr>
            <a:lvl4pPr marL="860425" indent="-117475">
              <a:lnSpc>
                <a:spcPct val="90000"/>
              </a:lnSpc>
              <a:spcBef>
                <a:spcPts val="375"/>
              </a:spcBef>
              <a:buClrTx/>
              <a:buFont typeface="Arial" panose="020B0604020202020204" pitchFamily="34" charset="0"/>
              <a:buChar char="-"/>
              <a:defRPr sz="1500">
                <a:solidFill>
                  <a:schemeClr val="bg1"/>
                </a:solidFill>
                <a:latin typeface="Arial" panose="020B0604020202020204" pitchFamily="34" charset="0"/>
                <a:cs typeface="Arial" panose="020B0604020202020204" pitchFamily="34" charset="0"/>
              </a:defRPr>
            </a:lvl4pPr>
            <a:lvl5pPr marL="1083945" indent="-113030">
              <a:lnSpc>
                <a:spcPct val="90000"/>
              </a:lnSpc>
              <a:spcBef>
                <a:spcPts val="375"/>
              </a:spcBef>
              <a:buClrTx/>
              <a:buFont typeface="Arial" panose="020B0604020202020204" pitchFamily="34" charset="0"/>
              <a:buChar char="-"/>
              <a:defRPr sz="1500">
                <a:solidFill>
                  <a:schemeClr val="bg1"/>
                </a:solidFill>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2" name="Footer Placeholder 1"/>
          <p:cNvSpPr>
            <a:spLocks noGrp="1"/>
          </p:cNvSpPr>
          <p:nvPr>
            <p:ph type="ftr" sz="quarter" idx="15"/>
          </p:nvPr>
        </p:nvSpPr>
        <p:spPr/>
        <p:txBody>
          <a:bodyPr/>
          <a:lstStyle>
            <a:lvl1pPr>
              <a:defRPr>
                <a:solidFill>
                  <a:schemeClr val="bg1"/>
                </a:solidFill>
              </a:defRPr>
            </a:lvl1pPr>
          </a:lstStyle>
          <a:p>
            <a:endParaRPr lang="en-US" dirty="0"/>
          </a:p>
        </p:txBody>
      </p:sp>
      <p:sp>
        <p:nvSpPr>
          <p:cNvPr id="12" name="Slide Number Placeholder 5"/>
          <p:cNvSpPr>
            <a:spLocks noGrp="1"/>
          </p:cNvSpPr>
          <p:nvPr>
            <p:ph type="sldNum" sz="quarter" idx="4"/>
          </p:nvPr>
        </p:nvSpPr>
        <p:spPr>
          <a:xfrm>
            <a:off x="8814731" y="6473952"/>
            <a:ext cx="329270" cy="155448"/>
          </a:xfrm>
          <a:prstGeom prst="rect">
            <a:avLst/>
          </a:prstGeom>
        </p:spPr>
        <p:txBody>
          <a:bodyPr vert="horz" lIns="0" tIns="0" rIns="0" bIns="0" rtlCol="0" anchor="ctr"/>
          <a:lstStyle>
            <a:lvl1pPr algn="ctr">
              <a:defRPr sz="75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fld>
            <a:endParaRPr lang="en-US" dirty="0"/>
          </a:p>
        </p:txBody>
      </p:sp>
    </p:spTree>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w/Image">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411587" y="274320"/>
            <a:ext cx="4528718" cy="521208"/>
          </a:xfrm>
          <a:prstGeom prst="rect">
            <a:avLst/>
          </a:prstGeom>
        </p:spPr>
        <p:txBody>
          <a:bodyPr wrap="square" lIns="0" tIns="0" rIns="0" bIns="0" anchor="ctr" anchorCtr="0"/>
          <a:lstStyle>
            <a:lvl1pPr marL="0" algn="l" defTabSz="1219200" rtl="0" eaLnBrk="1" latinLnBrk="0" hangingPunct="1">
              <a:lnSpc>
                <a:spcPct val="100000"/>
              </a:lnSpc>
              <a:spcBef>
                <a:spcPct val="0"/>
              </a:spcBef>
              <a:buNone/>
              <a:tabLst>
                <a:tab pos="1218565" algn="l"/>
              </a:tabLst>
              <a:defRPr lang="en-US" sz="2700" kern="1200" cap="none" spc="0" baseline="0" dirty="0">
                <a:solidFill>
                  <a:schemeClr val="tx1"/>
                </a:solidFill>
                <a:latin typeface="Arial" panose="020B0604020202020204" pitchFamily="34" charset="0"/>
                <a:ea typeface="+mn-ea"/>
                <a:cs typeface="Arial" panose="020B0604020202020204" pitchFamily="34" charset="0"/>
              </a:defRPr>
            </a:lvl1pPr>
          </a:lstStyle>
          <a:p>
            <a:r>
              <a:rPr lang="en-US" dirty="0"/>
              <a:t>Click To Edit Master Title</a:t>
            </a:r>
            <a:endParaRPr lang="en-US" dirty="0"/>
          </a:p>
        </p:txBody>
      </p:sp>
      <p:sp>
        <p:nvSpPr>
          <p:cNvPr id="16" name="Content Placeholder 2"/>
          <p:cNvSpPr>
            <a:spLocks noGrp="1"/>
          </p:cNvSpPr>
          <p:nvPr>
            <p:ph sz="half" idx="1"/>
          </p:nvPr>
        </p:nvSpPr>
        <p:spPr bwMode="gray">
          <a:xfrm>
            <a:off x="411587" y="1179576"/>
            <a:ext cx="4528718" cy="5211699"/>
          </a:xfrm>
          <a:prstGeom prst="rect">
            <a:avLst/>
          </a:prstGeom>
        </p:spPr>
        <p:txBody>
          <a:bodyPr lIns="0" tIns="0" rIns="0" bIns="0"/>
          <a:lstStyle>
            <a:lvl1pPr marL="128905" indent="-128270">
              <a:lnSpc>
                <a:spcPct val="90000"/>
              </a:lnSpc>
              <a:spcBef>
                <a:spcPts val="375"/>
              </a:spcBef>
              <a:buClrTx/>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457200" indent="-171450">
              <a:lnSpc>
                <a:spcPct val="90000"/>
              </a:lnSpc>
              <a:spcBef>
                <a:spcPts val="375"/>
              </a:spcBef>
              <a:buClrTx/>
              <a:buFont typeface="Arial" panose="020B0604020202020204" pitchFamily="34" charset="0"/>
              <a:buChar char="–"/>
              <a:defRPr sz="1500">
                <a:solidFill>
                  <a:schemeClr val="tx1"/>
                </a:solidFill>
                <a:latin typeface="Arial" panose="020B0604020202020204" pitchFamily="34" charset="0"/>
                <a:cs typeface="Arial" panose="020B0604020202020204" pitchFamily="34" charset="0"/>
              </a:defRPr>
            </a:lvl2pPr>
            <a:lvl3pPr marL="626745" indent="-113030">
              <a:lnSpc>
                <a:spcPct val="90000"/>
              </a:lnSpc>
              <a:spcBef>
                <a:spcPts val="375"/>
              </a:spcBef>
              <a:buClrTx/>
              <a:buFont typeface="Arial" panose="020B0604020202020204" pitchFamily="34" charset="0"/>
              <a:buChar char="-"/>
              <a:defRPr sz="1500">
                <a:solidFill>
                  <a:schemeClr val="tx1"/>
                </a:solidFill>
                <a:latin typeface="Arial" panose="020B0604020202020204" pitchFamily="34" charset="0"/>
                <a:cs typeface="Arial" panose="020B0604020202020204" pitchFamily="34" charset="0"/>
              </a:defRPr>
            </a:lvl3pPr>
            <a:lvl4pPr marL="860425" indent="-117475">
              <a:lnSpc>
                <a:spcPct val="90000"/>
              </a:lnSpc>
              <a:spcBef>
                <a:spcPts val="375"/>
              </a:spcBef>
              <a:buClrTx/>
              <a:buFont typeface="Arial" panose="020B0604020202020204" pitchFamily="34" charset="0"/>
              <a:buChar char="-"/>
              <a:defRPr sz="1500">
                <a:solidFill>
                  <a:schemeClr val="tx1"/>
                </a:solidFill>
                <a:latin typeface="Arial" panose="020B0604020202020204" pitchFamily="34" charset="0"/>
                <a:cs typeface="Arial" panose="020B0604020202020204" pitchFamily="34" charset="0"/>
              </a:defRPr>
            </a:lvl4pPr>
            <a:lvl5pPr marL="1083945" indent="-113030">
              <a:lnSpc>
                <a:spcPct val="90000"/>
              </a:lnSpc>
              <a:spcBef>
                <a:spcPts val="375"/>
              </a:spcBef>
              <a:buClrTx/>
              <a:buFont typeface="Arial" panose="020B0604020202020204" pitchFamily="34" charset="0"/>
              <a:buChar char="-"/>
              <a:defRPr sz="1500">
                <a:solidFill>
                  <a:schemeClr val="tx1"/>
                </a:solidFill>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6" name="Picture Placeholder 8"/>
          <p:cNvSpPr>
            <a:spLocks noGrp="1"/>
          </p:cNvSpPr>
          <p:nvPr>
            <p:ph type="pic" sz="quarter" idx="16"/>
          </p:nvPr>
        </p:nvSpPr>
        <p:spPr>
          <a:xfrm>
            <a:off x="5127800" y="0"/>
            <a:ext cx="4016201" cy="6858000"/>
          </a:xfrm>
          <a:prstGeom prst="rect">
            <a:avLst/>
          </a:prstGeom>
        </p:spPr>
        <p:txBody>
          <a:bodyPr anchor="ctr"/>
          <a:lstStyle>
            <a:lvl1pPr marL="0" indent="0" algn="ctr">
              <a:buNone/>
              <a:defRPr sz="1800">
                <a:solidFill>
                  <a:schemeClr val="accent1"/>
                </a:solidFill>
              </a:defRPr>
            </a:lvl1pPr>
          </a:lstStyle>
          <a:p>
            <a:r>
              <a:rPr lang="en-US"/>
              <a:t>Click icon to add picture</a:t>
            </a:r>
            <a:endParaRPr lang="en-US" dirty="0"/>
          </a:p>
        </p:txBody>
      </p:sp>
      <p:sp>
        <p:nvSpPr>
          <p:cNvPr id="2" name="Footer Placeholder 1"/>
          <p:cNvSpPr>
            <a:spLocks noGrp="1"/>
          </p:cNvSpPr>
          <p:nvPr>
            <p:ph type="ftr" sz="quarter" idx="17"/>
          </p:nvPr>
        </p:nvSpPr>
        <p:spPr/>
        <p:txBody>
          <a:bodyPr/>
          <a:lstStyle/>
          <a:p>
            <a:endParaRPr lang="en-US" dirty="0"/>
          </a:p>
        </p:txBody>
      </p:sp>
      <p:sp>
        <p:nvSpPr>
          <p:cNvPr id="18" name="Slide Number Placeholder 5"/>
          <p:cNvSpPr>
            <a:spLocks noGrp="1"/>
          </p:cNvSpPr>
          <p:nvPr>
            <p:ph type="sldNum" sz="quarter" idx="4"/>
          </p:nvPr>
        </p:nvSpPr>
        <p:spPr>
          <a:xfrm>
            <a:off x="8814731" y="6473952"/>
            <a:ext cx="329270" cy="155448"/>
          </a:xfrm>
          <a:prstGeom prst="rect">
            <a:avLst/>
          </a:prstGeom>
        </p:spPr>
        <p:txBody>
          <a:bodyPr vert="horz" lIns="0" tIns="0" rIns="0" bIns="0" rtlCol="0" anchor="ctr"/>
          <a:lstStyle>
            <a:lvl1pPr algn="ctr">
              <a:defRPr sz="75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fld>
            <a:endParaRPr lang="en-US"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w/Image_Black">
    <p:bg>
      <p:bgPr>
        <a:solidFill>
          <a:schemeClr val="bg2"/>
        </a:solidFill>
        <a:effectLst/>
      </p:bgPr>
    </p:bg>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411587" y="274320"/>
            <a:ext cx="4528718" cy="521208"/>
          </a:xfrm>
          <a:prstGeom prst="rect">
            <a:avLst/>
          </a:prstGeom>
        </p:spPr>
        <p:txBody>
          <a:bodyPr wrap="square" lIns="0" tIns="0" rIns="0" bIns="0" anchor="ctr" anchorCtr="0"/>
          <a:lstStyle>
            <a:lvl1pPr marL="0" algn="l" defTabSz="1219200" rtl="0" eaLnBrk="1" latinLnBrk="0" hangingPunct="1">
              <a:lnSpc>
                <a:spcPct val="100000"/>
              </a:lnSpc>
              <a:spcBef>
                <a:spcPct val="0"/>
              </a:spcBef>
              <a:buNone/>
              <a:tabLst>
                <a:tab pos="1218565" algn="l"/>
              </a:tabLst>
              <a:defRPr lang="en-US" sz="2700" kern="1200" cap="none" spc="0" baseline="0" dirty="0">
                <a:solidFill>
                  <a:schemeClr val="bg1"/>
                </a:solidFill>
                <a:latin typeface="Arial" panose="020B0604020202020204" pitchFamily="34" charset="0"/>
                <a:ea typeface="+mn-ea"/>
                <a:cs typeface="Arial" panose="020B0604020202020204" pitchFamily="34" charset="0"/>
              </a:defRPr>
            </a:lvl1pPr>
          </a:lstStyle>
          <a:p>
            <a:r>
              <a:rPr lang="en-US" dirty="0"/>
              <a:t>Click To Edit Master Title</a:t>
            </a:r>
            <a:endParaRPr lang="en-US" dirty="0"/>
          </a:p>
        </p:txBody>
      </p:sp>
      <p:sp>
        <p:nvSpPr>
          <p:cNvPr id="16" name="Content Placeholder 2"/>
          <p:cNvSpPr>
            <a:spLocks noGrp="1"/>
          </p:cNvSpPr>
          <p:nvPr>
            <p:ph sz="half" idx="1"/>
          </p:nvPr>
        </p:nvSpPr>
        <p:spPr bwMode="gray">
          <a:xfrm>
            <a:off x="411587" y="1179576"/>
            <a:ext cx="4528718" cy="5211699"/>
          </a:xfrm>
          <a:prstGeom prst="rect">
            <a:avLst/>
          </a:prstGeom>
        </p:spPr>
        <p:txBody>
          <a:bodyPr lIns="0" tIns="0" rIns="0" bIns="0"/>
          <a:lstStyle>
            <a:lvl1pPr marL="128905" indent="-128270">
              <a:lnSpc>
                <a:spcPct val="90000"/>
              </a:lnSpc>
              <a:spcBef>
                <a:spcPts val="375"/>
              </a:spcBef>
              <a:buClrTx/>
              <a:buFont typeface="Arial" panose="020B0604020202020204" pitchFamily="34" charset="0"/>
              <a:buChar char="•"/>
              <a:defRPr sz="1800">
                <a:solidFill>
                  <a:schemeClr val="bg1"/>
                </a:solidFill>
                <a:latin typeface="Arial" panose="020B0604020202020204" pitchFamily="34" charset="0"/>
                <a:cs typeface="Arial" panose="020B0604020202020204" pitchFamily="34" charset="0"/>
              </a:defRPr>
            </a:lvl1pPr>
            <a:lvl2pPr marL="457200" indent="-171450">
              <a:lnSpc>
                <a:spcPct val="90000"/>
              </a:lnSpc>
              <a:spcBef>
                <a:spcPts val="375"/>
              </a:spcBef>
              <a:buClrTx/>
              <a:buFont typeface="Arial" panose="020B0604020202020204" pitchFamily="34" charset="0"/>
              <a:buChar char="–"/>
              <a:defRPr sz="1500">
                <a:solidFill>
                  <a:schemeClr val="bg1"/>
                </a:solidFill>
                <a:latin typeface="Arial" panose="020B0604020202020204" pitchFamily="34" charset="0"/>
                <a:cs typeface="Arial" panose="020B0604020202020204" pitchFamily="34" charset="0"/>
              </a:defRPr>
            </a:lvl2pPr>
            <a:lvl3pPr marL="626745" indent="-113030">
              <a:lnSpc>
                <a:spcPct val="90000"/>
              </a:lnSpc>
              <a:spcBef>
                <a:spcPts val="375"/>
              </a:spcBef>
              <a:buClrTx/>
              <a:buFont typeface="Arial" panose="020B0604020202020204" pitchFamily="34" charset="0"/>
              <a:buChar char="-"/>
              <a:defRPr sz="1500">
                <a:solidFill>
                  <a:schemeClr val="bg1"/>
                </a:solidFill>
                <a:latin typeface="Arial" panose="020B0604020202020204" pitchFamily="34" charset="0"/>
                <a:cs typeface="Arial" panose="020B0604020202020204" pitchFamily="34" charset="0"/>
              </a:defRPr>
            </a:lvl3pPr>
            <a:lvl4pPr marL="860425" indent="-117475">
              <a:lnSpc>
                <a:spcPct val="90000"/>
              </a:lnSpc>
              <a:spcBef>
                <a:spcPts val="375"/>
              </a:spcBef>
              <a:buClrTx/>
              <a:buFont typeface="Arial" panose="020B0604020202020204" pitchFamily="34" charset="0"/>
              <a:buChar char="-"/>
              <a:defRPr sz="1500">
                <a:solidFill>
                  <a:schemeClr val="bg1"/>
                </a:solidFill>
                <a:latin typeface="Arial" panose="020B0604020202020204" pitchFamily="34" charset="0"/>
                <a:cs typeface="Arial" panose="020B0604020202020204" pitchFamily="34" charset="0"/>
              </a:defRPr>
            </a:lvl4pPr>
            <a:lvl5pPr marL="1083945" indent="-113030">
              <a:lnSpc>
                <a:spcPct val="90000"/>
              </a:lnSpc>
              <a:spcBef>
                <a:spcPts val="375"/>
              </a:spcBef>
              <a:buClrTx/>
              <a:buFont typeface="Arial" panose="020B0604020202020204" pitchFamily="34" charset="0"/>
              <a:buChar char="-"/>
              <a:defRPr sz="1500">
                <a:solidFill>
                  <a:schemeClr val="bg1"/>
                </a:solidFill>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6" name="Picture Placeholder 8"/>
          <p:cNvSpPr>
            <a:spLocks noGrp="1"/>
          </p:cNvSpPr>
          <p:nvPr>
            <p:ph type="pic" sz="quarter" idx="16"/>
          </p:nvPr>
        </p:nvSpPr>
        <p:spPr>
          <a:xfrm>
            <a:off x="5127800" y="0"/>
            <a:ext cx="4016201" cy="6858000"/>
          </a:xfrm>
          <a:prstGeom prst="rect">
            <a:avLst/>
          </a:prstGeom>
        </p:spPr>
        <p:txBody>
          <a:bodyPr anchor="ctr"/>
          <a:lstStyle>
            <a:lvl1pPr marL="0" indent="0" algn="ctr">
              <a:buNone/>
              <a:defRPr sz="1800">
                <a:solidFill>
                  <a:schemeClr val="accent1"/>
                </a:solidFill>
              </a:defRPr>
            </a:lvl1pPr>
          </a:lstStyle>
          <a:p>
            <a:r>
              <a:rPr lang="en-US"/>
              <a:t>Click icon to add picture</a:t>
            </a:r>
            <a:endParaRPr lang="en-US" dirty="0"/>
          </a:p>
        </p:txBody>
      </p:sp>
      <p:sp>
        <p:nvSpPr>
          <p:cNvPr id="2" name="Footer Placeholder 1"/>
          <p:cNvSpPr>
            <a:spLocks noGrp="1"/>
          </p:cNvSpPr>
          <p:nvPr>
            <p:ph type="ftr" sz="quarter" idx="17"/>
          </p:nvPr>
        </p:nvSpPr>
        <p:spPr/>
        <p:txBody>
          <a:bodyPr/>
          <a:lstStyle>
            <a:lvl1pPr>
              <a:defRPr>
                <a:solidFill>
                  <a:schemeClr val="bg1"/>
                </a:solidFill>
              </a:defRPr>
            </a:lvl1pPr>
          </a:lstStyle>
          <a:p>
            <a:endParaRPr lang="en-US" dirty="0"/>
          </a:p>
        </p:txBody>
      </p:sp>
      <p:sp>
        <p:nvSpPr>
          <p:cNvPr id="12" name="Slide Number Placeholder 5"/>
          <p:cNvSpPr>
            <a:spLocks noGrp="1"/>
          </p:cNvSpPr>
          <p:nvPr>
            <p:ph type="sldNum" sz="quarter" idx="4"/>
          </p:nvPr>
        </p:nvSpPr>
        <p:spPr>
          <a:xfrm>
            <a:off x="8814731" y="6473952"/>
            <a:ext cx="329270" cy="155448"/>
          </a:xfrm>
          <a:prstGeom prst="rect">
            <a:avLst/>
          </a:prstGeom>
        </p:spPr>
        <p:txBody>
          <a:bodyPr vert="horz" lIns="0" tIns="0" rIns="0" bIns="0" rtlCol="0" anchor="ctr"/>
          <a:lstStyle>
            <a:lvl1pPr algn="ctr">
              <a:defRPr sz="75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fld>
            <a:endParaRPr lang="en-US" dirty="0"/>
          </a:p>
        </p:txBody>
      </p:sp>
    </p:spTree>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Photo + Statement">
    <p:spTree>
      <p:nvGrpSpPr>
        <p:cNvPr id="1" name=""/>
        <p:cNvGrpSpPr/>
        <p:nvPr/>
      </p:nvGrpSpPr>
      <p:grpSpPr>
        <a:xfrm>
          <a:off x="0" y="0"/>
          <a:ext cx="0" cy="0"/>
          <a:chOff x="0" y="0"/>
          <a:chExt cx="0" cy="0"/>
        </a:xfrm>
      </p:grpSpPr>
      <p:grpSp>
        <p:nvGrpSpPr>
          <p:cNvPr id="9" name="Group 4"/>
          <p:cNvGrpSpPr>
            <a:grpSpLocks noChangeAspect="1"/>
          </p:cNvGrpSpPr>
          <p:nvPr userDrawn="1"/>
        </p:nvGrpSpPr>
        <p:grpSpPr bwMode="auto">
          <a:xfrm>
            <a:off x="0" y="0"/>
            <a:ext cx="3416794" cy="6877050"/>
            <a:chOff x="0" y="0"/>
            <a:chExt cx="2869" cy="4332"/>
          </a:xfrm>
          <a:solidFill>
            <a:schemeClr val="bg2">
              <a:alpha val="5000"/>
            </a:schemeClr>
          </a:solidFill>
        </p:grpSpPr>
        <p:sp>
          <p:nvSpPr>
            <p:cNvPr id="10" name="Freeform 5"/>
            <p:cNvSpPr/>
            <p:nvPr userDrawn="1"/>
          </p:nvSpPr>
          <p:spPr bwMode="auto">
            <a:xfrm>
              <a:off x="0" y="0"/>
              <a:ext cx="697" cy="1183"/>
            </a:xfrm>
            <a:custGeom>
              <a:avLst/>
              <a:gdLst/>
              <a:ahLst/>
              <a:cxnLst>
                <a:cxn ang="0">
                  <a:pos x="73" y="932"/>
                </a:cxn>
                <a:cxn ang="0">
                  <a:pos x="540" y="123"/>
                </a:cxn>
                <a:cxn ang="0">
                  <a:pos x="469" y="0"/>
                </a:cxn>
                <a:cxn ang="0">
                  <a:pos x="0" y="0"/>
                </a:cxn>
                <a:cxn ang="0">
                  <a:pos x="0" y="982"/>
                </a:cxn>
                <a:cxn ang="0">
                  <a:pos x="73" y="932"/>
                </a:cxn>
              </a:cxnLst>
              <a:rect l="0" t="0" r="r" b="b"/>
              <a:pathLst>
                <a:path w="579" h="983">
                  <a:moveTo>
                    <a:pt x="73" y="932"/>
                  </a:moveTo>
                  <a:cubicBezTo>
                    <a:pt x="540" y="123"/>
                    <a:pt x="540" y="123"/>
                    <a:pt x="540" y="123"/>
                  </a:cubicBezTo>
                  <a:cubicBezTo>
                    <a:pt x="579" y="56"/>
                    <a:pt x="547" y="0"/>
                    <a:pt x="469" y="0"/>
                  </a:cubicBezTo>
                  <a:cubicBezTo>
                    <a:pt x="0" y="0"/>
                    <a:pt x="0" y="0"/>
                    <a:pt x="0" y="0"/>
                  </a:cubicBezTo>
                  <a:cubicBezTo>
                    <a:pt x="0" y="982"/>
                    <a:pt x="0" y="982"/>
                    <a:pt x="0" y="982"/>
                  </a:cubicBezTo>
                  <a:cubicBezTo>
                    <a:pt x="27" y="983"/>
                    <a:pt x="53" y="967"/>
                    <a:pt x="73" y="932"/>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1" name="Freeform 6"/>
            <p:cNvSpPr/>
            <p:nvPr userDrawn="1"/>
          </p:nvSpPr>
          <p:spPr bwMode="auto">
            <a:xfrm>
              <a:off x="172" y="142"/>
              <a:ext cx="1388" cy="1202"/>
            </a:xfrm>
            <a:custGeom>
              <a:avLst/>
              <a:gdLst/>
              <a:ahLst/>
              <a:cxnLst>
                <a:cxn ang="0">
                  <a:pos x="110" y="999"/>
                </a:cxn>
                <a:cxn ang="0">
                  <a:pos x="1043" y="999"/>
                </a:cxn>
                <a:cxn ang="0">
                  <a:pos x="1114" y="876"/>
                </a:cxn>
                <a:cxn ang="0">
                  <a:pos x="647" y="68"/>
                </a:cxn>
                <a:cxn ang="0">
                  <a:pos x="506" y="68"/>
                </a:cxn>
                <a:cxn ang="0">
                  <a:pos x="39" y="876"/>
                </a:cxn>
                <a:cxn ang="0">
                  <a:pos x="110" y="999"/>
                </a:cxn>
              </a:cxnLst>
              <a:rect l="0" t="0" r="r" b="b"/>
              <a:pathLst>
                <a:path w="1153" h="999">
                  <a:moveTo>
                    <a:pt x="110" y="999"/>
                  </a:moveTo>
                  <a:cubicBezTo>
                    <a:pt x="1043" y="999"/>
                    <a:pt x="1043" y="999"/>
                    <a:pt x="1043" y="999"/>
                  </a:cubicBezTo>
                  <a:cubicBezTo>
                    <a:pt x="1121" y="999"/>
                    <a:pt x="1153" y="944"/>
                    <a:pt x="1114" y="876"/>
                  </a:cubicBezTo>
                  <a:cubicBezTo>
                    <a:pt x="647" y="68"/>
                    <a:pt x="647" y="68"/>
                    <a:pt x="647" y="68"/>
                  </a:cubicBezTo>
                  <a:cubicBezTo>
                    <a:pt x="608" y="0"/>
                    <a:pt x="545" y="0"/>
                    <a:pt x="506" y="68"/>
                  </a:cubicBezTo>
                  <a:cubicBezTo>
                    <a:pt x="39" y="876"/>
                    <a:pt x="39" y="876"/>
                    <a:pt x="39" y="876"/>
                  </a:cubicBezTo>
                  <a:cubicBezTo>
                    <a:pt x="0" y="944"/>
                    <a:pt x="32" y="999"/>
                    <a:pt x="110" y="999"/>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2" name="Freeform 7"/>
            <p:cNvSpPr/>
            <p:nvPr userDrawn="1"/>
          </p:nvSpPr>
          <p:spPr bwMode="auto">
            <a:xfrm>
              <a:off x="1035" y="0"/>
              <a:ext cx="1388" cy="1202"/>
            </a:xfrm>
            <a:custGeom>
              <a:avLst/>
              <a:gdLst/>
              <a:ahLst/>
              <a:cxnLst>
                <a:cxn ang="0">
                  <a:pos x="505" y="932"/>
                </a:cxn>
                <a:cxn ang="0">
                  <a:pos x="647" y="932"/>
                </a:cxn>
                <a:cxn ang="0">
                  <a:pos x="1114" y="123"/>
                </a:cxn>
                <a:cxn ang="0">
                  <a:pos x="1043" y="0"/>
                </a:cxn>
                <a:cxn ang="0">
                  <a:pos x="109" y="0"/>
                </a:cxn>
                <a:cxn ang="0">
                  <a:pos x="39" y="123"/>
                </a:cxn>
                <a:cxn ang="0">
                  <a:pos x="505" y="932"/>
                </a:cxn>
              </a:cxnLst>
              <a:rect l="0" t="0" r="r" b="b"/>
              <a:pathLst>
                <a:path w="1153" h="999">
                  <a:moveTo>
                    <a:pt x="505" y="932"/>
                  </a:moveTo>
                  <a:cubicBezTo>
                    <a:pt x="544" y="999"/>
                    <a:pt x="608" y="999"/>
                    <a:pt x="647" y="932"/>
                  </a:cubicBezTo>
                  <a:cubicBezTo>
                    <a:pt x="1114" y="123"/>
                    <a:pt x="1114" y="123"/>
                    <a:pt x="1114" y="123"/>
                  </a:cubicBezTo>
                  <a:cubicBezTo>
                    <a:pt x="1153" y="56"/>
                    <a:pt x="1121" y="0"/>
                    <a:pt x="1043" y="0"/>
                  </a:cubicBezTo>
                  <a:cubicBezTo>
                    <a:pt x="109" y="0"/>
                    <a:pt x="109" y="0"/>
                    <a:pt x="109" y="0"/>
                  </a:cubicBezTo>
                  <a:cubicBezTo>
                    <a:pt x="31" y="0"/>
                    <a:pt x="0" y="56"/>
                    <a:pt x="39" y="123"/>
                  </a:cubicBezTo>
                  <a:lnTo>
                    <a:pt x="505" y="932"/>
                  </a:lnTo>
                  <a:close/>
                </a:path>
              </a:pathLst>
            </a:custGeom>
            <a:grpFill/>
            <a:ln w="9525">
              <a:noFill/>
              <a:round/>
            </a:ln>
          </p:spPr>
          <p:txBody>
            <a:bodyPr vert="horz" wrap="square" lIns="68580" tIns="34290" rIns="68580" bIns="34290" numCol="1" anchor="t" anchorCtr="0" compatLnSpc="1"/>
            <a:lstStyle/>
            <a:p>
              <a:endParaRPr lang="en-US" sz="1350"/>
            </a:p>
          </p:txBody>
        </p:sp>
        <p:sp>
          <p:nvSpPr>
            <p:cNvPr id="13" name="Freeform 8"/>
            <p:cNvSpPr/>
            <p:nvPr userDrawn="1"/>
          </p:nvSpPr>
          <p:spPr bwMode="auto">
            <a:xfrm>
              <a:off x="1897" y="163"/>
              <a:ext cx="695" cy="1181"/>
            </a:xfrm>
            <a:custGeom>
              <a:avLst/>
              <a:gdLst/>
              <a:ahLst/>
              <a:cxnLst>
                <a:cxn ang="0">
                  <a:pos x="506" y="51"/>
                </a:cxn>
                <a:cxn ang="0">
                  <a:pos x="39" y="859"/>
                </a:cxn>
                <a:cxn ang="0">
                  <a:pos x="110" y="982"/>
                </a:cxn>
                <a:cxn ang="0">
                  <a:pos x="578" y="982"/>
                </a:cxn>
                <a:cxn ang="0">
                  <a:pos x="578" y="0"/>
                </a:cxn>
                <a:cxn ang="0">
                  <a:pos x="506" y="51"/>
                </a:cxn>
              </a:cxnLst>
              <a:rect l="0" t="0" r="r" b="b"/>
              <a:pathLst>
                <a:path w="578" h="982">
                  <a:moveTo>
                    <a:pt x="506" y="51"/>
                  </a:moveTo>
                  <a:cubicBezTo>
                    <a:pt x="39" y="859"/>
                    <a:pt x="39" y="859"/>
                    <a:pt x="39" y="859"/>
                  </a:cubicBezTo>
                  <a:cubicBezTo>
                    <a:pt x="0" y="927"/>
                    <a:pt x="32" y="982"/>
                    <a:pt x="110" y="982"/>
                  </a:cubicBezTo>
                  <a:cubicBezTo>
                    <a:pt x="578" y="982"/>
                    <a:pt x="578" y="982"/>
                    <a:pt x="578" y="982"/>
                  </a:cubicBezTo>
                  <a:cubicBezTo>
                    <a:pt x="578" y="0"/>
                    <a:pt x="578" y="0"/>
                    <a:pt x="578" y="0"/>
                  </a:cubicBezTo>
                  <a:cubicBezTo>
                    <a:pt x="552" y="0"/>
                    <a:pt x="526" y="17"/>
                    <a:pt x="506" y="51"/>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5" name="Freeform 9"/>
            <p:cNvSpPr/>
            <p:nvPr userDrawn="1"/>
          </p:nvSpPr>
          <p:spPr bwMode="auto">
            <a:xfrm>
              <a:off x="0" y="2989"/>
              <a:ext cx="697" cy="1183"/>
            </a:xfrm>
            <a:custGeom>
              <a:avLst/>
              <a:gdLst/>
              <a:ahLst/>
              <a:cxnLst>
                <a:cxn ang="0">
                  <a:pos x="469" y="0"/>
                </a:cxn>
                <a:cxn ang="0">
                  <a:pos x="0" y="0"/>
                </a:cxn>
                <a:cxn ang="0">
                  <a:pos x="0" y="982"/>
                </a:cxn>
                <a:cxn ang="0">
                  <a:pos x="74" y="931"/>
                </a:cxn>
                <a:cxn ang="0">
                  <a:pos x="540" y="123"/>
                </a:cxn>
                <a:cxn ang="0">
                  <a:pos x="469" y="0"/>
                </a:cxn>
              </a:cxnLst>
              <a:rect l="0" t="0" r="r" b="b"/>
              <a:pathLst>
                <a:path w="579" h="983">
                  <a:moveTo>
                    <a:pt x="469" y="0"/>
                  </a:moveTo>
                  <a:cubicBezTo>
                    <a:pt x="0" y="0"/>
                    <a:pt x="0" y="0"/>
                    <a:pt x="0" y="0"/>
                  </a:cubicBezTo>
                  <a:cubicBezTo>
                    <a:pt x="0" y="982"/>
                    <a:pt x="0" y="982"/>
                    <a:pt x="0" y="982"/>
                  </a:cubicBezTo>
                  <a:cubicBezTo>
                    <a:pt x="27" y="983"/>
                    <a:pt x="53" y="966"/>
                    <a:pt x="74" y="931"/>
                  </a:cubicBezTo>
                  <a:cubicBezTo>
                    <a:pt x="540" y="123"/>
                    <a:pt x="540" y="123"/>
                    <a:pt x="540" y="123"/>
                  </a:cubicBezTo>
                  <a:cubicBezTo>
                    <a:pt x="579" y="55"/>
                    <a:pt x="547" y="0"/>
                    <a:pt x="469" y="0"/>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6" name="Freeform 10"/>
            <p:cNvSpPr/>
            <p:nvPr userDrawn="1"/>
          </p:nvSpPr>
          <p:spPr bwMode="auto">
            <a:xfrm>
              <a:off x="1483" y="2500"/>
              <a:ext cx="1386" cy="1201"/>
            </a:xfrm>
            <a:custGeom>
              <a:avLst/>
              <a:gdLst/>
              <a:ahLst/>
              <a:cxnLst>
                <a:cxn ang="0">
                  <a:pos x="646" y="67"/>
                </a:cxn>
                <a:cxn ang="0">
                  <a:pos x="505" y="67"/>
                </a:cxn>
                <a:cxn ang="0">
                  <a:pos x="38" y="876"/>
                </a:cxn>
                <a:cxn ang="0">
                  <a:pos x="100" y="998"/>
                </a:cxn>
                <a:cxn ang="0">
                  <a:pos x="1051" y="998"/>
                </a:cxn>
                <a:cxn ang="0">
                  <a:pos x="1113" y="876"/>
                </a:cxn>
                <a:cxn ang="0">
                  <a:pos x="646" y="67"/>
                </a:cxn>
              </a:cxnLst>
              <a:rect l="0" t="0" r="r" b="b"/>
              <a:pathLst>
                <a:path w="1151" h="998">
                  <a:moveTo>
                    <a:pt x="646" y="67"/>
                  </a:moveTo>
                  <a:cubicBezTo>
                    <a:pt x="607" y="0"/>
                    <a:pt x="544" y="0"/>
                    <a:pt x="505" y="67"/>
                  </a:cubicBezTo>
                  <a:cubicBezTo>
                    <a:pt x="38" y="876"/>
                    <a:pt x="38" y="876"/>
                    <a:pt x="38" y="876"/>
                  </a:cubicBezTo>
                  <a:cubicBezTo>
                    <a:pt x="0" y="941"/>
                    <a:pt x="28" y="994"/>
                    <a:pt x="100" y="998"/>
                  </a:cubicBezTo>
                  <a:cubicBezTo>
                    <a:pt x="1051" y="998"/>
                    <a:pt x="1051" y="998"/>
                    <a:pt x="1051" y="998"/>
                  </a:cubicBezTo>
                  <a:cubicBezTo>
                    <a:pt x="1123" y="994"/>
                    <a:pt x="1151" y="941"/>
                    <a:pt x="1113" y="876"/>
                  </a:cubicBezTo>
                  <a:lnTo>
                    <a:pt x="646" y="67"/>
                  </a:lnTo>
                  <a:close/>
                </a:path>
              </a:pathLst>
            </a:custGeom>
            <a:grpFill/>
            <a:ln w="9525">
              <a:noFill/>
              <a:round/>
            </a:ln>
          </p:spPr>
          <p:txBody>
            <a:bodyPr vert="horz" wrap="square" lIns="68580" tIns="34290" rIns="68580" bIns="34290" numCol="1" anchor="t" anchorCtr="0" compatLnSpc="1"/>
            <a:lstStyle/>
            <a:p>
              <a:endParaRPr lang="en-US" sz="1350"/>
            </a:p>
          </p:txBody>
        </p:sp>
        <p:sp>
          <p:nvSpPr>
            <p:cNvPr id="17" name="Freeform 11"/>
            <p:cNvSpPr/>
            <p:nvPr userDrawn="1"/>
          </p:nvSpPr>
          <p:spPr bwMode="auto">
            <a:xfrm>
              <a:off x="1035" y="2989"/>
              <a:ext cx="1388" cy="1202"/>
            </a:xfrm>
            <a:custGeom>
              <a:avLst/>
              <a:gdLst/>
              <a:ahLst/>
              <a:cxnLst>
                <a:cxn ang="0">
                  <a:pos x="1043" y="0"/>
                </a:cxn>
                <a:cxn ang="0">
                  <a:pos x="109" y="0"/>
                </a:cxn>
                <a:cxn ang="0">
                  <a:pos x="39" y="123"/>
                </a:cxn>
                <a:cxn ang="0">
                  <a:pos x="506" y="931"/>
                </a:cxn>
                <a:cxn ang="0">
                  <a:pos x="647" y="931"/>
                </a:cxn>
                <a:cxn ang="0">
                  <a:pos x="1114" y="123"/>
                </a:cxn>
                <a:cxn ang="0">
                  <a:pos x="1043" y="0"/>
                </a:cxn>
              </a:cxnLst>
              <a:rect l="0" t="0" r="r" b="b"/>
              <a:pathLst>
                <a:path w="1153" h="999">
                  <a:moveTo>
                    <a:pt x="1043" y="0"/>
                  </a:moveTo>
                  <a:cubicBezTo>
                    <a:pt x="109" y="0"/>
                    <a:pt x="109" y="0"/>
                    <a:pt x="109" y="0"/>
                  </a:cubicBezTo>
                  <a:cubicBezTo>
                    <a:pt x="32" y="0"/>
                    <a:pt x="0" y="55"/>
                    <a:pt x="39" y="123"/>
                  </a:cubicBezTo>
                  <a:cubicBezTo>
                    <a:pt x="506" y="931"/>
                    <a:pt x="506" y="931"/>
                    <a:pt x="506" y="931"/>
                  </a:cubicBezTo>
                  <a:cubicBezTo>
                    <a:pt x="545" y="999"/>
                    <a:pt x="608" y="999"/>
                    <a:pt x="647" y="931"/>
                  </a:cubicBezTo>
                  <a:cubicBezTo>
                    <a:pt x="1114" y="123"/>
                    <a:pt x="1114" y="123"/>
                    <a:pt x="1114" y="123"/>
                  </a:cubicBezTo>
                  <a:cubicBezTo>
                    <a:pt x="1153" y="55"/>
                    <a:pt x="1121" y="0"/>
                    <a:pt x="1043" y="0"/>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9" name="Freeform 12"/>
            <p:cNvSpPr/>
            <p:nvPr userDrawn="1"/>
          </p:nvSpPr>
          <p:spPr bwMode="auto">
            <a:xfrm>
              <a:off x="0" y="1657"/>
              <a:ext cx="697" cy="1182"/>
            </a:xfrm>
            <a:custGeom>
              <a:avLst/>
              <a:gdLst/>
              <a:ahLst/>
              <a:cxnLst>
                <a:cxn ang="0">
                  <a:pos x="540" y="859"/>
                </a:cxn>
                <a:cxn ang="0">
                  <a:pos x="73" y="50"/>
                </a:cxn>
                <a:cxn ang="0">
                  <a:pos x="3" y="0"/>
                </a:cxn>
                <a:cxn ang="0">
                  <a:pos x="0" y="0"/>
                </a:cxn>
                <a:cxn ang="0">
                  <a:pos x="0" y="982"/>
                </a:cxn>
                <a:cxn ang="0">
                  <a:pos x="469" y="982"/>
                </a:cxn>
                <a:cxn ang="0">
                  <a:pos x="540" y="859"/>
                </a:cxn>
              </a:cxnLst>
              <a:rect l="0" t="0" r="r" b="b"/>
              <a:pathLst>
                <a:path w="579" h="982">
                  <a:moveTo>
                    <a:pt x="540" y="859"/>
                  </a:moveTo>
                  <a:cubicBezTo>
                    <a:pt x="73" y="50"/>
                    <a:pt x="73" y="50"/>
                    <a:pt x="73" y="50"/>
                  </a:cubicBezTo>
                  <a:cubicBezTo>
                    <a:pt x="54" y="17"/>
                    <a:pt x="28" y="0"/>
                    <a:pt x="3" y="0"/>
                  </a:cubicBezTo>
                  <a:cubicBezTo>
                    <a:pt x="2" y="0"/>
                    <a:pt x="1" y="0"/>
                    <a:pt x="0" y="0"/>
                  </a:cubicBezTo>
                  <a:cubicBezTo>
                    <a:pt x="0" y="982"/>
                    <a:pt x="0" y="982"/>
                    <a:pt x="0" y="982"/>
                  </a:cubicBezTo>
                  <a:cubicBezTo>
                    <a:pt x="469" y="982"/>
                    <a:pt x="469" y="982"/>
                    <a:pt x="469" y="982"/>
                  </a:cubicBezTo>
                  <a:cubicBezTo>
                    <a:pt x="547" y="982"/>
                    <a:pt x="579" y="927"/>
                    <a:pt x="540" y="859"/>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20" name="Freeform 13"/>
            <p:cNvSpPr/>
            <p:nvPr userDrawn="1"/>
          </p:nvSpPr>
          <p:spPr bwMode="auto">
            <a:xfrm>
              <a:off x="172" y="1495"/>
              <a:ext cx="1388" cy="1181"/>
            </a:xfrm>
            <a:custGeom>
              <a:avLst/>
              <a:gdLst/>
              <a:ahLst/>
              <a:cxnLst>
                <a:cxn ang="0">
                  <a:pos x="1114" y="123"/>
                </a:cxn>
                <a:cxn ang="0">
                  <a:pos x="1043" y="0"/>
                </a:cxn>
                <a:cxn ang="0">
                  <a:pos x="110" y="0"/>
                </a:cxn>
                <a:cxn ang="0">
                  <a:pos x="39" y="123"/>
                </a:cxn>
                <a:cxn ang="0">
                  <a:pos x="506" y="932"/>
                </a:cxn>
                <a:cxn ang="0">
                  <a:pos x="576" y="982"/>
                </a:cxn>
                <a:cxn ang="0">
                  <a:pos x="588" y="981"/>
                </a:cxn>
                <a:cxn ang="0">
                  <a:pos x="613" y="970"/>
                </a:cxn>
                <a:cxn ang="0">
                  <a:pos x="647" y="932"/>
                </a:cxn>
                <a:cxn ang="0">
                  <a:pos x="845" y="589"/>
                </a:cxn>
                <a:cxn ang="0">
                  <a:pos x="1114" y="123"/>
                </a:cxn>
              </a:cxnLst>
              <a:rect l="0" t="0" r="r" b="b"/>
              <a:pathLst>
                <a:path w="1153" h="982">
                  <a:moveTo>
                    <a:pt x="1114" y="123"/>
                  </a:moveTo>
                  <a:cubicBezTo>
                    <a:pt x="1153" y="55"/>
                    <a:pt x="1121" y="0"/>
                    <a:pt x="1043" y="0"/>
                  </a:cubicBezTo>
                  <a:cubicBezTo>
                    <a:pt x="110" y="0"/>
                    <a:pt x="110" y="0"/>
                    <a:pt x="110" y="0"/>
                  </a:cubicBezTo>
                  <a:cubicBezTo>
                    <a:pt x="32" y="0"/>
                    <a:pt x="0" y="55"/>
                    <a:pt x="39" y="123"/>
                  </a:cubicBezTo>
                  <a:cubicBezTo>
                    <a:pt x="506" y="932"/>
                    <a:pt x="506" y="932"/>
                    <a:pt x="506" y="932"/>
                  </a:cubicBezTo>
                  <a:cubicBezTo>
                    <a:pt x="525" y="965"/>
                    <a:pt x="551" y="982"/>
                    <a:pt x="576" y="982"/>
                  </a:cubicBezTo>
                  <a:cubicBezTo>
                    <a:pt x="580" y="982"/>
                    <a:pt x="585" y="982"/>
                    <a:pt x="588" y="981"/>
                  </a:cubicBezTo>
                  <a:cubicBezTo>
                    <a:pt x="597" y="979"/>
                    <a:pt x="605" y="976"/>
                    <a:pt x="613" y="970"/>
                  </a:cubicBezTo>
                  <a:cubicBezTo>
                    <a:pt x="626" y="962"/>
                    <a:pt x="637" y="949"/>
                    <a:pt x="647" y="932"/>
                  </a:cubicBezTo>
                  <a:cubicBezTo>
                    <a:pt x="845" y="589"/>
                    <a:pt x="845" y="589"/>
                    <a:pt x="845" y="589"/>
                  </a:cubicBezTo>
                  <a:lnTo>
                    <a:pt x="1114" y="123"/>
                  </a:lnTo>
                  <a:close/>
                </a:path>
              </a:pathLst>
            </a:custGeom>
            <a:grpFill/>
            <a:ln w="9525">
              <a:noFill/>
              <a:round/>
            </a:ln>
          </p:spPr>
          <p:txBody>
            <a:bodyPr vert="horz" wrap="square" lIns="68580" tIns="34290" rIns="68580" bIns="34290" numCol="1" anchor="t" anchorCtr="0" compatLnSpc="1"/>
            <a:lstStyle/>
            <a:p>
              <a:endParaRPr lang="en-US" sz="1350"/>
            </a:p>
          </p:txBody>
        </p:sp>
        <p:sp>
          <p:nvSpPr>
            <p:cNvPr id="21" name="Freeform 14"/>
            <p:cNvSpPr/>
            <p:nvPr userDrawn="1"/>
          </p:nvSpPr>
          <p:spPr bwMode="auto">
            <a:xfrm>
              <a:off x="1035" y="1645"/>
              <a:ext cx="1388" cy="1194"/>
            </a:xfrm>
            <a:custGeom>
              <a:avLst/>
              <a:gdLst/>
              <a:ahLst/>
              <a:cxnLst>
                <a:cxn ang="0">
                  <a:pos x="110" y="992"/>
                </a:cxn>
                <a:cxn ang="0">
                  <a:pos x="1043" y="992"/>
                </a:cxn>
                <a:cxn ang="0">
                  <a:pos x="1114" y="869"/>
                </a:cxn>
                <a:cxn ang="0">
                  <a:pos x="647" y="60"/>
                </a:cxn>
                <a:cxn ang="0">
                  <a:pos x="548" y="17"/>
                </a:cxn>
                <a:cxn ang="0">
                  <a:pos x="506" y="60"/>
                </a:cxn>
                <a:cxn ang="0">
                  <a:pos x="39" y="869"/>
                </a:cxn>
                <a:cxn ang="0">
                  <a:pos x="110" y="992"/>
                </a:cxn>
              </a:cxnLst>
              <a:rect l="0" t="0" r="r" b="b"/>
              <a:pathLst>
                <a:path w="1153" h="992">
                  <a:moveTo>
                    <a:pt x="110" y="992"/>
                  </a:moveTo>
                  <a:cubicBezTo>
                    <a:pt x="1043" y="992"/>
                    <a:pt x="1043" y="992"/>
                    <a:pt x="1043" y="992"/>
                  </a:cubicBezTo>
                  <a:cubicBezTo>
                    <a:pt x="1121" y="992"/>
                    <a:pt x="1153" y="937"/>
                    <a:pt x="1114" y="869"/>
                  </a:cubicBezTo>
                  <a:cubicBezTo>
                    <a:pt x="647" y="60"/>
                    <a:pt x="647" y="60"/>
                    <a:pt x="647" y="60"/>
                  </a:cubicBezTo>
                  <a:cubicBezTo>
                    <a:pt x="620" y="14"/>
                    <a:pt x="582" y="0"/>
                    <a:pt x="548" y="17"/>
                  </a:cubicBezTo>
                  <a:cubicBezTo>
                    <a:pt x="532" y="25"/>
                    <a:pt x="518" y="39"/>
                    <a:pt x="506" y="60"/>
                  </a:cubicBezTo>
                  <a:cubicBezTo>
                    <a:pt x="39" y="869"/>
                    <a:pt x="39" y="869"/>
                    <a:pt x="39" y="869"/>
                  </a:cubicBezTo>
                  <a:cubicBezTo>
                    <a:pt x="0" y="937"/>
                    <a:pt x="32" y="992"/>
                    <a:pt x="110" y="992"/>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22" name="Freeform 15"/>
            <p:cNvSpPr/>
            <p:nvPr userDrawn="1"/>
          </p:nvSpPr>
          <p:spPr bwMode="auto">
            <a:xfrm>
              <a:off x="1899" y="3150"/>
              <a:ext cx="693" cy="1182"/>
            </a:xfrm>
            <a:custGeom>
              <a:avLst/>
              <a:gdLst/>
              <a:ahLst/>
              <a:cxnLst>
                <a:cxn ang="0">
                  <a:pos x="504" y="51"/>
                </a:cxn>
                <a:cxn ang="0">
                  <a:pos x="37" y="860"/>
                </a:cxn>
                <a:cxn ang="0">
                  <a:pos x="100" y="982"/>
                </a:cxn>
                <a:cxn ang="0">
                  <a:pos x="576" y="982"/>
                </a:cxn>
                <a:cxn ang="0">
                  <a:pos x="576" y="0"/>
                </a:cxn>
                <a:cxn ang="0">
                  <a:pos x="504" y="51"/>
                </a:cxn>
              </a:cxnLst>
              <a:rect l="0" t="0" r="r" b="b"/>
              <a:pathLst>
                <a:path w="576" h="982">
                  <a:moveTo>
                    <a:pt x="504" y="51"/>
                  </a:moveTo>
                  <a:cubicBezTo>
                    <a:pt x="37" y="860"/>
                    <a:pt x="37" y="860"/>
                    <a:pt x="37" y="860"/>
                  </a:cubicBezTo>
                  <a:cubicBezTo>
                    <a:pt x="0" y="925"/>
                    <a:pt x="28" y="978"/>
                    <a:pt x="100" y="982"/>
                  </a:cubicBezTo>
                  <a:cubicBezTo>
                    <a:pt x="576" y="982"/>
                    <a:pt x="576" y="982"/>
                    <a:pt x="576" y="982"/>
                  </a:cubicBezTo>
                  <a:cubicBezTo>
                    <a:pt x="576" y="0"/>
                    <a:pt x="576" y="0"/>
                    <a:pt x="576" y="0"/>
                  </a:cubicBezTo>
                  <a:cubicBezTo>
                    <a:pt x="550" y="0"/>
                    <a:pt x="524" y="17"/>
                    <a:pt x="504" y="51"/>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23" name="Freeform 16"/>
            <p:cNvSpPr/>
            <p:nvPr userDrawn="1"/>
          </p:nvSpPr>
          <p:spPr bwMode="auto">
            <a:xfrm>
              <a:off x="1898" y="1495"/>
              <a:ext cx="694" cy="1181"/>
            </a:xfrm>
            <a:custGeom>
              <a:avLst/>
              <a:gdLst/>
              <a:ahLst/>
              <a:cxnLst>
                <a:cxn ang="0">
                  <a:pos x="39" y="123"/>
                </a:cxn>
                <a:cxn ang="0">
                  <a:pos x="505" y="932"/>
                </a:cxn>
                <a:cxn ang="0">
                  <a:pos x="577" y="982"/>
                </a:cxn>
                <a:cxn ang="0">
                  <a:pos x="577" y="0"/>
                </a:cxn>
                <a:cxn ang="0">
                  <a:pos x="109" y="0"/>
                </a:cxn>
                <a:cxn ang="0">
                  <a:pos x="39" y="123"/>
                </a:cxn>
              </a:cxnLst>
              <a:rect l="0" t="0" r="r" b="b"/>
              <a:pathLst>
                <a:path w="577" h="982">
                  <a:moveTo>
                    <a:pt x="39" y="123"/>
                  </a:moveTo>
                  <a:cubicBezTo>
                    <a:pt x="505" y="932"/>
                    <a:pt x="505" y="932"/>
                    <a:pt x="505" y="932"/>
                  </a:cubicBezTo>
                  <a:cubicBezTo>
                    <a:pt x="525" y="966"/>
                    <a:pt x="551" y="982"/>
                    <a:pt x="577" y="982"/>
                  </a:cubicBezTo>
                  <a:cubicBezTo>
                    <a:pt x="577" y="0"/>
                    <a:pt x="577" y="0"/>
                    <a:pt x="577" y="0"/>
                  </a:cubicBezTo>
                  <a:cubicBezTo>
                    <a:pt x="109" y="0"/>
                    <a:pt x="109" y="0"/>
                    <a:pt x="109" y="0"/>
                  </a:cubicBezTo>
                  <a:cubicBezTo>
                    <a:pt x="31" y="0"/>
                    <a:pt x="0" y="55"/>
                    <a:pt x="39" y="123"/>
                  </a:cubicBezTo>
                  <a:close/>
                </a:path>
              </a:pathLst>
            </a:custGeom>
            <a:grpFill/>
            <a:ln w="9525">
              <a:noFill/>
              <a:round/>
            </a:ln>
          </p:spPr>
          <p:txBody>
            <a:bodyPr vert="horz" wrap="square" lIns="68580" tIns="34290" rIns="68580" bIns="34290" numCol="1" anchor="t" anchorCtr="0" compatLnSpc="1"/>
            <a:lstStyle/>
            <a:p>
              <a:endParaRPr lang="en-US" sz="1350"/>
            </a:p>
          </p:txBody>
        </p:sp>
      </p:grpSp>
      <p:sp>
        <p:nvSpPr>
          <p:cNvPr id="3" name="Rectangle 2"/>
          <p:cNvSpPr/>
          <p:nvPr userDrawn="1"/>
        </p:nvSpPr>
        <p:spPr>
          <a:xfrm>
            <a:off x="1" y="0"/>
            <a:ext cx="3047137"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 name="Picture Placeholder 8"/>
          <p:cNvSpPr>
            <a:spLocks noGrp="1"/>
          </p:cNvSpPr>
          <p:nvPr>
            <p:ph type="pic" sz="quarter" idx="16"/>
          </p:nvPr>
        </p:nvSpPr>
        <p:spPr>
          <a:xfrm>
            <a:off x="3047137" y="0"/>
            <a:ext cx="6096863" cy="6858000"/>
          </a:xfrm>
          <a:prstGeom prst="rect">
            <a:avLst/>
          </a:prstGeom>
        </p:spPr>
        <p:txBody>
          <a:bodyPr anchor="ctr"/>
          <a:lstStyle>
            <a:lvl1pPr marL="0" indent="0" algn="ctr">
              <a:buNone/>
              <a:defRPr sz="1800">
                <a:solidFill>
                  <a:schemeClr val="accent1"/>
                </a:solidFill>
              </a:defRPr>
            </a:lvl1pPr>
          </a:lstStyle>
          <a:p>
            <a:r>
              <a:rPr lang="en-US"/>
              <a:t>Click icon to add picture</a:t>
            </a:r>
            <a:endParaRPr lang="en-US" dirty="0"/>
          </a:p>
        </p:txBody>
      </p:sp>
      <p:sp>
        <p:nvSpPr>
          <p:cNvPr id="14" name="Text Placeholder 3"/>
          <p:cNvSpPr>
            <a:spLocks noGrp="1"/>
          </p:cNvSpPr>
          <p:nvPr>
            <p:ph type="body" sz="quarter" idx="18" hasCustomPrompt="1"/>
          </p:nvPr>
        </p:nvSpPr>
        <p:spPr>
          <a:xfrm>
            <a:off x="411587" y="849536"/>
            <a:ext cx="2635550" cy="1926795"/>
          </a:xfrm>
          <a:prstGeom prst="rect">
            <a:avLst/>
          </a:prstGeom>
          <a:noFill/>
        </p:spPr>
        <p:txBody>
          <a:bodyPr lIns="0" tIns="0" rIns="0" bIns="0" anchor="t">
            <a:noAutofit/>
          </a:bodyPr>
          <a:lstStyle>
            <a:lvl1pPr marL="0" indent="0">
              <a:lnSpc>
                <a:spcPts val="4200"/>
              </a:lnSpc>
              <a:spcBef>
                <a:spcPts val="0"/>
              </a:spcBef>
              <a:buFont typeface="Arial" panose="020B0604020202020204" pitchFamily="34" charset="0"/>
              <a:buNone/>
              <a:defRPr sz="3450" b="1" strike="noStrike" spc="-150" baseline="0">
                <a:solidFill>
                  <a:schemeClr val="tx1"/>
                </a:solidFill>
              </a:defRPr>
            </a:lvl1pPr>
            <a:lvl2pPr marL="256540" indent="0">
              <a:buNone/>
              <a:defRPr/>
            </a:lvl2pPr>
            <a:lvl3pPr marL="509905" indent="0">
              <a:buNone/>
              <a:defRPr/>
            </a:lvl3pPr>
            <a:lvl4pPr marL="725170" indent="0">
              <a:buNone/>
              <a:defRPr/>
            </a:lvl4pPr>
            <a:lvl5pPr marL="859790" indent="0">
              <a:buNone/>
              <a:defRPr/>
            </a:lvl5pPr>
          </a:lstStyle>
          <a:p>
            <a:pPr lvl="0"/>
            <a:r>
              <a:rPr lang="en-US" dirty="0"/>
              <a:t>Photo Plus</a:t>
            </a:r>
            <a:br>
              <a:rPr lang="en-US" dirty="0"/>
            </a:br>
            <a:r>
              <a:rPr lang="en-US" dirty="0"/>
              <a:t>Statement</a:t>
            </a:r>
            <a:br>
              <a:rPr lang="en-US" dirty="0"/>
            </a:br>
            <a:r>
              <a:rPr lang="en-US" dirty="0"/>
              <a:t>Layout</a:t>
            </a:r>
            <a:endParaRPr lang="en-US" dirty="0"/>
          </a:p>
        </p:txBody>
      </p:sp>
      <p:sp>
        <p:nvSpPr>
          <p:cNvPr id="8" name="Text Placeholder 7"/>
          <p:cNvSpPr>
            <a:spLocks noGrp="1"/>
          </p:cNvSpPr>
          <p:nvPr>
            <p:ph type="body" sz="quarter" idx="19" hasCustomPrompt="1"/>
          </p:nvPr>
        </p:nvSpPr>
        <p:spPr>
          <a:xfrm>
            <a:off x="411588" y="2943639"/>
            <a:ext cx="2635549" cy="1641615"/>
          </a:xfrm>
          <a:prstGeom prst="rect">
            <a:avLst/>
          </a:prstGeom>
        </p:spPr>
        <p:txBody>
          <a:bodyPr lIns="0" tIns="0" rIns="0" bIns="0"/>
          <a:lstStyle>
            <a:lvl1pPr marL="0" indent="0">
              <a:lnSpc>
                <a:spcPts val="2400"/>
              </a:lnSpc>
              <a:spcBef>
                <a:spcPts val="0"/>
              </a:spcBef>
              <a:buNone/>
              <a:defRPr sz="1800" baseline="0">
                <a:solidFill>
                  <a:schemeClr val="tx1"/>
                </a:solidFill>
              </a:defRPr>
            </a:lvl1pPr>
            <a:lvl2pPr marL="457200" indent="0">
              <a:buNone/>
              <a:defRPr/>
            </a:lvl2pPr>
            <a:lvl3pPr marL="914400" indent="0">
              <a:buNone/>
              <a:defRPr/>
            </a:lvl3pPr>
            <a:lvl4pPr marL="1370965" indent="0">
              <a:buNone/>
              <a:defRPr/>
            </a:lvl4pPr>
            <a:lvl5pPr marL="1828165" indent="0">
              <a:buNone/>
              <a:defRPr/>
            </a:lvl5pPr>
          </a:lstStyle>
          <a:p>
            <a:pPr lvl="0"/>
            <a:r>
              <a:rPr lang="en-US" dirty="0"/>
              <a:t>Subtitle goes here</a:t>
            </a:r>
            <a:endParaRPr lang="en-US" dirty="0"/>
          </a:p>
        </p:txBody>
      </p:sp>
      <p:sp>
        <p:nvSpPr>
          <p:cNvPr id="2" name="Footer Placeholder 1"/>
          <p:cNvSpPr>
            <a:spLocks noGrp="1"/>
          </p:cNvSpPr>
          <p:nvPr>
            <p:ph type="ftr" sz="quarter" idx="20"/>
          </p:nvPr>
        </p:nvSpPr>
        <p:spPr/>
        <p:txBody>
          <a:bodyPr/>
          <a:lstStyle/>
          <a:p>
            <a:endParaRPr lang="en-US" dirty="0"/>
          </a:p>
        </p:txBody>
      </p:sp>
      <p:sp>
        <p:nvSpPr>
          <p:cNvPr id="18" name="Slide Number Placeholder 5"/>
          <p:cNvSpPr>
            <a:spLocks noGrp="1"/>
          </p:cNvSpPr>
          <p:nvPr>
            <p:ph type="sldNum" sz="quarter" idx="4"/>
          </p:nvPr>
        </p:nvSpPr>
        <p:spPr>
          <a:xfrm>
            <a:off x="8814731" y="6473952"/>
            <a:ext cx="329270" cy="155448"/>
          </a:xfrm>
          <a:prstGeom prst="rect">
            <a:avLst/>
          </a:prstGeom>
        </p:spPr>
        <p:txBody>
          <a:bodyPr vert="horz" lIns="0" tIns="0" rIns="0" bIns="0" rtlCol="0" anchor="ctr"/>
          <a:lstStyle>
            <a:lvl1pPr algn="ctr">
              <a:defRPr sz="75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fld>
            <a:endParaRPr lang="en-US" dirty="0"/>
          </a:p>
        </p:txBody>
      </p:sp>
    </p:spTree>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Photo + Statement_Black">
    <p:bg>
      <p:bgPr>
        <a:solidFill>
          <a:schemeClr val="bg2"/>
        </a:solidFill>
        <a:effectLst/>
      </p:bgPr>
    </p:bg>
    <p:spTree>
      <p:nvGrpSpPr>
        <p:cNvPr id="1" name=""/>
        <p:cNvGrpSpPr/>
        <p:nvPr/>
      </p:nvGrpSpPr>
      <p:grpSpPr>
        <a:xfrm>
          <a:off x="0" y="0"/>
          <a:ext cx="0" cy="0"/>
          <a:chOff x="0" y="0"/>
          <a:chExt cx="0" cy="0"/>
        </a:xfrm>
      </p:grpSpPr>
      <p:grpSp>
        <p:nvGrpSpPr>
          <p:cNvPr id="9" name="Group 4"/>
          <p:cNvGrpSpPr>
            <a:grpSpLocks noChangeAspect="1"/>
          </p:cNvGrpSpPr>
          <p:nvPr userDrawn="1"/>
        </p:nvGrpSpPr>
        <p:grpSpPr bwMode="auto">
          <a:xfrm>
            <a:off x="0" y="0"/>
            <a:ext cx="3086905" cy="6877050"/>
            <a:chOff x="0" y="0"/>
            <a:chExt cx="2592" cy="4332"/>
          </a:xfrm>
          <a:solidFill>
            <a:srgbClr val="000000">
              <a:alpha val="10000"/>
            </a:srgbClr>
          </a:solidFill>
        </p:grpSpPr>
        <p:sp>
          <p:nvSpPr>
            <p:cNvPr id="10" name="Freeform 5"/>
            <p:cNvSpPr/>
            <p:nvPr userDrawn="1"/>
          </p:nvSpPr>
          <p:spPr bwMode="auto">
            <a:xfrm>
              <a:off x="0" y="0"/>
              <a:ext cx="697" cy="1183"/>
            </a:xfrm>
            <a:custGeom>
              <a:avLst/>
              <a:gdLst/>
              <a:ahLst/>
              <a:cxnLst>
                <a:cxn ang="0">
                  <a:pos x="73" y="932"/>
                </a:cxn>
                <a:cxn ang="0">
                  <a:pos x="540" y="123"/>
                </a:cxn>
                <a:cxn ang="0">
                  <a:pos x="469" y="0"/>
                </a:cxn>
                <a:cxn ang="0">
                  <a:pos x="0" y="0"/>
                </a:cxn>
                <a:cxn ang="0">
                  <a:pos x="0" y="982"/>
                </a:cxn>
                <a:cxn ang="0">
                  <a:pos x="73" y="932"/>
                </a:cxn>
              </a:cxnLst>
              <a:rect l="0" t="0" r="r" b="b"/>
              <a:pathLst>
                <a:path w="579" h="983">
                  <a:moveTo>
                    <a:pt x="73" y="932"/>
                  </a:moveTo>
                  <a:cubicBezTo>
                    <a:pt x="540" y="123"/>
                    <a:pt x="540" y="123"/>
                    <a:pt x="540" y="123"/>
                  </a:cubicBezTo>
                  <a:cubicBezTo>
                    <a:pt x="579" y="56"/>
                    <a:pt x="547" y="0"/>
                    <a:pt x="469" y="0"/>
                  </a:cubicBezTo>
                  <a:cubicBezTo>
                    <a:pt x="0" y="0"/>
                    <a:pt x="0" y="0"/>
                    <a:pt x="0" y="0"/>
                  </a:cubicBezTo>
                  <a:cubicBezTo>
                    <a:pt x="0" y="982"/>
                    <a:pt x="0" y="982"/>
                    <a:pt x="0" y="982"/>
                  </a:cubicBezTo>
                  <a:cubicBezTo>
                    <a:pt x="27" y="983"/>
                    <a:pt x="53" y="967"/>
                    <a:pt x="73" y="932"/>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1" name="Freeform 6"/>
            <p:cNvSpPr/>
            <p:nvPr userDrawn="1"/>
          </p:nvSpPr>
          <p:spPr bwMode="auto">
            <a:xfrm>
              <a:off x="172" y="142"/>
              <a:ext cx="1388" cy="1202"/>
            </a:xfrm>
            <a:custGeom>
              <a:avLst/>
              <a:gdLst/>
              <a:ahLst/>
              <a:cxnLst>
                <a:cxn ang="0">
                  <a:pos x="110" y="999"/>
                </a:cxn>
                <a:cxn ang="0">
                  <a:pos x="1043" y="999"/>
                </a:cxn>
                <a:cxn ang="0">
                  <a:pos x="1114" y="876"/>
                </a:cxn>
                <a:cxn ang="0">
                  <a:pos x="647" y="68"/>
                </a:cxn>
                <a:cxn ang="0">
                  <a:pos x="506" y="68"/>
                </a:cxn>
                <a:cxn ang="0">
                  <a:pos x="39" y="876"/>
                </a:cxn>
                <a:cxn ang="0">
                  <a:pos x="110" y="999"/>
                </a:cxn>
              </a:cxnLst>
              <a:rect l="0" t="0" r="r" b="b"/>
              <a:pathLst>
                <a:path w="1153" h="999">
                  <a:moveTo>
                    <a:pt x="110" y="999"/>
                  </a:moveTo>
                  <a:cubicBezTo>
                    <a:pt x="1043" y="999"/>
                    <a:pt x="1043" y="999"/>
                    <a:pt x="1043" y="999"/>
                  </a:cubicBezTo>
                  <a:cubicBezTo>
                    <a:pt x="1121" y="999"/>
                    <a:pt x="1153" y="944"/>
                    <a:pt x="1114" y="876"/>
                  </a:cubicBezTo>
                  <a:cubicBezTo>
                    <a:pt x="647" y="68"/>
                    <a:pt x="647" y="68"/>
                    <a:pt x="647" y="68"/>
                  </a:cubicBezTo>
                  <a:cubicBezTo>
                    <a:pt x="608" y="0"/>
                    <a:pt x="545" y="0"/>
                    <a:pt x="506" y="68"/>
                  </a:cubicBezTo>
                  <a:cubicBezTo>
                    <a:pt x="39" y="876"/>
                    <a:pt x="39" y="876"/>
                    <a:pt x="39" y="876"/>
                  </a:cubicBezTo>
                  <a:cubicBezTo>
                    <a:pt x="0" y="944"/>
                    <a:pt x="32" y="999"/>
                    <a:pt x="110" y="999"/>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2" name="Freeform 7"/>
            <p:cNvSpPr/>
            <p:nvPr userDrawn="1"/>
          </p:nvSpPr>
          <p:spPr bwMode="auto">
            <a:xfrm>
              <a:off x="1035" y="0"/>
              <a:ext cx="1388" cy="1202"/>
            </a:xfrm>
            <a:custGeom>
              <a:avLst/>
              <a:gdLst/>
              <a:ahLst/>
              <a:cxnLst>
                <a:cxn ang="0">
                  <a:pos x="505" y="932"/>
                </a:cxn>
                <a:cxn ang="0">
                  <a:pos x="647" y="932"/>
                </a:cxn>
                <a:cxn ang="0">
                  <a:pos x="1114" y="123"/>
                </a:cxn>
                <a:cxn ang="0">
                  <a:pos x="1043" y="0"/>
                </a:cxn>
                <a:cxn ang="0">
                  <a:pos x="109" y="0"/>
                </a:cxn>
                <a:cxn ang="0">
                  <a:pos x="39" y="123"/>
                </a:cxn>
                <a:cxn ang="0">
                  <a:pos x="505" y="932"/>
                </a:cxn>
              </a:cxnLst>
              <a:rect l="0" t="0" r="r" b="b"/>
              <a:pathLst>
                <a:path w="1153" h="999">
                  <a:moveTo>
                    <a:pt x="505" y="932"/>
                  </a:moveTo>
                  <a:cubicBezTo>
                    <a:pt x="544" y="999"/>
                    <a:pt x="608" y="999"/>
                    <a:pt x="647" y="932"/>
                  </a:cubicBezTo>
                  <a:cubicBezTo>
                    <a:pt x="1114" y="123"/>
                    <a:pt x="1114" y="123"/>
                    <a:pt x="1114" y="123"/>
                  </a:cubicBezTo>
                  <a:cubicBezTo>
                    <a:pt x="1153" y="56"/>
                    <a:pt x="1121" y="0"/>
                    <a:pt x="1043" y="0"/>
                  </a:cubicBezTo>
                  <a:cubicBezTo>
                    <a:pt x="109" y="0"/>
                    <a:pt x="109" y="0"/>
                    <a:pt x="109" y="0"/>
                  </a:cubicBezTo>
                  <a:cubicBezTo>
                    <a:pt x="31" y="0"/>
                    <a:pt x="0" y="56"/>
                    <a:pt x="39" y="123"/>
                  </a:cubicBezTo>
                  <a:lnTo>
                    <a:pt x="505" y="932"/>
                  </a:lnTo>
                  <a:close/>
                </a:path>
              </a:pathLst>
            </a:custGeom>
            <a:grpFill/>
            <a:ln w="9525">
              <a:noFill/>
              <a:round/>
            </a:ln>
          </p:spPr>
          <p:txBody>
            <a:bodyPr vert="horz" wrap="square" lIns="68580" tIns="34290" rIns="68580" bIns="34290" numCol="1" anchor="t" anchorCtr="0" compatLnSpc="1"/>
            <a:lstStyle/>
            <a:p>
              <a:endParaRPr lang="en-US" sz="1350"/>
            </a:p>
          </p:txBody>
        </p:sp>
        <p:sp>
          <p:nvSpPr>
            <p:cNvPr id="15" name="Freeform 8"/>
            <p:cNvSpPr/>
            <p:nvPr userDrawn="1"/>
          </p:nvSpPr>
          <p:spPr bwMode="auto">
            <a:xfrm>
              <a:off x="1897" y="163"/>
              <a:ext cx="695" cy="1181"/>
            </a:xfrm>
            <a:custGeom>
              <a:avLst/>
              <a:gdLst/>
              <a:ahLst/>
              <a:cxnLst>
                <a:cxn ang="0">
                  <a:pos x="506" y="51"/>
                </a:cxn>
                <a:cxn ang="0">
                  <a:pos x="39" y="859"/>
                </a:cxn>
                <a:cxn ang="0">
                  <a:pos x="110" y="982"/>
                </a:cxn>
                <a:cxn ang="0">
                  <a:pos x="578" y="982"/>
                </a:cxn>
                <a:cxn ang="0">
                  <a:pos x="578" y="0"/>
                </a:cxn>
                <a:cxn ang="0">
                  <a:pos x="506" y="51"/>
                </a:cxn>
              </a:cxnLst>
              <a:rect l="0" t="0" r="r" b="b"/>
              <a:pathLst>
                <a:path w="578" h="982">
                  <a:moveTo>
                    <a:pt x="506" y="51"/>
                  </a:moveTo>
                  <a:cubicBezTo>
                    <a:pt x="39" y="859"/>
                    <a:pt x="39" y="859"/>
                    <a:pt x="39" y="859"/>
                  </a:cubicBezTo>
                  <a:cubicBezTo>
                    <a:pt x="0" y="927"/>
                    <a:pt x="32" y="982"/>
                    <a:pt x="110" y="982"/>
                  </a:cubicBezTo>
                  <a:cubicBezTo>
                    <a:pt x="578" y="982"/>
                    <a:pt x="578" y="982"/>
                    <a:pt x="578" y="982"/>
                  </a:cubicBezTo>
                  <a:cubicBezTo>
                    <a:pt x="578" y="0"/>
                    <a:pt x="578" y="0"/>
                    <a:pt x="578" y="0"/>
                  </a:cubicBezTo>
                  <a:cubicBezTo>
                    <a:pt x="552" y="0"/>
                    <a:pt x="526" y="17"/>
                    <a:pt x="506" y="51"/>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6" name="Freeform 9"/>
            <p:cNvSpPr/>
            <p:nvPr userDrawn="1"/>
          </p:nvSpPr>
          <p:spPr bwMode="auto">
            <a:xfrm>
              <a:off x="0" y="2989"/>
              <a:ext cx="697" cy="1183"/>
            </a:xfrm>
            <a:custGeom>
              <a:avLst/>
              <a:gdLst/>
              <a:ahLst/>
              <a:cxnLst>
                <a:cxn ang="0">
                  <a:pos x="469" y="0"/>
                </a:cxn>
                <a:cxn ang="0">
                  <a:pos x="0" y="0"/>
                </a:cxn>
                <a:cxn ang="0">
                  <a:pos x="0" y="982"/>
                </a:cxn>
                <a:cxn ang="0">
                  <a:pos x="74" y="931"/>
                </a:cxn>
                <a:cxn ang="0">
                  <a:pos x="540" y="123"/>
                </a:cxn>
                <a:cxn ang="0">
                  <a:pos x="469" y="0"/>
                </a:cxn>
              </a:cxnLst>
              <a:rect l="0" t="0" r="r" b="b"/>
              <a:pathLst>
                <a:path w="579" h="983">
                  <a:moveTo>
                    <a:pt x="469" y="0"/>
                  </a:moveTo>
                  <a:cubicBezTo>
                    <a:pt x="0" y="0"/>
                    <a:pt x="0" y="0"/>
                    <a:pt x="0" y="0"/>
                  </a:cubicBezTo>
                  <a:cubicBezTo>
                    <a:pt x="0" y="982"/>
                    <a:pt x="0" y="982"/>
                    <a:pt x="0" y="982"/>
                  </a:cubicBezTo>
                  <a:cubicBezTo>
                    <a:pt x="27" y="983"/>
                    <a:pt x="53" y="966"/>
                    <a:pt x="74" y="931"/>
                  </a:cubicBezTo>
                  <a:cubicBezTo>
                    <a:pt x="540" y="123"/>
                    <a:pt x="540" y="123"/>
                    <a:pt x="540" y="123"/>
                  </a:cubicBezTo>
                  <a:cubicBezTo>
                    <a:pt x="579" y="55"/>
                    <a:pt x="547" y="0"/>
                    <a:pt x="469" y="0"/>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7" name="Freeform 10"/>
            <p:cNvSpPr/>
            <p:nvPr userDrawn="1"/>
          </p:nvSpPr>
          <p:spPr bwMode="auto">
            <a:xfrm>
              <a:off x="173" y="3131"/>
              <a:ext cx="1386" cy="1201"/>
            </a:xfrm>
            <a:custGeom>
              <a:avLst/>
              <a:gdLst/>
              <a:ahLst/>
              <a:cxnLst>
                <a:cxn ang="0">
                  <a:pos x="646" y="67"/>
                </a:cxn>
                <a:cxn ang="0">
                  <a:pos x="505" y="67"/>
                </a:cxn>
                <a:cxn ang="0">
                  <a:pos x="38" y="876"/>
                </a:cxn>
                <a:cxn ang="0">
                  <a:pos x="100" y="998"/>
                </a:cxn>
                <a:cxn ang="0">
                  <a:pos x="1051" y="998"/>
                </a:cxn>
                <a:cxn ang="0">
                  <a:pos x="1113" y="876"/>
                </a:cxn>
                <a:cxn ang="0">
                  <a:pos x="646" y="67"/>
                </a:cxn>
              </a:cxnLst>
              <a:rect l="0" t="0" r="r" b="b"/>
              <a:pathLst>
                <a:path w="1151" h="998">
                  <a:moveTo>
                    <a:pt x="646" y="67"/>
                  </a:moveTo>
                  <a:cubicBezTo>
                    <a:pt x="607" y="0"/>
                    <a:pt x="544" y="0"/>
                    <a:pt x="505" y="67"/>
                  </a:cubicBezTo>
                  <a:cubicBezTo>
                    <a:pt x="38" y="876"/>
                    <a:pt x="38" y="876"/>
                    <a:pt x="38" y="876"/>
                  </a:cubicBezTo>
                  <a:cubicBezTo>
                    <a:pt x="0" y="941"/>
                    <a:pt x="28" y="994"/>
                    <a:pt x="100" y="998"/>
                  </a:cubicBezTo>
                  <a:cubicBezTo>
                    <a:pt x="1051" y="998"/>
                    <a:pt x="1051" y="998"/>
                    <a:pt x="1051" y="998"/>
                  </a:cubicBezTo>
                  <a:cubicBezTo>
                    <a:pt x="1123" y="994"/>
                    <a:pt x="1151" y="941"/>
                    <a:pt x="1113" y="876"/>
                  </a:cubicBezTo>
                  <a:lnTo>
                    <a:pt x="646" y="67"/>
                  </a:lnTo>
                  <a:close/>
                </a:path>
              </a:pathLst>
            </a:custGeom>
            <a:grpFill/>
            <a:ln w="9525">
              <a:noFill/>
              <a:round/>
            </a:ln>
          </p:spPr>
          <p:txBody>
            <a:bodyPr vert="horz" wrap="square" lIns="68580" tIns="34290" rIns="68580" bIns="34290" numCol="1" anchor="t" anchorCtr="0" compatLnSpc="1"/>
            <a:lstStyle/>
            <a:p>
              <a:endParaRPr lang="en-US" sz="1350"/>
            </a:p>
          </p:txBody>
        </p:sp>
        <p:sp>
          <p:nvSpPr>
            <p:cNvPr id="18" name="Freeform 11"/>
            <p:cNvSpPr/>
            <p:nvPr userDrawn="1"/>
          </p:nvSpPr>
          <p:spPr bwMode="auto">
            <a:xfrm>
              <a:off x="1035" y="2989"/>
              <a:ext cx="1388" cy="1202"/>
            </a:xfrm>
            <a:custGeom>
              <a:avLst/>
              <a:gdLst/>
              <a:ahLst/>
              <a:cxnLst>
                <a:cxn ang="0">
                  <a:pos x="1043" y="0"/>
                </a:cxn>
                <a:cxn ang="0">
                  <a:pos x="109" y="0"/>
                </a:cxn>
                <a:cxn ang="0">
                  <a:pos x="39" y="123"/>
                </a:cxn>
                <a:cxn ang="0">
                  <a:pos x="506" y="931"/>
                </a:cxn>
                <a:cxn ang="0">
                  <a:pos x="647" y="931"/>
                </a:cxn>
                <a:cxn ang="0">
                  <a:pos x="1114" y="123"/>
                </a:cxn>
                <a:cxn ang="0">
                  <a:pos x="1043" y="0"/>
                </a:cxn>
              </a:cxnLst>
              <a:rect l="0" t="0" r="r" b="b"/>
              <a:pathLst>
                <a:path w="1153" h="999">
                  <a:moveTo>
                    <a:pt x="1043" y="0"/>
                  </a:moveTo>
                  <a:cubicBezTo>
                    <a:pt x="109" y="0"/>
                    <a:pt x="109" y="0"/>
                    <a:pt x="109" y="0"/>
                  </a:cubicBezTo>
                  <a:cubicBezTo>
                    <a:pt x="32" y="0"/>
                    <a:pt x="0" y="55"/>
                    <a:pt x="39" y="123"/>
                  </a:cubicBezTo>
                  <a:cubicBezTo>
                    <a:pt x="506" y="931"/>
                    <a:pt x="506" y="931"/>
                    <a:pt x="506" y="931"/>
                  </a:cubicBezTo>
                  <a:cubicBezTo>
                    <a:pt x="545" y="999"/>
                    <a:pt x="608" y="999"/>
                    <a:pt x="647" y="931"/>
                  </a:cubicBezTo>
                  <a:cubicBezTo>
                    <a:pt x="1114" y="123"/>
                    <a:pt x="1114" y="123"/>
                    <a:pt x="1114" y="123"/>
                  </a:cubicBezTo>
                  <a:cubicBezTo>
                    <a:pt x="1153" y="55"/>
                    <a:pt x="1121" y="0"/>
                    <a:pt x="1043" y="0"/>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9" name="Freeform 12"/>
            <p:cNvSpPr/>
            <p:nvPr userDrawn="1"/>
          </p:nvSpPr>
          <p:spPr bwMode="auto">
            <a:xfrm>
              <a:off x="0" y="1657"/>
              <a:ext cx="697" cy="1182"/>
            </a:xfrm>
            <a:custGeom>
              <a:avLst/>
              <a:gdLst/>
              <a:ahLst/>
              <a:cxnLst>
                <a:cxn ang="0">
                  <a:pos x="540" y="859"/>
                </a:cxn>
                <a:cxn ang="0">
                  <a:pos x="73" y="50"/>
                </a:cxn>
                <a:cxn ang="0">
                  <a:pos x="3" y="0"/>
                </a:cxn>
                <a:cxn ang="0">
                  <a:pos x="0" y="0"/>
                </a:cxn>
                <a:cxn ang="0">
                  <a:pos x="0" y="982"/>
                </a:cxn>
                <a:cxn ang="0">
                  <a:pos x="469" y="982"/>
                </a:cxn>
                <a:cxn ang="0">
                  <a:pos x="540" y="859"/>
                </a:cxn>
              </a:cxnLst>
              <a:rect l="0" t="0" r="r" b="b"/>
              <a:pathLst>
                <a:path w="579" h="982">
                  <a:moveTo>
                    <a:pt x="540" y="859"/>
                  </a:moveTo>
                  <a:cubicBezTo>
                    <a:pt x="73" y="50"/>
                    <a:pt x="73" y="50"/>
                    <a:pt x="73" y="50"/>
                  </a:cubicBezTo>
                  <a:cubicBezTo>
                    <a:pt x="54" y="17"/>
                    <a:pt x="28" y="0"/>
                    <a:pt x="3" y="0"/>
                  </a:cubicBezTo>
                  <a:cubicBezTo>
                    <a:pt x="2" y="0"/>
                    <a:pt x="1" y="0"/>
                    <a:pt x="0" y="0"/>
                  </a:cubicBezTo>
                  <a:cubicBezTo>
                    <a:pt x="0" y="982"/>
                    <a:pt x="0" y="982"/>
                    <a:pt x="0" y="982"/>
                  </a:cubicBezTo>
                  <a:cubicBezTo>
                    <a:pt x="469" y="982"/>
                    <a:pt x="469" y="982"/>
                    <a:pt x="469" y="982"/>
                  </a:cubicBezTo>
                  <a:cubicBezTo>
                    <a:pt x="547" y="982"/>
                    <a:pt x="579" y="927"/>
                    <a:pt x="540" y="859"/>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20" name="Freeform 13"/>
            <p:cNvSpPr/>
            <p:nvPr userDrawn="1"/>
          </p:nvSpPr>
          <p:spPr bwMode="auto">
            <a:xfrm>
              <a:off x="172" y="1495"/>
              <a:ext cx="1388" cy="1181"/>
            </a:xfrm>
            <a:custGeom>
              <a:avLst/>
              <a:gdLst/>
              <a:ahLst/>
              <a:cxnLst>
                <a:cxn ang="0">
                  <a:pos x="1114" y="123"/>
                </a:cxn>
                <a:cxn ang="0">
                  <a:pos x="1043" y="0"/>
                </a:cxn>
                <a:cxn ang="0">
                  <a:pos x="110" y="0"/>
                </a:cxn>
                <a:cxn ang="0">
                  <a:pos x="39" y="123"/>
                </a:cxn>
                <a:cxn ang="0">
                  <a:pos x="506" y="932"/>
                </a:cxn>
                <a:cxn ang="0">
                  <a:pos x="576" y="982"/>
                </a:cxn>
                <a:cxn ang="0">
                  <a:pos x="588" y="981"/>
                </a:cxn>
                <a:cxn ang="0">
                  <a:pos x="613" y="970"/>
                </a:cxn>
                <a:cxn ang="0">
                  <a:pos x="647" y="932"/>
                </a:cxn>
                <a:cxn ang="0">
                  <a:pos x="845" y="589"/>
                </a:cxn>
                <a:cxn ang="0">
                  <a:pos x="1114" y="123"/>
                </a:cxn>
              </a:cxnLst>
              <a:rect l="0" t="0" r="r" b="b"/>
              <a:pathLst>
                <a:path w="1153" h="982">
                  <a:moveTo>
                    <a:pt x="1114" y="123"/>
                  </a:moveTo>
                  <a:cubicBezTo>
                    <a:pt x="1153" y="55"/>
                    <a:pt x="1121" y="0"/>
                    <a:pt x="1043" y="0"/>
                  </a:cubicBezTo>
                  <a:cubicBezTo>
                    <a:pt x="110" y="0"/>
                    <a:pt x="110" y="0"/>
                    <a:pt x="110" y="0"/>
                  </a:cubicBezTo>
                  <a:cubicBezTo>
                    <a:pt x="32" y="0"/>
                    <a:pt x="0" y="55"/>
                    <a:pt x="39" y="123"/>
                  </a:cubicBezTo>
                  <a:cubicBezTo>
                    <a:pt x="506" y="932"/>
                    <a:pt x="506" y="932"/>
                    <a:pt x="506" y="932"/>
                  </a:cubicBezTo>
                  <a:cubicBezTo>
                    <a:pt x="525" y="965"/>
                    <a:pt x="551" y="982"/>
                    <a:pt x="576" y="982"/>
                  </a:cubicBezTo>
                  <a:cubicBezTo>
                    <a:pt x="580" y="982"/>
                    <a:pt x="585" y="982"/>
                    <a:pt x="588" y="981"/>
                  </a:cubicBezTo>
                  <a:cubicBezTo>
                    <a:pt x="597" y="979"/>
                    <a:pt x="605" y="976"/>
                    <a:pt x="613" y="970"/>
                  </a:cubicBezTo>
                  <a:cubicBezTo>
                    <a:pt x="626" y="962"/>
                    <a:pt x="637" y="949"/>
                    <a:pt x="647" y="932"/>
                  </a:cubicBezTo>
                  <a:cubicBezTo>
                    <a:pt x="845" y="589"/>
                    <a:pt x="845" y="589"/>
                    <a:pt x="845" y="589"/>
                  </a:cubicBezTo>
                  <a:lnTo>
                    <a:pt x="1114" y="123"/>
                  </a:lnTo>
                  <a:close/>
                </a:path>
              </a:pathLst>
            </a:custGeom>
            <a:grpFill/>
            <a:ln w="9525">
              <a:noFill/>
              <a:round/>
            </a:ln>
          </p:spPr>
          <p:txBody>
            <a:bodyPr vert="horz" wrap="square" lIns="68580" tIns="34290" rIns="68580" bIns="34290" numCol="1" anchor="t" anchorCtr="0" compatLnSpc="1"/>
            <a:lstStyle/>
            <a:p>
              <a:endParaRPr lang="en-US" sz="1350"/>
            </a:p>
          </p:txBody>
        </p:sp>
        <p:sp>
          <p:nvSpPr>
            <p:cNvPr id="21" name="Freeform 14"/>
            <p:cNvSpPr/>
            <p:nvPr userDrawn="1"/>
          </p:nvSpPr>
          <p:spPr bwMode="auto">
            <a:xfrm>
              <a:off x="1035" y="1645"/>
              <a:ext cx="1388" cy="1194"/>
            </a:xfrm>
            <a:custGeom>
              <a:avLst/>
              <a:gdLst/>
              <a:ahLst/>
              <a:cxnLst>
                <a:cxn ang="0">
                  <a:pos x="110" y="992"/>
                </a:cxn>
                <a:cxn ang="0">
                  <a:pos x="1043" y="992"/>
                </a:cxn>
                <a:cxn ang="0">
                  <a:pos x="1114" y="869"/>
                </a:cxn>
                <a:cxn ang="0">
                  <a:pos x="647" y="60"/>
                </a:cxn>
                <a:cxn ang="0">
                  <a:pos x="548" y="17"/>
                </a:cxn>
                <a:cxn ang="0">
                  <a:pos x="506" y="60"/>
                </a:cxn>
                <a:cxn ang="0">
                  <a:pos x="39" y="869"/>
                </a:cxn>
                <a:cxn ang="0">
                  <a:pos x="110" y="992"/>
                </a:cxn>
              </a:cxnLst>
              <a:rect l="0" t="0" r="r" b="b"/>
              <a:pathLst>
                <a:path w="1153" h="992">
                  <a:moveTo>
                    <a:pt x="110" y="992"/>
                  </a:moveTo>
                  <a:cubicBezTo>
                    <a:pt x="1043" y="992"/>
                    <a:pt x="1043" y="992"/>
                    <a:pt x="1043" y="992"/>
                  </a:cubicBezTo>
                  <a:cubicBezTo>
                    <a:pt x="1121" y="992"/>
                    <a:pt x="1153" y="937"/>
                    <a:pt x="1114" y="869"/>
                  </a:cubicBezTo>
                  <a:cubicBezTo>
                    <a:pt x="647" y="60"/>
                    <a:pt x="647" y="60"/>
                    <a:pt x="647" y="60"/>
                  </a:cubicBezTo>
                  <a:cubicBezTo>
                    <a:pt x="620" y="14"/>
                    <a:pt x="582" y="0"/>
                    <a:pt x="548" y="17"/>
                  </a:cubicBezTo>
                  <a:cubicBezTo>
                    <a:pt x="532" y="25"/>
                    <a:pt x="518" y="39"/>
                    <a:pt x="506" y="60"/>
                  </a:cubicBezTo>
                  <a:cubicBezTo>
                    <a:pt x="39" y="869"/>
                    <a:pt x="39" y="869"/>
                    <a:pt x="39" y="869"/>
                  </a:cubicBezTo>
                  <a:cubicBezTo>
                    <a:pt x="0" y="937"/>
                    <a:pt x="32" y="992"/>
                    <a:pt x="110" y="992"/>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22" name="Freeform 15"/>
            <p:cNvSpPr/>
            <p:nvPr userDrawn="1"/>
          </p:nvSpPr>
          <p:spPr bwMode="auto">
            <a:xfrm>
              <a:off x="1899" y="3150"/>
              <a:ext cx="693" cy="1182"/>
            </a:xfrm>
            <a:custGeom>
              <a:avLst/>
              <a:gdLst/>
              <a:ahLst/>
              <a:cxnLst>
                <a:cxn ang="0">
                  <a:pos x="504" y="51"/>
                </a:cxn>
                <a:cxn ang="0">
                  <a:pos x="37" y="860"/>
                </a:cxn>
                <a:cxn ang="0">
                  <a:pos x="100" y="982"/>
                </a:cxn>
                <a:cxn ang="0">
                  <a:pos x="576" y="982"/>
                </a:cxn>
                <a:cxn ang="0">
                  <a:pos x="576" y="0"/>
                </a:cxn>
                <a:cxn ang="0">
                  <a:pos x="504" y="51"/>
                </a:cxn>
              </a:cxnLst>
              <a:rect l="0" t="0" r="r" b="b"/>
              <a:pathLst>
                <a:path w="576" h="982">
                  <a:moveTo>
                    <a:pt x="504" y="51"/>
                  </a:moveTo>
                  <a:cubicBezTo>
                    <a:pt x="37" y="860"/>
                    <a:pt x="37" y="860"/>
                    <a:pt x="37" y="860"/>
                  </a:cubicBezTo>
                  <a:cubicBezTo>
                    <a:pt x="0" y="925"/>
                    <a:pt x="28" y="978"/>
                    <a:pt x="100" y="982"/>
                  </a:cubicBezTo>
                  <a:cubicBezTo>
                    <a:pt x="576" y="982"/>
                    <a:pt x="576" y="982"/>
                    <a:pt x="576" y="982"/>
                  </a:cubicBezTo>
                  <a:cubicBezTo>
                    <a:pt x="576" y="0"/>
                    <a:pt x="576" y="0"/>
                    <a:pt x="576" y="0"/>
                  </a:cubicBezTo>
                  <a:cubicBezTo>
                    <a:pt x="550" y="0"/>
                    <a:pt x="524" y="17"/>
                    <a:pt x="504" y="51"/>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23" name="Freeform 16"/>
            <p:cNvSpPr/>
            <p:nvPr userDrawn="1"/>
          </p:nvSpPr>
          <p:spPr bwMode="auto">
            <a:xfrm>
              <a:off x="1898" y="1495"/>
              <a:ext cx="694" cy="1181"/>
            </a:xfrm>
            <a:custGeom>
              <a:avLst/>
              <a:gdLst/>
              <a:ahLst/>
              <a:cxnLst>
                <a:cxn ang="0">
                  <a:pos x="39" y="123"/>
                </a:cxn>
                <a:cxn ang="0">
                  <a:pos x="505" y="932"/>
                </a:cxn>
                <a:cxn ang="0">
                  <a:pos x="577" y="982"/>
                </a:cxn>
                <a:cxn ang="0">
                  <a:pos x="577" y="0"/>
                </a:cxn>
                <a:cxn ang="0">
                  <a:pos x="109" y="0"/>
                </a:cxn>
                <a:cxn ang="0">
                  <a:pos x="39" y="123"/>
                </a:cxn>
              </a:cxnLst>
              <a:rect l="0" t="0" r="r" b="b"/>
              <a:pathLst>
                <a:path w="577" h="982">
                  <a:moveTo>
                    <a:pt x="39" y="123"/>
                  </a:moveTo>
                  <a:cubicBezTo>
                    <a:pt x="505" y="932"/>
                    <a:pt x="505" y="932"/>
                    <a:pt x="505" y="932"/>
                  </a:cubicBezTo>
                  <a:cubicBezTo>
                    <a:pt x="525" y="966"/>
                    <a:pt x="551" y="982"/>
                    <a:pt x="577" y="982"/>
                  </a:cubicBezTo>
                  <a:cubicBezTo>
                    <a:pt x="577" y="0"/>
                    <a:pt x="577" y="0"/>
                    <a:pt x="577" y="0"/>
                  </a:cubicBezTo>
                  <a:cubicBezTo>
                    <a:pt x="109" y="0"/>
                    <a:pt x="109" y="0"/>
                    <a:pt x="109" y="0"/>
                  </a:cubicBezTo>
                  <a:cubicBezTo>
                    <a:pt x="31" y="0"/>
                    <a:pt x="0" y="55"/>
                    <a:pt x="39" y="123"/>
                  </a:cubicBezTo>
                  <a:close/>
                </a:path>
              </a:pathLst>
            </a:custGeom>
            <a:grpFill/>
            <a:ln w="9525">
              <a:noFill/>
              <a:round/>
            </a:ln>
          </p:spPr>
          <p:txBody>
            <a:bodyPr vert="horz" wrap="square" lIns="68580" tIns="34290" rIns="68580" bIns="34290" numCol="1" anchor="t" anchorCtr="0" compatLnSpc="1"/>
            <a:lstStyle/>
            <a:p>
              <a:endParaRPr lang="en-US" sz="1350"/>
            </a:p>
          </p:txBody>
        </p:sp>
      </p:grpSp>
      <p:sp>
        <p:nvSpPr>
          <p:cNvPr id="3" name="Rectangle 2"/>
          <p:cNvSpPr/>
          <p:nvPr userDrawn="1"/>
        </p:nvSpPr>
        <p:spPr>
          <a:xfrm>
            <a:off x="1" y="0"/>
            <a:ext cx="3047137"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 name="Picture Placeholder 8"/>
          <p:cNvSpPr>
            <a:spLocks noGrp="1"/>
          </p:cNvSpPr>
          <p:nvPr>
            <p:ph type="pic" sz="quarter" idx="16"/>
          </p:nvPr>
        </p:nvSpPr>
        <p:spPr>
          <a:xfrm>
            <a:off x="3047137" y="0"/>
            <a:ext cx="6096863" cy="6858000"/>
          </a:xfrm>
          <a:prstGeom prst="rect">
            <a:avLst/>
          </a:prstGeom>
        </p:spPr>
        <p:txBody>
          <a:bodyPr anchor="ctr"/>
          <a:lstStyle>
            <a:lvl1pPr marL="0" indent="0" algn="ctr">
              <a:buNone/>
              <a:defRPr sz="1800">
                <a:solidFill>
                  <a:schemeClr val="accent1"/>
                </a:solidFill>
              </a:defRPr>
            </a:lvl1pPr>
          </a:lstStyle>
          <a:p>
            <a:r>
              <a:rPr lang="en-US"/>
              <a:t>Click icon to add picture</a:t>
            </a:r>
            <a:endParaRPr lang="en-US" dirty="0"/>
          </a:p>
        </p:txBody>
      </p:sp>
      <p:sp>
        <p:nvSpPr>
          <p:cNvPr id="14" name="Text Placeholder 3"/>
          <p:cNvSpPr>
            <a:spLocks noGrp="1"/>
          </p:cNvSpPr>
          <p:nvPr>
            <p:ph type="body" sz="quarter" idx="18" hasCustomPrompt="1"/>
          </p:nvPr>
        </p:nvSpPr>
        <p:spPr>
          <a:xfrm>
            <a:off x="411587" y="849536"/>
            <a:ext cx="2635550" cy="1926795"/>
          </a:xfrm>
          <a:prstGeom prst="rect">
            <a:avLst/>
          </a:prstGeom>
          <a:noFill/>
        </p:spPr>
        <p:txBody>
          <a:bodyPr lIns="0" tIns="0" rIns="0" bIns="0" anchor="t">
            <a:noAutofit/>
          </a:bodyPr>
          <a:lstStyle>
            <a:lvl1pPr marL="0" indent="0">
              <a:lnSpc>
                <a:spcPts val="4200"/>
              </a:lnSpc>
              <a:spcBef>
                <a:spcPts val="0"/>
              </a:spcBef>
              <a:buFont typeface="Arial" panose="020B0604020202020204" pitchFamily="34" charset="0"/>
              <a:buNone/>
              <a:defRPr sz="3450" b="1" strike="noStrike" spc="-150" baseline="0">
                <a:solidFill>
                  <a:schemeClr val="bg1"/>
                </a:solidFill>
              </a:defRPr>
            </a:lvl1pPr>
            <a:lvl2pPr marL="256540" indent="0">
              <a:buNone/>
              <a:defRPr/>
            </a:lvl2pPr>
            <a:lvl3pPr marL="509905" indent="0">
              <a:buNone/>
              <a:defRPr/>
            </a:lvl3pPr>
            <a:lvl4pPr marL="725170" indent="0">
              <a:buNone/>
              <a:defRPr/>
            </a:lvl4pPr>
            <a:lvl5pPr marL="859790" indent="0">
              <a:buNone/>
              <a:defRPr/>
            </a:lvl5pPr>
          </a:lstStyle>
          <a:p>
            <a:pPr lvl="0"/>
            <a:r>
              <a:rPr lang="en-US" dirty="0"/>
              <a:t>Photo Plus</a:t>
            </a:r>
            <a:br>
              <a:rPr lang="en-US" dirty="0"/>
            </a:br>
            <a:r>
              <a:rPr lang="en-US" dirty="0"/>
              <a:t>Statement</a:t>
            </a:r>
            <a:br>
              <a:rPr lang="en-US" dirty="0"/>
            </a:br>
            <a:r>
              <a:rPr lang="en-US" dirty="0"/>
              <a:t>Layout</a:t>
            </a:r>
            <a:endParaRPr lang="en-US" dirty="0"/>
          </a:p>
        </p:txBody>
      </p:sp>
      <p:sp>
        <p:nvSpPr>
          <p:cNvPr id="8" name="Text Placeholder 7"/>
          <p:cNvSpPr>
            <a:spLocks noGrp="1"/>
          </p:cNvSpPr>
          <p:nvPr>
            <p:ph type="body" sz="quarter" idx="19" hasCustomPrompt="1"/>
          </p:nvPr>
        </p:nvSpPr>
        <p:spPr>
          <a:xfrm>
            <a:off x="411588" y="2943639"/>
            <a:ext cx="2635549" cy="1641615"/>
          </a:xfrm>
          <a:prstGeom prst="rect">
            <a:avLst/>
          </a:prstGeom>
        </p:spPr>
        <p:txBody>
          <a:bodyPr lIns="0" tIns="0" rIns="0" bIns="0"/>
          <a:lstStyle>
            <a:lvl1pPr marL="0" indent="0">
              <a:lnSpc>
                <a:spcPts val="2400"/>
              </a:lnSpc>
              <a:spcBef>
                <a:spcPts val="0"/>
              </a:spcBef>
              <a:buNone/>
              <a:defRPr sz="1800" baseline="0">
                <a:solidFill>
                  <a:schemeClr val="bg1"/>
                </a:solidFill>
              </a:defRPr>
            </a:lvl1pPr>
            <a:lvl2pPr marL="457200" indent="0">
              <a:buNone/>
              <a:defRPr/>
            </a:lvl2pPr>
            <a:lvl3pPr marL="914400" indent="0">
              <a:buNone/>
              <a:defRPr/>
            </a:lvl3pPr>
            <a:lvl4pPr marL="1370965" indent="0">
              <a:buNone/>
              <a:defRPr/>
            </a:lvl4pPr>
            <a:lvl5pPr marL="1828165" indent="0">
              <a:buNone/>
              <a:defRPr/>
            </a:lvl5pPr>
          </a:lstStyle>
          <a:p>
            <a:pPr lvl="0"/>
            <a:r>
              <a:rPr lang="en-US" dirty="0"/>
              <a:t>Subtitle goes here</a:t>
            </a:r>
            <a:endParaRPr lang="en-US" dirty="0"/>
          </a:p>
        </p:txBody>
      </p:sp>
      <p:sp>
        <p:nvSpPr>
          <p:cNvPr id="2" name="Footer Placeholder 1"/>
          <p:cNvSpPr>
            <a:spLocks noGrp="1"/>
          </p:cNvSpPr>
          <p:nvPr>
            <p:ph type="ftr" sz="quarter" idx="20"/>
          </p:nvPr>
        </p:nvSpPr>
        <p:spPr/>
        <p:txBody>
          <a:bodyPr/>
          <a:lstStyle>
            <a:lvl1pPr>
              <a:defRPr>
                <a:solidFill>
                  <a:schemeClr val="bg1"/>
                </a:solidFill>
              </a:defRPr>
            </a:lvl1pPr>
          </a:lstStyle>
          <a:p>
            <a:endParaRPr lang="en-US" dirty="0"/>
          </a:p>
        </p:txBody>
      </p:sp>
      <p:sp>
        <p:nvSpPr>
          <p:cNvPr id="13" name="Slide Number Placeholder 5"/>
          <p:cNvSpPr>
            <a:spLocks noGrp="1"/>
          </p:cNvSpPr>
          <p:nvPr>
            <p:ph type="sldNum" sz="quarter" idx="4"/>
          </p:nvPr>
        </p:nvSpPr>
        <p:spPr>
          <a:xfrm>
            <a:off x="8814731" y="6473952"/>
            <a:ext cx="329270" cy="155448"/>
          </a:xfrm>
          <a:prstGeom prst="rect">
            <a:avLst/>
          </a:prstGeom>
        </p:spPr>
        <p:txBody>
          <a:bodyPr vert="horz" lIns="0" tIns="0" rIns="0" bIns="0" rtlCol="0" anchor="ctr"/>
          <a:lstStyle>
            <a:lvl1pPr algn="ctr">
              <a:defRPr sz="75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fld>
            <a:endParaRPr lang="en-US" dirty="0"/>
          </a:p>
        </p:txBody>
      </p:sp>
    </p:spTree>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Quote Layout_DCG-White">
    <p:bg>
      <p:bgPr>
        <a:solidFill>
          <a:schemeClr val="bg1"/>
        </a:solidFill>
        <a:effectLst/>
      </p:bgPr>
    </p:bg>
    <p:spTree>
      <p:nvGrpSpPr>
        <p:cNvPr id="1" name=""/>
        <p:cNvGrpSpPr/>
        <p:nvPr/>
      </p:nvGrpSpPr>
      <p:grpSpPr>
        <a:xfrm>
          <a:off x="0" y="0"/>
          <a:ext cx="0" cy="0"/>
          <a:chOff x="0" y="0"/>
          <a:chExt cx="0" cy="0"/>
        </a:xfrm>
      </p:grpSpPr>
      <p:grpSp>
        <p:nvGrpSpPr>
          <p:cNvPr id="9" name="Group 6"/>
          <p:cNvGrpSpPr>
            <a:grpSpLocks noChangeAspect="1"/>
          </p:cNvGrpSpPr>
          <p:nvPr userDrawn="1"/>
        </p:nvGrpSpPr>
        <p:grpSpPr bwMode="auto">
          <a:xfrm>
            <a:off x="5242498" y="0"/>
            <a:ext cx="3908649" cy="6877050"/>
            <a:chOff x="4402" y="0"/>
            <a:chExt cx="3282" cy="4332"/>
          </a:xfrm>
          <a:solidFill>
            <a:schemeClr val="bg2">
              <a:alpha val="5000"/>
            </a:schemeClr>
          </a:solidFill>
        </p:grpSpPr>
        <p:sp>
          <p:nvSpPr>
            <p:cNvPr id="10" name="Freeform 7"/>
            <p:cNvSpPr/>
            <p:nvPr userDrawn="1"/>
          </p:nvSpPr>
          <p:spPr bwMode="auto">
            <a:xfrm>
              <a:off x="4402" y="0"/>
              <a:ext cx="1387" cy="1202"/>
            </a:xfrm>
            <a:custGeom>
              <a:avLst/>
              <a:gdLst/>
              <a:ahLst/>
              <a:cxnLst>
                <a:cxn ang="0">
                  <a:pos x="506" y="932"/>
                </a:cxn>
                <a:cxn ang="0">
                  <a:pos x="647" y="932"/>
                </a:cxn>
                <a:cxn ang="0">
                  <a:pos x="1114" y="123"/>
                </a:cxn>
                <a:cxn ang="0">
                  <a:pos x="1043" y="0"/>
                </a:cxn>
                <a:cxn ang="0">
                  <a:pos x="110" y="0"/>
                </a:cxn>
                <a:cxn ang="0">
                  <a:pos x="39" y="123"/>
                </a:cxn>
                <a:cxn ang="0">
                  <a:pos x="506" y="932"/>
                </a:cxn>
              </a:cxnLst>
              <a:rect l="0" t="0" r="r" b="b"/>
              <a:pathLst>
                <a:path w="1153" h="999">
                  <a:moveTo>
                    <a:pt x="506" y="932"/>
                  </a:moveTo>
                  <a:cubicBezTo>
                    <a:pt x="545" y="999"/>
                    <a:pt x="608" y="999"/>
                    <a:pt x="647" y="932"/>
                  </a:cubicBezTo>
                  <a:cubicBezTo>
                    <a:pt x="1114" y="123"/>
                    <a:pt x="1114" y="123"/>
                    <a:pt x="1114" y="123"/>
                  </a:cubicBezTo>
                  <a:cubicBezTo>
                    <a:pt x="1153" y="56"/>
                    <a:pt x="1121" y="0"/>
                    <a:pt x="1043" y="0"/>
                  </a:cubicBezTo>
                  <a:cubicBezTo>
                    <a:pt x="110" y="0"/>
                    <a:pt x="110" y="0"/>
                    <a:pt x="110" y="0"/>
                  </a:cubicBezTo>
                  <a:cubicBezTo>
                    <a:pt x="32" y="0"/>
                    <a:pt x="0" y="56"/>
                    <a:pt x="39" y="123"/>
                  </a:cubicBezTo>
                  <a:lnTo>
                    <a:pt x="506" y="932"/>
                  </a:lnTo>
                  <a:close/>
                </a:path>
              </a:pathLst>
            </a:custGeom>
            <a:grpFill/>
            <a:ln w="9525">
              <a:noFill/>
              <a:round/>
            </a:ln>
          </p:spPr>
          <p:txBody>
            <a:bodyPr vert="horz" wrap="square" lIns="68580" tIns="34290" rIns="68580" bIns="34290" numCol="1" anchor="t" anchorCtr="0" compatLnSpc="1"/>
            <a:lstStyle/>
            <a:p>
              <a:endParaRPr lang="en-US" sz="1350"/>
            </a:p>
          </p:txBody>
        </p:sp>
        <p:sp>
          <p:nvSpPr>
            <p:cNvPr id="11" name="Freeform 8"/>
            <p:cNvSpPr/>
            <p:nvPr userDrawn="1"/>
          </p:nvSpPr>
          <p:spPr bwMode="auto">
            <a:xfrm>
              <a:off x="5264" y="142"/>
              <a:ext cx="1388" cy="1202"/>
            </a:xfrm>
            <a:custGeom>
              <a:avLst/>
              <a:gdLst/>
              <a:ahLst/>
              <a:cxnLst>
                <a:cxn ang="0">
                  <a:pos x="110" y="999"/>
                </a:cxn>
                <a:cxn ang="0">
                  <a:pos x="1043" y="999"/>
                </a:cxn>
                <a:cxn ang="0">
                  <a:pos x="1114" y="876"/>
                </a:cxn>
                <a:cxn ang="0">
                  <a:pos x="647" y="68"/>
                </a:cxn>
                <a:cxn ang="0">
                  <a:pos x="506" y="68"/>
                </a:cxn>
                <a:cxn ang="0">
                  <a:pos x="39" y="876"/>
                </a:cxn>
                <a:cxn ang="0">
                  <a:pos x="110" y="999"/>
                </a:cxn>
              </a:cxnLst>
              <a:rect l="0" t="0" r="r" b="b"/>
              <a:pathLst>
                <a:path w="1153" h="999">
                  <a:moveTo>
                    <a:pt x="110" y="999"/>
                  </a:moveTo>
                  <a:cubicBezTo>
                    <a:pt x="1043" y="999"/>
                    <a:pt x="1043" y="999"/>
                    <a:pt x="1043" y="999"/>
                  </a:cubicBezTo>
                  <a:cubicBezTo>
                    <a:pt x="1121" y="999"/>
                    <a:pt x="1153" y="944"/>
                    <a:pt x="1114" y="876"/>
                  </a:cubicBezTo>
                  <a:cubicBezTo>
                    <a:pt x="647" y="68"/>
                    <a:pt x="647" y="68"/>
                    <a:pt x="647" y="68"/>
                  </a:cubicBezTo>
                  <a:cubicBezTo>
                    <a:pt x="608" y="0"/>
                    <a:pt x="545" y="0"/>
                    <a:pt x="506" y="68"/>
                  </a:cubicBezTo>
                  <a:cubicBezTo>
                    <a:pt x="39" y="876"/>
                    <a:pt x="39" y="876"/>
                    <a:pt x="39" y="876"/>
                  </a:cubicBezTo>
                  <a:cubicBezTo>
                    <a:pt x="0" y="944"/>
                    <a:pt x="32" y="999"/>
                    <a:pt x="110" y="999"/>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3" name="Freeform 9"/>
            <p:cNvSpPr/>
            <p:nvPr userDrawn="1"/>
          </p:nvSpPr>
          <p:spPr bwMode="auto">
            <a:xfrm>
              <a:off x="6127" y="0"/>
              <a:ext cx="1388" cy="1202"/>
            </a:xfrm>
            <a:custGeom>
              <a:avLst/>
              <a:gdLst/>
              <a:ahLst/>
              <a:cxnLst>
                <a:cxn ang="0">
                  <a:pos x="505" y="932"/>
                </a:cxn>
                <a:cxn ang="0">
                  <a:pos x="647" y="932"/>
                </a:cxn>
                <a:cxn ang="0">
                  <a:pos x="1114" y="123"/>
                </a:cxn>
                <a:cxn ang="0">
                  <a:pos x="1043" y="0"/>
                </a:cxn>
                <a:cxn ang="0">
                  <a:pos x="109" y="0"/>
                </a:cxn>
                <a:cxn ang="0">
                  <a:pos x="39" y="123"/>
                </a:cxn>
                <a:cxn ang="0">
                  <a:pos x="505" y="932"/>
                </a:cxn>
              </a:cxnLst>
              <a:rect l="0" t="0" r="r" b="b"/>
              <a:pathLst>
                <a:path w="1153" h="999">
                  <a:moveTo>
                    <a:pt x="505" y="932"/>
                  </a:moveTo>
                  <a:cubicBezTo>
                    <a:pt x="544" y="999"/>
                    <a:pt x="608" y="999"/>
                    <a:pt x="647" y="932"/>
                  </a:cubicBezTo>
                  <a:cubicBezTo>
                    <a:pt x="1114" y="123"/>
                    <a:pt x="1114" y="123"/>
                    <a:pt x="1114" y="123"/>
                  </a:cubicBezTo>
                  <a:cubicBezTo>
                    <a:pt x="1153" y="56"/>
                    <a:pt x="1121" y="0"/>
                    <a:pt x="1043" y="0"/>
                  </a:cubicBezTo>
                  <a:cubicBezTo>
                    <a:pt x="109" y="0"/>
                    <a:pt x="109" y="0"/>
                    <a:pt x="109" y="0"/>
                  </a:cubicBezTo>
                  <a:cubicBezTo>
                    <a:pt x="31" y="0"/>
                    <a:pt x="0" y="56"/>
                    <a:pt x="39" y="123"/>
                  </a:cubicBezTo>
                  <a:lnTo>
                    <a:pt x="505" y="932"/>
                  </a:lnTo>
                  <a:close/>
                </a:path>
              </a:pathLst>
            </a:custGeom>
            <a:grpFill/>
            <a:ln w="9525">
              <a:noFill/>
              <a:round/>
            </a:ln>
          </p:spPr>
          <p:txBody>
            <a:bodyPr vert="horz" wrap="square" lIns="68580" tIns="34290" rIns="68580" bIns="34290" numCol="1" anchor="t" anchorCtr="0" compatLnSpc="1"/>
            <a:lstStyle/>
            <a:p>
              <a:endParaRPr lang="en-US" sz="1350"/>
            </a:p>
          </p:txBody>
        </p:sp>
        <p:sp>
          <p:nvSpPr>
            <p:cNvPr id="14" name="Freeform 10"/>
            <p:cNvSpPr/>
            <p:nvPr userDrawn="1"/>
          </p:nvSpPr>
          <p:spPr bwMode="auto">
            <a:xfrm>
              <a:off x="6989" y="163"/>
              <a:ext cx="695" cy="1181"/>
            </a:xfrm>
            <a:custGeom>
              <a:avLst/>
              <a:gdLst/>
              <a:ahLst/>
              <a:cxnLst>
                <a:cxn ang="0">
                  <a:pos x="506" y="51"/>
                </a:cxn>
                <a:cxn ang="0">
                  <a:pos x="39" y="859"/>
                </a:cxn>
                <a:cxn ang="0">
                  <a:pos x="110" y="982"/>
                </a:cxn>
                <a:cxn ang="0">
                  <a:pos x="578" y="982"/>
                </a:cxn>
                <a:cxn ang="0">
                  <a:pos x="578" y="0"/>
                </a:cxn>
                <a:cxn ang="0">
                  <a:pos x="506" y="51"/>
                </a:cxn>
              </a:cxnLst>
              <a:rect l="0" t="0" r="r" b="b"/>
              <a:pathLst>
                <a:path w="578" h="982">
                  <a:moveTo>
                    <a:pt x="506" y="51"/>
                  </a:moveTo>
                  <a:cubicBezTo>
                    <a:pt x="39" y="859"/>
                    <a:pt x="39" y="859"/>
                    <a:pt x="39" y="859"/>
                  </a:cubicBezTo>
                  <a:cubicBezTo>
                    <a:pt x="0" y="927"/>
                    <a:pt x="32" y="982"/>
                    <a:pt x="110" y="982"/>
                  </a:cubicBezTo>
                  <a:cubicBezTo>
                    <a:pt x="578" y="982"/>
                    <a:pt x="578" y="982"/>
                    <a:pt x="578" y="982"/>
                  </a:cubicBezTo>
                  <a:cubicBezTo>
                    <a:pt x="578" y="0"/>
                    <a:pt x="578" y="0"/>
                    <a:pt x="578" y="0"/>
                  </a:cubicBezTo>
                  <a:cubicBezTo>
                    <a:pt x="552" y="0"/>
                    <a:pt x="526" y="17"/>
                    <a:pt x="506" y="51"/>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6" name="Freeform 13"/>
            <p:cNvSpPr/>
            <p:nvPr userDrawn="1"/>
          </p:nvSpPr>
          <p:spPr bwMode="auto">
            <a:xfrm>
              <a:off x="6127" y="2989"/>
              <a:ext cx="1388" cy="1202"/>
            </a:xfrm>
            <a:custGeom>
              <a:avLst/>
              <a:gdLst/>
              <a:ahLst/>
              <a:cxnLst>
                <a:cxn ang="0">
                  <a:pos x="1043" y="0"/>
                </a:cxn>
                <a:cxn ang="0">
                  <a:pos x="109" y="0"/>
                </a:cxn>
                <a:cxn ang="0">
                  <a:pos x="39" y="123"/>
                </a:cxn>
                <a:cxn ang="0">
                  <a:pos x="506" y="931"/>
                </a:cxn>
                <a:cxn ang="0">
                  <a:pos x="647" y="931"/>
                </a:cxn>
                <a:cxn ang="0">
                  <a:pos x="1114" y="123"/>
                </a:cxn>
                <a:cxn ang="0">
                  <a:pos x="1043" y="0"/>
                </a:cxn>
              </a:cxnLst>
              <a:rect l="0" t="0" r="r" b="b"/>
              <a:pathLst>
                <a:path w="1153" h="999">
                  <a:moveTo>
                    <a:pt x="1043" y="0"/>
                  </a:moveTo>
                  <a:cubicBezTo>
                    <a:pt x="109" y="0"/>
                    <a:pt x="109" y="0"/>
                    <a:pt x="109" y="0"/>
                  </a:cubicBezTo>
                  <a:cubicBezTo>
                    <a:pt x="32" y="0"/>
                    <a:pt x="0" y="55"/>
                    <a:pt x="39" y="123"/>
                  </a:cubicBezTo>
                  <a:cubicBezTo>
                    <a:pt x="506" y="931"/>
                    <a:pt x="506" y="931"/>
                    <a:pt x="506" y="931"/>
                  </a:cubicBezTo>
                  <a:cubicBezTo>
                    <a:pt x="545" y="999"/>
                    <a:pt x="608" y="999"/>
                    <a:pt x="647" y="931"/>
                  </a:cubicBezTo>
                  <a:cubicBezTo>
                    <a:pt x="1114" y="123"/>
                    <a:pt x="1114" y="123"/>
                    <a:pt x="1114" y="123"/>
                  </a:cubicBezTo>
                  <a:cubicBezTo>
                    <a:pt x="1153" y="55"/>
                    <a:pt x="1121" y="0"/>
                    <a:pt x="1043" y="0"/>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8" name="Freeform 15"/>
            <p:cNvSpPr/>
            <p:nvPr userDrawn="1"/>
          </p:nvSpPr>
          <p:spPr bwMode="auto">
            <a:xfrm>
              <a:off x="5264" y="1495"/>
              <a:ext cx="1388" cy="1181"/>
            </a:xfrm>
            <a:custGeom>
              <a:avLst/>
              <a:gdLst/>
              <a:ahLst/>
              <a:cxnLst>
                <a:cxn ang="0">
                  <a:pos x="647" y="932"/>
                </a:cxn>
                <a:cxn ang="0">
                  <a:pos x="845" y="589"/>
                </a:cxn>
                <a:cxn ang="0">
                  <a:pos x="1114" y="123"/>
                </a:cxn>
                <a:cxn ang="0">
                  <a:pos x="1043" y="0"/>
                </a:cxn>
                <a:cxn ang="0">
                  <a:pos x="110" y="0"/>
                </a:cxn>
                <a:cxn ang="0">
                  <a:pos x="39" y="123"/>
                </a:cxn>
                <a:cxn ang="0">
                  <a:pos x="506" y="932"/>
                </a:cxn>
                <a:cxn ang="0">
                  <a:pos x="576" y="982"/>
                </a:cxn>
                <a:cxn ang="0">
                  <a:pos x="588" y="981"/>
                </a:cxn>
                <a:cxn ang="0">
                  <a:pos x="613" y="970"/>
                </a:cxn>
                <a:cxn ang="0">
                  <a:pos x="647" y="932"/>
                </a:cxn>
              </a:cxnLst>
              <a:rect l="0" t="0" r="r" b="b"/>
              <a:pathLst>
                <a:path w="1153" h="982">
                  <a:moveTo>
                    <a:pt x="647" y="932"/>
                  </a:moveTo>
                  <a:cubicBezTo>
                    <a:pt x="845" y="589"/>
                    <a:pt x="845" y="589"/>
                    <a:pt x="845" y="589"/>
                  </a:cubicBezTo>
                  <a:cubicBezTo>
                    <a:pt x="1114" y="123"/>
                    <a:pt x="1114" y="123"/>
                    <a:pt x="1114" y="123"/>
                  </a:cubicBezTo>
                  <a:cubicBezTo>
                    <a:pt x="1153" y="55"/>
                    <a:pt x="1121" y="0"/>
                    <a:pt x="1043" y="0"/>
                  </a:cubicBezTo>
                  <a:cubicBezTo>
                    <a:pt x="110" y="0"/>
                    <a:pt x="110" y="0"/>
                    <a:pt x="110" y="0"/>
                  </a:cubicBezTo>
                  <a:cubicBezTo>
                    <a:pt x="32" y="0"/>
                    <a:pt x="0" y="55"/>
                    <a:pt x="39" y="123"/>
                  </a:cubicBezTo>
                  <a:cubicBezTo>
                    <a:pt x="506" y="932"/>
                    <a:pt x="506" y="932"/>
                    <a:pt x="506" y="932"/>
                  </a:cubicBezTo>
                  <a:cubicBezTo>
                    <a:pt x="525" y="965"/>
                    <a:pt x="551" y="982"/>
                    <a:pt x="576" y="982"/>
                  </a:cubicBezTo>
                  <a:cubicBezTo>
                    <a:pt x="580" y="982"/>
                    <a:pt x="585" y="982"/>
                    <a:pt x="588" y="981"/>
                  </a:cubicBezTo>
                  <a:cubicBezTo>
                    <a:pt x="597" y="979"/>
                    <a:pt x="605" y="976"/>
                    <a:pt x="613" y="970"/>
                  </a:cubicBezTo>
                  <a:cubicBezTo>
                    <a:pt x="626" y="962"/>
                    <a:pt x="637" y="949"/>
                    <a:pt x="647" y="932"/>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9" name="Freeform 16"/>
            <p:cNvSpPr/>
            <p:nvPr userDrawn="1"/>
          </p:nvSpPr>
          <p:spPr bwMode="auto">
            <a:xfrm>
              <a:off x="6127" y="1645"/>
              <a:ext cx="1388" cy="1194"/>
            </a:xfrm>
            <a:custGeom>
              <a:avLst/>
              <a:gdLst/>
              <a:ahLst/>
              <a:cxnLst>
                <a:cxn ang="0">
                  <a:pos x="506" y="60"/>
                </a:cxn>
                <a:cxn ang="0">
                  <a:pos x="39" y="869"/>
                </a:cxn>
                <a:cxn ang="0">
                  <a:pos x="110" y="992"/>
                </a:cxn>
                <a:cxn ang="0">
                  <a:pos x="1043" y="992"/>
                </a:cxn>
                <a:cxn ang="0">
                  <a:pos x="1114" y="869"/>
                </a:cxn>
                <a:cxn ang="0">
                  <a:pos x="647" y="60"/>
                </a:cxn>
                <a:cxn ang="0">
                  <a:pos x="548" y="17"/>
                </a:cxn>
                <a:cxn ang="0">
                  <a:pos x="506" y="60"/>
                </a:cxn>
              </a:cxnLst>
              <a:rect l="0" t="0" r="r" b="b"/>
              <a:pathLst>
                <a:path w="1153" h="992">
                  <a:moveTo>
                    <a:pt x="506" y="60"/>
                  </a:moveTo>
                  <a:cubicBezTo>
                    <a:pt x="39" y="869"/>
                    <a:pt x="39" y="869"/>
                    <a:pt x="39" y="869"/>
                  </a:cubicBezTo>
                  <a:cubicBezTo>
                    <a:pt x="0" y="937"/>
                    <a:pt x="32" y="992"/>
                    <a:pt x="110" y="992"/>
                  </a:cubicBezTo>
                  <a:cubicBezTo>
                    <a:pt x="1043" y="992"/>
                    <a:pt x="1043" y="992"/>
                    <a:pt x="1043" y="992"/>
                  </a:cubicBezTo>
                  <a:cubicBezTo>
                    <a:pt x="1121" y="992"/>
                    <a:pt x="1153" y="937"/>
                    <a:pt x="1114" y="869"/>
                  </a:cubicBezTo>
                  <a:cubicBezTo>
                    <a:pt x="647" y="60"/>
                    <a:pt x="647" y="60"/>
                    <a:pt x="647" y="60"/>
                  </a:cubicBezTo>
                  <a:cubicBezTo>
                    <a:pt x="620" y="14"/>
                    <a:pt x="582" y="0"/>
                    <a:pt x="548" y="17"/>
                  </a:cubicBezTo>
                  <a:cubicBezTo>
                    <a:pt x="532" y="25"/>
                    <a:pt x="518" y="39"/>
                    <a:pt x="506" y="60"/>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20" name="Freeform 17"/>
            <p:cNvSpPr/>
            <p:nvPr userDrawn="1"/>
          </p:nvSpPr>
          <p:spPr bwMode="auto">
            <a:xfrm>
              <a:off x="6991" y="3150"/>
              <a:ext cx="693" cy="1182"/>
            </a:xfrm>
            <a:custGeom>
              <a:avLst/>
              <a:gdLst/>
              <a:ahLst/>
              <a:cxnLst>
                <a:cxn ang="0">
                  <a:pos x="576" y="0"/>
                </a:cxn>
                <a:cxn ang="0">
                  <a:pos x="504" y="51"/>
                </a:cxn>
                <a:cxn ang="0">
                  <a:pos x="37" y="860"/>
                </a:cxn>
                <a:cxn ang="0">
                  <a:pos x="100" y="982"/>
                </a:cxn>
                <a:cxn ang="0">
                  <a:pos x="576" y="982"/>
                </a:cxn>
                <a:cxn ang="0">
                  <a:pos x="576" y="0"/>
                </a:cxn>
              </a:cxnLst>
              <a:rect l="0" t="0" r="r" b="b"/>
              <a:pathLst>
                <a:path w="576" h="982">
                  <a:moveTo>
                    <a:pt x="576" y="0"/>
                  </a:moveTo>
                  <a:cubicBezTo>
                    <a:pt x="550" y="0"/>
                    <a:pt x="524" y="17"/>
                    <a:pt x="504" y="51"/>
                  </a:cubicBezTo>
                  <a:cubicBezTo>
                    <a:pt x="37" y="860"/>
                    <a:pt x="37" y="860"/>
                    <a:pt x="37" y="860"/>
                  </a:cubicBezTo>
                  <a:cubicBezTo>
                    <a:pt x="0" y="925"/>
                    <a:pt x="28" y="978"/>
                    <a:pt x="100" y="982"/>
                  </a:cubicBezTo>
                  <a:cubicBezTo>
                    <a:pt x="576" y="982"/>
                    <a:pt x="576" y="982"/>
                    <a:pt x="576" y="982"/>
                  </a:cubicBezTo>
                  <a:lnTo>
                    <a:pt x="576" y="0"/>
                  </a:lnTo>
                  <a:close/>
                </a:path>
              </a:pathLst>
            </a:custGeom>
            <a:grpFill/>
            <a:ln w="9525">
              <a:noFill/>
              <a:round/>
            </a:ln>
          </p:spPr>
          <p:txBody>
            <a:bodyPr vert="horz" wrap="square" lIns="68580" tIns="34290" rIns="68580" bIns="34290" numCol="1" anchor="t" anchorCtr="0" compatLnSpc="1"/>
            <a:lstStyle/>
            <a:p>
              <a:endParaRPr lang="en-US" sz="1350"/>
            </a:p>
          </p:txBody>
        </p:sp>
        <p:sp>
          <p:nvSpPr>
            <p:cNvPr id="22" name="Freeform 18"/>
            <p:cNvSpPr/>
            <p:nvPr userDrawn="1"/>
          </p:nvSpPr>
          <p:spPr bwMode="auto">
            <a:xfrm>
              <a:off x="6990" y="1495"/>
              <a:ext cx="694" cy="1181"/>
            </a:xfrm>
            <a:custGeom>
              <a:avLst/>
              <a:gdLst/>
              <a:ahLst/>
              <a:cxnLst>
                <a:cxn ang="0">
                  <a:pos x="39" y="123"/>
                </a:cxn>
                <a:cxn ang="0">
                  <a:pos x="505" y="932"/>
                </a:cxn>
                <a:cxn ang="0">
                  <a:pos x="577" y="982"/>
                </a:cxn>
                <a:cxn ang="0">
                  <a:pos x="577" y="0"/>
                </a:cxn>
                <a:cxn ang="0">
                  <a:pos x="109" y="0"/>
                </a:cxn>
                <a:cxn ang="0">
                  <a:pos x="39" y="123"/>
                </a:cxn>
              </a:cxnLst>
              <a:rect l="0" t="0" r="r" b="b"/>
              <a:pathLst>
                <a:path w="577" h="982">
                  <a:moveTo>
                    <a:pt x="39" y="123"/>
                  </a:moveTo>
                  <a:cubicBezTo>
                    <a:pt x="505" y="932"/>
                    <a:pt x="505" y="932"/>
                    <a:pt x="505" y="932"/>
                  </a:cubicBezTo>
                  <a:cubicBezTo>
                    <a:pt x="525" y="966"/>
                    <a:pt x="551" y="982"/>
                    <a:pt x="577" y="982"/>
                  </a:cubicBezTo>
                  <a:cubicBezTo>
                    <a:pt x="577" y="0"/>
                    <a:pt x="577" y="0"/>
                    <a:pt x="577" y="0"/>
                  </a:cubicBezTo>
                  <a:cubicBezTo>
                    <a:pt x="109" y="0"/>
                    <a:pt x="109" y="0"/>
                    <a:pt x="109" y="0"/>
                  </a:cubicBezTo>
                  <a:cubicBezTo>
                    <a:pt x="31" y="0"/>
                    <a:pt x="0" y="55"/>
                    <a:pt x="39" y="123"/>
                  </a:cubicBezTo>
                  <a:close/>
                </a:path>
              </a:pathLst>
            </a:custGeom>
            <a:grpFill/>
            <a:ln w="9525">
              <a:noFill/>
              <a:round/>
            </a:ln>
          </p:spPr>
          <p:txBody>
            <a:bodyPr vert="horz" wrap="square" lIns="68580" tIns="34290" rIns="68580" bIns="34290" numCol="1" anchor="t" anchorCtr="0" compatLnSpc="1"/>
            <a:lstStyle/>
            <a:p>
              <a:endParaRPr lang="en-US" sz="1350"/>
            </a:p>
          </p:txBody>
        </p:sp>
      </p:grpSp>
      <p:sp>
        <p:nvSpPr>
          <p:cNvPr id="15" name="Text Placeholder 107"/>
          <p:cNvSpPr>
            <a:spLocks noGrp="1"/>
          </p:cNvSpPr>
          <p:nvPr>
            <p:ph type="body" sz="quarter" idx="18" hasCustomPrompt="1"/>
          </p:nvPr>
        </p:nvSpPr>
        <p:spPr bwMode="white">
          <a:xfrm>
            <a:off x="411587" y="1276350"/>
            <a:ext cx="7625796" cy="3242641"/>
          </a:xfrm>
          <a:prstGeom prst="rect">
            <a:avLst/>
          </a:prstGeom>
        </p:spPr>
        <p:txBody>
          <a:bodyPr anchor="t">
            <a:normAutofit/>
          </a:bodyPr>
          <a:lstStyle>
            <a:lvl1pPr marL="0" indent="0" algn="l">
              <a:lnSpc>
                <a:spcPct val="100000"/>
              </a:lnSpc>
              <a:buNone/>
              <a:defRPr sz="3300" b="1" spc="-150">
                <a:solidFill>
                  <a:schemeClr val="tx1"/>
                </a:solidFill>
              </a:defRPr>
            </a:lvl1pPr>
            <a:lvl2pPr marL="256540" indent="0" algn="ctr">
              <a:buNone/>
              <a:defRPr>
                <a:solidFill>
                  <a:schemeClr val="bg1"/>
                </a:solidFill>
              </a:defRPr>
            </a:lvl2pPr>
            <a:lvl3pPr marL="509905" indent="0" algn="ctr">
              <a:buNone/>
              <a:defRPr>
                <a:solidFill>
                  <a:schemeClr val="bg1"/>
                </a:solidFill>
              </a:defRPr>
            </a:lvl3pPr>
            <a:lvl4pPr marL="725170" indent="0" algn="ctr">
              <a:buNone/>
              <a:defRPr>
                <a:solidFill>
                  <a:schemeClr val="bg1"/>
                </a:solidFill>
              </a:defRPr>
            </a:lvl4pPr>
            <a:lvl5pPr marL="859790" indent="0" algn="ctr">
              <a:buNone/>
              <a:defRPr>
                <a:solidFill>
                  <a:schemeClr val="bg1"/>
                </a:solidFill>
              </a:defRPr>
            </a:lvl5pPr>
          </a:lstStyle>
          <a:p>
            <a:pPr lvl="0"/>
            <a:r>
              <a:rPr lang="en-US" dirty="0"/>
              <a:t>Click to edit quote</a:t>
            </a:r>
            <a:endParaRPr lang="en-US" dirty="0"/>
          </a:p>
        </p:txBody>
      </p:sp>
      <p:sp>
        <p:nvSpPr>
          <p:cNvPr id="17" name="Text Placeholder 110"/>
          <p:cNvSpPr>
            <a:spLocks noGrp="1"/>
          </p:cNvSpPr>
          <p:nvPr>
            <p:ph type="body" sz="quarter" idx="19" hasCustomPrompt="1"/>
          </p:nvPr>
        </p:nvSpPr>
        <p:spPr>
          <a:xfrm>
            <a:off x="415862" y="4623890"/>
            <a:ext cx="7621522" cy="876300"/>
          </a:xfrm>
          <a:prstGeom prst="rect">
            <a:avLst/>
          </a:prstGeom>
        </p:spPr>
        <p:txBody>
          <a:bodyPr/>
          <a:lstStyle>
            <a:lvl1pPr marL="0" indent="0" algn="l">
              <a:buNone/>
              <a:defRPr sz="1800" b="1" spc="0" baseline="0">
                <a:solidFill>
                  <a:schemeClr val="tx1"/>
                </a:solidFill>
              </a:defRPr>
            </a:lvl1pPr>
            <a:lvl2pPr marL="256540" indent="0">
              <a:buNone/>
              <a:defRPr/>
            </a:lvl2pPr>
            <a:lvl3pPr marL="509905" indent="0">
              <a:buNone/>
              <a:defRPr/>
            </a:lvl3pPr>
            <a:lvl4pPr marL="725170" indent="0">
              <a:buNone/>
              <a:defRPr/>
            </a:lvl4pPr>
            <a:lvl5pPr marL="859790" indent="0">
              <a:buNone/>
              <a:defRPr/>
            </a:lvl5pPr>
          </a:lstStyle>
          <a:p>
            <a:pPr lvl="0"/>
            <a:r>
              <a:rPr lang="en-US" dirty="0"/>
              <a:t>Click to edit quote source</a:t>
            </a:r>
            <a:endParaRPr lang="en-US" dirty="0"/>
          </a:p>
        </p:txBody>
      </p:sp>
      <p:sp>
        <p:nvSpPr>
          <p:cNvPr id="2" name="Footer Placeholder 1"/>
          <p:cNvSpPr>
            <a:spLocks noGrp="1"/>
          </p:cNvSpPr>
          <p:nvPr>
            <p:ph type="ftr" sz="quarter" idx="20"/>
          </p:nvPr>
        </p:nvSpPr>
        <p:spPr/>
        <p:txBody>
          <a:bodyPr/>
          <a:lstStyle/>
          <a:p>
            <a:endParaRPr lang="en-US" dirty="0"/>
          </a:p>
        </p:txBody>
      </p:sp>
      <p:grpSp>
        <p:nvGrpSpPr>
          <p:cNvPr id="12" name="Group 11"/>
          <p:cNvGrpSpPr/>
          <p:nvPr userDrawn="1"/>
        </p:nvGrpSpPr>
        <p:grpSpPr>
          <a:xfrm>
            <a:off x="493048" y="398464"/>
            <a:ext cx="743144" cy="735013"/>
            <a:chOff x="657226" y="398463"/>
            <a:chExt cx="990600" cy="735013"/>
          </a:xfrm>
          <a:solidFill>
            <a:schemeClr val="accent4"/>
          </a:solidFill>
        </p:grpSpPr>
        <p:sp>
          <p:nvSpPr>
            <p:cNvPr id="7" name="Freeform 5"/>
            <p:cNvSpPr/>
            <p:nvPr userDrawn="1"/>
          </p:nvSpPr>
          <p:spPr bwMode="auto">
            <a:xfrm>
              <a:off x="657226"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8" name="Freeform 6"/>
            <p:cNvSpPr/>
            <p:nvPr userDrawn="1"/>
          </p:nvSpPr>
          <p:spPr bwMode="auto">
            <a:xfrm>
              <a:off x="1195388"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grpSp>
      <p:sp>
        <p:nvSpPr>
          <p:cNvPr id="21" name="Slide Number Placeholder 5"/>
          <p:cNvSpPr>
            <a:spLocks noGrp="1"/>
          </p:cNvSpPr>
          <p:nvPr>
            <p:ph type="sldNum" sz="quarter" idx="4"/>
          </p:nvPr>
        </p:nvSpPr>
        <p:spPr>
          <a:xfrm>
            <a:off x="8814731" y="6473952"/>
            <a:ext cx="329270" cy="155448"/>
          </a:xfrm>
          <a:prstGeom prst="rect">
            <a:avLst/>
          </a:prstGeom>
        </p:spPr>
        <p:txBody>
          <a:bodyPr vert="horz" lIns="0" tIns="0" rIns="0" bIns="0" rtlCol="0" anchor="ctr"/>
          <a:lstStyle>
            <a:lvl1pPr algn="ctr">
              <a:defRPr sz="75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fld>
            <a:endParaRPr lang="en-US" dirty="0"/>
          </a:p>
        </p:txBody>
      </p:sp>
    </p:spTree>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Quote Layout_DCG-DataGray">
    <p:bg>
      <p:bgPr>
        <a:solidFill>
          <a:schemeClr val="bg2"/>
        </a:solidFill>
        <a:effectLst/>
      </p:bgPr>
    </p:bg>
    <p:spTree>
      <p:nvGrpSpPr>
        <p:cNvPr id="1" name=""/>
        <p:cNvGrpSpPr/>
        <p:nvPr/>
      </p:nvGrpSpPr>
      <p:grpSpPr>
        <a:xfrm>
          <a:off x="0" y="0"/>
          <a:ext cx="0" cy="0"/>
          <a:chOff x="0" y="0"/>
          <a:chExt cx="0" cy="0"/>
        </a:xfrm>
      </p:grpSpPr>
      <p:grpSp>
        <p:nvGrpSpPr>
          <p:cNvPr id="9" name="Group 6"/>
          <p:cNvGrpSpPr>
            <a:grpSpLocks noChangeAspect="1"/>
          </p:cNvGrpSpPr>
          <p:nvPr userDrawn="1"/>
        </p:nvGrpSpPr>
        <p:grpSpPr bwMode="auto">
          <a:xfrm>
            <a:off x="5242498" y="0"/>
            <a:ext cx="3908649" cy="6877050"/>
            <a:chOff x="4402" y="0"/>
            <a:chExt cx="3282" cy="4332"/>
          </a:xfrm>
          <a:solidFill>
            <a:schemeClr val="tx1">
              <a:alpha val="10000"/>
            </a:schemeClr>
          </a:solidFill>
        </p:grpSpPr>
        <p:sp>
          <p:nvSpPr>
            <p:cNvPr id="10" name="Freeform 7"/>
            <p:cNvSpPr/>
            <p:nvPr userDrawn="1"/>
          </p:nvSpPr>
          <p:spPr bwMode="auto">
            <a:xfrm>
              <a:off x="4402" y="0"/>
              <a:ext cx="1387" cy="1202"/>
            </a:xfrm>
            <a:custGeom>
              <a:avLst/>
              <a:gdLst/>
              <a:ahLst/>
              <a:cxnLst>
                <a:cxn ang="0">
                  <a:pos x="506" y="932"/>
                </a:cxn>
                <a:cxn ang="0">
                  <a:pos x="647" y="932"/>
                </a:cxn>
                <a:cxn ang="0">
                  <a:pos x="1114" y="123"/>
                </a:cxn>
                <a:cxn ang="0">
                  <a:pos x="1043" y="0"/>
                </a:cxn>
                <a:cxn ang="0">
                  <a:pos x="110" y="0"/>
                </a:cxn>
                <a:cxn ang="0">
                  <a:pos x="39" y="123"/>
                </a:cxn>
                <a:cxn ang="0">
                  <a:pos x="506" y="932"/>
                </a:cxn>
              </a:cxnLst>
              <a:rect l="0" t="0" r="r" b="b"/>
              <a:pathLst>
                <a:path w="1153" h="999">
                  <a:moveTo>
                    <a:pt x="506" y="932"/>
                  </a:moveTo>
                  <a:cubicBezTo>
                    <a:pt x="545" y="999"/>
                    <a:pt x="608" y="999"/>
                    <a:pt x="647" y="932"/>
                  </a:cubicBezTo>
                  <a:cubicBezTo>
                    <a:pt x="1114" y="123"/>
                    <a:pt x="1114" y="123"/>
                    <a:pt x="1114" y="123"/>
                  </a:cubicBezTo>
                  <a:cubicBezTo>
                    <a:pt x="1153" y="56"/>
                    <a:pt x="1121" y="0"/>
                    <a:pt x="1043" y="0"/>
                  </a:cubicBezTo>
                  <a:cubicBezTo>
                    <a:pt x="110" y="0"/>
                    <a:pt x="110" y="0"/>
                    <a:pt x="110" y="0"/>
                  </a:cubicBezTo>
                  <a:cubicBezTo>
                    <a:pt x="32" y="0"/>
                    <a:pt x="0" y="56"/>
                    <a:pt x="39" y="123"/>
                  </a:cubicBezTo>
                  <a:lnTo>
                    <a:pt x="506" y="932"/>
                  </a:lnTo>
                  <a:close/>
                </a:path>
              </a:pathLst>
            </a:custGeom>
            <a:grpFill/>
            <a:ln w="9525">
              <a:noFill/>
              <a:round/>
            </a:ln>
          </p:spPr>
          <p:txBody>
            <a:bodyPr vert="horz" wrap="square" lIns="68580" tIns="34290" rIns="68580" bIns="34290" numCol="1" anchor="t" anchorCtr="0" compatLnSpc="1"/>
            <a:lstStyle/>
            <a:p>
              <a:endParaRPr lang="en-US" sz="1350"/>
            </a:p>
          </p:txBody>
        </p:sp>
        <p:sp>
          <p:nvSpPr>
            <p:cNvPr id="11" name="Freeform 8"/>
            <p:cNvSpPr/>
            <p:nvPr userDrawn="1"/>
          </p:nvSpPr>
          <p:spPr bwMode="auto">
            <a:xfrm>
              <a:off x="5264" y="142"/>
              <a:ext cx="1388" cy="1202"/>
            </a:xfrm>
            <a:custGeom>
              <a:avLst/>
              <a:gdLst/>
              <a:ahLst/>
              <a:cxnLst>
                <a:cxn ang="0">
                  <a:pos x="110" y="999"/>
                </a:cxn>
                <a:cxn ang="0">
                  <a:pos x="1043" y="999"/>
                </a:cxn>
                <a:cxn ang="0">
                  <a:pos x="1114" y="876"/>
                </a:cxn>
                <a:cxn ang="0">
                  <a:pos x="647" y="68"/>
                </a:cxn>
                <a:cxn ang="0">
                  <a:pos x="506" y="68"/>
                </a:cxn>
                <a:cxn ang="0">
                  <a:pos x="39" y="876"/>
                </a:cxn>
                <a:cxn ang="0">
                  <a:pos x="110" y="999"/>
                </a:cxn>
              </a:cxnLst>
              <a:rect l="0" t="0" r="r" b="b"/>
              <a:pathLst>
                <a:path w="1153" h="999">
                  <a:moveTo>
                    <a:pt x="110" y="999"/>
                  </a:moveTo>
                  <a:cubicBezTo>
                    <a:pt x="1043" y="999"/>
                    <a:pt x="1043" y="999"/>
                    <a:pt x="1043" y="999"/>
                  </a:cubicBezTo>
                  <a:cubicBezTo>
                    <a:pt x="1121" y="999"/>
                    <a:pt x="1153" y="944"/>
                    <a:pt x="1114" y="876"/>
                  </a:cubicBezTo>
                  <a:cubicBezTo>
                    <a:pt x="647" y="68"/>
                    <a:pt x="647" y="68"/>
                    <a:pt x="647" y="68"/>
                  </a:cubicBezTo>
                  <a:cubicBezTo>
                    <a:pt x="608" y="0"/>
                    <a:pt x="545" y="0"/>
                    <a:pt x="506" y="68"/>
                  </a:cubicBezTo>
                  <a:cubicBezTo>
                    <a:pt x="39" y="876"/>
                    <a:pt x="39" y="876"/>
                    <a:pt x="39" y="876"/>
                  </a:cubicBezTo>
                  <a:cubicBezTo>
                    <a:pt x="0" y="944"/>
                    <a:pt x="32" y="999"/>
                    <a:pt x="110" y="999"/>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3" name="Freeform 9"/>
            <p:cNvSpPr/>
            <p:nvPr userDrawn="1"/>
          </p:nvSpPr>
          <p:spPr bwMode="auto">
            <a:xfrm>
              <a:off x="6127" y="0"/>
              <a:ext cx="1388" cy="1202"/>
            </a:xfrm>
            <a:custGeom>
              <a:avLst/>
              <a:gdLst/>
              <a:ahLst/>
              <a:cxnLst>
                <a:cxn ang="0">
                  <a:pos x="505" y="932"/>
                </a:cxn>
                <a:cxn ang="0">
                  <a:pos x="647" y="932"/>
                </a:cxn>
                <a:cxn ang="0">
                  <a:pos x="1114" y="123"/>
                </a:cxn>
                <a:cxn ang="0">
                  <a:pos x="1043" y="0"/>
                </a:cxn>
                <a:cxn ang="0">
                  <a:pos x="109" y="0"/>
                </a:cxn>
                <a:cxn ang="0">
                  <a:pos x="39" y="123"/>
                </a:cxn>
                <a:cxn ang="0">
                  <a:pos x="505" y="932"/>
                </a:cxn>
              </a:cxnLst>
              <a:rect l="0" t="0" r="r" b="b"/>
              <a:pathLst>
                <a:path w="1153" h="999">
                  <a:moveTo>
                    <a:pt x="505" y="932"/>
                  </a:moveTo>
                  <a:cubicBezTo>
                    <a:pt x="544" y="999"/>
                    <a:pt x="608" y="999"/>
                    <a:pt x="647" y="932"/>
                  </a:cubicBezTo>
                  <a:cubicBezTo>
                    <a:pt x="1114" y="123"/>
                    <a:pt x="1114" y="123"/>
                    <a:pt x="1114" y="123"/>
                  </a:cubicBezTo>
                  <a:cubicBezTo>
                    <a:pt x="1153" y="56"/>
                    <a:pt x="1121" y="0"/>
                    <a:pt x="1043" y="0"/>
                  </a:cubicBezTo>
                  <a:cubicBezTo>
                    <a:pt x="109" y="0"/>
                    <a:pt x="109" y="0"/>
                    <a:pt x="109" y="0"/>
                  </a:cubicBezTo>
                  <a:cubicBezTo>
                    <a:pt x="31" y="0"/>
                    <a:pt x="0" y="56"/>
                    <a:pt x="39" y="123"/>
                  </a:cubicBezTo>
                  <a:lnTo>
                    <a:pt x="505" y="932"/>
                  </a:lnTo>
                  <a:close/>
                </a:path>
              </a:pathLst>
            </a:custGeom>
            <a:grpFill/>
            <a:ln w="9525">
              <a:noFill/>
              <a:round/>
            </a:ln>
          </p:spPr>
          <p:txBody>
            <a:bodyPr vert="horz" wrap="square" lIns="68580" tIns="34290" rIns="68580" bIns="34290" numCol="1" anchor="t" anchorCtr="0" compatLnSpc="1"/>
            <a:lstStyle/>
            <a:p>
              <a:endParaRPr lang="en-US" sz="1350"/>
            </a:p>
          </p:txBody>
        </p:sp>
        <p:sp>
          <p:nvSpPr>
            <p:cNvPr id="16" name="Freeform 10"/>
            <p:cNvSpPr/>
            <p:nvPr userDrawn="1"/>
          </p:nvSpPr>
          <p:spPr bwMode="auto">
            <a:xfrm>
              <a:off x="6989" y="163"/>
              <a:ext cx="695" cy="1181"/>
            </a:xfrm>
            <a:custGeom>
              <a:avLst/>
              <a:gdLst/>
              <a:ahLst/>
              <a:cxnLst>
                <a:cxn ang="0">
                  <a:pos x="506" y="51"/>
                </a:cxn>
                <a:cxn ang="0">
                  <a:pos x="39" y="859"/>
                </a:cxn>
                <a:cxn ang="0">
                  <a:pos x="110" y="982"/>
                </a:cxn>
                <a:cxn ang="0">
                  <a:pos x="578" y="982"/>
                </a:cxn>
                <a:cxn ang="0">
                  <a:pos x="578" y="0"/>
                </a:cxn>
                <a:cxn ang="0">
                  <a:pos x="506" y="51"/>
                </a:cxn>
              </a:cxnLst>
              <a:rect l="0" t="0" r="r" b="b"/>
              <a:pathLst>
                <a:path w="578" h="982">
                  <a:moveTo>
                    <a:pt x="506" y="51"/>
                  </a:moveTo>
                  <a:cubicBezTo>
                    <a:pt x="39" y="859"/>
                    <a:pt x="39" y="859"/>
                    <a:pt x="39" y="859"/>
                  </a:cubicBezTo>
                  <a:cubicBezTo>
                    <a:pt x="0" y="927"/>
                    <a:pt x="32" y="982"/>
                    <a:pt x="110" y="982"/>
                  </a:cubicBezTo>
                  <a:cubicBezTo>
                    <a:pt x="578" y="982"/>
                    <a:pt x="578" y="982"/>
                    <a:pt x="578" y="982"/>
                  </a:cubicBezTo>
                  <a:cubicBezTo>
                    <a:pt x="578" y="0"/>
                    <a:pt x="578" y="0"/>
                    <a:pt x="578" y="0"/>
                  </a:cubicBezTo>
                  <a:cubicBezTo>
                    <a:pt x="552" y="0"/>
                    <a:pt x="526" y="17"/>
                    <a:pt x="506" y="51"/>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8" name="Freeform 13"/>
            <p:cNvSpPr/>
            <p:nvPr userDrawn="1"/>
          </p:nvSpPr>
          <p:spPr bwMode="auto">
            <a:xfrm>
              <a:off x="6127" y="2989"/>
              <a:ext cx="1388" cy="1202"/>
            </a:xfrm>
            <a:custGeom>
              <a:avLst/>
              <a:gdLst/>
              <a:ahLst/>
              <a:cxnLst>
                <a:cxn ang="0">
                  <a:pos x="1043" y="0"/>
                </a:cxn>
                <a:cxn ang="0">
                  <a:pos x="109" y="0"/>
                </a:cxn>
                <a:cxn ang="0">
                  <a:pos x="39" y="123"/>
                </a:cxn>
                <a:cxn ang="0">
                  <a:pos x="506" y="931"/>
                </a:cxn>
                <a:cxn ang="0">
                  <a:pos x="647" y="931"/>
                </a:cxn>
                <a:cxn ang="0">
                  <a:pos x="1114" y="123"/>
                </a:cxn>
                <a:cxn ang="0">
                  <a:pos x="1043" y="0"/>
                </a:cxn>
              </a:cxnLst>
              <a:rect l="0" t="0" r="r" b="b"/>
              <a:pathLst>
                <a:path w="1153" h="999">
                  <a:moveTo>
                    <a:pt x="1043" y="0"/>
                  </a:moveTo>
                  <a:cubicBezTo>
                    <a:pt x="109" y="0"/>
                    <a:pt x="109" y="0"/>
                    <a:pt x="109" y="0"/>
                  </a:cubicBezTo>
                  <a:cubicBezTo>
                    <a:pt x="32" y="0"/>
                    <a:pt x="0" y="55"/>
                    <a:pt x="39" y="123"/>
                  </a:cubicBezTo>
                  <a:cubicBezTo>
                    <a:pt x="506" y="931"/>
                    <a:pt x="506" y="931"/>
                    <a:pt x="506" y="931"/>
                  </a:cubicBezTo>
                  <a:cubicBezTo>
                    <a:pt x="545" y="999"/>
                    <a:pt x="608" y="999"/>
                    <a:pt x="647" y="931"/>
                  </a:cubicBezTo>
                  <a:cubicBezTo>
                    <a:pt x="1114" y="123"/>
                    <a:pt x="1114" y="123"/>
                    <a:pt x="1114" y="123"/>
                  </a:cubicBezTo>
                  <a:cubicBezTo>
                    <a:pt x="1153" y="55"/>
                    <a:pt x="1121" y="0"/>
                    <a:pt x="1043" y="0"/>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19" name="Freeform 15"/>
            <p:cNvSpPr/>
            <p:nvPr userDrawn="1"/>
          </p:nvSpPr>
          <p:spPr bwMode="auto">
            <a:xfrm>
              <a:off x="5264" y="1495"/>
              <a:ext cx="1388" cy="1181"/>
            </a:xfrm>
            <a:custGeom>
              <a:avLst/>
              <a:gdLst/>
              <a:ahLst/>
              <a:cxnLst>
                <a:cxn ang="0">
                  <a:pos x="647" y="932"/>
                </a:cxn>
                <a:cxn ang="0">
                  <a:pos x="845" y="589"/>
                </a:cxn>
                <a:cxn ang="0">
                  <a:pos x="1114" y="123"/>
                </a:cxn>
                <a:cxn ang="0">
                  <a:pos x="1043" y="0"/>
                </a:cxn>
                <a:cxn ang="0">
                  <a:pos x="110" y="0"/>
                </a:cxn>
                <a:cxn ang="0">
                  <a:pos x="39" y="123"/>
                </a:cxn>
                <a:cxn ang="0">
                  <a:pos x="506" y="932"/>
                </a:cxn>
                <a:cxn ang="0">
                  <a:pos x="576" y="982"/>
                </a:cxn>
                <a:cxn ang="0">
                  <a:pos x="588" y="981"/>
                </a:cxn>
                <a:cxn ang="0">
                  <a:pos x="613" y="970"/>
                </a:cxn>
                <a:cxn ang="0">
                  <a:pos x="647" y="932"/>
                </a:cxn>
              </a:cxnLst>
              <a:rect l="0" t="0" r="r" b="b"/>
              <a:pathLst>
                <a:path w="1153" h="982">
                  <a:moveTo>
                    <a:pt x="647" y="932"/>
                  </a:moveTo>
                  <a:cubicBezTo>
                    <a:pt x="845" y="589"/>
                    <a:pt x="845" y="589"/>
                    <a:pt x="845" y="589"/>
                  </a:cubicBezTo>
                  <a:cubicBezTo>
                    <a:pt x="1114" y="123"/>
                    <a:pt x="1114" y="123"/>
                    <a:pt x="1114" y="123"/>
                  </a:cubicBezTo>
                  <a:cubicBezTo>
                    <a:pt x="1153" y="55"/>
                    <a:pt x="1121" y="0"/>
                    <a:pt x="1043" y="0"/>
                  </a:cubicBezTo>
                  <a:cubicBezTo>
                    <a:pt x="110" y="0"/>
                    <a:pt x="110" y="0"/>
                    <a:pt x="110" y="0"/>
                  </a:cubicBezTo>
                  <a:cubicBezTo>
                    <a:pt x="32" y="0"/>
                    <a:pt x="0" y="55"/>
                    <a:pt x="39" y="123"/>
                  </a:cubicBezTo>
                  <a:cubicBezTo>
                    <a:pt x="506" y="932"/>
                    <a:pt x="506" y="932"/>
                    <a:pt x="506" y="932"/>
                  </a:cubicBezTo>
                  <a:cubicBezTo>
                    <a:pt x="525" y="965"/>
                    <a:pt x="551" y="982"/>
                    <a:pt x="576" y="982"/>
                  </a:cubicBezTo>
                  <a:cubicBezTo>
                    <a:pt x="580" y="982"/>
                    <a:pt x="585" y="982"/>
                    <a:pt x="588" y="981"/>
                  </a:cubicBezTo>
                  <a:cubicBezTo>
                    <a:pt x="597" y="979"/>
                    <a:pt x="605" y="976"/>
                    <a:pt x="613" y="970"/>
                  </a:cubicBezTo>
                  <a:cubicBezTo>
                    <a:pt x="626" y="962"/>
                    <a:pt x="637" y="949"/>
                    <a:pt x="647" y="932"/>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20" name="Freeform 16"/>
            <p:cNvSpPr/>
            <p:nvPr userDrawn="1"/>
          </p:nvSpPr>
          <p:spPr bwMode="auto">
            <a:xfrm>
              <a:off x="6127" y="1645"/>
              <a:ext cx="1388" cy="1194"/>
            </a:xfrm>
            <a:custGeom>
              <a:avLst/>
              <a:gdLst/>
              <a:ahLst/>
              <a:cxnLst>
                <a:cxn ang="0">
                  <a:pos x="506" y="60"/>
                </a:cxn>
                <a:cxn ang="0">
                  <a:pos x="39" y="869"/>
                </a:cxn>
                <a:cxn ang="0">
                  <a:pos x="110" y="992"/>
                </a:cxn>
                <a:cxn ang="0">
                  <a:pos x="1043" y="992"/>
                </a:cxn>
                <a:cxn ang="0">
                  <a:pos x="1114" y="869"/>
                </a:cxn>
                <a:cxn ang="0">
                  <a:pos x="647" y="60"/>
                </a:cxn>
                <a:cxn ang="0">
                  <a:pos x="548" y="17"/>
                </a:cxn>
                <a:cxn ang="0">
                  <a:pos x="506" y="60"/>
                </a:cxn>
              </a:cxnLst>
              <a:rect l="0" t="0" r="r" b="b"/>
              <a:pathLst>
                <a:path w="1153" h="992">
                  <a:moveTo>
                    <a:pt x="506" y="60"/>
                  </a:moveTo>
                  <a:cubicBezTo>
                    <a:pt x="39" y="869"/>
                    <a:pt x="39" y="869"/>
                    <a:pt x="39" y="869"/>
                  </a:cubicBezTo>
                  <a:cubicBezTo>
                    <a:pt x="0" y="937"/>
                    <a:pt x="32" y="992"/>
                    <a:pt x="110" y="992"/>
                  </a:cubicBezTo>
                  <a:cubicBezTo>
                    <a:pt x="1043" y="992"/>
                    <a:pt x="1043" y="992"/>
                    <a:pt x="1043" y="992"/>
                  </a:cubicBezTo>
                  <a:cubicBezTo>
                    <a:pt x="1121" y="992"/>
                    <a:pt x="1153" y="937"/>
                    <a:pt x="1114" y="869"/>
                  </a:cubicBezTo>
                  <a:cubicBezTo>
                    <a:pt x="647" y="60"/>
                    <a:pt x="647" y="60"/>
                    <a:pt x="647" y="60"/>
                  </a:cubicBezTo>
                  <a:cubicBezTo>
                    <a:pt x="620" y="14"/>
                    <a:pt x="582" y="0"/>
                    <a:pt x="548" y="17"/>
                  </a:cubicBezTo>
                  <a:cubicBezTo>
                    <a:pt x="532" y="25"/>
                    <a:pt x="518" y="39"/>
                    <a:pt x="506" y="60"/>
                  </a:cubicBezTo>
                  <a:close/>
                </a:path>
              </a:pathLst>
            </a:custGeom>
            <a:grpFill/>
            <a:ln w="9525">
              <a:noFill/>
              <a:round/>
            </a:ln>
          </p:spPr>
          <p:txBody>
            <a:bodyPr vert="horz" wrap="square" lIns="68580" tIns="34290" rIns="68580" bIns="34290" numCol="1" anchor="t" anchorCtr="0" compatLnSpc="1"/>
            <a:lstStyle/>
            <a:p>
              <a:endParaRPr lang="en-US" sz="1350"/>
            </a:p>
          </p:txBody>
        </p:sp>
        <p:sp>
          <p:nvSpPr>
            <p:cNvPr id="21" name="Freeform 17"/>
            <p:cNvSpPr/>
            <p:nvPr userDrawn="1"/>
          </p:nvSpPr>
          <p:spPr bwMode="auto">
            <a:xfrm>
              <a:off x="6991" y="3150"/>
              <a:ext cx="693" cy="1182"/>
            </a:xfrm>
            <a:custGeom>
              <a:avLst/>
              <a:gdLst/>
              <a:ahLst/>
              <a:cxnLst>
                <a:cxn ang="0">
                  <a:pos x="576" y="0"/>
                </a:cxn>
                <a:cxn ang="0">
                  <a:pos x="504" y="51"/>
                </a:cxn>
                <a:cxn ang="0">
                  <a:pos x="37" y="860"/>
                </a:cxn>
                <a:cxn ang="0">
                  <a:pos x="100" y="982"/>
                </a:cxn>
                <a:cxn ang="0">
                  <a:pos x="576" y="982"/>
                </a:cxn>
                <a:cxn ang="0">
                  <a:pos x="576" y="0"/>
                </a:cxn>
              </a:cxnLst>
              <a:rect l="0" t="0" r="r" b="b"/>
              <a:pathLst>
                <a:path w="576" h="982">
                  <a:moveTo>
                    <a:pt x="576" y="0"/>
                  </a:moveTo>
                  <a:cubicBezTo>
                    <a:pt x="550" y="0"/>
                    <a:pt x="524" y="17"/>
                    <a:pt x="504" y="51"/>
                  </a:cubicBezTo>
                  <a:cubicBezTo>
                    <a:pt x="37" y="860"/>
                    <a:pt x="37" y="860"/>
                    <a:pt x="37" y="860"/>
                  </a:cubicBezTo>
                  <a:cubicBezTo>
                    <a:pt x="0" y="925"/>
                    <a:pt x="28" y="978"/>
                    <a:pt x="100" y="982"/>
                  </a:cubicBezTo>
                  <a:cubicBezTo>
                    <a:pt x="576" y="982"/>
                    <a:pt x="576" y="982"/>
                    <a:pt x="576" y="982"/>
                  </a:cubicBezTo>
                  <a:lnTo>
                    <a:pt x="576" y="0"/>
                  </a:lnTo>
                  <a:close/>
                </a:path>
              </a:pathLst>
            </a:custGeom>
            <a:grpFill/>
            <a:ln w="9525">
              <a:noFill/>
              <a:round/>
            </a:ln>
          </p:spPr>
          <p:txBody>
            <a:bodyPr vert="horz" wrap="square" lIns="68580" tIns="34290" rIns="68580" bIns="34290" numCol="1" anchor="t" anchorCtr="0" compatLnSpc="1"/>
            <a:lstStyle/>
            <a:p>
              <a:endParaRPr lang="en-US" sz="1350"/>
            </a:p>
          </p:txBody>
        </p:sp>
        <p:sp>
          <p:nvSpPr>
            <p:cNvPr id="22" name="Freeform 18"/>
            <p:cNvSpPr/>
            <p:nvPr userDrawn="1"/>
          </p:nvSpPr>
          <p:spPr bwMode="auto">
            <a:xfrm>
              <a:off x="6990" y="1495"/>
              <a:ext cx="694" cy="1181"/>
            </a:xfrm>
            <a:custGeom>
              <a:avLst/>
              <a:gdLst/>
              <a:ahLst/>
              <a:cxnLst>
                <a:cxn ang="0">
                  <a:pos x="39" y="123"/>
                </a:cxn>
                <a:cxn ang="0">
                  <a:pos x="505" y="932"/>
                </a:cxn>
                <a:cxn ang="0">
                  <a:pos x="577" y="982"/>
                </a:cxn>
                <a:cxn ang="0">
                  <a:pos x="577" y="0"/>
                </a:cxn>
                <a:cxn ang="0">
                  <a:pos x="109" y="0"/>
                </a:cxn>
                <a:cxn ang="0">
                  <a:pos x="39" y="123"/>
                </a:cxn>
              </a:cxnLst>
              <a:rect l="0" t="0" r="r" b="b"/>
              <a:pathLst>
                <a:path w="577" h="982">
                  <a:moveTo>
                    <a:pt x="39" y="123"/>
                  </a:moveTo>
                  <a:cubicBezTo>
                    <a:pt x="505" y="932"/>
                    <a:pt x="505" y="932"/>
                    <a:pt x="505" y="932"/>
                  </a:cubicBezTo>
                  <a:cubicBezTo>
                    <a:pt x="525" y="966"/>
                    <a:pt x="551" y="982"/>
                    <a:pt x="577" y="982"/>
                  </a:cubicBezTo>
                  <a:cubicBezTo>
                    <a:pt x="577" y="0"/>
                    <a:pt x="577" y="0"/>
                    <a:pt x="577" y="0"/>
                  </a:cubicBezTo>
                  <a:cubicBezTo>
                    <a:pt x="109" y="0"/>
                    <a:pt x="109" y="0"/>
                    <a:pt x="109" y="0"/>
                  </a:cubicBezTo>
                  <a:cubicBezTo>
                    <a:pt x="31" y="0"/>
                    <a:pt x="0" y="55"/>
                    <a:pt x="39" y="123"/>
                  </a:cubicBezTo>
                  <a:close/>
                </a:path>
              </a:pathLst>
            </a:custGeom>
            <a:grpFill/>
            <a:ln w="9525">
              <a:noFill/>
              <a:round/>
            </a:ln>
          </p:spPr>
          <p:txBody>
            <a:bodyPr vert="horz" wrap="square" lIns="68580" tIns="34290" rIns="68580" bIns="34290" numCol="1" anchor="t" anchorCtr="0" compatLnSpc="1"/>
            <a:lstStyle/>
            <a:p>
              <a:endParaRPr lang="en-US" sz="1350"/>
            </a:p>
          </p:txBody>
        </p:sp>
      </p:grpSp>
      <p:sp>
        <p:nvSpPr>
          <p:cNvPr id="15" name="Text Placeholder 107"/>
          <p:cNvSpPr>
            <a:spLocks noGrp="1"/>
          </p:cNvSpPr>
          <p:nvPr>
            <p:ph type="body" sz="quarter" idx="18" hasCustomPrompt="1"/>
          </p:nvPr>
        </p:nvSpPr>
        <p:spPr bwMode="white">
          <a:xfrm>
            <a:off x="411587" y="1276350"/>
            <a:ext cx="7625796" cy="3242641"/>
          </a:xfrm>
          <a:prstGeom prst="rect">
            <a:avLst/>
          </a:prstGeom>
        </p:spPr>
        <p:txBody>
          <a:bodyPr anchor="t">
            <a:normAutofit/>
          </a:bodyPr>
          <a:lstStyle>
            <a:lvl1pPr marL="0" indent="0" algn="l">
              <a:lnSpc>
                <a:spcPct val="100000"/>
              </a:lnSpc>
              <a:buNone/>
              <a:defRPr sz="3300" b="1" spc="-150">
                <a:solidFill>
                  <a:schemeClr val="bg1"/>
                </a:solidFill>
              </a:defRPr>
            </a:lvl1pPr>
            <a:lvl2pPr marL="256540" indent="0" algn="ctr">
              <a:buNone/>
              <a:defRPr>
                <a:solidFill>
                  <a:schemeClr val="bg1"/>
                </a:solidFill>
              </a:defRPr>
            </a:lvl2pPr>
            <a:lvl3pPr marL="509905" indent="0" algn="ctr">
              <a:buNone/>
              <a:defRPr>
                <a:solidFill>
                  <a:schemeClr val="bg1"/>
                </a:solidFill>
              </a:defRPr>
            </a:lvl3pPr>
            <a:lvl4pPr marL="725170" indent="0" algn="ctr">
              <a:buNone/>
              <a:defRPr>
                <a:solidFill>
                  <a:schemeClr val="bg1"/>
                </a:solidFill>
              </a:defRPr>
            </a:lvl4pPr>
            <a:lvl5pPr marL="859790" indent="0" algn="ctr">
              <a:buNone/>
              <a:defRPr>
                <a:solidFill>
                  <a:schemeClr val="bg1"/>
                </a:solidFill>
              </a:defRPr>
            </a:lvl5pPr>
          </a:lstStyle>
          <a:p>
            <a:pPr lvl="0"/>
            <a:r>
              <a:rPr lang="en-US" dirty="0"/>
              <a:t>Click to edit quote</a:t>
            </a:r>
            <a:endParaRPr lang="en-US" dirty="0"/>
          </a:p>
        </p:txBody>
      </p:sp>
      <p:sp>
        <p:nvSpPr>
          <p:cNvPr id="17" name="Text Placeholder 110"/>
          <p:cNvSpPr>
            <a:spLocks noGrp="1"/>
          </p:cNvSpPr>
          <p:nvPr>
            <p:ph type="body" sz="quarter" idx="19" hasCustomPrompt="1"/>
          </p:nvPr>
        </p:nvSpPr>
        <p:spPr>
          <a:xfrm>
            <a:off x="415862" y="4623890"/>
            <a:ext cx="7621522" cy="876300"/>
          </a:xfrm>
          <a:prstGeom prst="rect">
            <a:avLst/>
          </a:prstGeom>
        </p:spPr>
        <p:txBody>
          <a:bodyPr/>
          <a:lstStyle>
            <a:lvl1pPr marL="0" indent="0" algn="l">
              <a:buNone/>
              <a:defRPr sz="1800" b="1" spc="0" baseline="0">
                <a:solidFill>
                  <a:schemeClr val="bg1"/>
                </a:solidFill>
              </a:defRPr>
            </a:lvl1pPr>
            <a:lvl2pPr marL="256540" indent="0">
              <a:buNone/>
              <a:defRPr/>
            </a:lvl2pPr>
            <a:lvl3pPr marL="509905" indent="0">
              <a:buNone/>
              <a:defRPr/>
            </a:lvl3pPr>
            <a:lvl4pPr marL="725170" indent="0">
              <a:buNone/>
              <a:defRPr/>
            </a:lvl4pPr>
            <a:lvl5pPr marL="859790" indent="0">
              <a:buNone/>
              <a:defRPr/>
            </a:lvl5pPr>
          </a:lstStyle>
          <a:p>
            <a:pPr lvl="0"/>
            <a:r>
              <a:rPr lang="en-US" dirty="0"/>
              <a:t>Click to edit quote source</a:t>
            </a:r>
            <a:endParaRPr lang="en-US" dirty="0"/>
          </a:p>
        </p:txBody>
      </p:sp>
      <p:sp>
        <p:nvSpPr>
          <p:cNvPr id="2" name="Footer Placeholder 1"/>
          <p:cNvSpPr>
            <a:spLocks noGrp="1"/>
          </p:cNvSpPr>
          <p:nvPr>
            <p:ph type="ftr" sz="quarter" idx="20"/>
          </p:nvPr>
        </p:nvSpPr>
        <p:spPr/>
        <p:txBody>
          <a:bodyPr/>
          <a:lstStyle>
            <a:lvl1pPr>
              <a:defRPr>
                <a:solidFill>
                  <a:schemeClr val="bg1"/>
                </a:solidFill>
              </a:defRPr>
            </a:lvl1pPr>
          </a:lstStyle>
          <a:p>
            <a:endParaRPr lang="en-US" dirty="0"/>
          </a:p>
        </p:txBody>
      </p:sp>
      <p:grpSp>
        <p:nvGrpSpPr>
          <p:cNvPr id="12" name="Group 11"/>
          <p:cNvGrpSpPr/>
          <p:nvPr userDrawn="1"/>
        </p:nvGrpSpPr>
        <p:grpSpPr>
          <a:xfrm>
            <a:off x="493048" y="398464"/>
            <a:ext cx="743144" cy="735013"/>
            <a:chOff x="657226" y="398463"/>
            <a:chExt cx="990600" cy="735013"/>
          </a:xfrm>
          <a:solidFill>
            <a:schemeClr val="accent6"/>
          </a:solidFill>
        </p:grpSpPr>
        <p:sp>
          <p:nvSpPr>
            <p:cNvPr id="7" name="Freeform 5"/>
            <p:cNvSpPr/>
            <p:nvPr userDrawn="1"/>
          </p:nvSpPr>
          <p:spPr bwMode="auto">
            <a:xfrm>
              <a:off x="657226"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8" name="Freeform 6"/>
            <p:cNvSpPr/>
            <p:nvPr userDrawn="1"/>
          </p:nvSpPr>
          <p:spPr bwMode="auto">
            <a:xfrm>
              <a:off x="1195388"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grpSp>
      <p:sp>
        <p:nvSpPr>
          <p:cNvPr id="14" name="Slide Number Placeholder 5"/>
          <p:cNvSpPr>
            <a:spLocks noGrp="1"/>
          </p:cNvSpPr>
          <p:nvPr>
            <p:ph type="sldNum" sz="quarter" idx="4"/>
          </p:nvPr>
        </p:nvSpPr>
        <p:spPr>
          <a:xfrm>
            <a:off x="8814731" y="6473952"/>
            <a:ext cx="329270" cy="155448"/>
          </a:xfrm>
          <a:prstGeom prst="rect">
            <a:avLst/>
          </a:prstGeom>
        </p:spPr>
        <p:txBody>
          <a:bodyPr vert="horz" lIns="0" tIns="0" rIns="0" bIns="0" rtlCol="0" anchor="ctr"/>
          <a:lstStyle>
            <a:lvl1pPr algn="ctr">
              <a:defRPr sz="75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fld>
            <a:endParaRPr lang="en-US" dirty="0"/>
          </a:p>
        </p:txBody>
      </p:sp>
    </p:spTree>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 w/ Product">
    <p:spTree>
      <p:nvGrpSpPr>
        <p:cNvPr id="1" name=""/>
        <p:cNvGrpSpPr/>
        <p:nvPr/>
      </p:nvGrpSpPr>
      <p:grpSpPr>
        <a:xfrm>
          <a:off x="0" y="0"/>
          <a:ext cx="0" cy="0"/>
          <a:chOff x="0" y="0"/>
          <a:chExt cx="0" cy="0"/>
        </a:xfrm>
      </p:grpSpPr>
      <p:sp>
        <p:nvSpPr>
          <p:cNvPr id="7" name="Picture Placeholder 8"/>
          <p:cNvSpPr>
            <a:spLocks noGrp="1"/>
          </p:cNvSpPr>
          <p:nvPr>
            <p:ph type="pic" sz="quarter" idx="17"/>
          </p:nvPr>
        </p:nvSpPr>
        <p:spPr>
          <a:xfrm>
            <a:off x="0" y="0"/>
            <a:ext cx="4926449" cy="6858000"/>
          </a:xfrm>
          <a:prstGeom prst="rect">
            <a:avLst/>
          </a:prstGeom>
        </p:spPr>
        <p:txBody>
          <a:bodyPr anchor="ctr"/>
          <a:lstStyle>
            <a:lvl1pPr marL="0" indent="0" algn="ctr">
              <a:buNone/>
              <a:defRPr sz="1800">
                <a:solidFill>
                  <a:schemeClr val="accent1"/>
                </a:solidFill>
              </a:defRPr>
            </a:lvl1pPr>
          </a:lstStyle>
          <a:p>
            <a:r>
              <a:rPr lang="en-US"/>
              <a:t>Click icon to add picture</a:t>
            </a:r>
            <a:endParaRPr lang="en-US" dirty="0"/>
          </a:p>
        </p:txBody>
      </p:sp>
      <p:sp>
        <p:nvSpPr>
          <p:cNvPr id="9" name="Content Placeholder 2"/>
          <p:cNvSpPr>
            <a:spLocks noGrp="1"/>
          </p:cNvSpPr>
          <p:nvPr>
            <p:ph sz="half" idx="18"/>
          </p:nvPr>
        </p:nvSpPr>
        <p:spPr bwMode="gray">
          <a:xfrm>
            <a:off x="5127799" y="1179576"/>
            <a:ext cx="3531586" cy="5211699"/>
          </a:xfrm>
          <a:prstGeom prst="rect">
            <a:avLst/>
          </a:prstGeom>
        </p:spPr>
        <p:txBody>
          <a:bodyPr lIns="0" tIns="0" rIns="0" bIns="0"/>
          <a:lstStyle>
            <a:lvl1pPr marL="128905" indent="-128270">
              <a:lnSpc>
                <a:spcPct val="90000"/>
              </a:lnSpc>
              <a:spcBef>
                <a:spcPts val="375"/>
              </a:spcBef>
              <a:buClrTx/>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1pPr>
            <a:lvl2pPr marL="457200" indent="-171450">
              <a:lnSpc>
                <a:spcPct val="90000"/>
              </a:lnSpc>
              <a:spcBef>
                <a:spcPts val="375"/>
              </a:spcBef>
              <a:buClrTx/>
              <a:buFont typeface="Arial" panose="020B0604020202020204" pitchFamily="34" charset="0"/>
              <a:buChar char="–"/>
              <a:defRPr sz="1500">
                <a:solidFill>
                  <a:schemeClr val="tx1"/>
                </a:solidFill>
                <a:latin typeface="Arial" panose="020B0604020202020204" pitchFamily="34" charset="0"/>
                <a:cs typeface="Arial" panose="020B0604020202020204" pitchFamily="34" charset="0"/>
              </a:defRPr>
            </a:lvl2pPr>
            <a:lvl3pPr marL="626745" indent="-113030">
              <a:lnSpc>
                <a:spcPct val="90000"/>
              </a:lnSpc>
              <a:spcBef>
                <a:spcPts val="375"/>
              </a:spcBef>
              <a:buClrTx/>
              <a:buFont typeface="Arial" panose="020B0604020202020204" pitchFamily="34" charset="0"/>
              <a:buChar char="-"/>
              <a:defRPr sz="1500">
                <a:solidFill>
                  <a:schemeClr val="tx1"/>
                </a:solidFill>
                <a:latin typeface="Arial" panose="020B0604020202020204" pitchFamily="34" charset="0"/>
                <a:cs typeface="Arial" panose="020B0604020202020204" pitchFamily="34" charset="0"/>
              </a:defRPr>
            </a:lvl3pPr>
            <a:lvl4pPr marL="860425" indent="-117475">
              <a:lnSpc>
                <a:spcPct val="90000"/>
              </a:lnSpc>
              <a:spcBef>
                <a:spcPts val="375"/>
              </a:spcBef>
              <a:buClrTx/>
              <a:buFont typeface="Arial" panose="020B0604020202020204" pitchFamily="34" charset="0"/>
              <a:buChar char="-"/>
              <a:defRPr sz="1500">
                <a:solidFill>
                  <a:schemeClr val="tx1"/>
                </a:solidFill>
                <a:latin typeface="Arial" panose="020B0604020202020204" pitchFamily="34" charset="0"/>
                <a:cs typeface="Arial" panose="020B0604020202020204" pitchFamily="34" charset="0"/>
              </a:defRPr>
            </a:lvl4pPr>
            <a:lvl5pPr marL="1083945" indent="-113030">
              <a:lnSpc>
                <a:spcPct val="90000"/>
              </a:lnSpc>
              <a:spcBef>
                <a:spcPts val="375"/>
              </a:spcBef>
              <a:buClrTx/>
              <a:buFont typeface="Arial" panose="020B0604020202020204" pitchFamily="34" charset="0"/>
              <a:buChar char="-"/>
              <a:defRPr sz="1500">
                <a:solidFill>
                  <a:schemeClr val="tx1"/>
                </a:solidFill>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11" name="Title 28"/>
          <p:cNvSpPr>
            <a:spLocks noGrp="1"/>
          </p:cNvSpPr>
          <p:nvPr>
            <p:ph type="title" hasCustomPrompt="1"/>
          </p:nvPr>
        </p:nvSpPr>
        <p:spPr bwMode="gray">
          <a:xfrm>
            <a:off x="5127798" y="274320"/>
            <a:ext cx="3531586" cy="521208"/>
          </a:xfrm>
          <a:prstGeom prst="rect">
            <a:avLst/>
          </a:prstGeom>
        </p:spPr>
        <p:txBody>
          <a:bodyPr wrap="square" lIns="0" tIns="0" rIns="0" bIns="0" anchor="ctr" anchorCtr="0"/>
          <a:lstStyle>
            <a:lvl1pPr marL="0" algn="l" defTabSz="1219200" rtl="0" eaLnBrk="1" latinLnBrk="0" hangingPunct="1">
              <a:lnSpc>
                <a:spcPct val="100000"/>
              </a:lnSpc>
              <a:spcBef>
                <a:spcPct val="0"/>
              </a:spcBef>
              <a:buNone/>
              <a:tabLst>
                <a:tab pos="1218565" algn="l"/>
              </a:tabLst>
              <a:defRPr lang="en-US" sz="2700" kern="1200" cap="none" spc="0" baseline="0" dirty="0">
                <a:solidFill>
                  <a:schemeClr val="tx1"/>
                </a:solidFill>
                <a:latin typeface="Arial" panose="020B0604020202020204" pitchFamily="34" charset="0"/>
                <a:ea typeface="+mn-ea"/>
                <a:cs typeface="Arial" panose="020B0604020202020204" pitchFamily="34" charset="0"/>
              </a:defRPr>
            </a:lvl1pPr>
          </a:lstStyle>
          <a:p>
            <a:r>
              <a:rPr lang="en-US" dirty="0"/>
              <a:t>Click To Edit Title</a:t>
            </a:r>
            <a:endParaRPr lang="en-US" dirty="0"/>
          </a:p>
        </p:txBody>
      </p:sp>
      <p:sp>
        <p:nvSpPr>
          <p:cNvPr id="2" name="Footer Placeholder 1"/>
          <p:cNvSpPr>
            <a:spLocks noGrp="1"/>
          </p:cNvSpPr>
          <p:nvPr>
            <p:ph type="ftr" sz="quarter" idx="19"/>
          </p:nvPr>
        </p:nvSpPr>
        <p:spPr/>
        <p:txBody>
          <a:bodyPr/>
          <a:lstStyle/>
          <a:p>
            <a:endParaRPr lang="en-US" dirty="0"/>
          </a:p>
        </p:txBody>
      </p:sp>
      <p:sp>
        <p:nvSpPr>
          <p:cNvPr id="18" name="Slide Number Placeholder 5"/>
          <p:cNvSpPr>
            <a:spLocks noGrp="1"/>
          </p:cNvSpPr>
          <p:nvPr>
            <p:ph type="sldNum" sz="quarter" idx="4"/>
          </p:nvPr>
        </p:nvSpPr>
        <p:spPr>
          <a:xfrm>
            <a:off x="8814731" y="6473952"/>
            <a:ext cx="329270" cy="155448"/>
          </a:xfrm>
          <a:prstGeom prst="rect">
            <a:avLst/>
          </a:prstGeom>
        </p:spPr>
        <p:txBody>
          <a:bodyPr vert="horz" lIns="0" tIns="0" rIns="0" bIns="0" rtlCol="0" anchor="ctr"/>
          <a:lstStyle>
            <a:lvl1pPr algn="ctr">
              <a:defRPr sz="75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fld>
            <a:endParaRPr lang="en-US" dirty="0"/>
          </a:p>
        </p:txBody>
      </p:sp>
    </p:spTree>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 w/ Product_Black">
    <p:bg>
      <p:bgPr>
        <a:solidFill>
          <a:schemeClr val="bg2"/>
        </a:solidFill>
        <a:effectLst/>
      </p:bgPr>
    </p:bg>
    <p:spTree>
      <p:nvGrpSpPr>
        <p:cNvPr id="1" name=""/>
        <p:cNvGrpSpPr/>
        <p:nvPr/>
      </p:nvGrpSpPr>
      <p:grpSpPr>
        <a:xfrm>
          <a:off x="0" y="0"/>
          <a:ext cx="0" cy="0"/>
          <a:chOff x="0" y="0"/>
          <a:chExt cx="0" cy="0"/>
        </a:xfrm>
      </p:grpSpPr>
      <p:sp>
        <p:nvSpPr>
          <p:cNvPr id="7" name="Picture Placeholder 8"/>
          <p:cNvSpPr>
            <a:spLocks noGrp="1"/>
          </p:cNvSpPr>
          <p:nvPr>
            <p:ph type="pic" sz="quarter" idx="17"/>
          </p:nvPr>
        </p:nvSpPr>
        <p:spPr>
          <a:xfrm>
            <a:off x="0" y="0"/>
            <a:ext cx="4926449" cy="6858000"/>
          </a:xfrm>
          <a:prstGeom prst="rect">
            <a:avLst/>
          </a:prstGeom>
        </p:spPr>
        <p:txBody>
          <a:bodyPr anchor="ctr"/>
          <a:lstStyle>
            <a:lvl1pPr marL="0" indent="0" algn="ctr">
              <a:buNone/>
              <a:defRPr sz="1800">
                <a:solidFill>
                  <a:schemeClr val="accent1"/>
                </a:solidFill>
              </a:defRPr>
            </a:lvl1pPr>
          </a:lstStyle>
          <a:p>
            <a:r>
              <a:rPr lang="en-US"/>
              <a:t>Click icon to add picture</a:t>
            </a:r>
            <a:endParaRPr lang="en-US" dirty="0"/>
          </a:p>
        </p:txBody>
      </p:sp>
      <p:sp>
        <p:nvSpPr>
          <p:cNvPr id="9" name="Content Placeholder 2"/>
          <p:cNvSpPr>
            <a:spLocks noGrp="1"/>
          </p:cNvSpPr>
          <p:nvPr>
            <p:ph sz="half" idx="18"/>
          </p:nvPr>
        </p:nvSpPr>
        <p:spPr bwMode="gray">
          <a:xfrm>
            <a:off x="5127799" y="1179576"/>
            <a:ext cx="3531586" cy="5211699"/>
          </a:xfrm>
          <a:prstGeom prst="rect">
            <a:avLst/>
          </a:prstGeom>
        </p:spPr>
        <p:txBody>
          <a:bodyPr lIns="0" tIns="0" rIns="0" bIns="0"/>
          <a:lstStyle>
            <a:lvl1pPr marL="128905" indent="-128270">
              <a:lnSpc>
                <a:spcPct val="90000"/>
              </a:lnSpc>
              <a:spcBef>
                <a:spcPts val="375"/>
              </a:spcBef>
              <a:buClrTx/>
              <a:buFont typeface="Arial" panose="020B0604020202020204" pitchFamily="34" charset="0"/>
              <a:buChar char="•"/>
              <a:defRPr sz="1800">
                <a:solidFill>
                  <a:schemeClr val="bg1"/>
                </a:solidFill>
                <a:latin typeface="Arial" panose="020B0604020202020204" pitchFamily="34" charset="0"/>
                <a:cs typeface="Arial" panose="020B0604020202020204" pitchFamily="34" charset="0"/>
              </a:defRPr>
            </a:lvl1pPr>
            <a:lvl2pPr marL="457200" indent="-171450">
              <a:lnSpc>
                <a:spcPct val="90000"/>
              </a:lnSpc>
              <a:spcBef>
                <a:spcPts val="375"/>
              </a:spcBef>
              <a:buClrTx/>
              <a:buFont typeface="Arial" panose="020B0604020202020204" pitchFamily="34" charset="0"/>
              <a:buChar char="–"/>
              <a:defRPr sz="1500">
                <a:solidFill>
                  <a:schemeClr val="bg1"/>
                </a:solidFill>
                <a:latin typeface="Arial" panose="020B0604020202020204" pitchFamily="34" charset="0"/>
                <a:cs typeface="Arial" panose="020B0604020202020204" pitchFamily="34" charset="0"/>
              </a:defRPr>
            </a:lvl2pPr>
            <a:lvl3pPr marL="626745" indent="-113030">
              <a:lnSpc>
                <a:spcPct val="90000"/>
              </a:lnSpc>
              <a:spcBef>
                <a:spcPts val="375"/>
              </a:spcBef>
              <a:buClrTx/>
              <a:buFont typeface="Arial" panose="020B0604020202020204" pitchFamily="34" charset="0"/>
              <a:buChar char="-"/>
              <a:defRPr sz="1500">
                <a:solidFill>
                  <a:schemeClr val="bg1"/>
                </a:solidFill>
                <a:latin typeface="Arial" panose="020B0604020202020204" pitchFamily="34" charset="0"/>
                <a:cs typeface="Arial" panose="020B0604020202020204" pitchFamily="34" charset="0"/>
              </a:defRPr>
            </a:lvl3pPr>
            <a:lvl4pPr marL="860425" indent="-117475">
              <a:lnSpc>
                <a:spcPct val="90000"/>
              </a:lnSpc>
              <a:spcBef>
                <a:spcPts val="375"/>
              </a:spcBef>
              <a:buClrTx/>
              <a:buFont typeface="Arial" panose="020B0604020202020204" pitchFamily="34" charset="0"/>
              <a:buChar char="-"/>
              <a:defRPr sz="1500">
                <a:solidFill>
                  <a:schemeClr val="bg1"/>
                </a:solidFill>
                <a:latin typeface="Arial" panose="020B0604020202020204" pitchFamily="34" charset="0"/>
                <a:cs typeface="Arial" panose="020B0604020202020204" pitchFamily="34" charset="0"/>
              </a:defRPr>
            </a:lvl4pPr>
            <a:lvl5pPr marL="1083945" indent="-113030">
              <a:lnSpc>
                <a:spcPct val="90000"/>
              </a:lnSpc>
              <a:spcBef>
                <a:spcPts val="375"/>
              </a:spcBef>
              <a:buClrTx/>
              <a:buFont typeface="Arial" panose="020B0604020202020204" pitchFamily="34" charset="0"/>
              <a:buChar char="-"/>
              <a:defRPr sz="1500">
                <a:solidFill>
                  <a:schemeClr val="bg1"/>
                </a:solidFill>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11" name="Title 28"/>
          <p:cNvSpPr>
            <a:spLocks noGrp="1"/>
          </p:cNvSpPr>
          <p:nvPr>
            <p:ph type="title" hasCustomPrompt="1"/>
          </p:nvPr>
        </p:nvSpPr>
        <p:spPr bwMode="gray">
          <a:xfrm>
            <a:off x="5127798" y="274320"/>
            <a:ext cx="3531586" cy="521208"/>
          </a:xfrm>
          <a:prstGeom prst="rect">
            <a:avLst/>
          </a:prstGeom>
        </p:spPr>
        <p:txBody>
          <a:bodyPr wrap="square" lIns="0" tIns="0" rIns="0" bIns="0" anchor="ctr" anchorCtr="0"/>
          <a:lstStyle>
            <a:lvl1pPr marL="0" algn="l" defTabSz="1219200" rtl="0" eaLnBrk="1" latinLnBrk="0" hangingPunct="1">
              <a:lnSpc>
                <a:spcPct val="100000"/>
              </a:lnSpc>
              <a:spcBef>
                <a:spcPct val="0"/>
              </a:spcBef>
              <a:buNone/>
              <a:tabLst>
                <a:tab pos="1218565" algn="l"/>
              </a:tabLst>
              <a:defRPr lang="en-US" sz="2700" kern="1200" cap="none" spc="0" baseline="0" dirty="0">
                <a:solidFill>
                  <a:schemeClr val="bg1"/>
                </a:solidFill>
                <a:latin typeface="Arial" panose="020B0604020202020204" pitchFamily="34" charset="0"/>
                <a:ea typeface="+mn-ea"/>
                <a:cs typeface="Arial" panose="020B0604020202020204" pitchFamily="34" charset="0"/>
              </a:defRPr>
            </a:lvl1pPr>
          </a:lstStyle>
          <a:p>
            <a:r>
              <a:rPr lang="en-US" dirty="0"/>
              <a:t>Click To Edit Title</a:t>
            </a:r>
            <a:endParaRPr lang="en-US" dirty="0"/>
          </a:p>
        </p:txBody>
      </p:sp>
      <p:sp>
        <p:nvSpPr>
          <p:cNvPr id="2" name="Footer Placeholder 1"/>
          <p:cNvSpPr>
            <a:spLocks noGrp="1"/>
          </p:cNvSpPr>
          <p:nvPr>
            <p:ph type="ftr" sz="quarter" idx="19"/>
          </p:nvPr>
        </p:nvSpPr>
        <p:spPr/>
        <p:txBody>
          <a:bodyPr/>
          <a:lstStyle>
            <a:lvl1pPr>
              <a:defRPr>
                <a:solidFill>
                  <a:schemeClr val="bg1"/>
                </a:solidFill>
              </a:defRPr>
            </a:lvl1pPr>
          </a:lstStyle>
          <a:p>
            <a:endParaRPr lang="en-US" dirty="0"/>
          </a:p>
        </p:txBody>
      </p:sp>
      <p:sp>
        <p:nvSpPr>
          <p:cNvPr id="12" name="Slide Number Placeholder 5"/>
          <p:cNvSpPr>
            <a:spLocks noGrp="1"/>
          </p:cNvSpPr>
          <p:nvPr>
            <p:ph type="sldNum" sz="quarter" idx="4"/>
          </p:nvPr>
        </p:nvSpPr>
        <p:spPr>
          <a:xfrm>
            <a:off x="8814731" y="6473952"/>
            <a:ext cx="329270" cy="155448"/>
          </a:xfrm>
          <a:prstGeom prst="rect">
            <a:avLst/>
          </a:prstGeom>
        </p:spPr>
        <p:txBody>
          <a:bodyPr vert="horz" lIns="0" tIns="0" rIns="0" bIns="0" rtlCol="0" anchor="ctr"/>
          <a:lstStyle>
            <a:lvl1pPr algn="ctr">
              <a:defRPr sz="75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fld>
            <a:endParaRPr lang="en-US" dirty="0"/>
          </a:p>
        </p:txBody>
      </p:sp>
    </p:spTree>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411587" y="274320"/>
            <a:ext cx="8307201" cy="521208"/>
          </a:xfrm>
          <a:prstGeom prst="rect">
            <a:avLst/>
          </a:prstGeom>
        </p:spPr>
        <p:txBody>
          <a:bodyPr wrap="square" lIns="0" tIns="0" rIns="0" bIns="0" anchor="ctr" anchorCtr="0"/>
          <a:lstStyle>
            <a:lvl1pPr marL="0" algn="l" defTabSz="1219200" rtl="0" eaLnBrk="1" latinLnBrk="0" hangingPunct="1">
              <a:lnSpc>
                <a:spcPct val="100000"/>
              </a:lnSpc>
              <a:spcBef>
                <a:spcPct val="0"/>
              </a:spcBef>
              <a:buNone/>
              <a:tabLst>
                <a:tab pos="1218565" algn="l"/>
              </a:tabLst>
              <a:defRPr lang="en-US" sz="2700" kern="1200" cap="none" spc="0" baseline="0" dirty="0">
                <a:solidFill>
                  <a:schemeClr val="tx1"/>
                </a:solidFill>
                <a:latin typeface="Arial" panose="020B0604020202020204" pitchFamily="34" charset="0"/>
                <a:ea typeface="+mn-ea"/>
                <a:cs typeface="Arial" panose="020B0604020202020204" pitchFamily="34" charset="0"/>
              </a:defRPr>
            </a:lvl1pPr>
          </a:lstStyle>
          <a:p>
            <a:r>
              <a:rPr lang="en-US" dirty="0"/>
              <a:t>Click To Edit Master Title</a:t>
            </a:r>
            <a:endParaRPr lang="en-US" dirty="0"/>
          </a:p>
        </p:txBody>
      </p:sp>
      <p:sp>
        <p:nvSpPr>
          <p:cNvPr id="9" name="Chart Placeholder 2"/>
          <p:cNvSpPr>
            <a:spLocks noGrp="1"/>
          </p:cNvSpPr>
          <p:nvPr>
            <p:ph type="chart" sz="quarter" idx="10" hasCustomPrompt="1"/>
          </p:nvPr>
        </p:nvSpPr>
        <p:spPr bwMode="gray">
          <a:xfrm>
            <a:off x="411587" y="1179576"/>
            <a:ext cx="8307202" cy="5212835"/>
          </a:xfrm>
          <a:prstGeom prst="rect">
            <a:avLst/>
          </a:prstGeom>
        </p:spPr>
        <p:txBody>
          <a:bodyPr lIns="121899" tIns="853291" rIns="121899" bIns="60949" anchor="ctr" anchorCtr="0"/>
          <a:lstStyle>
            <a:lvl1pPr marL="0" indent="0" algn="ctr">
              <a:buFontTx/>
              <a:buNone/>
              <a:defRPr sz="1800" baseline="0">
                <a:solidFill>
                  <a:schemeClr val="bg2"/>
                </a:solidFill>
              </a:defRPr>
            </a:lvl1pPr>
          </a:lstStyle>
          <a:p>
            <a:r>
              <a:rPr lang="en-US" dirty="0"/>
              <a:t>Click icon to create chart</a:t>
            </a:r>
            <a:endParaRPr lang="en-US" dirty="0"/>
          </a:p>
        </p:txBody>
      </p:sp>
      <p:sp>
        <p:nvSpPr>
          <p:cNvPr id="2" name="Footer Placeholder 1"/>
          <p:cNvSpPr>
            <a:spLocks noGrp="1"/>
          </p:cNvSpPr>
          <p:nvPr>
            <p:ph type="ftr" sz="quarter" idx="11"/>
          </p:nvPr>
        </p:nvSpPr>
        <p:spPr/>
        <p:txBody>
          <a:bodyPr/>
          <a:lstStyle/>
          <a:p>
            <a:endParaRPr lang="en-US" dirty="0"/>
          </a:p>
        </p:txBody>
      </p:sp>
      <p:sp>
        <p:nvSpPr>
          <p:cNvPr id="16" name="Slide Number Placeholder 5"/>
          <p:cNvSpPr>
            <a:spLocks noGrp="1"/>
          </p:cNvSpPr>
          <p:nvPr>
            <p:ph type="sldNum" sz="quarter" idx="4"/>
          </p:nvPr>
        </p:nvSpPr>
        <p:spPr>
          <a:xfrm>
            <a:off x="8814731" y="6473952"/>
            <a:ext cx="329270" cy="155448"/>
          </a:xfrm>
          <a:prstGeom prst="rect">
            <a:avLst/>
          </a:prstGeom>
        </p:spPr>
        <p:txBody>
          <a:bodyPr vert="horz" lIns="0" tIns="0" rIns="0" bIns="0" rtlCol="0" anchor="ctr"/>
          <a:lstStyle>
            <a:lvl1pPr algn="ctr">
              <a:defRPr sz="75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fld>
            <a:endParaRPr lang="en-US" dirty="0"/>
          </a:p>
        </p:txBody>
      </p:sp>
    </p:spTree>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hart Slide_Black">
    <p:bg>
      <p:bgPr>
        <a:solidFill>
          <a:schemeClr val="bg2"/>
        </a:solidFill>
        <a:effectLst/>
      </p:bgPr>
    </p:bg>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411587" y="274320"/>
            <a:ext cx="8307201" cy="521208"/>
          </a:xfrm>
          <a:prstGeom prst="rect">
            <a:avLst/>
          </a:prstGeom>
        </p:spPr>
        <p:txBody>
          <a:bodyPr wrap="square" lIns="0" tIns="0" rIns="0" bIns="0" anchor="ctr" anchorCtr="0"/>
          <a:lstStyle>
            <a:lvl1pPr marL="0" algn="l" defTabSz="1219200" rtl="0" eaLnBrk="1" latinLnBrk="0" hangingPunct="1">
              <a:lnSpc>
                <a:spcPct val="100000"/>
              </a:lnSpc>
              <a:spcBef>
                <a:spcPct val="0"/>
              </a:spcBef>
              <a:buNone/>
              <a:tabLst>
                <a:tab pos="1218565" algn="l"/>
              </a:tabLst>
              <a:defRPr lang="en-US" sz="2700" kern="1200" cap="none" spc="0" baseline="0" dirty="0">
                <a:solidFill>
                  <a:schemeClr val="bg1"/>
                </a:solidFill>
                <a:latin typeface="Arial" panose="020B0604020202020204" pitchFamily="34" charset="0"/>
                <a:ea typeface="+mn-ea"/>
                <a:cs typeface="Arial" panose="020B0604020202020204" pitchFamily="34" charset="0"/>
              </a:defRPr>
            </a:lvl1pPr>
          </a:lstStyle>
          <a:p>
            <a:r>
              <a:rPr lang="en-US" dirty="0"/>
              <a:t>Click To Edit Master Title</a:t>
            </a:r>
            <a:endParaRPr lang="en-US" dirty="0"/>
          </a:p>
        </p:txBody>
      </p:sp>
      <p:sp>
        <p:nvSpPr>
          <p:cNvPr id="9" name="Chart Placeholder 2"/>
          <p:cNvSpPr>
            <a:spLocks noGrp="1"/>
          </p:cNvSpPr>
          <p:nvPr>
            <p:ph type="chart" sz="quarter" idx="10" hasCustomPrompt="1"/>
          </p:nvPr>
        </p:nvSpPr>
        <p:spPr bwMode="gray">
          <a:xfrm>
            <a:off x="411587" y="1179576"/>
            <a:ext cx="8307202" cy="5212835"/>
          </a:xfrm>
          <a:prstGeom prst="rect">
            <a:avLst/>
          </a:prstGeom>
        </p:spPr>
        <p:txBody>
          <a:bodyPr lIns="121899" tIns="853291" rIns="121899" bIns="60949" anchor="ctr" anchorCtr="0"/>
          <a:lstStyle>
            <a:lvl1pPr marL="0" indent="0" algn="ctr">
              <a:buFontTx/>
              <a:buNone/>
              <a:defRPr sz="1800" baseline="0">
                <a:solidFill>
                  <a:schemeClr val="bg1"/>
                </a:solidFill>
              </a:defRPr>
            </a:lvl1pPr>
          </a:lstStyle>
          <a:p>
            <a:r>
              <a:rPr lang="en-US" dirty="0"/>
              <a:t>Click icon to create chart</a:t>
            </a:r>
            <a:endParaRPr lang="en-US" dirty="0"/>
          </a:p>
        </p:txBody>
      </p:sp>
      <p:sp>
        <p:nvSpPr>
          <p:cNvPr id="2" name="Footer Placeholder 1"/>
          <p:cNvSpPr>
            <a:spLocks noGrp="1"/>
          </p:cNvSpPr>
          <p:nvPr>
            <p:ph type="ftr" sz="quarter" idx="11"/>
          </p:nvPr>
        </p:nvSpPr>
        <p:spPr/>
        <p:txBody>
          <a:bodyPr/>
          <a:lstStyle>
            <a:lvl1pPr>
              <a:defRPr>
                <a:solidFill>
                  <a:schemeClr val="bg1"/>
                </a:solidFill>
              </a:defRPr>
            </a:lvl1pPr>
          </a:lstStyle>
          <a:p>
            <a:endParaRPr lang="en-US" dirty="0"/>
          </a:p>
        </p:txBody>
      </p:sp>
      <p:sp>
        <p:nvSpPr>
          <p:cNvPr id="11" name="Slide Number Placeholder 5"/>
          <p:cNvSpPr>
            <a:spLocks noGrp="1"/>
          </p:cNvSpPr>
          <p:nvPr>
            <p:ph type="sldNum" sz="quarter" idx="4"/>
          </p:nvPr>
        </p:nvSpPr>
        <p:spPr>
          <a:xfrm>
            <a:off x="8814731" y="6473952"/>
            <a:ext cx="329270" cy="155448"/>
          </a:xfrm>
          <a:prstGeom prst="rect">
            <a:avLst/>
          </a:prstGeom>
        </p:spPr>
        <p:txBody>
          <a:bodyPr vert="horz" lIns="0" tIns="0" rIns="0" bIns="0" rtlCol="0" anchor="ctr"/>
          <a:lstStyle>
            <a:lvl1pPr algn="ctr">
              <a:defRPr sz="75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fld>
            <a:endParaRPr lang="en-US" dirty="0"/>
          </a:p>
        </p:txBody>
      </p:sp>
    </p:spTree>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endParaRPr lang="en-US" dirty="0"/>
          </a:p>
        </p:txBody>
      </p:sp>
      <p:sp>
        <p:nvSpPr>
          <p:cNvPr id="12" name="Slide Number Placeholder 5"/>
          <p:cNvSpPr>
            <a:spLocks noGrp="1"/>
          </p:cNvSpPr>
          <p:nvPr>
            <p:ph type="sldNum" sz="quarter" idx="4"/>
          </p:nvPr>
        </p:nvSpPr>
        <p:spPr>
          <a:xfrm>
            <a:off x="8814731" y="6473952"/>
            <a:ext cx="329270" cy="155448"/>
          </a:xfrm>
          <a:prstGeom prst="rect">
            <a:avLst/>
          </a:prstGeom>
        </p:spPr>
        <p:txBody>
          <a:bodyPr vert="horz" lIns="0" tIns="0" rIns="0" bIns="0" rtlCol="0" anchor="ctr"/>
          <a:lstStyle>
            <a:lvl1pPr algn="ctr">
              <a:defRPr sz="75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fld>
            <a:endParaRPr lang="en-US" dirty="0"/>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B448BED0-4E26-44AB-83E3-68651808B75E}" type="datetimeFigureOut">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lank Slide_Black">
    <p:bg>
      <p:bgPr>
        <a:solidFill>
          <a:schemeClr val="bg2"/>
        </a:solidFill>
        <a:effectLst/>
      </p:bgPr>
    </p:bg>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solidFill>
                  <a:schemeClr val="bg1"/>
                </a:solidFill>
              </a:defRPr>
            </a:lvl1pPr>
          </a:lstStyle>
          <a:p>
            <a:endParaRPr lang="en-US" dirty="0"/>
          </a:p>
        </p:txBody>
      </p:sp>
      <p:sp>
        <p:nvSpPr>
          <p:cNvPr id="9" name="Slide Number Placeholder 5"/>
          <p:cNvSpPr>
            <a:spLocks noGrp="1"/>
          </p:cNvSpPr>
          <p:nvPr>
            <p:ph type="sldNum" sz="quarter" idx="4"/>
          </p:nvPr>
        </p:nvSpPr>
        <p:spPr>
          <a:xfrm>
            <a:off x="8814731" y="6473952"/>
            <a:ext cx="329270" cy="155448"/>
          </a:xfrm>
          <a:prstGeom prst="rect">
            <a:avLst/>
          </a:prstGeom>
        </p:spPr>
        <p:txBody>
          <a:bodyPr vert="horz" lIns="0" tIns="0" rIns="0" bIns="0" rtlCol="0" anchor="ctr"/>
          <a:lstStyle>
            <a:lvl1pPr algn="ctr">
              <a:defRPr sz="75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fld>
            <a:endParaRPr lang="en-US" dirty="0"/>
          </a:p>
        </p:txBody>
      </p:sp>
    </p:spTree>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showMasterSp="0" userDrawn="1">
  <p:cSld name="Closing Slide_DCG-White">
    <p:spTree>
      <p:nvGrpSpPr>
        <p:cNvPr id="1" name=""/>
        <p:cNvGrpSpPr/>
        <p:nvPr/>
      </p:nvGrpSpPr>
      <p:grpSpPr>
        <a:xfrm>
          <a:off x="0" y="0"/>
          <a:ext cx="0" cy="0"/>
          <a:chOff x="0" y="0"/>
          <a:chExt cx="0" cy="0"/>
        </a:xfrm>
      </p:grpSpPr>
      <p:grpSp>
        <p:nvGrpSpPr>
          <p:cNvPr id="81" name="Group 80"/>
          <p:cNvGrpSpPr/>
          <p:nvPr userDrawn="1"/>
        </p:nvGrpSpPr>
        <p:grpSpPr>
          <a:xfrm>
            <a:off x="405893" y="2649538"/>
            <a:ext cx="6966107" cy="2092325"/>
            <a:chOff x="541049" y="2649538"/>
            <a:chExt cx="9285724" cy="2092325"/>
          </a:xfrm>
          <a:solidFill>
            <a:schemeClr val="tx1"/>
          </a:solidFill>
        </p:grpSpPr>
        <p:sp>
          <p:nvSpPr>
            <p:cNvPr id="5" name="Freeform 5"/>
            <p:cNvSpPr/>
            <p:nvPr userDrawn="1"/>
          </p:nvSpPr>
          <p:spPr bwMode="auto">
            <a:xfrm>
              <a:off x="541049" y="2809876"/>
              <a:ext cx="963613" cy="1928813"/>
            </a:xfrm>
            <a:custGeom>
              <a:avLst/>
              <a:gdLst>
                <a:gd name="T0" fmla="*/ 57 w 301"/>
                <a:gd name="T1" fmla="*/ 458 h 600"/>
                <a:gd name="T2" fmla="*/ 57 w 301"/>
                <a:gd name="T3" fmla="*/ 235 h 600"/>
                <a:gd name="T4" fmla="*/ 0 w 301"/>
                <a:gd name="T5" fmla="*/ 235 h 600"/>
                <a:gd name="T6" fmla="*/ 0 w 301"/>
                <a:gd name="T7" fmla="*/ 121 h 600"/>
                <a:gd name="T8" fmla="*/ 57 w 301"/>
                <a:gd name="T9" fmla="*/ 121 h 600"/>
                <a:gd name="T10" fmla="*/ 57 w 301"/>
                <a:gd name="T11" fmla="*/ 0 h 600"/>
                <a:gd name="T12" fmla="*/ 190 w 301"/>
                <a:gd name="T13" fmla="*/ 0 h 600"/>
                <a:gd name="T14" fmla="*/ 190 w 301"/>
                <a:gd name="T15" fmla="*/ 121 h 600"/>
                <a:gd name="T16" fmla="*/ 301 w 301"/>
                <a:gd name="T17" fmla="*/ 121 h 600"/>
                <a:gd name="T18" fmla="*/ 301 w 301"/>
                <a:gd name="T19" fmla="*/ 235 h 600"/>
                <a:gd name="T20" fmla="*/ 190 w 301"/>
                <a:gd name="T21" fmla="*/ 235 h 600"/>
                <a:gd name="T22" fmla="*/ 190 w 301"/>
                <a:gd name="T23" fmla="*/ 436 h 600"/>
                <a:gd name="T24" fmla="*/ 233 w 301"/>
                <a:gd name="T25" fmla="*/ 482 h 600"/>
                <a:gd name="T26" fmla="*/ 299 w 301"/>
                <a:gd name="T27" fmla="*/ 465 h 600"/>
                <a:gd name="T28" fmla="*/ 299 w 301"/>
                <a:gd name="T29" fmla="*/ 573 h 600"/>
                <a:gd name="T30" fmla="*/ 194 w 301"/>
                <a:gd name="T31" fmla="*/ 600 h 600"/>
                <a:gd name="T32" fmla="*/ 57 w 301"/>
                <a:gd name="T33" fmla="*/ 45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600">
                  <a:moveTo>
                    <a:pt x="57" y="458"/>
                  </a:moveTo>
                  <a:cubicBezTo>
                    <a:pt x="57" y="235"/>
                    <a:pt x="57" y="235"/>
                    <a:pt x="57" y="235"/>
                  </a:cubicBezTo>
                  <a:cubicBezTo>
                    <a:pt x="0" y="235"/>
                    <a:pt x="0" y="235"/>
                    <a:pt x="0" y="235"/>
                  </a:cubicBezTo>
                  <a:cubicBezTo>
                    <a:pt x="0" y="121"/>
                    <a:pt x="0" y="121"/>
                    <a:pt x="0" y="121"/>
                  </a:cubicBezTo>
                  <a:cubicBezTo>
                    <a:pt x="57" y="121"/>
                    <a:pt x="57" y="121"/>
                    <a:pt x="57" y="121"/>
                  </a:cubicBezTo>
                  <a:cubicBezTo>
                    <a:pt x="57" y="0"/>
                    <a:pt x="57" y="0"/>
                    <a:pt x="57" y="0"/>
                  </a:cubicBezTo>
                  <a:cubicBezTo>
                    <a:pt x="190" y="0"/>
                    <a:pt x="190" y="0"/>
                    <a:pt x="190" y="0"/>
                  </a:cubicBezTo>
                  <a:cubicBezTo>
                    <a:pt x="190" y="121"/>
                    <a:pt x="190" y="121"/>
                    <a:pt x="190" y="121"/>
                  </a:cubicBezTo>
                  <a:cubicBezTo>
                    <a:pt x="301" y="121"/>
                    <a:pt x="301" y="121"/>
                    <a:pt x="301" y="121"/>
                  </a:cubicBezTo>
                  <a:cubicBezTo>
                    <a:pt x="301" y="235"/>
                    <a:pt x="301" y="235"/>
                    <a:pt x="301" y="235"/>
                  </a:cubicBezTo>
                  <a:cubicBezTo>
                    <a:pt x="190" y="235"/>
                    <a:pt x="190" y="235"/>
                    <a:pt x="190" y="235"/>
                  </a:cubicBezTo>
                  <a:cubicBezTo>
                    <a:pt x="190" y="436"/>
                    <a:pt x="190" y="436"/>
                    <a:pt x="190" y="436"/>
                  </a:cubicBezTo>
                  <a:cubicBezTo>
                    <a:pt x="190" y="467"/>
                    <a:pt x="203" y="482"/>
                    <a:pt x="233" y="482"/>
                  </a:cubicBezTo>
                  <a:cubicBezTo>
                    <a:pt x="258" y="482"/>
                    <a:pt x="280" y="476"/>
                    <a:pt x="299" y="465"/>
                  </a:cubicBezTo>
                  <a:cubicBezTo>
                    <a:pt x="299" y="573"/>
                    <a:pt x="299" y="573"/>
                    <a:pt x="299" y="573"/>
                  </a:cubicBezTo>
                  <a:cubicBezTo>
                    <a:pt x="271" y="590"/>
                    <a:pt x="239" y="600"/>
                    <a:pt x="194" y="600"/>
                  </a:cubicBezTo>
                  <a:cubicBezTo>
                    <a:pt x="112" y="600"/>
                    <a:pt x="57" y="568"/>
                    <a:pt x="57" y="4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8" name="Freeform 6"/>
            <p:cNvSpPr/>
            <p:nvPr userDrawn="1"/>
          </p:nvSpPr>
          <p:spPr bwMode="auto">
            <a:xfrm>
              <a:off x="1708151" y="2649538"/>
              <a:ext cx="1382713" cy="2063750"/>
            </a:xfrm>
            <a:custGeom>
              <a:avLst/>
              <a:gdLst>
                <a:gd name="T0" fmla="*/ 0 w 432"/>
                <a:gd name="T1" fmla="*/ 0 h 642"/>
                <a:gd name="T2" fmla="*/ 134 w 432"/>
                <a:gd name="T3" fmla="*/ 0 h 642"/>
                <a:gd name="T4" fmla="*/ 134 w 432"/>
                <a:gd name="T5" fmla="*/ 237 h 642"/>
                <a:gd name="T6" fmla="*/ 272 w 432"/>
                <a:gd name="T7" fmla="*/ 162 h 642"/>
                <a:gd name="T8" fmla="*/ 432 w 432"/>
                <a:gd name="T9" fmla="*/ 337 h 642"/>
                <a:gd name="T10" fmla="*/ 432 w 432"/>
                <a:gd name="T11" fmla="*/ 642 h 642"/>
                <a:gd name="T12" fmla="*/ 298 w 432"/>
                <a:gd name="T13" fmla="*/ 642 h 642"/>
                <a:gd name="T14" fmla="*/ 298 w 432"/>
                <a:gd name="T15" fmla="*/ 379 h 642"/>
                <a:gd name="T16" fmla="*/ 218 w 432"/>
                <a:gd name="T17" fmla="*/ 283 h 642"/>
                <a:gd name="T18" fmla="*/ 134 w 432"/>
                <a:gd name="T19" fmla="*/ 379 h 642"/>
                <a:gd name="T20" fmla="*/ 134 w 432"/>
                <a:gd name="T21" fmla="*/ 642 h 642"/>
                <a:gd name="T22" fmla="*/ 0 w 432"/>
                <a:gd name="T23" fmla="*/ 642 h 642"/>
                <a:gd name="T24" fmla="*/ 0 w 432"/>
                <a:gd name="T25"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642">
                  <a:moveTo>
                    <a:pt x="0" y="0"/>
                  </a:moveTo>
                  <a:cubicBezTo>
                    <a:pt x="134" y="0"/>
                    <a:pt x="134" y="0"/>
                    <a:pt x="134" y="0"/>
                  </a:cubicBezTo>
                  <a:cubicBezTo>
                    <a:pt x="134" y="237"/>
                    <a:pt x="134" y="237"/>
                    <a:pt x="134" y="237"/>
                  </a:cubicBezTo>
                  <a:cubicBezTo>
                    <a:pt x="165" y="198"/>
                    <a:pt x="204" y="162"/>
                    <a:pt x="272" y="162"/>
                  </a:cubicBezTo>
                  <a:cubicBezTo>
                    <a:pt x="373" y="162"/>
                    <a:pt x="432" y="229"/>
                    <a:pt x="432" y="337"/>
                  </a:cubicBezTo>
                  <a:cubicBezTo>
                    <a:pt x="432" y="642"/>
                    <a:pt x="432" y="642"/>
                    <a:pt x="432" y="642"/>
                  </a:cubicBezTo>
                  <a:cubicBezTo>
                    <a:pt x="298" y="642"/>
                    <a:pt x="298" y="642"/>
                    <a:pt x="298" y="642"/>
                  </a:cubicBezTo>
                  <a:cubicBezTo>
                    <a:pt x="298" y="379"/>
                    <a:pt x="298" y="379"/>
                    <a:pt x="298" y="379"/>
                  </a:cubicBezTo>
                  <a:cubicBezTo>
                    <a:pt x="298" y="316"/>
                    <a:pt x="269" y="283"/>
                    <a:pt x="218" y="283"/>
                  </a:cubicBezTo>
                  <a:cubicBezTo>
                    <a:pt x="166" y="283"/>
                    <a:pt x="134" y="316"/>
                    <a:pt x="134" y="379"/>
                  </a:cubicBezTo>
                  <a:cubicBezTo>
                    <a:pt x="134" y="642"/>
                    <a:pt x="134" y="642"/>
                    <a:pt x="134" y="642"/>
                  </a:cubicBezTo>
                  <a:cubicBezTo>
                    <a:pt x="0" y="642"/>
                    <a:pt x="0" y="642"/>
                    <a:pt x="0" y="64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9" name="Freeform 7"/>
            <p:cNvSpPr>
              <a:spLocks noEditPoints="1"/>
            </p:cNvSpPr>
            <p:nvPr userDrawn="1"/>
          </p:nvSpPr>
          <p:spPr bwMode="auto">
            <a:xfrm>
              <a:off x="3261304" y="3179763"/>
              <a:ext cx="1390650" cy="1562100"/>
            </a:xfrm>
            <a:custGeom>
              <a:avLst/>
              <a:gdLst>
                <a:gd name="T0" fmla="*/ 0 w 434"/>
                <a:gd name="T1" fmla="*/ 342 h 486"/>
                <a:gd name="T2" fmla="*/ 0 w 434"/>
                <a:gd name="T3" fmla="*/ 340 h 486"/>
                <a:gd name="T4" fmla="*/ 190 w 434"/>
                <a:gd name="T5" fmla="*/ 189 h 486"/>
                <a:gd name="T6" fmla="*/ 305 w 434"/>
                <a:gd name="T7" fmla="*/ 209 h 486"/>
                <a:gd name="T8" fmla="*/ 305 w 434"/>
                <a:gd name="T9" fmla="*/ 201 h 486"/>
                <a:gd name="T10" fmla="*/ 204 w 434"/>
                <a:gd name="T11" fmla="*/ 115 h 486"/>
                <a:gd name="T12" fmla="*/ 74 w 434"/>
                <a:gd name="T13" fmla="*/ 140 h 486"/>
                <a:gd name="T14" fmla="*/ 40 w 434"/>
                <a:gd name="T15" fmla="*/ 38 h 486"/>
                <a:gd name="T16" fmla="*/ 223 w 434"/>
                <a:gd name="T17" fmla="*/ 0 h 486"/>
                <a:gd name="T18" fmla="*/ 383 w 434"/>
                <a:gd name="T19" fmla="*/ 53 h 486"/>
                <a:gd name="T20" fmla="*/ 434 w 434"/>
                <a:gd name="T21" fmla="*/ 204 h 486"/>
                <a:gd name="T22" fmla="*/ 434 w 434"/>
                <a:gd name="T23" fmla="*/ 477 h 486"/>
                <a:gd name="T24" fmla="*/ 304 w 434"/>
                <a:gd name="T25" fmla="*/ 477 h 486"/>
                <a:gd name="T26" fmla="*/ 304 w 434"/>
                <a:gd name="T27" fmla="*/ 426 h 486"/>
                <a:gd name="T28" fmla="*/ 162 w 434"/>
                <a:gd name="T29" fmla="*/ 486 h 486"/>
                <a:gd name="T30" fmla="*/ 0 w 434"/>
                <a:gd name="T31" fmla="*/ 342 h 486"/>
                <a:gd name="T32" fmla="*/ 307 w 434"/>
                <a:gd name="T33" fmla="*/ 311 h 486"/>
                <a:gd name="T34" fmla="*/ 307 w 434"/>
                <a:gd name="T35" fmla="*/ 287 h 486"/>
                <a:gd name="T36" fmla="*/ 222 w 434"/>
                <a:gd name="T37" fmla="*/ 270 h 486"/>
                <a:gd name="T38" fmla="*/ 129 w 434"/>
                <a:gd name="T39" fmla="*/ 335 h 486"/>
                <a:gd name="T40" fmla="*/ 129 w 434"/>
                <a:gd name="T41" fmla="*/ 336 h 486"/>
                <a:gd name="T42" fmla="*/ 202 w 434"/>
                <a:gd name="T43" fmla="*/ 394 h 486"/>
                <a:gd name="T44" fmla="*/ 307 w 434"/>
                <a:gd name="T45" fmla="*/ 31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4" h="486">
                  <a:moveTo>
                    <a:pt x="0" y="342"/>
                  </a:moveTo>
                  <a:cubicBezTo>
                    <a:pt x="0" y="340"/>
                    <a:pt x="0" y="340"/>
                    <a:pt x="0" y="340"/>
                  </a:cubicBezTo>
                  <a:cubicBezTo>
                    <a:pt x="0" y="237"/>
                    <a:pt x="78" y="189"/>
                    <a:pt x="190" y="189"/>
                  </a:cubicBezTo>
                  <a:cubicBezTo>
                    <a:pt x="237" y="189"/>
                    <a:pt x="272" y="197"/>
                    <a:pt x="305" y="209"/>
                  </a:cubicBezTo>
                  <a:cubicBezTo>
                    <a:pt x="305" y="201"/>
                    <a:pt x="305" y="201"/>
                    <a:pt x="305" y="201"/>
                  </a:cubicBezTo>
                  <a:cubicBezTo>
                    <a:pt x="305" y="145"/>
                    <a:pt x="271" y="115"/>
                    <a:pt x="204" y="115"/>
                  </a:cubicBezTo>
                  <a:cubicBezTo>
                    <a:pt x="153" y="115"/>
                    <a:pt x="117" y="124"/>
                    <a:pt x="74" y="140"/>
                  </a:cubicBezTo>
                  <a:cubicBezTo>
                    <a:pt x="40" y="38"/>
                    <a:pt x="40" y="38"/>
                    <a:pt x="40" y="38"/>
                  </a:cubicBezTo>
                  <a:cubicBezTo>
                    <a:pt x="92" y="15"/>
                    <a:pt x="143" y="0"/>
                    <a:pt x="223" y="0"/>
                  </a:cubicBezTo>
                  <a:cubicBezTo>
                    <a:pt x="296" y="0"/>
                    <a:pt x="349" y="20"/>
                    <a:pt x="383" y="53"/>
                  </a:cubicBezTo>
                  <a:cubicBezTo>
                    <a:pt x="418" y="88"/>
                    <a:pt x="434" y="140"/>
                    <a:pt x="434" y="204"/>
                  </a:cubicBezTo>
                  <a:cubicBezTo>
                    <a:pt x="434" y="477"/>
                    <a:pt x="434" y="477"/>
                    <a:pt x="434" y="477"/>
                  </a:cubicBezTo>
                  <a:cubicBezTo>
                    <a:pt x="304" y="477"/>
                    <a:pt x="304" y="477"/>
                    <a:pt x="304" y="477"/>
                  </a:cubicBezTo>
                  <a:cubicBezTo>
                    <a:pt x="304" y="426"/>
                    <a:pt x="304" y="426"/>
                    <a:pt x="304" y="426"/>
                  </a:cubicBezTo>
                  <a:cubicBezTo>
                    <a:pt x="272" y="462"/>
                    <a:pt x="227" y="486"/>
                    <a:pt x="162" y="486"/>
                  </a:cubicBezTo>
                  <a:cubicBezTo>
                    <a:pt x="73" y="486"/>
                    <a:pt x="0" y="435"/>
                    <a:pt x="0" y="342"/>
                  </a:cubicBezTo>
                  <a:close/>
                  <a:moveTo>
                    <a:pt x="307" y="311"/>
                  </a:moveTo>
                  <a:cubicBezTo>
                    <a:pt x="307" y="287"/>
                    <a:pt x="307" y="287"/>
                    <a:pt x="307" y="287"/>
                  </a:cubicBezTo>
                  <a:cubicBezTo>
                    <a:pt x="284" y="277"/>
                    <a:pt x="254" y="270"/>
                    <a:pt x="222" y="270"/>
                  </a:cubicBezTo>
                  <a:cubicBezTo>
                    <a:pt x="164" y="270"/>
                    <a:pt x="129" y="292"/>
                    <a:pt x="129" y="335"/>
                  </a:cubicBezTo>
                  <a:cubicBezTo>
                    <a:pt x="129" y="336"/>
                    <a:pt x="129" y="336"/>
                    <a:pt x="129" y="336"/>
                  </a:cubicBezTo>
                  <a:cubicBezTo>
                    <a:pt x="129" y="372"/>
                    <a:pt x="159" y="394"/>
                    <a:pt x="202" y="394"/>
                  </a:cubicBezTo>
                  <a:cubicBezTo>
                    <a:pt x="265" y="394"/>
                    <a:pt x="307" y="359"/>
                    <a:pt x="307" y="3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10" name="Freeform 8"/>
            <p:cNvSpPr/>
            <p:nvPr userDrawn="1"/>
          </p:nvSpPr>
          <p:spPr bwMode="auto">
            <a:xfrm>
              <a:off x="4859916" y="3170238"/>
              <a:ext cx="1384300" cy="1543050"/>
            </a:xfrm>
            <a:custGeom>
              <a:avLst/>
              <a:gdLst>
                <a:gd name="T0" fmla="*/ 0 w 432"/>
                <a:gd name="T1" fmla="*/ 9 h 480"/>
                <a:gd name="T2" fmla="*/ 133 w 432"/>
                <a:gd name="T3" fmla="*/ 9 h 480"/>
                <a:gd name="T4" fmla="*/ 133 w 432"/>
                <a:gd name="T5" fmla="*/ 75 h 480"/>
                <a:gd name="T6" fmla="*/ 272 w 432"/>
                <a:gd name="T7" fmla="*/ 0 h 480"/>
                <a:gd name="T8" fmla="*/ 432 w 432"/>
                <a:gd name="T9" fmla="*/ 175 h 480"/>
                <a:gd name="T10" fmla="*/ 432 w 432"/>
                <a:gd name="T11" fmla="*/ 480 h 480"/>
                <a:gd name="T12" fmla="*/ 298 w 432"/>
                <a:gd name="T13" fmla="*/ 480 h 480"/>
                <a:gd name="T14" fmla="*/ 298 w 432"/>
                <a:gd name="T15" fmla="*/ 217 h 480"/>
                <a:gd name="T16" fmla="*/ 217 w 432"/>
                <a:gd name="T17" fmla="*/ 121 h 480"/>
                <a:gd name="T18" fmla="*/ 133 w 432"/>
                <a:gd name="T19" fmla="*/ 217 h 480"/>
                <a:gd name="T20" fmla="*/ 133 w 432"/>
                <a:gd name="T21" fmla="*/ 480 h 480"/>
                <a:gd name="T22" fmla="*/ 0 w 432"/>
                <a:gd name="T23" fmla="*/ 480 h 480"/>
                <a:gd name="T24" fmla="*/ 0 w 432"/>
                <a:gd name="T25" fmla="*/ 9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480">
                  <a:moveTo>
                    <a:pt x="0" y="9"/>
                  </a:moveTo>
                  <a:cubicBezTo>
                    <a:pt x="133" y="9"/>
                    <a:pt x="133" y="9"/>
                    <a:pt x="133" y="9"/>
                  </a:cubicBezTo>
                  <a:cubicBezTo>
                    <a:pt x="133" y="75"/>
                    <a:pt x="133" y="75"/>
                    <a:pt x="133" y="75"/>
                  </a:cubicBezTo>
                  <a:cubicBezTo>
                    <a:pt x="164" y="36"/>
                    <a:pt x="204" y="0"/>
                    <a:pt x="272" y="0"/>
                  </a:cubicBezTo>
                  <a:cubicBezTo>
                    <a:pt x="373" y="0"/>
                    <a:pt x="432" y="67"/>
                    <a:pt x="432" y="175"/>
                  </a:cubicBezTo>
                  <a:cubicBezTo>
                    <a:pt x="432" y="480"/>
                    <a:pt x="432" y="480"/>
                    <a:pt x="432" y="480"/>
                  </a:cubicBezTo>
                  <a:cubicBezTo>
                    <a:pt x="298" y="480"/>
                    <a:pt x="298" y="480"/>
                    <a:pt x="298" y="480"/>
                  </a:cubicBezTo>
                  <a:cubicBezTo>
                    <a:pt x="298" y="217"/>
                    <a:pt x="298" y="217"/>
                    <a:pt x="298" y="217"/>
                  </a:cubicBezTo>
                  <a:cubicBezTo>
                    <a:pt x="298" y="154"/>
                    <a:pt x="268" y="121"/>
                    <a:pt x="217" y="121"/>
                  </a:cubicBezTo>
                  <a:cubicBezTo>
                    <a:pt x="166" y="121"/>
                    <a:pt x="133" y="154"/>
                    <a:pt x="133" y="217"/>
                  </a:cubicBezTo>
                  <a:cubicBezTo>
                    <a:pt x="133" y="480"/>
                    <a:pt x="133" y="480"/>
                    <a:pt x="133" y="480"/>
                  </a:cubicBezTo>
                  <a:cubicBezTo>
                    <a:pt x="0" y="480"/>
                    <a:pt x="0" y="480"/>
                    <a:pt x="0" y="480"/>
                  </a:cubicBez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11" name="Freeform 9"/>
            <p:cNvSpPr/>
            <p:nvPr userDrawn="1"/>
          </p:nvSpPr>
          <p:spPr bwMode="auto">
            <a:xfrm>
              <a:off x="6436593" y="2649538"/>
              <a:ext cx="1460500" cy="2063750"/>
            </a:xfrm>
            <a:custGeom>
              <a:avLst/>
              <a:gdLst>
                <a:gd name="T0" fmla="*/ 0 w 920"/>
                <a:gd name="T1" fmla="*/ 0 h 1300"/>
                <a:gd name="T2" fmla="*/ 270 w 920"/>
                <a:gd name="T3" fmla="*/ 0 h 1300"/>
                <a:gd name="T4" fmla="*/ 270 w 920"/>
                <a:gd name="T5" fmla="*/ 692 h 1300"/>
                <a:gd name="T6" fmla="*/ 585 w 920"/>
                <a:gd name="T7" fmla="*/ 346 h 1300"/>
                <a:gd name="T8" fmla="*/ 908 w 920"/>
                <a:gd name="T9" fmla="*/ 346 h 1300"/>
                <a:gd name="T10" fmla="*/ 547 w 920"/>
                <a:gd name="T11" fmla="*/ 721 h 1300"/>
                <a:gd name="T12" fmla="*/ 920 w 920"/>
                <a:gd name="T13" fmla="*/ 1300 h 1300"/>
                <a:gd name="T14" fmla="*/ 609 w 920"/>
                <a:gd name="T15" fmla="*/ 1300 h 1300"/>
                <a:gd name="T16" fmla="*/ 365 w 920"/>
                <a:gd name="T17" fmla="*/ 909 h 1300"/>
                <a:gd name="T18" fmla="*/ 270 w 920"/>
                <a:gd name="T19" fmla="*/ 1010 h 1300"/>
                <a:gd name="T20" fmla="*/ 270 w 920"/>
                <a:gd name="T21" fmla="*/ 1300 h 1300"/>
                <a:gd name="T22" fmla="*/ 0 w 920"/>
                <a:gd name="T23" fmla="*/ 1300 h 1300"/>
                <a:gd name="T24" fmla="*/ 0 w 920"/>
                <a:gd name="T25" fmla="*/ 0 h 1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0" h="1300">
                  <a:moveTo>
                    <a:pt x="0" y="0"/>
                  </a:moveTo>
                  <a:lnTo>
                    <a:pt x="270" y="0"/>
                  </a:lnTo>
                  <a:lnTo>
                    <a:pt x="270" y="692"/>
                  </a:lnTo>
                  <a:lnTo>
                    <a:pt x="585" y="346"/>
                  </a:lnTo>
                  <a:lnTo>
                    <a:pt x="908" y="346"/>
                  </a:lnTo>
                  <a:lnTo>
                    <a:pt x="547" y="721"/>
                  </a:lnTo>
                  <a:lnTo>
                    <a:pt x="920" y="1300"/>
                  </a:lnTo>
                  <a:lnTo>
                    <a:pt x="609" y="1300"/>
                  </a:lnTo>
                  <a:lnTo>
                    <a:pt x="365" y="909"/>
                  </a:lnTo>
                  <a:lnTo>
                    <a:pt x="270" y="1010"/>
                  </a:lnTo>
                  <a:lnTo>
                    <a:pt x="270" y="1300"/>
                  </a:lnTo>
                  <a:lnTo>
                    <a:pt x="0" y="130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14" name="Freeform 10"/>
            <p:cNvSpPr/>
            <p:nvPr userDrawn="1"/>
          </p:nvSpPr>
          <p:spPr bwMode="auto">
            <a:xfrm>
              <a:off x="7919896" y="3173413"/>
              <a:ext cx="1227138" cy="1568450"/>
            </a:xfrm>
            <a:custGeom>
              <a:avLst/>
              <a:gdLst>
                <a:gd name="T0" fmla="*/ 0 w 383"/>
                <a:gd name="T1" fmla="*/ 417 h 488"/>
                <a:gd name="T2" fmla="*/ 57 w 383"/>
                <a:gd name="T3" fmla="*/ 329 h 488"/>
                <a:gd name="T4" fmla="*/ 206 w 383"/>
                <a:gd name="T5" fmla="*/ 385 h 488"/>
                <a:gd name="T6" fmla="*/ 262 w 383"/>
                <a:gd name="T7" fmla="*/ 350 h 488"/>
                <a:gd name="T8" fmla="*/ 262 w 383"/>
                <a:gd name="T9" fmla="*/ 348 h 488"/>
                <a:gd name="T10" fmla="*/ 165 w 383"/>
                <a:gd name="T11" fmla="*/ 294 h 488"/>
                <a:gd name="T12" fmla="*/ 24 w 383"/>
                <a:gd name="T13" fmla="*/ 152 h 488"/>
                <a:gd name="T14" fmla="*/ 24 w 383"/>
                <a:gd name="T15" fmla="*/ 150 h 488"/>
                <a:gd name="T16" fmla="*/ 196 w 383"/>
                <a:gd name="T17" fmla="*/ 0 h 488"/>
                <a:gd name="T18" fmla="*/ 372 w 383"/>
                <a:gd name="T19" fmla="*/ 55 h 488"/>
                <a:gd name="T20" fmla="*/ 321 w 383"/>
                <a:gd name="T21" fmla="*/ 147 h 488"/>
                <a:gd name="T22" fmla="*/ 194 w 383"/>
                <a:gd name="T23" fmla="*/ 103 h 488"/>
                <a:gd name="T24" fmla="*/ 144 w 383"/>
                <a:gd name="T25" fmla="*/ 136 h 488"/>
                <a:gd name="T26" fmla="*/ 144 w 383"/>
                <a:gd name="T27" fmla="*/ 138 h 488"/>
                <a:gd name="T28" fmla="*/ 240 w 383"/>
                <a:gd name="T29" fmla="*/ 194 h 488"/>
                <a:gd name="T30" fmla="*/ 383 w 383"/>
                <a:gd name="T31" fmla="*/ 334 h 488"/>
                <a:gd name="T32" fmla="*/ 383 w 383"/>
                <a:gd name="T33" fmla="*/ 336 h 488"/>
                <a:gd name="T34" fmla="*/ 203 w 383"/>
                <a:gd name="T35" fmla="*/ 488 h 488"/>
                <a:gd name="T36" fmla="*/ 0 w 383"/>
                <a:gd name="T37" fmla="*/ 417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3" h="488">
                  <a:moveTo>
                    <a:pt x="0" y="417"/>
                  </a:moveTo>
                  <a:cubicBezTo>
                    <a:pt x="57" y="329"/>
                    <a:pt x="57" y="329"/>
                    <a:pt x="57" y="329"/>
                  </a:cubicBezTo>
                  <a:cubicBezTo>
                    <a:pt x="108" y="366"/>
                    <a:pt x="162" y="385"/>
                    <a:pt x="206" y="385"/>
                  </a:cubicBezTo>
                  <a:cubicBezTo>
                    <a:pt x="245" y="385"/>
                    <a:pt x="262" y="371"/>
                    <a:pt x="262" y="350"/>
                  </a:cubicBezTo>
                  <a:cubicBezTo>
                    <a:pt x="262" y="348"/>
                    <a:pt x="262" y="348"/>
                    <a:pt x="262" y="348"/>
                  </a:cubicBezTo>
                  <a:cubicBezTo>
                    <a:pt x="262" y="319"/>
                    <a:pt x="217" y="309"/>
                    <a:pt x="165" y="294"/>
                  </a:cubicBezTo>
                  <a:cubicBezTo>
                    <a:pt x="99" y="274"/>
                    <a:pt x="24" y="243"/>
                    <a:pt x="24" y="152"/>
                  </a:cubicBezTo>
                  <a:cubicBezTo>
                    <a:pt x="24" y="150"/>
                    <a:pt x="24" y="150"/>
                    <a:pt x="24" y="150"/>
                  </a:cubicBezTo>
                  <a:cubicBezTo>
                    <a:pt x="24" y="54"/>
                    <a:pt x="101" y="0"/>
                    <a:pt x="196" y="0"/>
                  </a:cubicBezTo>
                  <a:cubicBezTo>
                    <a:pt x="256" y="0"/>
                    <a:pt x="321" y="21"/>
                    <a:pt x="372" y="55"/>
                  </a:cubicBezTo>
                  <a:cubicBezTo>
                    <a:pt x="321" y="147"/>
                    <a:pt x="321" y="147"/>
                    <a:pt x="321" y="147"/>
                  </a:cubicBezTo>
                  <a:cubicBezTo>
                    <a:pt x="275" y="120"/>
                    <a:pt x="228" y="103"/>
                    <a:pt x="194" y="103"/>
                  </a:cubicBezTo>
                  <a:cubicBezTo>
                    <a:pt x="161" y="103"/>
                    <a:pt x="144" y="118"/>
                    <a:pt x="144" y="136"/>
                  </a:cubicBezTo>
                  <a:cubicBezTo>
                    <a:pt x="144" y="138"/>
                    <a:pt x="144" y="138"/>
                    <a:pt x="144" y="138"/>
                  </a:cubicBezTo>
                  <a:cubicBezTo>
                    <a:pt x="144" y="164"/>
                    <a:pt x="189" y="176"/>
                    <a:pt x="240" y="194"/>
                  </a:cubicBezTo>
                  <a:cubicBezTo>
                    <a:pt x="306" y="216"/>
                    <a:pt x="383" y="248"/>
                    <a:pt x="383" y="334"/>
                  </a:cubicBezTo>
                  <a:cubicBezTo>
                    <a:pt x="383" y="336"/>
                    <a:pt x="383" y="336"/>
                    <a:pt x="383" y="336"/>
                  </a:cubicBezTo>
                  <a:cubicBezTo>
                    <a:pt x="383" y="440"/>
                    <a:pt x="305" y="488"/>
                    <a:pt x="203" y="488"/>
                  </a:cubicBezTo>
                  <a:cubicBezTo>
                    <a:pt x="137" y="488"/>
                    <a:pt x="63" y="466"/>
                    <a:pt x="0" y="4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16" name="Oval 11"/>
            <p:cNvSpPr>
              <a:spLocks noChangeArrowheads="1"/>
            </p:cNvSpPr>
            <p:nvPr userDrawn="1"/>
          </p:nvSpPr>
          <p:spPr bwMode="auto">
            <a:xfrm>
              <a:off x="9282260" y="4167188"/>
              <a:ext cx="544513" cy="546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grpSp>
      <p:grpSp>
        <p:nvGrpSpPr>
          <p:cNvPr id="80" name="Group 79"/>
          <p:cNvGrpSpPr/>
          <p:nvPr userDrawn="1"/>
        </p:nvGrpSpPr>
        <p:grpSpPr>
          <a:xfrm>
            <a:off x="428146" y="5119164"/>
            <a:ext cx="2308146" cy="280831"/>
            <a:chOff x="146050" y="879475"/>
            <a:chExt cx="12192000" cy="1112838"/>
          </a:xfrm>
          <a:solidFill>
            <a:schemeClr val="accent2"/>
          </a:solidFill>
        </p:grpSpPr>
        <p:sp>
          <p:nvSpPr>
            <p:cNvPr id="64" name="Freeform 15"/>
            <p:cNvSpPr>
              <a:spLocks noEditPoints="1"/>
            </p:cNvSpPr>
            <p:nvPr userDrawn="1"/>
          </p:nvSpPr>
          <p:spPr bwMode="auto">
            <a:xfrm>
              <a:off x="146050" y="935038"/>
              <a:ext cx="952500" cy="1039813"/>
            </a:xfrm>
            <a:custGeom>
              <a:avLst/>
              <a:gdLst>
                <a:gd name="T0" fmla="*/ 0 w 332"/>
                <a:gd name="T1" fmla="*/ 0 h 360"/>
                <a:gd name="T2" fmla="*/ 140 w 332"/>
                <a:gd name="T3" fmla="*/ 0 h 360"/>
                <a:gd name="T4" fmla="*/ 332 w 332"/>
                <a:gd name="T5" fmla="*/ 179 h 360"/>
                <a:gd name="T6" fmla="*/ 332 w 332"/>
                <a:gd name="T7" fmla="*/ 180 h 360"/>
                <a:gd name="T8" fmla="*/ 140 w 332"/>
                <a:gd name="T9" fmla="*/ 360 h 360"/>
                <a:gd name="T10" fmla="*/ 0 w 332"/>
                <a:gd name="T11" fmla="*/ 360 h 360"/>
                <a:gd name="T12" fmla="*/ 0 w 332"/>
                <a:gd name="T13" fmla="*/ 0 h 360"/>
                <a:gd name="T14" fmla="*/ 79 w 332"/>
                <a:gd name="T15" fmla="*/ 71 h 360"/>
                <a:gd name="T16" fmla="*/ 79 w 332"/>
                <a:gd name="T17" fmla="*/ 289 h 360"/>
                <a:gd name="T18" fmla="*/ 140 w 332"/>
                <a:gd name="T19" fmla="*/ 289 h 360"/>
                <a:gd name="T20" fmla="*/ 249 w 332"/>
                <a:gd name="T21" fmla="*/ 181 h 360"/>
                <a:gd name="T22" fmla="*/ 249 w 332"/>
                <a:gd name="T23" fmla="*/ 180 h 360"/>
                <a:gd name="T24" fmla="*/ 140 w 332"/>
                <a:gd name="T25" fmla="*/ 71 h 360"/>
                <a:gd name="T26" fmla="*/ 79 w 332"/>
                <a:gd name="T27" fmla="*/ 7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2" h="360">
                  <a:moveTo>
                    <a:pt x="0" y="0"/>
                  </a:moveTo>
                  <a:cubicBezTo>
                    <a:pt x="140" y="0"/>
                    <a:pt x="140" y="0"/>
                    <a:pt x="140" y="0"/>
                  </a:cubicBezTo>
                  <a:cubicBezTo>
                    <a:pt x="254" y="0"/>
                    <a:pt x="332" y="77"/>
                    <a:pt x="332" y="179"/>
                  </a:cubicBezTo>
                  <a:cubicBezTo>
                    <a:pt x="332" y="180"/>
                    <a:pt x="332" y="180"/>
                    <a:pt x="332" y="180"/>
                  </a:cubicBezTo>
                  <a:cubicBezTo>
                    <a:pt x="332" y="281"/>
                    <a:pt x="254" y="360"/>
                    <a:pt x="140" y="360"/>
                  </a:cubicBezTo>
                  <a:cubicBezTo>
                    <a:pt x="0" y="360"/>
                    <a:pt x="0" y="360"/>
                    <a:pt x="0" y="360"/>
                  </a:cubicBezTo>
                  <a:lnTo>
                    <a:pt x="0" y="0"/>
                  </a:lnTo>
                  <a:close/>
                  <a:moveTo>
                    <a:pt x="79" y="71"/>
                  </a:moveTo>
                  <a:cubicBezTo>
                    <a:pt x="79" y="289"/>
                    <a:pt x="79" y="289"/>
                    <a:pt x="79" y="289"/>
                  </a:cubicBezTo>
                  <a:cubicBezTo>
                    <a:pt x="140" y="289"/>
                    <a:pt x="140" y="289"/>
                    <a:pt x="140" y="289"/>
                  </a:cubicBezTo>
                  <a:cubicBezTo>
                    <a:pt x="205" y="289"/>
                    <a:pt x="249" y="245"/>
                    <a:pt x="249" y="181"/>
                  </a:cubicBezTo>
                  <a:cubicBezTo>
                    <a:pt x="249" y="180"/>
                    <a:pt x="249" y="180"/>
                    <a:pt x="249" y="180"/>
                  </a:cubicBezTo>
                  <a:cubicBezTo>
                    <a:pt x="249" y="116"/>
                    <a:pt x="205" y="71"/>
                    <a:pt x="140" y="71"/>
                  </a:cubicBezTo>
                  <a:lnTo>
                    <a:pt x="79"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65" name="Freeform 16"/>
            <p:cNvSpPr>
              <a:spLocks noEditPoints="1"/>
            </p:cNvSpPr>
            <p:nvPr userDrawn="1"/>
          </p:nvSpPr>
          <p:spPr bwMode="auto">
            <a:xfrm>
              <a:off x="1222375" y="887413"/>
              <a:ext cx="234950" cy="1087438"/>
            </a:xfrm>
            <a:custGeom>
              <a:avLst/>
              <a:gdLst>
                <a:gd name="T0" fmla="*/ 0 w 148"/>
                <a:gd name="T1" fmla="*/ 0 h 685"/>
                <a:gd name="T2" fmla="*/ 148 w 148"/>
                <a:gd name="T3" fmla="*/ 0 h 685"/>
                <a:gd name="T4" fmla="*/ 148 w 148"/>
                <a:gd name="T5" fmla="*/ 128 h 685"/>
                <a:gd name="T6" fmla="*/ 0 w 148"/>
                <a:gd name="T7" fmla="*/ 128 h 685"/>
                <a:gd name="T8" fmla="*/ 0 w 148"/>
                <a:gd name="T9" fmla="*/ 0 h 685"/>
                <a:gd name="T10" fmla="*/ 4 w 148"/>
                <a:gd name="T11" fmla="*/ 182 h 685"/>
                <a:gd name="T12" fmla="*/ 145 w 148"/>
                <a:gd name="T13" fmla="*/ 182 h 685"/>
                <a:gd name="T14" fmla="*/ 145 w 148"/>
                <a:gd name="T15" fmla="*/ 685 h 685"/>
                <a:gd name="T16" fmla="*/ 4 w 148"/>
                <a:gd name="T17" fmla="*/ 685 h 685"/>
                <a:gd name="T18" fmla="*/ 4 w 148"/>
                <a:gd name="T19" fmla="*/ 182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685">
                  <a:moveTo>
                    <a:pt x="0" y="0"/>
                  </a:moveTo>
                  <a:lnTo>
                    <a:pt x="148" y="0"/>
                  </a:lnTo>
                  <a:lnTo>
                    <a:pt x="148" y="128"/>
                  </a:lnTo>
                  <a:lnTo>
                    <a:pt x="0" y="128"/>
                  </a:lnTo>
                  <a:lnTo>
                    <a:pt x="0" y="0"/>
                  </a:lnTo>
                  <a:close/>
                  <a:moveTo>
                    <a:pt x="4" y="182"/>
                  </a:moveTo>
                  <a:lnTo>
                    <a:pt x="145" y="182"/>
                  </a:lnTo>
                  <a:lnTo>
                    <a:pt x="145" y="685"/>
                  </a:lnTo>
                  <a:lnTo>
                    <a:pt x="4" y="685"/>
                  </a:lnTo>
                  <a:lnTo>
                    <a:pt x="4" y="1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66" name="Freeform 17"/>
            <p:cNvSpPr>
              <a:spLocks noEditPoints="1"/>
            </p:cNvSpPr>
            <p:nvPr userDrawn="1"/>
          </p:nvSpPr>
          <p:spPr bwMode="auto">
            <a:xfrm>
              <a:off x="1549400" y="879475"/>
              <a:ext cx="1065213" cy="1095375"/>
            </a:xfrm>
            <a:custGeom>
              <a:avLst/>
              <a:gdLst>
                <a:gd name="T0" fmla="*/ 33 w 371"/>
                <a:gd name="T1" fmla="*/ 170 h 379"/>
                <a:gd name="T2" fmla="*/ 0 w 371"/>
                <a:gd name="T3" fmla="*/ 170 h 379"/>
                <a:gd name="T4" fmla="*/ 0 w 371"/>
                <a:gd name="T5" fmla="*/ 106 h 379"/>
                <a:gd name="T6" fmla="*/ 33 w 371"/>
                <a:gd name="T7" fmla="*/ 106 h 379"/>
                <a:gd name="T8" fmla="*/ 33 w 371"/>
                <a:gd name="T9" fmla="*/ 88 h 379"/>
                <a:gd name="T10" fmla="*/ 55 w 371"/>
                <a:gd name="T11" fmla="*/ 21 h 379"/>
                <a:gd name="T12" fmla="*/ 118 w 371"/>
                <a:gd name="T13" fmla="*/ 0 h 379"/>
                <a:gd name="T14" fmla="*/ 174 w 371"/>
                <a:gd name="T15" fmla="*/ 7 h 379"/>
                <a:gd name="T16" fmla="*/ 174 w 371"/>
                <a:gd name="T17" fmla="*/ 72 h 379"/>
                <a:gd name="T18" fmla="*/ 138 w 371"/>
                <a:gd name="T19" fmla="*/ 66 h 379"/>
                <a:gd name="T20" fmla="*/ 110 w 371"/>
                <a:gd name="T21" fmla="*/ 95 h 379"/>
                <a:gd name="T22" fmla="*/ 110 w 371"/>
                <a:gd name="T23" fmla="*/ 106 h 379"/>
                <a:gd name="T24" fmla="*/ 173 w 371"/>
                <a:gd name="T25" fmla="*/ 106 h 379"/>
                <a:gd name="T26" fmla="*/ 173 w 371"/>
                <a:gd name="T27" fmla="*/ 170 h 379"/>
                <a:gd name="T28" fmla="*/ 111 w 371"/>
                <a:gd name="T29" fmla="*/ 170 h 379"/>
                <a:gd name="T30" fmla="*/ 111 w 371"/>
                <a:gd name="T31" fmla="*/ 379 h 379"/>
                <a:gd name="T32" fmla="*/ 33 w 371"/>
                <a:gd name="T33" fmla="*/ 379 h 379"/>
                <a:gd name="T34" fmla="*/ 33 w 371"/>
                <a:gd name="T35" fmla="*/ 170 h 379"/>
                <a:gd name="T36" fmla="*/ 230 w 371"/>
                <a:gd name="T37" fmla="*/ 170 h 379"/>
                <a:gd name="T38" fmla="*/ 197 w 371"/>
                <a:gd name="T39" fmla="*/ 170 h 379"/>
                <a:gd name="T40" fmla="*/ 197 w 371"/>
                <a:gd name="T41" fmla="*/ 106 h 379"/>
                <a:gd name="T42" fmla="*/ 230 w 371"/>
                <a:gd name="T43" fmla="*/ 106 h 379"/>
                <a:gd name="T44" fmla="*/ 230 w 371"/>
                <a:gd name="T45" fmla="*/ 88 h 379"/>
                <a:gd name="T46" fmla="*/ 252 w 371"/>
                <a:gd name="T47" fmla="*/ 21 h 379"/>
                <a:gd name="T48" fmla="*/ 315 w 371"/>
                <a:gd name="T49" fmla="*/ 0 h 379"/>
                <a:gd name="T50" fmla="*/ 371 w 371"/>
                <a:gd name="T51" fmla="*/ 7 h 379"/>
                <a:gd name="T52" fmla="*/ 371 w 371"/>
                <a:gd name="T53" fmla="*/ 72 h 379"/>
                <a:gd name="T54" fmla="*/ 335 w 371"/>
                <a:gd name="T55" fmla="*/ 66 h 379"/>
                <a:gd name="T56" fmla="*/ 307 w 371"/>
                <a:gd name="T57" fmla="*/ 95 h 379"/>
                <a:gd name="T58" fmla="*/ 307 w 371"/>
                <a:gd name="T59" fmla="*/ 106 h 379"/>
                <a:gd name="T60" fmla="*/ 370 w 371"/>
                <a:gd name="T61" fmla="*/ 106 h 379"/>
                <a:gd name="T62" fmla="*/ 370 w 371"/>
                <a:gd name="T63" fmla="*/ 170 h 379"/>
                <a:gd name="T64" fmla="*/ 308 w 371"/>
                <a:gd name="T65" fmla="*/ 170 h 379"/>
                <a:gd name="T66" fmla="*/ 308 w 371"/>
                <a:gd name="T67" fmla="*/ 379 h 379"/>
                <a:gd name="T68" fmla="*/ 230 w 371"/>
                <a:gd name="T69" fmla="*/ 379 h 379"/>
                <a:gd name="T70" fmla="*/ 230 w 371"/>
                <a:gd name="T71" fmla="*/ 170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379">
                  <a:moveTo>
                    <a:pt x="33" y="170"/>
                  </a:moveTo>
                  <a:cubicBezTo>
                    <a:pt x="0" y="170"/>
                    <a:pt x="0" y="170"/>
                    <a:pt x="0" y="170"/>
                  </a:cubicBezTo>
                  <a:cubicBezTo>
                    <a:pt x="0" y="106"/>
                    <a:pt x="0" y="106"/>
                    <a:pt x="0" y="106"/>
                  </a:cubicBezTo>
                  <a:cubicBezTo>
                    <a:pt x="33" y="106"/>
                    <a:pt x="33" y="106"/>
                    <a:pt x="33" y="106"/>
                  </a:cubicBezTo>
                  <a:cubicBezTo>
                    <a:pt x="33" y="88"/>
                    <a:pt x="33" y="88"/>
                    <a:pt x="33" y="88"/>
                  </a:cubicBezTo>
                  <a:cubicBezTo>
                    <a:pt x="33" y="58"/>
                    <a:pt x="41" y="36"/>
                    <a:pt x="55" y="21"/>
                  </a:cubicBezTo>
                  <a:cubicBezTo>
                    <a:pt x="69" y="7"/>
                    <a:pt x="91" y="0"/>
                    <a:pt x="118" y="0"/>
                  </a:cubicBezTo>
                  <a:cubicBezTo>
                    <a:pt x="143" y="0"/>
                    <a:pt x="160" y="3"/>
                    <a:pt x="174" y="7"/>
                  </a:cubicBezTo>
                  <a:cubicBezTo>
                    <a:pt x="174" y="72"/>
                    <a:pt x="174" y="72"/>
                    <a:pt x="174" y="72"/>
                  </a:cubicBezTo>
                  <a:cubicBezTo>
                    <a:pt x="163" y="68"/>
                    <a:pt x="152" y="66"/>
                    <a:pt x="138" y="66"/>
                  </a:cubicBezTo>
                  <a:cubicBezTo>
                    <a:pt x="120" y="66"/>
                    <a:pt x="110" y="75"/>
                    <a:pt x="110" y="95"/>
                  </a:cubicBezTo>
                  <a:cubicBezTo>
                    <a:pt x="110" y="106"/>
                    <a:pt x="110" y="106"/>
                    <a:pt x="110" y="106"/>
                  </a:cubicBezTo>
                  <a:cubicBezTo>
                    <a:pt x="173" y="106"/>
                    <a:pt x="173" y="106"/>
                    <a:pt x="173" y="106"/>
                  </a:cubicBezTo>
                  <a:cubicBezTo>
                    <a:pt x="173" y="170"/>
                    <a:pt x="173" y="170"/>
                    <a:pt x="173" y="170"/>
                  </a:cubicBezTo>
                  <a:cubicBezTo>
                    <a:pt x="111" y="170"/>
                    <a:pt x="111" y="170"/>
                    <a:pt x="111" y="170"/>
                  </a:cubicBezTo>
                  <a:cubicBezTo>
                    <a:pt x="111" y="379"/>
                    <a:pt x="111" y="379"/>
                    <a:pt x="111" y="379"/>
                  </a:cubicBezTo>
                  <a:cubicBezTo>
                    <a:pt x="33" y="379"/>
                    <a:pt x="33" y="379"/>
                    <a:pt x="33" y="379"/>
                  </a:cubicBezTo>
                  <a:lnTo>
                    <a:pt x="33" y="170"/>
                  </a:lnTo>
                  <a:close/>
                  <a:moveTo>
                    <a:pt x="230" y="170"/>
                  </a:moveTo>
                  <a:cubicBezTo>
                    <a:pt x="197" y="170"/>
                    <a:pt x="197" y="170"/>
                    <a:pt x="197" y="170"/>
                  </a:cubicBezTo>
                  <a:cubicBezTo>
                    <a:pt x="197" y="106"/>
                    <a:pt x="197" y="106"/>
                    <a:pt x="197" y="106"/>
                  </a:cubicBezTo>
                  <a:cubicBezTo>
                    <a:pt x="230" y="106"/>
                    <a:pt x="230" y="106"/>
                    <a:pt x="230" y="106"/>
                  </a:cubicBezTo>
                  <a:cubicBezTo>
                    <a:pt x="230" y="88"/>
                    <a:pt x="230" y="88"/>
                    <a:pt x="230" y="88"/>
                  </a:cubicBezTo>
                  <a:cubicBezTo>
                    <a:pt x="230" y="58"/>
                    <a:pt x="237" y="36"/>
                    <a:pt x="252" y="21"/>
                  </a:cubicBezTo>
                  <a:cubicBezTo>
                    <a:pt x="266" y="7"/>
                    <a:pt x="287" y="0"/>
                    <a:pt x="315" y="0"/>
                  </a:cubicBezTo>
                  <a:cubicBezTo>
                    <a:pt x="340" y="0"/>
                    <a:pt x="356" y="3"/>
                    <a:pt x="371" y="7"/>
                  </a:cubicBezTo>
                  <a:cubicBezTo>
                    <a:pt x="371" y="72"/>
                    <a:pt x="371" y="72"/>
                    <a:pt x="371" y="72"/>
                  </a:cubicBezTo>
                  <a:cubicBezTo>
                    <a:pt x="359" y="68"/>
                    <a:pt x="349" y="66"/>
                    <a:pt x="335" y="66"/>
                  </a:cubicBezTo>
                  <a:cubicBezTo>
                    <a:pt x="317" y="66"/>
                    <a:pt x="307" y="75"/>
                    <a:pt x="307" y="95"/>
                  </a:cubicBezTo>
                  <a:cubicBezTo>
                    <a:pt x="307" y="106"/>
                    <a:pt x="307" y="106"/>
                    <a:pt x="307" y="106"/>
                  </a:cubicBezTo>
                  <a:cubicBezTo>
                    <a:pt x="370" y="106"/>
                    <a:pt x="370" y="106"/>
                    <a:pt x="370" y="106"/>
                  </a:cubicBezTo>
                  <a:cubicBezTo>
                    <a:pt x="370" y="170"/>
                    <a:pt x="370" y="170"/>
                    <a:pt x="370" y="170"/>
                  </a:cubicBezTo>
                  <a:cubicBezTo>
                    <a:pt x="308" y="170"/>
                    <a:pt x="308" y="170"/>
                    <a:pt x="308" y="170"/>
                  </a:cubicBezTo>
                  <a:cubicBezTo>
                    <a:pt x="308" y="379"/>
                    <a:pt x="308" y="379"/>
                    <a:pt x="308" y="379"/>
                  </a:cubicBezTo>
                  <a:cubicBezTo>
                    <a:pt x="230" y="379"/>
                    <a:pt x="230" y="379"/>
                    <a:pt x="230" y="379"/>
                  </a:cubicBezTo>
                  <a:lnTo>
                    <a:pt x="230" y="1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67" name="Freeform 18"/>
            <p:cNvSpPr>
              <a:spLocks noEditPoints="1"/>
            </p:cNvSpPr>
            <p:nvPr userDrawn="1"/>
          </p:nvSpPr>
          <p:spPr bwMode="auto">
            <a:xfrm>
              <a:off x="2622550" y="1162050"/>
              <a:ext cx="777875" cy="830263"/>
            </a:xfrm>
            <a:custGeom>
              <a:avLst/>
              <a:gdLst>
                <a:gd name="T0" fmla="*/ 0 w 271"/>
                <a:gd name="T1" fmla="*/ 145 h 287"/>
                <a:gd name="T2" fmla="*/ 0 w 271"/>
                <a:gd name="T3" fmla="*/ 144 h 287"/>
                <a:gd name="T4" fmla="*/ 136 w 271"/>
                <a:gd name="T5" fmla="*/ 0 h 287"/>
                <a:gd name="T6" fmla="*/ 271 w 271"/>
                <a:gd name="T7" fmla="*/ 150 h 287"/>
                <a:gd name="T8" fmla="*/ 270 w 271"/>
                <a:gd name="T9" fmla="*/ 170 h 287"/>
                <a:gd name="T10" fmla="*/ 77 w 271"/>
                <a:gd name="T11" fmla="*/ 170 h 287"/>
                <a:gd name="T12" fmla="*/ 145 w 271"/>
                <a:gd name="T13" fmla="*/ 225 h 287"/>
                <a:gd name="T14" fmla="*/ 212 w 271"/>
                <a:gd name="T15" fmla="*/ 196 h 287"/>
                <a:gd name="T16" fmla="*/ 257 w 271"/>
                <a:gd name="T17" fmla="*/ 236 h 287"/>
                <a:gd name="T18" fmla="*/ 144 w 271"/>
                <a:gd name="T19" fmla="*/ 287 h 287"/>
                <a:gd name="T20" fmla="*/ 0 w 271"/>
                <a:gd name="T21" fmla="*/ 145 h 287"/>
                <a:gd name="T22" fmla="*/ 194 w 271"/>
                <a:gd name="T23" fmla="*/ 122 h 287"/>
                <a:gd name="T24" fmla="*/ 136 w 271"/>
                <a:gd name="T25" fmla="*/ 63 h 287"/>
                <a:gd name="T26" fmla="*/ 76 w 271"/>
                <a:gd name="T27" fmla="*/ 122 h 287"/>
                <a:gd name="T28" fmla="*/ 194 w 271"/>
                <a:gd name="T29" fmla="*/ 122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1" h="287">
                  <a:moveTo>
                    <a:pt x="0" y="145"/>
                  </a:moveTo>
                  <a:cubicBezTo>
                    <a:pt x="0" y="144"/>
                    <a:pt x="0" y="144"/>
                    <a:pt x="0" y="144"/>
                  </a:cubicBezTo>
                  <a:cubicBezTo>
                    <a:pt x="0" y="65"/>
                    <a:pt x="56" y="0"/>
                    <a:pt x="136" y="0"/>
                  </a:cubicBezTo>
                  <a:cubicBezTo>
                    <a:pt x="228" y="0"/>
                    <a:pt x="271" y="72"/>
                    <a:pt x="271" y="150"/>
                  </a:cubicBezTo>
                  <a:cubicBezTo>
                    <a:pt x="271" y="156"/>
                    <a:pt x="270" y="163"/>
                    <a:pt x="270" y="170"/>
                  </a:cubicBezTo>
                  <a:cubicBezTo>
                    <a:pt x="77" y="170"/>
                    <a:pt x="77" y="170"/>
                    <a:pt x="77" y="170"/>
                  </a:cubicBezTo>
                  <a:cubicBezTo>
                    <a:pt x="85" y="206"/>
                    <a:pt x="110" y="225"/>
                    <a:pt x="145" y="225"/>
                  </a:cubicBezTo>
                  <a:cubicBezTo>
                    <a:pt x="171" y="225"/>
                    <a:pt x="190" y="216"/>
                    <a:pt x="212" y="196"/>
                  </a:cubicBezTo>
                  <a:cubicBezTo>
                    <a:pt x="257" y="236"/>
                    <a:pt x="257" y="236"/>
                    <a:pt x="257" y="236"/>
                  </a:cubicBezTo>
                  <a:cubicBezTo>
                    <a:pt x="231" y="268"/>
                    <a:pt x="194" y="287"/>
                    <a:pt x="144" y="287"/>
                  </a:cubicBezTo>
                  <a:cubicBezTo>
                    <a:pt x="61" y="287"/>
                    <a:pt x="0" y="229"/>
                    <a:pt x="0" y="145"/>
                  </a:cubicBezTo>
                  <a:close/>
                  <a:moveTo>
                    <a:pt x="194" y="122"/>
                  </a:moveTo>
                  <a:cubicBezTo>
                    <a:pt x="190" y="87"/>
                    <a:pt x="169" y="63"/>
                    <a:pt x="136" y="63"/>
                  </a:cubicBezTo>
                  <a:cubicBezTo>
                    <a:pt x="104" y="63"/>
                    <a:pt x="83" y="86"/>
                    <a:pt x="76" y="122"/>
                  </a:cubicBezTo>
                  <a:lnTo>
                    <a:pt x="194" y="1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68" name="Freeform 19"/>
            <p:cNvSpPr/>
            <p:nvPr userDrawn="1"/>
          </p:nvSpPr>
          <p:spPr bwMode="auto">
            <a:xfrm>
              <a:off x="3506788" y="1157288"/>
              <a:ext cx="476250" cy="817563"/>
            </a:xfrm>
            <a:custGeom>
              <a:avLst/>
              <a:gdLst>
                <a:gd name="T0" fmla="*/ 0 w 166"/>
                <a:gd name="T1" fmla="*/ 7 h 283"/>
                <a:gd name="T2" fmla="*/ 78 w 166"/>
                <a:gd name="T3" fmla="*/ 7 h 283"/>
                <a:gd name="T4" fmla="*/ 78 w 166"/>
                <a:gd name="T5" fmla="*/ 63 h 283"/>
                <a:gd name="T6" fmla="*/ 166 w 166"/>
                <a:gd name="T7" fmla="*/ 2 h 283"/>
                <a:gd name="T8" fmla="*/ 166 w 166"/>
                <a:gd name="T9" fmla="*/ 84 h 283"/>
                <a:gd name="T10" fmla="*/ 162 w 166"/>
                <a:gd name="T11" fmla="*/ 84 h 283"/>
                <a:gd name="T12" fmla="*/ 78 w 166"/>
                <a:gd name="T13" fmla="*/ 181 h 283"/>
                <a:gd name="T14" fmla="*/ 78 w 166"/>
                <a:gd name="T15" fmla="*/ 283 h 283"/>
                <a:gd name="T16" fmla="*/ 0 w 166"/>
                <a:gd name="T17" fmla="*/ 283 h 283"/>
                <a:gd name="T18" fmla="*/ 0 w 166"/>
                <a:gd name="T19" fmla="*/ 7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283">
                  <a:moveTo>
                    <a:pt x="0" y="7"/>
                  </a:moveTo>
                  <a:cubicBezTo>
                    <a:pt x="78" y="7"/>
                    <a:pt x="78" y="7"/>
                    <a:pt x="78" y="7"/>
                  </a:cubicBezTo>
                  <a:cubicBezTo>
                    <a:pt x="78" y="63"/>
                    <a:pt x="78" y="63"/>
                    <a:pt x="78" y="63"/>
                  </a:cubicBezTo>
                  <a:cubicBezTo>
                    <a:pt x="94" y="25"/>
                    <a:pt x="120" y="0"/>
                    <a:pt x="166" y="2"/>
                  </a:cubicBezTo>
                  <a:cubicBezTo>
                    <a:pt x="166" y="84"/>
                    <a:pt x="166" y="84"/>
                    <a:pt x="166" y="84"/>
                  </a:cubicBezTo>
                  <a:cubicBezTo>
                    <a:pt x="162" y="84"/>
                    <a:pt x="162" y="84"/>
                    <a:pt x="162" y="84"/>
                  </a:cubicBezTo>
                  <a:cubicBezTo>
                    <a:pt x="110" y="84"/>
                    <a:pt x="78" y="115"/>
                    <a:pt x="78" y="181"/>
                  </a:cubicBezTo>
                  <a:cubicBezTo>
                    <a:pt x="78" y="283"/>
                    <a:pt x="78" y="283"/>
                    <a:pt x="78" y="283"/>
                  </a:cubicBezTo>
                  <a:cubicBezTo>
                    <a:pt x="0" y="283"/>
                    <a:pt x="0" y="283"/>
                    <a:pt x="0" y="283"/>
                  </a:cubicBezTo>
                  <a:lnTo>
                    <a:pt x="0"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69" name="Freeform 20"/>
            <p:cNvSpPr>
              <a:spLocks noEditPoints="1"/>
            </p:cNvSpPr>
            <p:nvPr userDrawn="1"/>
          </p:nvSpPr>
          <p:spPr bwMode="auto">
            <a:xfrm>
              <a:off x="4005263" y="1162050"/>
              <a:ext cx="777875" cy="830263"/>
            </a:xfrm>
            <a:custGeom>
              <a:avLst/>
              <a:gdLst>
                <a:gd name="T0" fmla="*/ 0 w 271"/>
                <a:gd name="T1" fmla="*/ 145 h 287"/>
                <a:gd name="T2" fmla="*/ 0 w 271"/>
                <a:gd name="T3" fmla="*/ 144 h 287"/>
                <a:gd name="T4" fmla="*/ 136 w 271"/>
                <a:gd name="T5" fmla="*/ 0 h 287"/>
                <a:gd name="T6" fmla="*/ 271 w 271"/>
                <a:gd name="T7" fmla="*/ 150 h 287"/>
                <a:gd name="T8" fmla="*/ 270 w 271"/>
                <a:gd name="T9" fmla="*/ 170 h 287"/>
                <a:gd name="T10" fmla="*/ 77 w 271"/>
                <a:gd name="T11" fmla="*/ 170 h 287"/>
                <a:gd name="T12" fmla="*/ 145 w 271"/>
                <a:gd name="T13" fmla="*/ 225 h 287"/>
                <a:gd name="T14" fmla="*/ 212 w 271"/>
                <a:gd name="T15" fmla="*/ 196 h 287"/>
                <a:gd name="T16" fmla="*/ 257 w 271"/>
                <a:gd name="T17" fmla="*/ 236 h 287"/>
                <a:gd name="T18" fmla="*/ 144 w 271"/>
                <a:gd name="T19" fmla="*/ 287 h 287"/>
                <a:gd name="T20" fmla="*/ 0 w 271"/>
                <a:gd name="T21" fmla="*/ 145 h 287"/>
                <a:gd name="T22" fmla="*/ 194 w 271"/>
                <a:gd name="T23" fmla="*/ 122 h 287"/>
                <a:gd name="T24" fmla="*/ 136 w 271"/>
                <a:gd name="T25" fmla="*/ 63 h 287"/>
                <a:gd name="T26" fmla="*/ 76 w 271"/>
                <a:gd name="T27" fmla="*/ 122 h 287"/>
                <a:gd name="T28" fmla="*/ 194 w 271"/>
                <a:gd name="T29" fmla="*/ 122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1" h="287">
                  <a:moveTo>
                    <a:pt x="0" y="145"/>
                  </a:moveTo>
                  <a:cubicBezTo>
                    <a:pt x="0" y="144"/>
                    <a:pt x="0" y="144"/>
                    <a:pt x="0" y="144"/>
                  </a:cubicBezTo>
                  <a:cubicBezTo>
                    <a:pt x="0" y="65"/>
                    <a:pt x="56" y="0"/>
                    <a:pt x="136" y="0"/>
                  </a:cubicBezTo>
                  <a:cubicBezTo>
                    <a:pt x="228" y="0"/>
                    <a:pt x="271" y="72"/>
                    <a:pt x="271" y="150"/>
                  </a:cubicBezTo>
                  <a:cubicBezTo>
                    <a:pt x="271" y="156"/>
                    <a:pt x="270" y="163"/>
                    <a:pt x="270" y="170"/>
                  </a:cubicBezTo>
                  <a:cubicBezTo>
                    <a:pt x="77" y="170"/>
                    <a:pt x="77" y="170"/>
                    <a:pt x="77" y="170"/>
                  </a:cubicBezTo>
                  <a:cubicBezTo>
                    <a:pt x="85" y="206"/>
                    <a:pt x="110" y="225"/>
                    <a:pt x="145" y="225"/>
                  </a:cubicBezTo>
                  <a:cubicBezTo>
                    <a:pt x="171" y="225"/>
                    <a:pt x="190" y="216"/>
                    <a:pt x="212" y="196"/>
                  </a:cubicBezTo>
                  <a:cubicBezTo>
                    <a:pt x="257" y="236"/>
                    <a:pt x="257" y="236"/>
                    <a:pt x="257" y="236"/>
                  </a:cubicBezTo>
                  <a:cubicBezTo>
                    <a:pt x="231" y="268"/>
                    <a:pt x="194" y="287"/>
                    <a:pt x="144" y="287"/>
                  </a:cubicBezTo>
                  <a:cubicBezTo>
                    <a:pt x="61" y="287"/>
                    <a:pt x="0" y="229"/>
                    <a:pt x="0" y="145"/>
                  </a:cubicBezTo>
                  <a:close/>
                  <a:moveTo>
                    <a:pt x="194" y="122"/>
                  </a:moveTo>
                  <a:cubicBezTo>
                    <a:pt x="190" y="87"/>
                    <a:pt x="169" y="63"/>
                    <a:pt x="136" y="63"/>
                  </a:cubicBezTo>
                  <a:cubicBezTo>
                    <a:pt x="104" y="63"/>
                    <a:pt x="83" y="86"/>
                    <a:pt x="76" y="122"/>
                  </a:cubicBezTo>
                  <a:lnTo>
                    <a:pt x="194" y="1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70" name="Freeform 21"/>
            <p:cNvSpPr/>
            <p:nvPr userDrawn="1"/>
          </p:nvSpPr>
          <p:spPr bwMode="auto">
            <a:xfrm>
              <a:off x="4889500" y="1162050"/>
              <a:ext cx="725488" cy="812800"/>
            </a:xfrm>
            <a:custGeom>
              <a:avLst/>
              <a:gdLst>
                <a:gd name="T0" fmla="*/ 0 w 253"/>
                <a:gd name="T1" fmla="*/ 5 h 281"/>
                <a:gd name="T2" fmla="*/ 78 w 253"/>
                <a:gd name="T3" fmla="*/ 5 h 281"/>
                <a:gd name="T4" fmla="*/ 78 w 253"/>
                <a:gd name="T5" fmla="*/ 44 h 281"/>
                <a:gd name="T6" fmla="*/ 159 w 253"/>
                <a:gd name="T7" fmla="*/ 0 h 281"/>
                <a:gd name="T8" fmla="*/ 253 w 253"/>
                <a:gd name="T9" fmla="*/ 102 h 281"/>
                <a:gd name="T10" fmla="*/ 253 w 253"/>
                <a:gd name="T11" fmla="*/ 281 h 281"/>
                <a:gd name="T12" fmla="*/ 175 w 253"/>
                <a:gd name="T13" fmla="*/ 281 h 281"/>
                <a:gd name="T14" fmla="*/ 175 w 253"/>
                <a:gd name="T15" fmla="*/ 127 h 281"/>
                <a:gd name="T16" fmla="*/ 127 w 253"/>
                <a:gd name="T17" fmla="*/ 71 h 281"/>
                <a:gd name="T18" fmla="*/ 78 w 253"/>
                <a:gd name="T19" fmla="*/ 127 h 281"/>
                <a:gd name="T20" fmla="*/ 78 w 253"/>
                <a:gd name="T21" fmla="*/ 281 h 281"/>
                <a:gd name="T22" fmla="*/ 0 w 253"/>
                <a:gd name="T23" fmla="*/ 281 h 281"/>
                <a:gd name="T24" fmla="*/ 0 w 253"/>
                <a:gd name="T25" fmla="*/ 5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3" h="281">
                  <a:moveTo>
                    <a:pt x="0" y="5"/>
                  </a:moveTo>
                  <a:cubicBezTo>
                    <a:pt x="78" y="5"/>
                    <a:pt x="78" y="5"/>
                    <a:pt x="78" y="5"/>
                  </a:cubicBezTo>
                  <a:cubicBezTo>
                    <a:pt x="78" y="44"/>
                    <a:pt x="78" y="44"/>
                    <a:pt x="78" y="44"/>
                  </a:cubicBezTo>
                  <a:cubicBezTo>
                    <a:pt x="96" y="21"/>
                    <a:pt x="120" y="0"/>
                    <a:pt x="159" y="0"/>
                  </a:cubicBezTo>
                  <a:cubicBezTo>
                    <a:pt x="218" y="0"/>
                    <a:pt x="253" y="39"/>
                    <a:pt x="253" y="102"/>
                  </a:cubicBezTo>
                  <a:cubicBezTo>
                    <a:pt x="253" y="281"/>
                    <a:pt x="253" y="281"/>
                    <a:pt x="253" y="281"/>
                  </a:cubicBezTo>
                  <a:cubicBezTo>
                    <a:pt x="175" y="281"/>
                    <a:pt x="175" y="281"/>
                    <a:pt x="175" y="281"/>
                  </a:cubicBezTo>
                  <a:cubicBezTo>
                    <a:pt x="175" y="127"/>
                    <a:pt x="175" y="127"/>
                    <a:pt x="175" y="127"/>
                  </a:cubicBezTo>
                  <a:cubicBezTo>
                    <a:pt x="175" y="90"/>
                    <a:pt x="157" y="71"/>
                    <a:pt x="127" y="71"/>
                  </a:cubicBezTo>
                  <a:cubicBezTo>
                    <a:pt x="97" y="71"/>
                    <a:pt x="78" y="90"/>
                    <a:pt x="78" y="127"/>
                  </a:cubicBezTo>
                  <a:cubicBezTo>
                    <a:pt x="78" y="281"/>
                    <a:pt x="78" y="281"/>
                    <a:pt x="78" y="281"/>
                  </a:cubicBezTo>
                  <a:cubicBezTo>
                    <a:pt x="0" y="281"/>
                    <a:pt x="0" y="281"/>
                    <a:pt x="0" y="281"/>
                  </a:cubicBez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71" name="Freeform 22"/>
            <p:cNvSpPr/>
            <p:nvPr userDrawn="1"/>
          </p:nvSpPr>
          <p:spPr bwMode="auto">
            <a:xfrm>
              <a:off x="5692775" y="974725"/>
              <a:ext cx="504825" cy="1014413"/>
            </a:xfrm>
            <a:custGeom>
              <a:avLst/>
              <a:gdLst>
                <a:gd name="T0" fmla="*/ 33 w 176"/>
                <a:gd name="T1" fmla="*/ 268 h 351"/>
                <a:gd name="T2" fmla="*/ 33 w 176"/>
                <a:gd name="T3" fmla="*/ 137 h 351"/>
                <a:gd name="T4" fmla="*/ 0 w 176"/>
                <a:gd name="T5" fmla="*/ 137 h 351"/>
                <a:gd name="T6" fmla="*/ 0 w 176"/>
                <a:gd name="T7" fmla="*/ 70 h 351"/>
                <a:gd name="T8" fmla="*/ 33 w 176"/>
                <a:gd name="T9" fmla="*/ 70 h 351"/>
                <a:gd name="T10" fmla="*/ 33 w 176"/>
                <a:gd name="T11" fmla="*/ 0 h 351"/>
                <a:gd name="T12" fmla="*/ 111 w 176"/>
                <a:gd name="T13" fmla="*/ 0 h 351"/>
                <a:gd name="T14" fmla="*/ 111 w 176"/>
                <a:gd name="T15" fmla="*/ 70 h 351"/>
                <a:gd name="T16" fmla="*/ 176 w 176"/>
                <a:gd name="T17" fmla="*/ 70 h 351"/>
                <a:gd name="T18" fmla="*/ 176 w 176"/>
                <a:gd name="T19" fmla="*/ 137 h 351"/>
                <a:gd name="T20" fmla="*/ 111 w 176"/>
                <a:gd name="T21" fmla="*/ 137 h 351"/>
                <a:gd name="T22" fmla="*/ 111 w 176"/>
                <a:gd name="T23" fmla="*/ 255 h 351"/>
                <a:gd name="T24" fmla="*/ 137 w 176"/>
                <a:gd name="T25" fmla="*/ 282 h 351"/>
                <a:gd name="T26" fmla="*/ 175 w 176"/>
                <a:gd name="T27" fmla="*/ 272 h 351"/>
                <a:gd name="T28" fmla="*/ 175 w 176"/>
                <a:gd name="T29" fmla="*/ 335 h 351"/>
                <a:gd name="T30" fmla="*/ 113 w 176"/>
                <a:gd name="T31" fmla="*/ 351 h 351"/>
                <a:gd name="T32" fmla="*/ 33 w 176"/>
                <a:gd name="T33" fmla="*/ 268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6" h="351">
                  <a:moveTo>
                    <a:pt x="33" y="268"/>
                  </a:moveTo>
                  <a:cubicBezTo>
                    <a:pt x="33" y="137"/>
                    <a:pt x="33" y="137"/>
                    <a:pt x="33" y="137"/>
                  </a:cubicBezTo>
                  <a:cubicBezTo>
                    <a:pt x="0" y="137"/>
                    <a:pt x="0" y="137"/>
                    <a:pt x="0" y="137"/>
                  </a:cubicBezTo>
                  <a:cubicBezTo>
                    <a:pt x="0" y="70"/>
                    <a:pt x="0" y="70"/>
                    <a:pt x="0" y="70"/>
                  </a:cubicBezTo>
                  <a:cubicBezTo>
                    <a:pt x="33" y="70"/>
                    <a:pt x="33" y="70"/>
                    <a:pt x="33" y="70"/>
                  </a:cubicBezTo>
                  <a:cubicBezTo>
                    <a:pt x="33" y="0"/>
                    <a:pt x="33" y="0"/>
                    <a:pt x="33" y="0"/>
                  </a:cubicBezTo>
                  <a:cubicBezTo>
                    <a:pt x="111" y="0"/>
                    <a:pt x="111" y="0"/>
                    <a:pt x="111" y="0"/>
                  </a:cubicBezTo>
                  <a:cubicBezTo>
                    <a:pt x="111" y="70"/>
                    <a:pt x="111" y="70"/>
                    <a:pt x="111" y="70"/>
                  </a:cubicBezTo>
                  <a:cubicBezTo>
                    <a:pt x="176" y="70"/>
                    <a:pt x="176" y="70"/>
                    <a:pt x="176" y="70"/>
                  </a:cubicBezTo>
                  <a:cubicBezTo>
                    <a:pt x="176" y="137"/>
                    <a:pt x="176" y="137"/>
                    <a:pt x="176" y="137"/>
                  </a:cubicBezTo>
                  <a:cubicBezTo>
                    <a:pt x="111" y="137"/>
                    <a:pt x="111" y="137"/>
                    <a:pt x="111" y="137"/>
                  </a:cubicBezTo>
                  <a:cubicBezTo>
                    <a:pt x="111" y="255"/>
                    <a:pt x="111" y="255"/>
                    <a:pt x="111" y="255"/>
                  </a:cubicBezTo>
                  <a:cubicBezTo>
                    <a:pt x="111" y="273"/>
                    <a:pt x="119" y="282"/>
                    <a:pt x="137" y="282"/>
                  </a:cubicBezTo>
                  <a:cubicBezTo>
                    <a:pt x="151" y="282"/>
                    <a:pt x="164" y="278"/>
                    <a:pt x="175" y="272"/>
                  </a:cubicBezTo>
                  <a:cubicBezTo>
                    <a:pt x="175" y="335"/>
                    <a:pt x="175" y="335"/>
                    <a:pt x="175" y="335"/>
                  </a:cubicBezTo>
                  <a:cubicBezTo>
                    <a:pt x="159" y="345"/>
                    <a:pt x="140" y="351"/>
                    <a:pt x="113" y="351"/>
                  </a:cubicBezTo>
                  <a:cubicBezTo>
                    <a:pt x="66" y="351"/>
                    <a:pt x="33" y="332"/>
                    <a:pt x="33" y="2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72" name="Freeform 23"/>
            <p:cNvSpPr>
              <a:spLocks noEditPoints="1"/>
            </p:cNvSpPr>
            <p:nvPr userDrawn="1"/>
          </p:nvSpPr>
          <p:spPr bwMode="auto">
            <a:xfrm>
              <a:off x="6694488" y="887413"/>
              <a:ext cx="234950" cy="1087438"/>
            </a:xfrm>
            <a:custGeom>
              <a:avLst/>
              <a:gdLst>
                <a:gd name="T0" fmla="*/ 0 w 148"/>
                <a:gd name="T1" fmla="*/ 0 h 685"/>
                <a:gd name="T2" fmla="*/ 148 w 148"/>
                <a:gd name="T3" fmla="*/ 0 h 685"/>
                <a:gd name="T4" fmla="*/ 148 w 148"/>
                <a:gd name="T5" fmla="*/ 128 h 685"/>
                <a:gd name="T6" fmla="*/ 0 w 148"/>
                <a:gd name="T7" fmla="*/ 128 h 685"/>
                <a:gd name="T8" fmla="*/ 0 w 148"/>
                <a:gd name="T9" fmla="*/ 0 h 685"/>
                <a:gd name="T10" fmla="*/ 3 w 148"/>
                <a:gd name="T11" fmla="*/ 182 h 685"/>
                <a:gd name="T12" fmla="*/ 144 w 148"/>
                <a:gd name="T13" fmla="*/ 182 h 685"/>
                <a:gd name="T14" fmla="*/ 144 w 148"/>
                <a:gd name="T15" fmla="*/ 685 h 685"/>
                <a:gd name="T16" fmla="*/ 3 w 148"/>
                <a:gd name="T17" fmla="*/ 685 h 685"/>
                <a:gd name="T18" fmla="*/ 3 w 148"/>
                <a:gd name="T19" fmla="*/ 182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685">
                  <a:moveTo>
                    <a:pt x="0" y="0"/>
                  </a:moveTo>
                  <a:lnTo>
                    <a:pt x="148" y="0"/>
                  </a:lnTo>
                  <a:lnTo>
                    <a:pt x="148" y="128"/>
                  </a:lnTo>
                  <a:lnTo>
                    <a:pt x="0" y="128"/>
                  </a:lnTo>
                  <a:lnTo>
                    <a:pt x="0" y="0"/>
                  </a:lnTo>
                  <a:close/>
                  <a:moveTo>
                    <a:pt x="3" y="182"/>
                  </a:moveTo>
                  <a:lnTo>
                    <a:pt x="144" y="182"/>
                  </a:lnTo>
                  <a:lnTo>
                    <a:pt x="144" y="685"/>
                  </a:lnTo>
                  <a:lnTo>
                    <a:pt x="3" y="685"/>
                  </a:lnTo>
                  <a:lnTo>
                    <a:pt x="3" y="1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73" name="Freeform 24"/>
            <p:cNvSpPr/>
            <p:nvPr userDrawn="1"/>
          </p:nvSpPr>
          <p:spPr bwMode="auto">
            <a:xfrm>
              <a:off x="7013575" y="1165225"/>
              <a:ext cx="644525" cy="823913"/>
            </a:xfrm>
            <a:custGeom>
              <a:avLst/>
              <a:gdLst>
                <a:gd name="T0" fmla="*/ 0 w 225"/>
                <a:gd name="T1" fmla="*/ 244 h 285"/>
                <a:gd name="T2" fmla="*/ 34 w 225"/>
                <a:gd name="T3" fmla="*/ 192 h 285"/>
                <a:gd name="T4" fmla="*/ 121 w 225"/>
                <a:gd name="T5" fmla="*/ 225 h 285"/>
                <a:gd name="T6" fmla="*/ 154 w 225"/>
                <a:gd name="T7" fmla="*/ 205 h 285"/>
                <a:gd name="T8" fmla="*/ 154 w 225"/>
                <a:gd name="T9" fmla="*/ 203 h 285"/>
                <a:gd name="T10" fmla="*/ 97 w 225"/>
                <a:gd name="T11" fmla="*/ 172 h 285"/>
                <a:gd name="T12" fmla="*/ 14 w 225"/>
                <a:gd name="T13" fmla="*/ 89 h 285"/>
                <a:gd name="T14" fmla="*/ 14 w 225"/>
                <a:gd name="T15" fmla="*/ 88 h 285"/>
                <a:gd name="T16" fmla="*/ 115 w 225"/>
                <a:gd name="T17" fmla="*/ 0 h 285"/>
                <a:gd name="T18" fmla="*/ 218 w 225"/>
                <a:gd name="T19" fmla="*/ 32 h 285"/>
                <a:gd name="T20" fmla="*/ 188 w 225"/>
                <a:gd name="T21" fmla="*/ 86 h 285"/>
                <a:gd name="T22" fmla="*/ 114 w 225"/>
                <a:gd name="T23" fmla="*/ 60 h 285"/>
                <a:gd name="T24" fmla="*/ 85 w 225"/>
                <a:gd name="T25" fmla="*/ 79 h 285"/>
                <a:gd name="T26" fmla="*/ 85 w 225"/>
                <a:gd name="T27" fmla="*/ 80 h 285"/>
                <a:gd name="T28" fmla="*/ 141 w 225"/>
                <a:gd name="T29" fmla="*/ 113 h 285"/>
                <a:gd name="T30" fmla="*/ 225 w 225"/>
                <a:gd name="T31" fmla="*/ 195 h 285"/>
                <a:gd name="T32" fmla="*/ 225 w 225"/>
                <a:gd name="T33" fmla="*/ 196 h 285"/>
                <a:gd name="T34" fmla="*/ 119 w 225"/>
                <a:gd name="T35" fmla="*/ 285 h 285"/>
                <a:gd name="T36" fmla="*/ 0 w 225"/>
                <a:gd name="T37" fmla="*/ 244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5" h="285">
                  <a:moveTo>
                    <a:pt x="0" y="244"/>
                  </a:moveTo>
                  <a:cubicBezTo>
                    <a:pt x="34" y="192"/>
                    <a:pt x="34" y="192"/>
                    <a:pt x="34" y="192"/>
                  </a:cubicBezTo>
                  <a:cubicBezTo>
                    <a:pt x="64" y="214"/>
                    <a:pt x="95" y="225"/>
                    <a:pt x="121" y="225"/>
                  </a:cubicBezTo>
                  <a:cubicBezTo>
                    <a:pt x="144" y="225"/>
                    <a:pt x="154" y="217"/>
                    <a:pt x="154" y="205"/>
                  </a:cubicBezTo>
                  <a:cubicBezTo>
                    <a:pt x="154" y="203"/>
                    <a:pt x="154" y="203"/>
                    <a:pt x="154" y="203"/>
                  </a:cubicBezTo>
                  <a:cubicBezTo>
                    <a:pt x="154" y="186"/>
                    <a:pt x="127" y="181"/>
                    <a:pt x="97" y="172"/>
                  </a:cubicBezTo>
                  <a:cubicBezTo>
                    <a:pt x="58" y="160"/>
                    <a:pt x="14" y="142"/>
                    <a:pt x="14" y="89"/>
                  </a:cubicBezTo>
                  <a:cubicBezTo>
                    <a:pt x="14" y="88"/>
                    <a:pt x="14" y="88"/>
                    <a:pt x="14" y="88"/>
                  </a:cubicBezTo>
                  <a:cubicBezTo>
                    <a:pt x="14" y="31"/>
                    <a:pt x="60" y="0"/>
                    <a:pt x="115" y="0"/>
                  </a:cubicBezTo>
                  <a:cubicBezTo>
                    <a:pt x="150" y="0"/>
                    <a:pt x="188" y="12"/>
                    <a:pt x="218" y="32"/>
                  </a:cubicBezTo>
                  <a:cubicBezTo>
                    <a:pt x="188" y="86"/>
                    <a:pt x="188" y="86"/>
                    <a:pt x="188" y="86"/>
                  </a:cubicBezTo>
                  <a:cubicBezTo>
                    <a:pt x="161" y="70"/>
                    <a:pt x="134" y="60"/>
                    <a:pt x="114" y="60"/>
                  </a:cubicBezTo>
                  <a:cubicBezTo>
                    <a:pt x="95" y="60"/>
                    <a:pt x="85" y="69"/>
                    <a:pt x="85" y="79"/>
                  </a:cubicBezTo>
                  <a:cubicBezTo>
                    <a:pt x="85" y="80"/>
                    <a:pt x="85" y="80"/>
                    <a:pt x="85" y="80"/>
                  </a:cubicBezTo>
                  <a:cubicBezTo>
                    <a:pt x="85" y="96"/>
                    <a:pt x="111" y="103"/>
                    <a:pt x="141" y="113"/>
                  </a:cubicBezTo>
                  <a:cubicBezTo>
                    <a:pt x="180" y="126"/>
                    <a:pt x="225" y="145"/>
                    <a:pt x="225" y="195"/>
                  </a:cubicBezTo>
                  <a:cubicBezTo>
                    <a:pt x="225" y="196"/>
                    <a:pt x="225" y="196"/>
                    <a:pt x="225" y="196"/>
                  </a:cubicBezTo>
                  <a:cubicBezTo>
                    <a:pt x="225" y="258"/>
                    <a:pt x="179" y="285"/>
                    <a:pt x="119" y="285"/>
                  </a:cubicBezTo>
                  <a:cubicBezTo>
                    <a:pt x="80" y="285"/>
                    <a:pt x="37" y="272"/>
                    <a:pt x="0" y="2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74" name="Freeform 25"/>
            <p:cNvSpPr>
              <a:spLocks noEditPoints="1"/>
            </p:cNvSpPr>
            <p:nvPr userDrawn="1"/>
          </p:nvSpPr>
          <p:spPr bwMode="auto">
            <a:xfrm>
              <a:off x="8143875" y="887413"/>
              <a:ext cx="831850" cy="1101725"/>
            </a:xfrm>
            <a:custGeom>
              <a:avLst/>
              <a:gdLst>
                <a:gd name="T0" fmla="*/ 78 w 290"/>
                <a:gd name="T1" fmla="*/ 340 h 381"/>
                <a:gd name="T2" fmla="*/ 78 w 290"/>
                <a:gd name="T3" fmla="*/ 376 h 381"/>
                <a:gd name="T4" fmla="*/ 0 w 290"/>
                <a:gd name="T5" fmla="*/ 376 h 381"/>
                <a:gd name="T6" fmla="*/ 0 w 290"/>
                <a:gd name="T7" fmla="*/ 0 h 381"/>
                <a:gd name="T8" fmla="*/ 78 w 290"/>
                <a:gd name="T9" fmla="*/ 0 h 381"/>
                <a:gd name="T10" fmla="*/ 78 w 290"/>
                <a:gd name="T11" fmla="*/ 140 h 381"/>
                <a:gd name="T12" fmla="*/ 164 w 290"/>
                <a:gd name="T13" fmla="*/ 95 h 381"/>
                <a:gd name="T14" fmla="*/ 290 w 290"/>
                <a:gd name="T15" fmla="*/ 238 h 381"/>
                <a:gd name="T16" fmla="*/ 290 w 290"/>
                <a:gd name="T17" fmla="*/ 239 h 381"/>
                <a:gd name="T18" fmla="*/ 164 w 290"/>
                <a:gd name="T19" fmla="*/ 381 h 381"/>
                <a:gd name="T20" fmla="*/ 78 w 290"/>
                <a:gd name="T21" fmla="*/ 340 h 381"/>
                <a:gd name="T22" fmla="*/ 212 w 290"/>
                <a:gd name="T23" fmla="*/ 239 h 381"/>
                <a:gd name="T24" fmla="*/ 212 w 290"/>
                <a:gd name="T25" fmla="*/ 238 h 381"/>
                <a:gd name="T26" fmla="*/ 144 w 290"/>
                <a:gd name="T27" fmla="*/ 161 h 381"/>
                <a:gd name="T28" fmla="*/ 77 w 290"/>
                <a:gd name="T29" fmla="*/ 238 h 381"/>
                <a:gd name="T30" fmla="*/ 77 w 290"/>
                <a:gd name="T31" fmla="*/ 239 h 381"/>
                <a:gd name="T32" fmla="*/ 144 w 290"/>
                <a:gd name="T33" fmla="*/ 315 h 381"/>
                <a:gd name="T34" fmla="*/ 212 w 290"/>
                <a:gd name="T35" fmla="*/ 239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0" h="381">
                  <a:moveTo>
                    <a:pt x="78" y="340"/>
                  </a:moveTo>
                  <a:cubicBezTo>
                    <a:pt x="78" y="376"/>
                    <a:pt x="78" y="376"/>
                    <a:pt x="78" y="376"/>
                  </a:cubicBezTo>
                  <a:cubicBezTo>
                    <a:pt x="0" y="376"/>
                    <a:pt x="0" y="376"/>
                    <a:pt x="0" y="376"/>
                  </a:cubicBezTo>
                  <a:cubicBezTo>
                    <a:pt x="0" y="0"/>
                    <a:pt x="0" y="0"/>
                    <a:pt x="0" y="0"/>
                  </a:cubicBezTo>
                  <a:cubicBezTo>
                    <a:pt x="78" y="0"/>
                    <a:pt x="78" y="0"/>
                    <a:pt x="78" y="0"/>
                  </a:cubicBezTo>
                  <a:cubicBezTo>
                    <a:pt x="78" y="140"/>
                    <a:pt x="78" y="140"/>
                    <a:pt x="78" y="140"/>
                  </a:cubicBezTo>
                  <a:cubicBezTo>
                    <a:pt x="97" y="114"/>
                    <a:pt x="123" y="95"/>
                    <a:pt x="164" y="95"/>
                  </a:cubicBezTo>
                  <a:cubicBezTo>
                    <a:pt x="229" y="95"/>
                    <a:pt x="290" y="145"/>
                    <a:pt x="290" y="238"/>
                  </a:cubicBezTo>
                  <a:cubicBezTo>
                    <a:pt x="290" y="239"/>
                    <a:pt x="290" y="239"/>
                    <a:pt x="290" y="239"/>
                  </a:cubicBezTo>
                  <a:cubicBezTo>
                    <a:pt x="290" y="331"/>
                    <a:pt x="230" y="381"/>
                    <a:pt x="164" y="381"/>
                  </a:cubicBezTo>
                  <a:cubicBezTo>
                    <a:pt x="122" y="381"/>
                    <a:pt x="97" y="362"/>
                    <a:pt x="78" y="340"/>
                  </a:cubicBezTo>
                  <a:close/>
                  <a:moveTo>
                    <a:pt x="212" y="239"/>
                  </a:moveTo>
                  <a:cubicBezTo>
                    <a:pt x="212" y="238"/>
                    <a:pt x="212" y="238"/>
                    <a:pt x="212" y="238"/>
                  </a:cubicBezTo>
                  <a:cubicBezTo>
                    <a:pt x="212" y="192"/>
                    <a:pt x="181" y="161"/>
                    <a:pt x="144" y="161"/>
                  </a:cubicBezTo>
                  <a:cubicBezTo>
                    <a:pt x="108" y="161"/>
                    <a:pt x="77" y="192"/>
                    <a:pt x="77" y="238"/>
                  </a:cubicBezTo>
                  <a:cubicBezTo>
                    <a:pt x="77" y="239"/>
                    <a:pt x="77" y="239"/>
                    <a:pt x="77" y="239"/>
                  </a:cubicBezTo>
                  <a:cubicBezTo>
                    <a:pt x="77" y="285"/>
                    <a:pt x="108" y="315"/>
                    <a:pt x="144" y="315"/>
                  </a:cubicBezTo>
                  <a:cubicBezTo>
                    <a:pt x="181" y="315"/>
                    <a:pt x="212" y="285"/>
                    <a:pt x="212" y="2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75" name="Freeform 26"/>
            <p:cNvSpPr>
              <a:spLocks noEditPoints="1"/>
            </p:cNvSpPr>
            <p:nvPr userDrawn="1"/>
          </p:nvSpPr>
          <p:spPr bwMode="auto">
            <a:xfrm>
              <a:off x="9040813" y="1162050"/>
              <a:ext cx="777875" cy="830263"/>
            </a:xfrm>
            <a:custGeom>
              <a:avLst/>
              <a:gdLst>
                <a:gd name="T0" fmla="*/ 0 w 271"/>
                <a:gd name="T1" fmla="*/ 145 h 287"/>
                <a:gd name="T2" fmla="*/ 0 w 271"/>
                <a:gd name="T3" fmla="*/ 144 h 287"/>
                <a:gd name="T4" fmla="*/ 137 w 271"/>
                <a:gd name="T5" fmla="*/ 0 h 287"/>
                <a:gd name="T6" fmla="*/ 271 w 271"/>
                <a:gd name="T7" fmla="*/ 150 h 287"/>
                <a:gd name="T8" fmla="*/ 270 w 271"/>
                <a:gd name="T9" fmla="*/ 170 h 287"/>
                <a:gd name="T10" fmla="*/ 78 w 271"/>
                <a:gd name="T11" fmla="*/ 170 h 287"/>
                <a:gd name="T12" fmla="*/ 146 w 271"/>
                <a:gd name="T13" fmla="*/ 225 h 287"/>
                <a:gd name="T14" fmla="*/ 213 w 271"/>
                <a:gd name="T15" fmla="*/ 196 h 287"/>
                <a:gd name="T16" fmla="*/ 257 w 271"/>
                <a:gd name="T17" fmla="*/ 236 h 287"/>
                <a:gd name="T18" fmla="*/ 145 w 271"/>
                <a:gd name="T19" fmla="*/ 287 h 287"/>
                <a:gd name="T20" fmla="*/ 0 w 271"/>
                <a:gd name="T21" fmla="*/ 145 h 287"/>
                <a:gd name="T22" fmla="*/ 195 w 271"/>
                <a:gd name="T23" fmla="*/ 122 h 287"/>
                <a:gd name="T24" fmla="*/ 137 w 271"/>
                <a:gd name="T25" fmla="*/ 63 h 287"/>
                <a:gd name="T26" fmla="*/ 77 w 271"/>
                <a:gd name="T27" fmla="*/ 122 h 287"/>
                <a:gd name="T28" fmla="*/ 195 w 271"/>
                <a:gd name="T29" fmla="*/ 122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1" h="287">
                  <a:moveTo>
                    <a:pt x="0" y="145"/>
                  </a:moveTo>
                  <a:cubicBezTo>
                    <a:pt x="0" y="144"/>
                    <a:pt x="0" y="144"/>
                    <a:pt x="0" y="144"/>
                  </a:cubicBezTo>
                  <a:cubicBezTo>
                    <a:pt x="0" y="65"/>
                    <a:pt x="57" y="0"/>
                    <a:pt x="137" y="0"/>
                  </a:cubicBezTo>
                  <a:cubicBezTo>
                    <a:pt x="229" y="0"/>
                    <a:pt x="271" y="72"/>
                    <a:pt x="271" y="150"/>
                  </a:cubicBezTo>
                  <a:cubicBezTo>
                    <a:pt x="271" y="156"/>
                    <a:pt x="271" y="163"/>
                    <a:pt x="270" y="170"/>
                  </a:cubicBezTo>
                  <a:cubicBezTo>
                    <a:pt x="78" y="170"/>
                    <a:pt x="78" y="170"/>
                    <a:pt x="78" y="170"/>
                  </a:cubicBezTo>
                  <a:cubicBezTo>
                    <a:pt x="86" y="206"/>
                    <a:pt x="111" y="225"/>
                    <a:pt x="146" y="225"/>
                  </a:cubicBezTo>
                  <a:cubicBezTo>
                    <a:pt x="172" y="225"/>
                    <a:pt x="191" y="216"/>
                    <a:pt x="213" y="196"/>
                  </a:cubicBezTo>
                  <a:cubicBezTo>
                    <a:pt x="257" y="236"/>
                    <a:pt x="257" y="236"/>
                    <a:pt x="257" y="236"/>
                  </a:cubicBezTo>
                  <a:cubicBezTo>
                    <a:pt x="232" y="268"/>
                    <a:pt x="195" y="287"/>
                    <a:pt x="145" y="287"/>
                  </a:cubicBezTo>
                  <a:cubicBezTo>
                    <a:pt x="62" y="287"/>
                    <a:pt x="0" y="229"/>
                    <a:pt x="0" y="145"/>
                  </a:cubicBezTo>
                  <a:close/>
                  <a:moveTo>
                    <a:pt x="195" y="122"/>
                  </a:moveTo>
                  <a:cubicBezTo>
                    <a:pt x="190" y="87"/>
                    <a:pt x="170" y="63"/>
                    <a:pt x="137" y="63"/>
                  </a:cubicBezTo>
                  <a:cubicBezTo>
                    <a:pt x="104" y="63"/>
                    <a:pt x="83" y="86"/>
                    <a:pt x="77" y="122"/>
                  </a:cubicBezTo>
                  <a:lnTo>
                    <a:pt x="195" y="1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76" name="Freeform 27"/>
            <p:cNvSpPr/>
            <p:nvPr userDrawn="1"/>
          </p:nvSpPr>
          <p:spPr bwMode="auto">
            <a:xfrm>
              <a:off x="9871075" y="974725"/>
              <a:ext cx="504825" cy="1014413"/>
            </a:xfrm>
            <a:custGeom>
              <a:avLst/>
              <a:gdLst>
                <a:gd name="T0" fmla="*/ 33 w 176"/>
                <a:gd name="T1" fmla="*/ 268 h 351"/>
                <a:gd name="T2" fmla="*/ 33 w 176"/>
                <a:gd name="T3" fmla="*/ 137 h 351"/>
                <a:gd name="T4" fmla="*/ 0 w 176"/>
                <a:gd name="T5" fmla="*/ 137 h 351"/>
                <a:gd name="T6" fmla="*/ 0 w 176"/>
                <a:gd name="T7" fmla="*/ 70 h 351"/>
                <a:gd name="T8" fmla="*/ 33 w 176"/>
                <a:gd name="T9" fmla="*/ 70 h 351"/>
                <a:gd name="T10" fmla="*/ 33 w 176"/>
                <a:gd name="T11" fmla="*/ 0 h 351"/>
                <a:gd name="T12" fmla="*/ 111 w 176"/>
                <a:gd name="T13" fmla="*/ 0 h 351"/>
                <a:gd name="T14" fmla="*/ 111 w 176"/>
                <a:gd name="T15" fmla="*/ 70 h 351"/>
                <a:gd name="T16" fmla="*/ 176 w 176"/>
                <a:gd name="T17" fmla="*/ 70 h 351"/>
                <a:gd name="T18" fmla="*/ 176 w 176"/>
                <a:gd name="T19" fmla="*/ 137 h 351"/>
                <a:gd name="T20" fmla="*/ 111 w 176"/>
                <a:gd name="T21" fmla="*/ 137 h 351"/>
                <a:gd name="T22" fmla="*/ 111 w 176"/>
                <a:gd name="T23" fmla="*/ 255 h 351"/>
                <a:gd name="T24" fmla="*/ 136 w 176"/>
                <a:gd name="T25" fmla="*/ 282 h 351"/>
                <a:gd name="T26" fmla="*/ 175 w 176"/>
                <a:gd name="T27" fmla="*/ 272 h 351"/>
                <a:gd name="T28" fmla="*/ 175 w 176"/>
                <a:gd name="T29" fmla="*/ 335 h 351"/>
                <a:gd name="T30" fmla="*/ 113 w 176"/>
                <a:gd name="T31" fmla="*/ 351 h 351"/>
                <a:gd name="T32" fmla="*/ 33 w 176"/>
                <a:gd name="T33" fmla="*/ 268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6" h="351">
                  <a:moveTo>
                    <a:pt x="33" y="268"/>
                  </a:moveTo>
                  <a:cubicBezTo>
                    <a:pt x="33" y="137"/>
                    <a:pt x="33" y="137"/>
                    <a:pt x="33" y="137"/>
                  </a:cubicBezTo>
                  <a:cubicBezTo>
                    <a:pt x="0" y="137"/>
                    <a:pt x="0" y="137"/>
                    <a:pt x="0" y="137"/>
                  </a:cubicBezTo>
                  <a:cubicBezTo>
                    <a:pt x="0" y="70"/>
                    <a:pt x="0" y="70"/>
                    <a:pt x="0" y="70"/>
                  </a:cubicBezTo>
                  <a:cubicBezTo>
                    <a:pt x="33" y="70"/>
                    <a:pt x="33" y="70"/>
                    <a:pt x="33" y="70"/>
                  </a:cubicBezTo>
                  <a:cubicBezTo>
                    <a:pt x="33" y="0"/>
                    <a:pt x="33" y="0"/>
                    <a:pt x="33" y="0"/>
                  </a:cubicBezTo>
                  <a:cubicBezTo>
                    <a:pt x="111" y="0"/>
                    <a:pt x="111" y="0"/>
                    <a:pt x="111" y="0"/>
                  </a:cubicBezTo>
                  <a:cubicBezTo>
                    <a:pt x="111" y="70"/>
                    <a:pt x="111" y="70"/>
                    <a:pt x="111" y="70"/>
                  </a:cubicBezTo>
                  <a:cubicBezTo>
                    <a:pt x="176" y="70"/>
                    <a:pt x="176" y="70"/>
                    <a:pt x="176" y="70"/>
                  </a:cubicBezTo>
                  <a:cubicBezTo>
                    <a:pt x="176" y="137"/>
                    <a:pt x="176" y="137"/>
                    <a:pt x="176" y="137"/>
                  </a:cubicBezTo>
                  <a:cubicBezTo>
                    <a:pt x="111" y="137"/>
                    <a:pt x="111" y="137"/>
                    <a:pt x="111" y="137"/>
                  </a:cubicBezTo>
                  <a:cubicBezTo>
                    <a:pt x="111" y="255"/>
                    <a:pt x="111" y="255"/>
                    <a:pt x="111" y="255"/>
                  </a:cubicBezTo>
                  <a:cubicBezTo>
                    <a:pt x="111" y="273"/>
                    <a:pt x="119" y="282"/>
                    <a:pt x="136" y="282"/>
                  </a:cubicBezTo>
                  <a:cubicBezTo>
                    <a:pt x="151" y="282"/>
                    <a:pt x="164" y="278"/>
                    <a:pt x="175" y="272"/>
                  </a:cubicBezTo>
                  <a:cubicBezTo>
                    <a:pt x="175" y="335"/>
                    <a:pt x="175" y="335"/>
                    <a:pt x="175" y="335"/>
                  </a:cubicBezTo>
                  <a:cubicBezTo>
                    <a:pt x="158" y="345"/>
                    <a:pt x="139" y="351"/>
                    <a:pt x="113" y="351"/>
                  </a:cubicBezTo>
                  <a:cubicBezTo>
                    <a:pt x="65" y="351"/>
                    <a:pt x="33" y="332"/>
                    <a:pt x="33" y="2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77" name="Freeform 28"/>
            <p:cNvSpPr/>
            <p:nvPr userDrawn="1"/>
          </p:nvSpPr>
          <p:spPr bwMode="auto">
            <a:xfrm>
              <a:off x="10425113" y="974725"/>
              <a:ext cx="504825" cy="1014413"/>
            </a:xfrm>
            <a:custGeom>
              <a:avLst/>
              <a:gdLst>
                <a:gd name="T0" fmla="*/ 33 w 176"/>
                <a:gd name="T1" fmla="*/ 268 h 351"/>
                <a:gd name="T2" fmla="*/ 33 w 176"/>
                <a:gd name="T3" fmla="*/ 137 h 351"/>
                <a:gd name="T4" fmla="*/ 0 w 176"/>
                <a:gd name="T5" fmla="*/ 137 h 351"/>
                <a:gd name="T6" fmla="*/ 0 w 176"/>
                <a:gd name="T7" fmla="*/ 70 h 351"/>
                <a:gd name="T8" fmla="*/ 33 w 176"/>
                <a:gd name="T9" fmla="*/ 70 h 351"/>
                <a:gd name="T10" fmla="*/ 33 w 176"/>
                <a:gd name="T11" fmla="*/ 0 h 351"/>
                <a:gd name="T12" fmla="*/ 111 w 176"/>
                <a:gd name="T13" fmla="*/ 0 h 351"/>
                <a:gd name="T14" fmla="*/ 111 w 176"/>
                <a:gd name="T15" fmla="*/ 70 h 351"/>
                <a:gd name="T16" fmla="*/ 176 w 176"/>
                <a:gd name="T17" fmla="*/ 70 h 351"/>
                <a:gd name="T18" fmla="*/ 176 w 176"/>
                <a:gd name="T19" fmla="*/ 137 h 351"/>
                <a:gd name="T20" fmla="*/ 111 w 176"/>
                <a:gd name="T21" fmla="*/ 137 h 351"/>
                <a:gd name="T22" fmla="*/ 111 w 176"/>
                <a:gd name="T23" fmla="*/ 255 h 351"/>
                <a:gd name="T24" fmla="*/ 136 w 176"/>
                <a:gd name="T25" fmla="*/ 282 h 351"/>
                <a:gd name="T26" fmla="*/ 175 w 176"/>
                <a:gd name="T27" fmla="*/ 272 h 351"/>
                <a:gd name="T28" fmla="*/ 175 w 176"/>
                <a:gd name="T29" fmla="*/ 335 h 351"/>
                <a:gd name="T30" fmla="*/ 113 w 176"/>
                <a:gd name="T31" fmla="*/ 351 h 351"/>
                <a:gd name="T32" fmla="*/ 33 w 176"/>
                <a:gd name="T33" fmla="*/ 268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6" h="351">
                  <a:moveTo>
                    <a:pt x="33" y="268"/>
                  </a:moveTo>
                  <a:cubicBezTo>
                    <a:pt x="33" y="137"/>
                    <a:pt x="33" y="137"/>
                    <a:pt x="33" y="137"/>
                  </a:cubicBezTo>
                  <a:cubicBezTo>
                    <a:pt x="0" y="137"/>
                    <a:pt x="0" y="137"/>
                    <a:pt x="0" y="137"/>
                  </a:cubicBezTo>
                  <a:cubicBezTo>
                    <a:pt x="0" y="70"/>
                    <a:pt x="0" y="70"/>
                    <a:pt x="0" y="70"/>
                  </a:cubicBezTo>
                  <a:cubicBezTo>
                    <a:pt x="33" y="70"/>
                    <a:pt x="33" y="70"/>
                    <a:pt x="33" y="70"/>
                  </a:cubicBezTo>
                  <a:cubicBezTo>
                    <a:pt x="33" y="0"/>
                    <a:pt x="33" y="0"/>
                    <a:pt x="33" y="0"/>
                  </a:cubicBezTo>
                  <a:cubicBezTo>
                    <a:pt x="111" y="0"/>
                    <a:pt x="111" y="0"/>
                    <a:pt x="111" y="0"/>
                  </a:cubicBezTo>
                  <a:cubicBezTo>
                    <a:pt x="111" y="70"/>
                    <a:pt x="111" y="70"/>
                    <a:pt x="111" y="70"/>
                  </a:cubicBezTo>
                  <a:cubicBezTo>
                    <a:pt x="176" y="70"/>
                    <a:pt x="176" y="70"/>
                    <a:pt x="176" y="70"/>
                  </a:cubicBezTo>
                  <a:cubicBezTo>
                    <a:pt x="176" y="137"/>
                    <a:pt x="176" y="137"/>
                    <a:pt x="176" y="137"/>
                  </a:cubicBezTo>
                  <a:cubicBezTo>
                    <a:pt x="111" y="137"/>
                    <a:pt x="111" y="137"/>
                    <a:pt x="111" y="137"/>
                  </a:cubicBezTo>
                  <a:cubicBezTo>
                    <a:pt x="111" y="255"/>
                    <a:pt x="111" y="255"/>
                    <a:pt x="111" y="255"/>
                  </a:cubicBezTo>
                  <a:cubicBezTo>
                    <a:pt x="111" y="273"/>
                    <a:pt x="119" y="282"/>
                    <a:pt x="136" y="282"/>
                  </a:cubicBezTo>
                  <a:cubicBezTo>
                    <a:pt x="151" y="282"/>
                    <a:pt x="164" y="278"/>
                    <a:pt x="175" y="272"/>
                  </a:cubicBezTo>
                  <a:cubicBezTo>
                    <a:pt x="175" y="335"/>
                    <a:pt x="175" y="335"/>
                    <a:pt x="175" y="335"/>
                  </a:cubicBezTo>
                  <a:cubicBezTo>
                    <a:pt x="159" y="345"/>
                    <a:pt x="139" y="351"/>
                    <a:pt x="113" y="351"/>
                  </a:cubicBezTo>
                  <a:cubicBezTo>
                    <a:pt x="65" y="351"/>
                    <a:pt x="33" y="332"/>
                    <a:pt x="33" y="2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78" name="Freeform 29"/>
            <p:cNvSpPr>
              <a:spLocks noEditPoints="1"/>
            </p:cNvSpPr>
            <p:nvPr userDrawn="1"/>
          </p:nvSpPr>
          <p:spPr bwMode="auto">
            <a:xfrm>
              <a:off x="10975975" y="1162050"/>
              <a:ext cx="776288" cy="830263"/>
            </a:xfrm>
            <a:custGeom>
              <a:avLst/>
              <a:gdLst>
                <a:gd name="T0" fmla="*/ 0 w 271"/>
                <a:gd name="T1" fmla="*/ 145 h 287"/>
                <a:gd name="T2" fmla="*/ 0 w 271"/>
                <a:gd name="T3" fmla="*/ 144 h 287"/>
                <a:gd name="T4" fmla="*/ 136 w 271"/>
                <a:gd name="T5" fmla="*/ 0 h 287"/>
                <a:gd name="T6" fmla="*/ 271 w 271"/>
                <a:gd name="T7" fmla="*/ 150 h 287"/>
                <a:gd name="T8" fmla="*/ 270 w 271"/>
                <a:gd name="T9" fmla="*/ 170 h 287"/>
                <a:gd name="T10" fmla="*/ 78 w 271"/>
                <a:gd name="T11" fmla="*/ 170 h 287"/>
                <a:gd name="T12" fmla="*/ 145 w 271"/>
                <a:gd name="T13" fmla="*/ 225 h 287"/>
                <a:gd name="T14" fmla="*/ 212 w 271"/>
                <a:gd name="T15" fmla="*/ 196 h 287"/>
                <a:gd name="T16" fmla="*/ 257 w 271"/>
                <a:gd name="T17" fmla="*/ 236 h 287"/>
                <a:gd name="T18" fmla="*/ 144 w 271"/>
                <a:gd name="T19" fmla="*/ 287 h 287"/>
                <a:gd name="T20" fmla="*/ 0 w 271"/>
                <a:gd name="T21" fmla="*/ 145 h 287"/>
                <a:gd name="T22" fmla="*/ 195 w 271"/>
                <a:gd name="T23" fmla="*/ 122 h 287"/>
                <a:gd name="T24" fmla="*/ 136 w 271"/>
                <a:gd name="T25" fmla="*/ 63 h 287"/>
                <a:gd name="T26" fmla="*/ 77 w 271"/>
                <a:gd name="T27" fmla="*/ 122 h 287"/>
                <a:gd name="T28" fmla="*/ 195 w 271"/>
                <a:gd name="T29" fmla="*/ 122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1" h="287">
                  <a:moveTo>
                    <a:pt x="0" y="145"/>
                  </a:moveTo>
                  <a:cubicBezTo>
                    <a:pt x="0" y="144"/>
                    <a:pt x="0" y="144"/>
                    <a:pt x="0" y="144"/>
                  </a:cubicBezTo>
                  <a:cubicBezTo>
                    <a:pt x="0" y="65"/>
                    <a:pt x="56" y="0"/>
                    <a:pt x="136" y="0"/>
                  </a:cubicBezTo>
                  <a:cubicBezTo>
                    <a:pt x="229" y="0"/>
                    <a:pt x="271" y="72"/>
                    <a:pt x="271" y="150"/>
                  </a:cubicBezTo>
                  <a:cubicBezTo>
                    <a:pt x="271" y="156"/>
                    <a:pt x="270" y="163"/>
                    <a:pt x="270" y="170"/>
                  </a:cubicBezTo>
                  <a:cubicBezTo>
                    <a:pt x="78" y="170"/>
                    <a:pt x="78" y="170"/>
                    <a:pt x="78" y="170"/>
                  </a:cubicBezTo>
                  <a:cubicBezTo>
                    <a:pt x="85" y="206"/>
                    <a:pt x="110" y="225"/>
                    <a:pt x="145" y="225"/>
                  </a:cubicBezTo>
                  <a:cubicBezTo>
                    <a:pt x="171" y="225"/>
                    <a:pt x="191" y="216"/>
                    <a:pt x="212" y="196"/>
                  </a:cubicBezTo>
                  <a:cubicBezTo>
                    <a:pt x="257" y="236"/>
                    <a:pt x="257" y="236"/>
                    <a:pt x="257" y="236"/>
                  </a:cubicBezTo>
                  <a:cubicBezTo>
                    <a:pt x="231" y="268"/>
                    <a:pt x="194" y="287"/>
                    <a:pt x="144" y="287"/>
                  </a:cubicBezTo>
                  <a:cubicBezTo>
                    <a:pt x="61" y="287"/>
                    <a:pt x="0" y="229"/>
                    <a:pt x="0" y="145"/>
                  </a:cubicBezTo>
                  <a:close/>
                  <a:moveTo>
                    <a:pt x="195" y="122"/>
                  </a:moveTo>
                  <a:cubicBezTo>
                    <a:pt x="190" y="87"/>
                    <a:pt x="169" y="63"/>
                    <a:pt x="136" y="63"/>
                  </a:cubicBezTo>
                  <a:cubicBezTo>
                    <a:pt x="104" y="63"/>
                    <a:pt x="83" y="86"/>
                    <a:pt x="77" y="122"/>
                  </a:cubicBezTo>
                  <a:lnTo>
                    <a:pt x="195" y="1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79" name="Freeform 30"/>
            <p:cNvSpPr/>
            <p:nvPr userDrawn="1"/>
          </p:nvSpPr>
          <p:spPr bwMode="auto">
            <a:xfrm>
              <a:off x="11858625" y="1157288"/>
              <a:ext cx="479425" cy="817563"/>
            </a:xfrm>
            <a:custGeom>
              <a:avLst/>
              <a:gdLst>
                <a:gd name="T0" fmla="*/ 0 w 167"/>
                <a:gd name="T1" fmla="*/ 7 h 283"/>
                <a:gd name="T2" fmla="*/ 79 w 167"/>
                <a:gd name="T3" fmla="*/ 7 h 283"/>
                <a:gd name="T4" fmla="*/ 79 w 167"/>
                <a:gd name="T5" fmla="*/ 63 h 283"/>
                <a:gd name="T6" fmla="*/ 167 w 167"/>
                <a:gd name="T7" fmla="*/ 2 h 283"/>
                <a:gd name="T8" fmla="*/ 167 w 167"/>
                <a:gd name="T9" fmla="*/ 84 h 283"/>
                <a:gd name="T10" fmla="*/ 163 w 167"/>
                <a:gd name="T11" fmla="*/ 84 h 283"/>
                <a:gd name="T12" fmla="*/ 79 w 167"/>
                <a:gd name="T13" fmla="*/ 181 h 283"/>
                <a:gd name="T14" fmla="*/ 79 w 167"/>
                <a:gd name="T15" fmla="*/ 283 h 283"/>
                <a:gd name="T16" fmla="*/ 0 w 167"/>
                <a:gd name="T17" fmla="*/ 283 h 283"/>
                <a:gd name="T18" fmla="*/ 0 w 167"/>
                <a:gd name="T19" fmla="*/ 7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283">
                  <a:moveTo>
                    <a:pt x="0" y="7"/>
                  </a:moveTo>
                  <a:cubicBezTo>
                    <a:pt x="79" y="7"/>
                    <a:pt x="79" y="7"/>
                    <a:pt x="79" y="7"/>
                  </a:cubicBezTo>
                  <a:cubicBezTo>
                    <a:pt x="79" y="63"/>
                    <a:pt x="79" y="63"/>
                    <a:pt x="79" y="63"/>
                  </a:cubicBezTo>
                  <a:cubicBezTo>
                    <a:pt x="95" y="25"/>
                    <a:pt x="120" y="0"/>
                    <a:pt x="167" y="2"/>
                  </a:cubicBezTo>
                  <a:cubicBezTo>
                    <a:pt x="167" y="84"/>
                    <a:pt x="167" y="84"/>
                    <a:pt x="167" y="84"/>
                  </a:cubicBezTo>
                  <a:cubicBezTo>
                    <a:pt x="163" y="84"/>
                    <a:pt x="163" y="84"/>
                    <a:pt x="163" y="84"/>
                  </a:cubicBezTo>
                  <a:cubicBezTo>
                    <a:pt x="111" y="84"/>
                    <a:pt x="79" y="115"/>
                    <a:pt x="79" y="181"/>
                  </a:cubicBezTo>
                  <a:cubicBezTo>
                    <a:pt x="79" y="283"/>
                    <a:pt x="79" y="283"/>
                    <a:pt x="79" y="283"/>
                  </a:cubicBezTo>
                  <a:cubicBezTo>
                    <a:pt x="0" y="283"/>
                    <a:pt x="0" y="283"/>
                    <a:pt x="0" y="283"/>
                  </a:cubicBezTo>
                  <a:lnTo>
                    <a:pt x="0"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grpSp>
      <p:grpSp>
        <p:nvGrpSpPr>
          <p:cNvPr id="83" name="Group 82"/>
          <p:cNvGrpSpPr>
            <a:grpSpLocks noChangeAspect="1"/>
          </p:cNvGrpSpPr>
          <p:nvPr userDrawn="1"/>
        </p:nvGrpSpPr>
        <p:grpSpPr>
          <a:xfrm rot="16200000">
            <a:off x="8115935" y="3322849"/>
            <a:ext cx="1541648" cy="685979"/>
            <a:chOff x="547688" y="952500"/>
            <a:chExt cx="12190413" cy="4067175"/>
          </a:xfrm>
        </p:grpSpPr>
        <p:sp>
          <p:nvSpPr>
            <p:cNvPr id="84" name="Rectangle 83"/>
            <p:cNvSpPr>
              <a:spLocks noChangeArrowheads="1"/>
            </p:cNvSpPr>
            <p:nvPr userDrawn="1"/>
          </p:nvSpPr>
          <p:spPr bwMode="auto">
            <a:xfrm>
              <a:off x="547688" y="952500"/>
              <a:ext cx="12190413" cy="4067175"/>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en-US" sz="1350"/>
            </a:p>
          </p:txBody>
        </p:sp>
        <p:sp>
          <p:nvSpPr>
            <p:cNvPr id="85" name="Freeform 84"/>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86" name="Freeform 85"/>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87" name="Freeform 86"/>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88" name="Freeform 87"/>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89"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90"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grpSp>
    </p:spTree>
  </p:cSld>
  <p:clrMapOvr>
    <a:masterClrMapping/>
  </p:clrMapOvr>
  <p:transition spd="med"/>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showMasterSp="0" userDrawn="1">
  <p:cSld name="Closing Slide_DCG-DataGray">
    <p:bg>
      <p:bgPr>
        <a:solidFill>
          <a:schemeClr val="bg2"/>
        </a:solidFill>
        <a:effectLst/>
      </p:bgPr>
    </p:bg>
    <p:spTree>
      <p:nvGrpSpPr>
        <p:cNvPr id="1" name=""/>
        <p:cNvGrpSpPr/>
        <p:nvPr/>
      </p:nvGrpSpPr>
      <p:grpSpPr>
        <a:xfrm>
          <a:off x="0" y="0"/>
          <a:ext cx="0" cy="0"/>
          <a:chOff x="0" y="0"/>
          <a:chExt cx="0" cy="0"/>
        </a:xfrm>
      </p:grpSpPr>
      <p:grpSp>
        <p:nvGrpSpPr>
          <p:cNvPr id="81" name="Group 80"/>
          <p:cNvGrpSpPr/>
          <p:nvPr userDrawn="1"/>
        </p:nvGrpSpPr>
        <p:grpSpPr>
          <a:xfrm>
            <a:off x="405893" y="2649538"/>
            <a:ext cx="6966107" cy="2092325"/>
            <a:chOff x="541049" y="2649538"/>
            <a:chExt cx="9285724" cy="2092325"/>
          </a:xfrm>
          <a:solidFill>
            <a:schemeClr val="bg1"/>
          </a:solidFill>
        </p:grpSpPr>
        <p:sp>
          <p:nvSpPr>
            <p:cNvPr id="5" name="Freeform 5"/>
            <p:cNvSpPr/>
            <p:nvPr userDrawn="1"/>
          </p:nvSpPr>
          <p:spPr bwMode="auto">
            <a:xfrm>
              <a:off x="541049" y="2809876"/>
              <a:ext cx="963613" cy="1928813"/>
            </a:xfrm>
            <a:custGeom>
              <a:avLst/>
              <a:gdLst>
                <a:gd name="T0" fmla="*/ 57 w 301"/>
                <a:gd name="T1" fmla="*/ 458 h 600"/>
                <a:gd name="T2" fmla="*/ 57 w 301"/>
                <a:gd name="T3" fmla="*/ 235 h 600"/>
                <a:gd name="T4" fmla="*/ 0 w 301"/>
                <a:gd name="T5" fmla="*/ 235 h 600"/>
                <a:gd name="T6" fmla="*/ 0 w 301"/>
                <a:gd name="T7" fmla="*/ 121 h 600"/>
                <a:gd name="T8" fmla="*/ 57 w 301"/>
                <a:gd name="T9" fmla="*/ 121 h 600"/>
                <a:gd name="T10" fmla="*/ 57 w 301"/>
                <a:gd name="T11" fmla="*/ 0 h 600"/>
                <a:gd name="T12" fmla="*/ 190 w 301"/>
                <a:gd name="T13" fmla="*/ 0 h 600"/>
                <a:gd name="T14" fmla="*/ 190 w 301"/>
                <a:gd name="T15" fmla="*/ 121 h 600"/>
                <a:gd name="T16" fmla="*/ 301 w 301"/>
                <a:gd name="T17" fmla="*/ 121 h 600"/>
                <a:gd name="T18" fmla="*/ 301 w 301"/>
                <a:gd name="T19" fmla="*/ 235 h 600"/>
                <a:gd name="T20" fmla="*/ 190 w 301"/>
                <a:gd name="T21" fmla="*/ 235 h 600"/>
                <a:gd name="T22" fmla="*/ 190 w 301"/>
                <a:gd name="T23" fmla="*/ 436 h 600"/>
                <a:gd name="T24" fmla="*/ 233 w 301"/>
                <a:gd name="T25" fmla="*/ 482 h 600"/>
                <a:gd name="T26" fmla="*/ 299 w 301"/>
                <a:gd name="T27" fmla="*/ 465 h 600"/>
                <a:gd name="T28" fmla="*/ 299 w 301"/>
                <a:gd name="T29" fmla="*/ 573 h 600"/>
                <a:gd name="T30" fmla="*/ 194 w 301"/>
                <a:gd name="T31" fmla="*/ 600 h 600"/>
                <a:gd name="T32" fmla="*/ 57 w 301"/>
                <a:gd name="T33" fmla="*/ 45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600">
                  <a:moveTo>
                    <a:pt x="57" y="458"/>
                  </a:moveTo>
                  <a:cubicBezTo>
                    <a:pt x="57" y="235"/>
                    <a:pt x="57" y="235"/>
                    <a:pt x="57" y="235"/>
                  </a:cubicBezTo>
                  <a:cubicBezTo>
                    <a:pt x="0" y="235"/>
                    <a:pt x="0" y="235"/>
                    <a:pt x="0" y="235"/>
                  </a:cubicBezTo>
                  <a:cubicBezTo>
                    <a:pt x="0" y="121"/>
                    <a:pt x="0" y="121"/>
                    <a:pt x="0" y="121"/>
                  </a:cubicBezTo>
                  <a:cubicBezTo>
                    <a:pt x="57" y="121"/>
                    <a:pt x="57" y="121"/>
                    <a:pt x="57" y="121"/>
                  </a:cubicBezTo>
                  <a:cubicBezTo>
                    <a:pt x="57" y="0"/>
                    <a:pt x="57" y="0"/>
                    <a:pt x="57" y="0"/>
                  </a:cubicBezTo>
                  <a:cubicBezTo>
                    <a:pt x="190" y="0"/>
                    <a:pt x="190" y="0"/>
                    <a:pt x="190" y="0"/>
                  </a:cubicBezTo>
                  <a:cubicBezTo>
                    <a:pt x="190" y="121"/>
                    <a:pt x="190" y="121"/>
                    <a:pt x="190" y="121"/>
                  </a:cubicBezTo>
                  <a:cubicBezTo>
                    <a:pt x="301" y="121"/>
                    <a:pt x="301" y="121"/>
                    <a:pt x="301" y="121"/>
                  </a:cubicBezTo>
                  <a:cubicBezTo>
                    <a:pt x="301" y="235"/>
                    <a:pt x="301" y="235"/>
                    <a:pt x="301" y="235"/>
                  </a:cubicBezTo>
                  <a:cubicBezTo>
                    <a:pt x="190" y="235"/>
                    <a:pt x="190" y="235"/>
                    <a:pt x="190" y="235"/>
                  </a:cubicBezTo>
                  <a:cubicBezTo>
                    <a:pt x="190" y="436"/>
                    <a:pt x="190" y="436"/>
                    <a:pt x="190" y="436"/>
                  </a:cubicBezTo>
                  <a:cubicBezTo>
                    <a:pt x="190" y="467"/>
                    <a:pt x="203" y="482"/>
                    <a:pt x="233" y="482"/>
                  </a:cubicBezTo>
                  <a:cubicBezTo>
                    <a:pt x="258" y="482"/>
                    <a:pt x="280" y="476"/>
                    <a:pt x="299" y="465"/>
                  </a:cubicBezTo>
                  <a:cubicBezTo>
                    <a:pt x="299" y="573"/>
                    <a:pt x="299" y="573"/>
                    <a:pt x="299" y="573"/>
                  </a:cubicBezTo>
                  <a:cubicBezTo>
                    <a:pt x="271" y="590"/>
                    <a:pt x="239" y="600"/>
                    <a:pt x="194" y="600"/>
                  </a:cubicBezTo>
                  <a:cubicBezTo>
                    <a:pt x="112" y="600"/>
                    <a:pt x="57" y="568"/>
                    <a:pt x="57" y="4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8" name="Freeform 6"/>
            <p:cNvSpPr/>
            <p:nvPr userDrawn="1"/>
          </p:nvSpPr>
          <p:spPr bwMode="auto">
            <a:xfrm>
              <a:off x="1708151" y="2649538"/>
              <a:ext cx="1382713" cy="2063750"/>
            </a:xfrm>
            <a:custGeom>
              <a:avLst/>
              <a:gdLst>
                <a:gd name="T0" fmla="*/ 0 w 432"/>
                <a:gd name="T1" fmla="*/ 0 h 642"/>
                <a:gd name="T2" fmla="*/ 134 w 432"/>
                <a:gd name="T3" fmla="*/ 0 h 642"/>
                <a:gd name="T4" fmla="*/ 134 w 432"/>
                <a:gd name="T5" fmla="*/ 237 h 642"/>
                <a:gd name="T6" fmla="*/ 272 w 432"/>
                <a:gd name="T7" fmla="*/ 162 h 642"/>
                <a:gd name="T8" fmla="*/ 432 w 432"/>
                <a:gd name="T9" fmla="*/ 337 h 642"/>
                <a:gd name="T10" fmla="*/ 432 w 432"/>
                <a:gd name="T11" fmla="*/ 642 h 642"/>
                <a:gd name="T12" fmla="*/ 298 w 432"/>
                <a:gd name="T13" fmla="*/ 642 h 642"/>
                <a:gd name="T14" fmla="*/ 298 w 432"/>
                <a:gd name="T15" fmla="*/ 379 h 642"/>
                <a:gd name="T16" fmla="*/ 218 w 432"/>
                <a:gd name="T17" fmla="*/ 283 h 642"/>
                <a:gd name="T18" fmla="*/ 134 w 432"/>
                <a:gd name="T19" fmla="*/ 379 h 642"/>
                <a:gd name="T20" fmla="*/ 134 w 432"/>
                <a:gd name="T21" fmla="*/ 642 h 642"/>
                <a:gd name="T22" fmla="*/ 0 w 432"/>
                <a:gd name="T23" fmla="*/ 642 h 642"/>
                <a:gd name="T24" fmla="*/ 0 w 432"/>
                <a:gd name="T25"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642">
                  <a:moveTo>
                    <a:pt x="0" y="0"/>
                  </a:moveTo>
                  <a:cubicBezTo>
                    <a:pt x="134" y="0"/>
                    <a:pt x="134" y="0"/>
                    <a:pt x="134" y="0"/>
                  </a:cubicBezTo>
                  <a:cubicBezTo>
                    <a:pt x="134" y="237"/>
                    <a:pt x="134" y="237"/>
                    <a:pt x="134" y="237"/>
                  </a:cubicBezTo>
                  <a:cubicBezTo>
                    <a:pt x="165" y="198"/>
                    <a:pt x="204" y="162"/>
                    <a:pt x="272" y="162"/>
                  </a:cubicBezTo>
                  <a:cubicBezTo>
                    <a:pt x="373" y="162"/>
                    <a:pt x="432" y="229"/>
                    <a:pt x="432" y="337"/>
                  </a:cubicBezTo>
                  <a:cubicBezTo>
                    <a:pt x="432" y="642"/>
                    <a:pt x="432" y="642"/>
                    <a:pt x="432" y="642"/>
                  </a:cubicBezTo>
                  <a:cubicBezTo>
                    <a:pt x="298" y="642"/>
                    <a:pt x="298" y="642"/>
                    <a:pt x="298" y="642"/>
                  </a:cubicBezTo>
                  <a:cubicBezTo>
                    <a:pt x="298" y="379"/>
                    <a:pt x="298" y="379"/>
                    <a:pt x="298" y="379"/>
                  </a:cubicBezTo>
                  <a:cubicBezTo>
                    <a:pt x="298" y="316"/>
                    <a:pt x="269" y="283"/>
                    <a:pt x="218" y="283"/>
                  </a:cubicBezTo>
                  <a:cubicBezTo>
                    <a:pt x="166" y="283"/>
                    <a:pt x="134" y="316"/>
                    <a:pt x="134" y="379"/>
                  </a:cubicBezTo>
                  <a:cubicBezTo>
                    <a:pt x="134" y="642"/>
                    <a:pt x="134" y="642"/>
                    <a:pt x="134" y="642"/>
                  </a:cubicBezTo>
                  <a:cubicBezTo>
                    <a:pt x="0" y="642"/>
                    <a:pt x="0" y="642"/>
                    <a:pt x="0" y="64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9" name="Freeform 7"/>
            <p:cNvSpPr>
              <a:spLocks noEditPoints="1"/>
            </p:cNvSpPr>
            <p:nvPr userDrawn="1"/>
          </p:nvSpPr>
          <p:spPr bwMode="auto">
            <a:xfrm>
              <a:off x="3261304" y="3179763"/>
              <a:ext cx="1390650" cy="1562100"/>
            </a:xfrm>
            <a:custGeom>
              <a:avLst/>
              <a:gdLst>
                <a:gd name="T0" fmla="*/ 0 w 434"/>
                <a:gd name="T1" fmla="*/ 342 h 486"/>
                <a:gd name="T2" fmla="*/ 0 w 434"/>
                <a:gd name="T3" fmla="*/ 340 h 486"/>
                <a:gd name="T4" fmla="*/ 190 w 434"/>
                <a:gd name="T5" fmla="*/ 189 h 486"/>
                <a:gd name="T6" fmla="*/ 305 w 434"/>
                <a:gd name="T7" fmla="*/ 209 h 486"/>
                <a:gd name="T8" fmla="*/ 305 w 434"/>
                <a:gd name="T9" fmla="*/ 201 h 486"/>
                <a:gd name="T10" fmla="*/ 204 w 434"/>
                <a:gd name="T11" fmla="*/ 115 h 486"/>
                <a:gd name="T12" fmla="*/ 74 w 434"/>
                <a:gd name="T13" fmla="*/ 140 h 486"/>
                <a:gd name="T14" fmla="*/ 40 w 434"/>
                <a:gd name="T15" fmla="*/ 38 h 486"/>
                <a:gd name="T16" fmla="*/ 223 w 434"/>
                <a:gd name="T17" fmla="*/ 0 h 486"/>
                <a:gd name="T18" fmla="*/ 383 w 434"/>
                <a:gd name="T19" fmla="*/ 53 h 486"/>
                <a:gd name="T20" fmla="*/ 434 w 434"/>
                <a:gd name="T21" fmla="*/ 204 h 486"/>
                <a:gd name="T22" fmla="*/ 434 w 434"/>
                <a:gd name="T23" fmla="*/ 477 h 486"/>
                <a:gd name="T24" fmla="*/ 304 w 434"/>
                <a:gd name="T25" fmla="*/ 477 h 486"/>
                <a:gd name="T26" fmla="*/ 304 w 434"/>
                <a:gd name="T27" fmla="*/ 426 h 486"/>
                <a:gd name="T28" fmla="*/ 162 w 434"/>
                <a:gd name="T29" fmla="*/ 486 h 486"/>
                <a:gd name="T30" fmla="*/ 0 w 434"/>
                <a:gd name="T31" fmla="*/ 342 h 486"/>
                <a:gd name="T32" fmla="*/ 307 w 434"/>
                <a:gd name="T33" fmla="*/ 311 h 486"/>
                <a:gd name="T34" fmla="*/ 307 w 434"/>
                <a:gd name="T35" fmla="*/ 287 h 486"/>
                <a:gd name="T36" fmla="*/ 222 w 434"/>
                <a:gd name="T37" fmla="*/ 270 h 486"/>
                <a:gd name="T38" fmla="*/ 129 w 434"/>
                <a:gd name="T39" fmla="*/ 335 h 486"/>
                <a:gd name="T40" fmla="*/ 129 w 434"/>
                <a:gd name="T41" fmla="*/ 336 h 486"/>
                <a:gd name="T42" fmla="*/ 202 w 434"/>
                <a:gd name="T43" fmla="*/ 394 h 486"/>
                <a:gd name="T44" fmla="*/ 307 w 434"/>
                <a:gd name="T45" fmla="*/ 31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4" h="486">
                  <a:moveTo>
                    <a:pt x="0" y="342"/>
                  </a:moveTo>
                  <a:cubicBezTo>
                    <a:pt x="0" y="340"/>
                    <a:pt x="0" y="340"/>
                    <a:pt x="0" y="340"/>
                  </a:cubicBezTo>
                  <a:cubicBezTo>
                    <a:pt x="0" y="237"/>
                    <a:pt x="78" y="189"/>
                    <a:pt x="190" y="189"/>
                  </a:cubicBezTo>
                  <a:cubicBezTo>
                    <a:pt x="237" y="189"/>
                    <a:pt x="272" y="197"/>
                    <a:pt x="305" y="209"/>
                  </a:cubicBezTo>
                  <a:cubicBezTo>
                    <a:pt x="305" y="201"/>
                    <a:pt x="305" y="201"/>
                    <a:pt x="305" y="201"/>
                  </a:cubicBezTo>
                  <a:cubicBezTo>
                    <a:pt x="305" y="145"/>
                    <a:pt x="271" y="115"/>
                    <a:pt x="204" y="115"/>
                  </a:cubicBezTo>
                  <a:cubicBezTo>
                    <a:pt x="153" y="115"/>
                    <a:pt x="117" y="124"/>
                    <a:pt x="74" y="140"/>
                  </a:cubicBezTo>
                  <a:cubicBezTo>
                    <a:pt x="40" y="38"/>
                    <a:pt x="40" y="38"/>
                    <a:pt x="40" y="38"/>
                  </a:cubicBezTo>
                  <a:cubicBezTo>
                    <a:pt x="92" y="15"/>
                    <a:pt x="143" y="0"/>
                    <a:pt x="223" y="0"/>
                  </a:cubicBezTo>
                  <a:cubicBezTo>
                    <a:pt x="296" y="0"/>
                    <a:pt x="349" y="20"/>
                    <a:pt x="383" y="53"/>
                  </a:cubicBezTo>
                  <a:cubicBezTo>
                    <a:pt x="418" y="88"/>
                    <a:pt x="434" y="140"/>
                    <a:pt x="434" y="204"/>
                  </a:cubicBezTo>
                  <a:cubicBezTo>
                    <a:pt x="434" y="477"/>
                    <a:pt x="434" y="477"/>
                    <a:pt x="434" y="477"/>
                  </a:cubicBezTo>
                  <a:cubicBezTo>
                    <a:pt x="304" y="477"/>
                    <a:pt x="304" y="477"/>
                    <a:pt x="304" y="477"/>
                  </a:cubicBezTo>
                  <a:cubicBezTo>
                    <a:pt x="304" y="426"/>
                    <a:pt x="304" y="426"/>
                    <a:pt x="304" y="426"/>
                  </a:cubicBezTo>
                  <a:cubicBezTo>
                    <a:pt x="272" y="462"/>
                    <a:pt x="227" y="486"/>
                    <a:pt x="162" y="486"/>
                  </a:cubicBezTo>
                  <a:cubicBezTo>
                    <a:pt x="73" y="486"/>
                    <a:pt x="0" y="435"/>
                    <a:pt x="0" y="342"/>
                  </a:cubicBezTo>
                  <a:close/>
                  <a:moveTo>
                    <a:pt x="307" y="311"/>
                  </a:moveTo>
                  <a:cubicBezTo>
                    <a:pt x="307" y="287"/>
                    <a:pt x="307" y="287"/>
                    <a:pt x="307" y="287"/>
                  </a:cubicBezTo>
                  <a:cubicBezTo>
                    <a:pt x="284" y="277"/>
                    <a:pt x="254" y="270"/>
                    <a:pt x="222" y="270"/>
                  </a:cubicBezTo>
                  <a:cubicBezTo>
                    <a:pt x="164" y="270"/>
                    <a:pt x="129" y="292"/>
                    <a:pt x="129" y="335"/>
                  </a:cubicBezTo>
                  <a:cubicBezTo>
                    <a:pt x="129" y="336"/>
                    <a:pt x="129" y="336"/>
                    <a:pt x="129" y="336"/>
                  </a:cubicBezTo>
                  <a:cubicBezTo>
                    <a:pt x="129" y="372"/>
                    <a:pt x="159" y="394"/>
                    <a:pt x="202" y="394"/>
                  </a:cubicBezTo>
                  <a:cubicBezTo>
                    <a:pt x="265" y="394"/>
                    <a:pt x="307" y="359"/>
                    <a:pt x="307" y="3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10" name="Freeform 8"/>
            <p:cNvSpPr/>
            <p:nvPr userDrawn="1"/>
          </p:nvSpPr>
          <p:spPr bwMode="auto">
            <a:xfrm>
              <a:off x="4859916" y="3170238"/>
              <a:ext cx="1384300" cy="1543050"/>
            </a:xfrm>
            <a:custGeom>
              <a:avLst/>
              <a:gdLst>
                <a:gd name="T0" fmla="*/ 0 w 432"/>
                <a:gd name="T1" fmla="*/ 9 h 480"/>
                <a:gd name="T2" fmla="*/ 133 w 432"/>
                <a:gd name="T3" fmla="*/ 9 h 480"/>
                <a:gd name="T4" fmla="*/ 133 w 432"/>
                <a:gd name="T5" fmla="*/ 75 h 480"/>
                <a:gd name="T6" fmla="*/ 272 w 432"/>
                <a:gd name="T7" fmla="*/ 0 h 480"/>
                <a:gd name="T8" fmla="*/ 432 w 432"/>
                <a:gd name="T9" fmla="*/ 175 h 480"/>
                <a:gd name="T10" fmla="*/ 432 w 432"/>
                <a:gd name="T11" fmla="*/ 480 h 480"/>
                <a:gd name="T12" fmla="*/ 298 w 432"/>
                <a:gd name="T13" fmla="*/ 480 h 480"/>
                <a:gd name="T14" fmla="*/ 298 w 432"/>
                <a:gd name="T15" fmla="*/ 217 h 480"/>
                <a:gd name="T16" fmla="*/ 217 w 432"/>
                <a:gd name="T17" fmla="*/ 121 h 480"/>
                <a:gd name="T18" fmla="*/ 133 w 432"/>
                <a:gd name="T19" fmla="*/ 217 h 480"/>
                <a:gd name="T20" fmla="*/ 133 w 432"/>
                <a:gd name="T21" fmla="*/ 480 h 480"/>
                <a:gd name="T22" fmla="*/ 0 w 432"/>
                <a:gd name="T23" fmla="*/ 480 h 480"/>
                <a:gd name="T24" fmla="*/ 0 w 432"/>
                <a:gd name="T25" fmla="*/ 9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480">
                  <a:moveTo>
                    <a:pt x="0" y="9"/>
                  </a:moveTo>
                  <a:cubicBezTo>
                    <a:pt x="133" y="9"/>
                    <a:pt x="133" y="9"/>
                    <a:pt x="133" y="9"/>
                  </a:cubicBezTo>
                  <a:cubicBezTo>
                    <a:pt x="133" y="75"/>
                    <a:pt x="133" y="75"/>
                    <a:pt x="133" y="75"/>
                  </a:cubicBezTo>
                  <a:cubicBezTo>
                    <a:pt x="164" y="36"/>
                    <a:pt x="204" y="0"/>
                    <a:pt x="272" y="0"/>
                  </a:cubicBezTo>
                  <a:cubicBezTo>
                    <a:pt x="373" y="0"/>
                    <a:pt x="432" y="67"/>
                    <a:pt x="432" y="175"/>
                  </a:cubicBezTo>
                  <a:cubicBezTo>
                    <a:pt x="432" y="480"/>
                    <a:pt x="432" y="480"/>
                    <a:pt x="432" y="480"/>
                  </a:cubicBezTo>
                  <a:cubicBezTo>
                    <a:pt x="298" y="480"/>
                    <a:pt x="298" y="480"/>
                    <a:pt x="298" y="480"/>
                  </a:cubicBezTo>
                  <a:cubicBezTo>
                    <a:pt x="298" y="217"/>
                    <a:pt x="298" y="217"/>
                    <a:pt x="298" y="217"/>
                  </a:cubicBezTo>
                  <a:cubicBezTo>
                    <a:pt x="298" y="154"/>
                    <a:pt x="268" y="121"/>
                    <a:pt x="217" y="121"/>
                  </a:cubicBezTo>
                  <a:cubicBezTo>
                    <a:pt x="166" y="121"/>
                    <a:pt x="133" y="154"/>
                    <a:pt x="133" y="217"/>
                  </a:cubicBezTo>
                  <a:cubicBezTo>
                    <a:pt x="133" y="480"/>
                    <a:pt x="133" y="480"/>
                    <a:pt x="133" y="480"/>
                  </a:cubicBezTo>
                  <a:cubicBezTo>
                    <a:pt x="0" y="480"/>
                    <a:pt x="0" y="480"/>
                    <a:pt x="0" y="480"/>
                  </a:cubicBez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11" name="Freeform 9"/>
            <p:cNvSpPr/>
            <p:nvPr userDrawn="1"/>
          </p:nvSpPr>
          <p:spPr bwMode="auto">
            <a:xfrm>
              <a:off x="6436593" y="2649538"/>
              <a:ext cx="1460500" cy="2063750"/>
            </a:xfrm>
            <a:custGeom>
              <a:avLst/>
              <a:gdLst>
                <a:gd name="T0" fmla="*/ 0 w 920"/>
                <a:gd name="T1" fmla="*/ 0 h 1300"/>
                <a:gd name="T2" fmla="*/ 270 w 920"/>
                <a:gd name="T3" fmla="*/ 0 h 1300"/>
                <a:gd name="T4" fmla="*/ 270 w 920"/>
                <a:gd name="T5" fmla="*/ 692 h 1300"/>
                <a:gd name="T6" fmla="*/ 585 w 920"/>
                <a:gd name="T7" fmla="*/ 346 h 1300"/>
                <a:gd name="T8" fmla="*/ 908 w 920"/>
                <a:gd name="T9" fmla="*/ 346 h 1300"/>
                <a:gd name="T10" fmla="*/ 547 w 920"/>
                <a:gd name="T11" fmla="*/ 721 h 1300"/>
                <a:gd name="T12" fmla="*/ 920 w 920"/>
                <a:gd name="T13" fmla="*/ 1300 h 1300"/>
                <a:gd name="T14" fmla="*/ 609 w 920"/>
                <a:gd name="T15" fmla="*/ 1300 h 1300"/>
                <a:gd name="T16" fmla="*/ 365 w 920"/>
                <a:gd name="T17" fmla="*/ 909 h 1300"/>
                <a:gd name="T18" fmla="*/ 270 w 920"/>
                <a:gd name="T19" fmla="*/ 1010 h 1300"/>
                <a:gd name="T20" fmla="*/ 270 w 920"/>
                <a:gd name="T21" fmla="*/ 1300 h 1300"/>
                <a:gd name="T22" fmla="*/ 0 w 920"/>
                <a:gd name="T23" fmla="*/ 1300 h 1300"/>
                <a:gd name="T24" fmla="*/ 0 w 920"/>
                <a:gd name="T25" fmla="*/ 0 h 1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0" h="1300">
                  <a:moveTo>
                    <a:pt x="0" y="0"/>
                  </a:moveTo>
                  <a:lnTo>
                    <a:pt x="270" y="0"/>
                  </a:lnTo>
                  <a:lnTo>
                    <a:pt x="270" y="692"/>
                  </a:lnTo>
                  <a:lnTo>
                    <a:pt x="585" y="346"/>
                  </a:lnTo>
                  <a:lnTo>
                    <a:pt x="908" y="346"/>
                  </a:lnTo>
                  <a:lnTo>
                    <a:pt x="547" y="721"/>
                  </a:lnTo>
                  <a:lnTo>
                    <a:pt x="920" y="1300"/>
                  </a:lnTo>
                  <a:lnTo>
                    <a:pt x="609" y="1300"/>
                  </a:lnTo>
                  <a:lnTo>
                    <a:pt x="365" y="909"/>
                  </a:lnTo>
                  <a:lnTo>
                    <a:pt x="270" y="1010"/>
                  </a:lnTo>
                  <a:lnTo>
                    <a:pt x="270" y="1300"/>
                  </a:lnTo>
                  <a:lnTo>
                    <a:pt x="0" y="130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14" name="Freeform 10"/>
            <p:cNvSpPr/>
            <p:nvPr userDrawn="1"/>
          </p:nvSpPr>
          <p:spPr bwMode="auto">
            <a:xfrm>
              <a:off x="7919896" y="3173413"/>
              <a:ext cx="1227138" cy="1568450"/>
            </a:xfrm>
            <a:custGeom>
              <a:avLst/>
              <a:gdLst>
                <a:gd name="T0" fmla="*/ 0 w 383"/>
                <a:gd name="T1" fmla="*/ 417 h 488"/>
                <a:gd name="T2" fmla="*/ 57 w 383"/>
                <a:gd name="T3" fmla="*/ 329 h 488"/>
                <a:gd name="T4" fmla="*/ 206 w 383"/>
                <a:gd name="T5" fmla="*/ 385 h 488"/>
                <a:gd name="T6" fmla="*/ 262 w 383"/>
                <a:gd name="T7" fmla="*/ 350 h 488"/>
                <a:gd name="T8" fmla="*/ 262 w 383"/>
                <a:gd name="T9" fmla="*/ 348 h 488"/>
                <a:gd name="T10" fmla="*/ 165 w 383"/>
                <a:gd name="T11" fmla="*/ 294 h 488"/>
                <a:gd name="T12" fmla="*/ 24 w 383"/>
                <a:gd name="T13" fmla="*/ 152 h 488"/>
                <a:gd name="T14" fmla="*/ 24 w 383"/>
                <a:gd name="T15" fmla="*/ 150 h 488"/>
                <a:gd name="T16" fmla="*/ 196 w 383"/>
                <a:gd name="T17" fmla="*/ 0 h 488"/>
                <a:gd name="T18" fmla="*/ 372 w 383"/>
                <a:gd name="T19" fmla="*/ 55 h 488"/>
                <a:gd name="T20" fmla="*/ 321 w 383"/>
                <a:gd name="T21" fmla="*/ 147 h 488"/>
                <a:gd name="T22" fmla="*/ 194 w 383"/>
                <a:gd name="T23" fmla="*/ 103 h 488"/>
                <a:gd name="T24" fmla="*/ 144 w 383"/>
                <a:gd name="T25" fmla="*/ 136 h 488"/>
                <a:gd name="T26" fmla="*/ 144 w 383"/>
                <a:gd name="T27" fmla="*/ 138 h 488"/>
                <a:gd name="T28" fmla="*/ 240 w 383"/>
                <a:gd name="T29" fmla="*/ 194 h 488"/>
                <a:gd name="T30" fmla="*/ 383 w 383"/>
                <a:gd name="T31" fmla="*/ 334 h 488"/>
                <a:gd name="T32" fmla="*/ 383 w 383"/>
                <a:gd name="T33" fmla="*/ 336 h 488"/>
                <a:gd name="T34" fmla="*/ 203 w 383"/>
                <a:gd name="T35" fmla="*/ 488 h 488"/>
                <a:gd name="T36" fmla="*/ 0 w 383"/>
                <a:gd name="T37" fmla="*/ 417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3" h="488">
                  <a:moveTo>
                    <a:pt x="0" y="417"/>
                  </a:moveTo>
                  <a:cubicBezTo>
                    <a:pt x="57" y="329"/>
                    <a:pt x="57" y="329"/>
                    <a:pt x="57" y="329"/>
                  </a:cubicBezTo>
                  <a:cubicBezTo>
                    <a:pt x="108" y="366"/>
                    <a:pt x="162" y="385"/>
                    <a:pt x="206" y="385"/>
                  </a:cubicBezTo>
                  <a:cubicBezTo>
                    <a:pt x="245" y="385"/>
                    <a:pt x="262" y="371"/>
                    <a:pt x="262" y="350"/>
                  </a:cubicBezTo>
                  <a:cubicBezTo>
                    <a:pt x="262" y="348"/>
                    <a:pt x="262" y="348"/>
                    <a:pt x="262" y="348"/>
                  </a:cubicBezTo>
                  <a:cubicBezTo>
                    <a:pt x="262" y="319"/>
                    <a:pt x="217" y="309"/>
                    <a:pt x="165" y="294"/>
                  </a:cubicBezTo>
                  <a:cubicBezTo>
                    <a:pt x="99" y="274"/>
                    <a:pt x="24" y="243"/>
                    <a:pt x="24" y="152"/>
                  </a:cubicBezTo>
                  <a:cubicBezTo>
                    <a:pt x="24" y="150"/>
                    <a:pt x="24" y="150"/>
                    <a:pt x="24" y="150"/>
                  </a:cubicBezTo>
                  <a:cubicBezTo>
                    <a:pt x="24" y="54"/>
                    <a:pt x="101" y="0"/>
                    <a:pt x="196" y="0"/>
                  </a:cubicBezTo>
                  <a:cubicBezTo>
                    <a:pt x="256" y="0"/>
                    <a:pt x="321" y="21"/>
                    <a:pt x="372" y="55"/>
                  </a:cubicBezTo>
                  <a:cubicBezTo>
                    <a:pt x="321" y="147"/>
                    <a:pt x="321" y="147"/>
                    <a:pt x="321" y="147"/>
                  </a:cubicBezTo>
                  <a:cubicBezTo>
                    <a:pt x="275" y="120"/>
                    <a:pt x="228" y="103"/>
                    <a:pt x="194" y="103"/>
                  </a:cubicBezTo>
                  <a:cubicBezTo>
                    <a:pt x="161" y="103"/>
                    <a:pt x="144" y="118"/>
                    <a:pt x="144" y="136"/>
                  </a:cubicBezTo>
                  <a:cubicBezTo>
                    <a:pt x="144" y="138"/>
                    <a:pt x="144" y="138"/>
                    <a:pt x="144" y="138"/>
                  </a:cubicBezTo>
                  <a:cubicBezTo>
                    <a:pt x="144" y="164"/>
                    <a:pt x="189" y="176"/>
                    <a:pt x="240" y="194"/>
                  </a:cubicBezTo>
                  <a:cubicBezTo>
                    <a:pt x="306" y="216"/>
                    <a:pt x="383" y="248"/>
                    <a:pt x="383" y="334"/>
                  </a:cubicBezTo>
                  <a:cubicBezTo>
                    <a:pt x="383" y="336"/>
                    <a:pt x="383" y="336"/>
                    <a:pt x="383" y="336"/>
                  </a:cubicBezTo>
                  <a:cubicBezTo>
                    <a:pt x="383" y="440"/>
                    <a:pt x="305" y="488"/>
                    <a:pt x="203" y="488"/>
                  </a:cubicBezTo>
                  <a:cubicBezTo>
                    <a:pt x="137" y="488"/>
                    <a:pt x="63" y="466"/>
                    <a:pt x="0" y="4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16" name="Oval 11"/>
            <p:cNvSpPr>
              <a:spLocks noChangeArrowheads="1"/>
            </p:cNvSpPr>
            <p:nvPr userDrawn="1"/>
          </p:nvSpPr>
          <p:spPr bwMode="auto">
            <a:xfrm>
              <a:off x="9282260" y="4167188"/>
              <a:ext cx="544513" cy="546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grpSp>
      <p:grpSp>
        <p:nvGrpSpPr>
          <p:cNvPr id="80" name="Group 79"/>
          <p:cNvGrpSpPr/>
          <p:nvPr userDrawn="1"/>
        </p:nvGrpSpPr>
        <p:grpSpPr>
          <a:xfrm>
            <a:off x="428146" y="5119164"/>
            <a:ext cx="2308146" cy="280831"/>
            <a:chOff x="146050" y="879475"/>
            <a:chExt cx="12192000" cy="1112838"/>
          </a:xfrm>
          <a:solidFill>
            <a:schemeClr val="accent5"/>
          </a:solidFill>
        </p:grpSpPr>
        <p:sp>
          <p:nvSpPr>
            <p:cNvPr id="64" name="Freeform 15"/>
            <p:cNvSpPr>
              <a:spLocks noEditPoints="1"/>
            </p:cNvSpPr>
            <p:nvPr userDrawn="1"/>
          </p:nvSpPr>
          <p:spPr bwMode="auto">
            <a:xfrm>
              <a:off x="146050" y="935038"/>
              <a:ext cx="952500" cy="1039813"/>
            </a:xfrm>
            <a:custGeom>
              <a:avLst/>
              <a:gdLst>
                <a:gd name="T0" fmla="*/ 0 w 332"/>
                <a:gd name="T1" fmla="*/ 0 h 360"/>
                <a:gd name="T2" fmla="*/ 140 w 332"/>
                <a:gd name="T3" fmla="*/ 0 h 360"/>
                <a:gd name="T4" fmla="*/ 332 w 332"/>
                <a:gd name="T5" fmla="*/ 179 h 360"/>
                <a:gd name="T6" fmla="*/ 332 w 332"/>
                <a:gd name="T7" fmla="*/ 180 h 360"/>
                <a:gd name="T8" fmla="*/ 140 w 332"/>
                <a:gd name="T9" fmla="*/ 360 h 360"/>
                <a:gd name="T10" fmla="*/ 0 w 332"/>
                <a:gd name="T11" fmla="*/ 360 h 360"/>
                <a:gd name="T12" fmla="*/ 0 w 332"/>
                <a:gd name="T13" fmla="*/ 0 h 360"/>
                <a:gd name="T14" fmla="*/ 79 w 332"/>
                <a:gd name="T15" fmla="*/ 71 h 360"/>
                <a:gd name="T16" fmla="*/ 79 w 332"/>
                <a:gd name="T17" fmla="*/ 289 h 360"/>
                <a:gd name="T18" fmla="*/ 140 w 332"/>
                <a:gd name="T19" fmla="*/ 289 h 360"/>
                <a:gd name="T20" fmla="*/ 249 w 332"/>
                <a:gd name="T21" fmla="*/ 181 h 360"/>
                <a:gd name="T22" fmla="*/ 249 w 332"/>
                <a:gd name="T23" fmla="*/ 180 h 360"/>
                <a:gd name="T24" fmla="*/ 140 w 332"/>
                <a:gd name="T25" fmla="*/ 71 h 360"/>
                <a:gd name="T26" fmla="*/ 79 w 332"/>
                <a:gd name="T27" fmla="*/ 7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2" h="360">
                  <a:moveTo>
                    <a:pt x="0" y="0"/>
                  </a:moveTo>
                  <a:cubicBezTo>
                    <a:pt x="140" y="0"/>
                    <a:pt x="140" y="0"/>
                    <a:pt x="140" y="0"/>
                  </a:cubicBezTo>
                  <a:cubicBezTo>
                    <a:pt x="254" y="0"/>
                    <a:pt x="332" y="77"/>
                    <a:pt x="332" y="179"/>
                  </a:cubicBezTo>
                  <a:cubicBezTo>
                    <a:pt x="332" y="180"/>
                    <a:pt x="332" y="180"/>
                    <a:pt x="332" y="180"/>
                  </a:cubicBezTo>
                  <a:cubicBezTo>
                    <a:pt x="332" y="281"/>
                    <a:pt x="254" y="360"/>
                    <a:pt x="140" y="360"/>
                  </a:cubicBezTo>
                  <a:cubicBezTo>
                    <a:pt x="0" y="360"/>
                    <a:pt x="0" y="360"/>
                    <a:pt x="0" y="360"/>
                  </a:cubicBezTo>
                  <a:lnTo>
                    <a:pt x="0" y="0"/>
                  </a:lnTo>
                  <a:close/>
                  <a:moveTo>
                    <a:pt x="79" y="71"/>
                  </a:moveTo>
                  <a:cubicBezTo>
                    <a:pt x="79" y="289"/>
                    <a:pt x="79" y="289"/>
                    <a:pt x="79" y="289"/>
                  </a:cubicBezTo>
                  <a:cubicBezTo>
                    <a:pt x="140" y="289"/>
                    <a:pt x="140" y="289"/>
                    <a:pt x="140" y="289"/>
                  </a:cubicBezTo>
                  <a:cubicBezTo>
                    <a:pt x="205" y="289"/>
                    <a:pt x="249" y="245"/>
                    <a:pt x="249" y="181"/>
                  </a:cubicBezTo>
                  <a:cubicBezTo>
                    <a:pt x="249" y="180"/>
                    <a:pt x="249" y="180"/>
                    <a:pt x="249" y="180"/>
                  </a:cubicBezTo>
                  <a:cubicBezTo>
                    <a:pt x="249" y="116"/>
                    <a:pt x="205" y="71"/>
                    <a:pt x="140" y="71"/>
                  </a:cubicBezTo>
                  <a:lnTo>
                    <a:pt x="79"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65" name="Freeform 16"/>
            <p:cNvSpPr>
              <a:spLocks noEditPoints="1"/>
            </p:cNvSpPr>
            <p:nvPr userDrawn="1"/>
          </p:nvSpPr>
          <p:spPr bwMode="auto">
            <a:xfrm>
              <a:off x="1222375" y="887413"/>
              <a:ext cx="234950" cy="1087438"/>
            </a:xfrm>
            <a:custGeom>
              <a:avLst/>
              <a:gdLst>
                <a:gd name="T0" fmla="*/ 0 w 148"/>
                <a:gd name="T1" fmla="*/ 0 h 685"/>
                <a:gd name="T2" fmla="*/ 148 w 148"/>
                <a:gd name="T3" fmla="*/ 0 h 685"/>
                <a:gd name="T4" fmla="*/ 148 w 148"/>
                <a:gd name="T5" fmla="*/ 128 h 685"/>
                <a:gd name="T6" fmla="*/ 0 w 148"/>
                <a:gd name="T7" fmla="*/ 128 h 685"/>
                <a:gd name="T8" fmla="*/ 0 w 148"/>
                <a:gd name="T9" fmla="*/ 0 h 685"/>
                <a:gd name="T10" fmla="*/ 4 w 148"/>
                <a:gd name="T11" fmla="*/ 182 h 685"/>
                <a:gd name="T12" fmla="*/ 145 w 148"/>
                <a:gd name="T13" fmla="*/ 182 h 685"/>
                <a:gd name="T14" fmla="*/ 145 w 148"/>
                <a:gd name="T15" fmla="*/ 685 h 685"/>
                <a:gd name="T16" fmla="*/ 4 w 148"/>
                <a:gd name="T17" fmla="*/ 685 h 685"/>
                <a:gd name="T18" fmla="*/ 4 w 148"/>
                <a:gd name="T19" fmla="*/ 182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685">
                  <a:moveTo>
                    <a:pt x="0" y="0"/>
                  </a:moveTo>
                  <a:lnTo>
                    <a:pt x="148" y="0"/>
                  </a:lnTo>
                  <a:lnTo>
                    <a:pt x="148" y="128"/>
                  </a:lnTo>
                  <a:lnTo>
                    <a:pt x="0" y="128"/>
                  </a:lnTo>
                  <a:lnTo>
                    <a:pt x="0" y="0"/>
                  </a:lnTo>
                  <a:close/>
                  <a:moveTo>
                    <a:pt x="4" y="182"/>
                  </a:moveTo>
                  <a:lnTo>
                    <a:pt x="145" y="182"/>
                  </a:lnTo>
                  <a:lnTo>
                    <a:pt x="145" y="685"/>
                  </a:lnTo>
                  <a:lnTo>
                    <a:pt x="4" y="685"/>
                  </a:lnTo>
                  <a:lnTo>
                    <a:pt x="4" y="1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66" name="Freeform 17"/>
            <p:cNvSpPr>
              <a:spLocks noEditPoints="1"/>
            </p:cNvSpPr>
            <p:nvPr userDrawn="1"/>
          </p:nvSpPr>
          <p:spPr bwMode="auto">
            <a:xfrm>
              <a:off x="1549400" y="879475"/>
              <a:ext cx="1065213" cy="1095375"/>
            </a:xfrm>
            <a:custGeom>
              <a:avLst/>
              <a:gdLst>
                <a:gd name="T0" fmla="*/ 33 w 371"/>
                <a:gd name="T1" fmla="*/ 170 h 379"/>
                <a:gd name="T2" fmla="*/ 0 w 371"/>
                <a:gd name="T3" fmla="*/ 170 h 379"/>
                <a:gd name="T4" fmla="*/ 0 w 371"/>
                <a:gd name="T5" fmla="*/ 106 h 379"/>
                <a:gd name="T6" fmla="*/ 33 w 371"/>
                <a:gd name="T7" fmla="*/ 106 h 379"/>
                <a:gd name="T8" fmla="*/ 33 w 371"/>
                <a:gd name="T9" fmla="*/ 88 h 379"/>
                <a:gd name="T10" fmla="*/ 55 w 371"/>
                <a:gd name="T11" fmla="*/ 21 h 379"/>
                <a:gd name="T12" fmla="*/ 118 w 371"/>
                <a:gd name="T13" fmla="*/ 0 h 379"/>
                <a:gd name="T14" fmla="*/ 174 w 371"/>
                <a:gd name="T15" fmla="*/ 7 h 379"/>
                <a:gd name="T16" fmla="*/ 174 w 371"/>
                <a:gd name="T17" fmla="*/ 72 h 379"/>
                <a:gd name="T18" fmla="*/ 138 w 371"/>
                <a:gd name="T19" fmla="*/ 66 h 379"/>
                <a:gd name="T20" fmla="*/ 110 w 371"/>
                <a:gd name="T21" fmla="*/ 95 h 379"/>
                <a:gd name="T22" fmla="*/ 110 w 371"/>
                <a:gd name="T23" fmla="*/ 106 h 379"/>
                <a:gd name="T24" fmla="*/ 173 w 371"/>
                <a:gd name="T25" fmla="*/ 106 h 379"/>
                <a:gd name="T26" fmla="*/ 173 w 371"/>
                <a:gd name="T27" fmla="*/ 170 h 379"/>
                <a:gd name="T28" fmla="*/ 111 w 371"/>
                <a:gd name="T29" fmla="*/ 170 h 379"/>
                <a:gd name="T30" fmla="*/ 111 w 371"/>
                <a:gd name="T31" fmla="*/ 379 h 379"/>
                <a:gd name="T32" fmla="*/ 33 w 371"/>
                <a:gd name="T33" fmla="*/ 379 h 379"/>
                <a:gd name="T34" fmla="*/ 33 w 371"/>
                <a:gd name="T35" fmla="*/ 170 h 379"/>
                <a:gd name="T36" fmla="*/ 230 w 371"/>
                <a:gd name="T37" fmla="*/ 170 h 379"/>
                <a:gd name="T38" fmla="*/ 197 w 371"/>
                <a:gd name="T39" fmla="*/ 170 h 379"/>
                <a:gd name="T40" fmla="*/ 197 w 371"/>
                <a:gd name="T41" fmla="*/ 106 h 379"/>
                <a:gd name="T42" fmla="*/ 230 w 371"/>
                <a:gd name="T43" fmla="*/ 106 h 379"/>
                <a:gd name="T44" fmla="*/ 230 w 371"/>
                <a:gd name="T45" fmla="*/ 88 h 379"/>
                <a:gd name="T46" fmla="*/ 252 w 371"/>
                <a:gd name="T47" fmla="*/ 21 h 379"/>
                <a:gd name="T48" fmla="*/ 315 w 371"/>
                <a:gd name="T49" fmla="*/ 0 h 379"/>
                <a:gd name="T50" fmla="*/ 371 w 371"/>
                <a:gd name="T51" fmla="*/ 7 h 379"/>
                <a:gd name="T52" fmla="*/ 371 w 371"/>
                <a:gd name="T53" fmla="*/ 72 h 379"/>
                <a:gd name="T54" fmla="*/ 335 w 371"/>
                <a:gd name="T55" fmla="*/ 66 h 379"/>
                <a:gd name="T56" fmla="*/ 307 w 371"/>
                <a:gd name="T57" fmla="*/ 95 h 379"/>
                <a:gd name="T58" fmla="*/ 307 w 371"/>
                <a:gd name="T59" fmla="*/ 106 h 379"/>
                <a:gd name="T60" fmla="*/ 370 w 371"/>
                <a:gd name="T61" fmla="*/ 106 h 379"/>
                <a:gd name="T62" fmla="*/ 370 w 371"/>
                <a:gd name="T63" fmla="*/ 170 h 379"/>
                <a:gd name="T64" fmla="*/ 308 w 371"/>
                <a:gd name="T65" fmla="*/ 170 h 379"/>
                <a:gd name="T66" fmla="*/ 308 w 371"/>
                <a:gd name="T67" fmla="*/ 379 h 379"/>
                <a:gd name="T68" fmla="*/ 230 w 371"/>
                <a:gd name="T69" fmla="*/ 379 h 379"/>
                <a:gd name="T70" fmla="*/ 230 w 371"/>
                <a:gd name="T71" fmla="*/ 170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379">
                  <a:moveTo>
                    <a:pt x="33" y="170"/>
                  </a:moveTo>
                  <a:cubicBezTo>
                    <a:pt x="0" y="170"/>
                    <a:pt x="0" y="170"/>
                    <a:pt x="0" y="170"/>
                  </a:cubicBezTo>
                  <a:cubicBezTo>
                    <a:pt x="0" y="106"/>
                    <a:pt x="0" y="106"/>
                    <a:pt x="0" y="106"/>
                  </a:cubicBezTo>
                  <a:cubicBezTo>
                    <a:pt x="33" y="106"/>
                    <a:pt x="33" y="106"/>
                    <a:pt x="33" y="106"/>
                  </a:cubicBezTo>
                  <a:cubicBezTo>
                    <a:pt x="33" y="88"/>
                    <a:pt x="33" y="88"/>
                    <a:pt x="33" y="88"/>
                  </a:cubicBezTo>
                  <a:cubicBezTo>
                    <a:pt x="33" y="58"/>
                    <a:pt x="41" y="36"/>
                    <a:pt x="55" y="21"/>
                  </a:cubicBezTo>
                  <a:cubicBezTo>
                    <a:pt x="69" y="7"/>
                    <a:pt x="91" y="0"/>
                    <a:pt x="118" y="0"/>
                  </a:cubicBezTo>
                  <a:cubicBezTo>
                    <a:pt x="143" y="0"/>
                    <a:pt x="160" y="3"/>
                    <a:pt x="174" y="7"/>
                  </a:cubicBezTo>
                  <a:cubicBezTo>
                    <a:pt x="174" y="72"/>
                    <a:pt x="174" y="72"/>
                    <a:pt x="174" y="72"/>
                  </a:cubicBezTo>
                  <a:cubicBezTo>
                    <a:pt x="163" y="68"/>
                    <a:pt x="152" y="66"/>
                    <a:pt x="138" y="66"/>
                  </a:cubicBezTo>
                  <a:cubicBezTo>
                    <a:pt x="120" y="66"/>
                    <a:pt x="110" y="75"/>
                    <a:pt x="110" y="95"/>
                  </a:cubicBezTo>
                  <a:cubicBezTo>
                    <a:pt x="110" y="106"/>
                    <a:pt x="110" y="106"/>
                    <a:pt x="110" y="106"/>
                  </a:cubicBezTo>
                  <a:cubicBezTo>
                    <a:pt x="173" y="106"/>
                    <a:pt x="173" y="106"/>
                    <a:pt x="173" y="106"/>
                  </a:cubicBezTo>
                  <a:cubicBezTo>
                    <a:pt x="173" y="170"/>
                    <a:pt x="173" y="170"/>
                    <a:pt x="173" y="170"/>
                  </a:cubicBezTo>
                  <a:cubicBezTo>
                    <a:pt x="111" y="170"/>
                    <a:pt x="111" y="170"/>
                    <a:pt x="111" y="170"/>
                  </a:cubicBezTo>
                  <a:cubicBezTo>
                    <a:pt x="111" y="379"/>
                    <a:pt x="111" y="379"/>
                    <a:pt x="111" y="379"/>
                  </a:cubicBezTo>
                  <a:cubicBezTo>
                    <a:pt x="33" y="379"/>
                    <a:pt x="33" y="379"/>
                    <a:pt x="33" y="379"/>
                  </a:cubicBezTo>
                  <a:lnTo>
                    <a:pt x="33" y="170"/>
                  </a:lnTo>
                  <a:close/>
                  <a:moveTo>
                    <a:pt x="230" y="170"/>
                  </a:moveTo>
                  <a:cubicBezTo>
                    <a:pt x="197" y="170"/>
                    <a:pt x="197" y="170"/>
                    <a:pt x="197" y="170"/>
                  </a:cubicBezTo>
                  <a:cubicBezTo>
                    <a:pt x="197" y="106"/>
                    <a:pt x="197" y="106"/>
                    <a:pt x="197" y="106"/>
                  </a:cubicBezTo>
                  <a:cubicBezTo>
                    <a:pt x="230" y="106"/>
                    <a:pt x="230" y="106"/>
                    <a:pt x="230" y="106"/>
                  </a:cubicBezTo>
                  <a:cubicBezTo>
                    <a:pt x="230" y="88"/>
                    <a:pt x="230" y="88"/>
                    <a:pt x="230" y="88"/>
                  </a:cubicBezTo>
                  <a:cubicBezTo>
                    <a:pt x="230" y="58"/>
                    <a:pt x="237" y="36"/>
                    <a:pt x="252" y="21"/>
                  </a:cubicBezTo>
                  <a:cubicBezTo>
                    <a:pt x="266" y="7"/>
                    <a:pt x="287" y="0"/>
                    <a:pt x="315" y="0"/>
                  </a:cubicBezTo>
                  <a:cubicBezTo>
                    <a:pt x="340" y="0"/>
                    <a:pt x="356" y="3"/>
                    <a:pt x="371" y="7"/>
                  </a:cubicBezTo>
                  <a:cubicBezTo>
                    <a:pt x="371" y="72"/>
                    <a:pt x="371" y="72"/>
                    <a:pt x="371" y="72"/>
                  </a:cubicBezTo>
                  <a:cubicBezTo>
                    <a:pt x="359" y="68"/>
                    <a:pt x="349" y="66"/>
                    <a:pt x="335" y="66"/>
                  </a:cubicBezTo>
                  <a:cubicBezTo>
                    <a:pt x="317" y="66"/>
                    <a:pt x="307" y="75"/>
                    <a:pt x="307" y="95"/>
                  </a:cubicBezTo>
                  <a:cubicBezTo>
                    <a:pt x="307" y="106"/>
                    <a:pt x="307" y="106"/>
                    <a:pt x="307" y="106"/>
                  </a:cubicBezTo>
                  <a:cubicBezTo>
                    <a:pt x="370" y="106"/>
                    <a:pt x="370" y="106"/>
                    <a:pt x="370" y="106"/>
                  </a:cubicBezTo>
                  <a:cubicBezTo>
                    <a:pt x="370" y="170"/>
                    <a:pt x="370" y="170"/>
                    <a:pt x="370" y="170"/>
                  </a:cubicBezTo>
                  <a:cubicBezTo>
                    <a:pt x="308" y="170"/>
                    <a:pt x="308" y="170"/>
                    <a:pt x="308" y="170"/>
                  </a:cubicBezTo>
                  <a:cubicBezTo>
                    <a:pt x="308" y="379"/>
                    <a:pt x="308" y="379"/>
                    <a:pt x="308" y="379"/>
                  </a:cubicBezTo>
                  <a:cubicBezTo>
                    <a:pt x="230" y="379"/>
                    <a:pt x="230" y="379"/>
                    <a:pt x="230" y="379"/>
                  </a:cubicBezTo>
                  <a:lnTo>
                    <a:pt x="230" y="1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67" name="Freeform 18"/>
            <p:cNvSpPr>
              <a:spLocks noEditPoints="1"/>
            </p:cNvSpPr>
            <p:nvPr userDrawn="1"/>
          </p:nvSpPr>
          <p:spPr bwMode="auto">
            <a:xfrm>
              <a:off x="2622550" y="1162050"/>
              <a:ext cx="777875" cy="830263"/>
            </a:xfrm>
            <a:custGeom>
              <a:avLst/>
              <a:gdLst>
                <a:gd name="T0" fmla="*/ 0 w 271"/>
                <a:gd name="T1" fmla="*/ 145 h 287"/>
                <a:gd name="T2" fmla="*/ 0 w 271"/>
                <a:gd name="T3" fmla="*/ 144 h 287"/>
                <a:gd name="T4" fmla="*/ 136 w 271"/>
                <a:gd name="T5" fmla="*/ 0 h 287"/>
                <a:gd name="T6" fmla="*/ 271 w 271"/>
                <a:gd name="T7" fmla="*/ 150 h 287"/>
                <a:gd name="T8" fmla="*/ 270 w 271"/>
                <a:gd name="T9" fmla="*/ 170 h 287"/>
                <a:gd name="T10" fmla="*/ 77 w 271"/>
                <a:gd name="T11" fmla="*/ 170 h 287"/>
                <a:gd name="T12" fmla="*/ 145 w 271"/>
                <a:gd name="T13" fmla="*/ 225 h 287"/>
                <a:gd name="T14" fmla="*/ 212 w 271"/>
                <a:gd name="T15" fmla="*/ 196 h 287"/>
                <a:gd name="T16" fmla="*/ 257 w 271"/>
                <a:gd name="T17" fmla="*/ 236 h 287"/>
                <a:gd name="T18" fmla="*/ 144 w 271"/>
                <a:gd name="T19" fmla="*/ 287 h 287"/>
                <a:gd name="T20" fmla="*/ 0 w 271"/>
                <a:gd name="T21" fmla="*/ 145 h 287"/>
                <a:gd name="T22" fmla="*/ 194 w 271"/>
                <a:gd name="T23" fmla="*/ 122 h 287"/>
                <a:gd name="T24" fmla="*/ 136 w 271"/>
                <a:gd name="T25" fmla="*/ 63 h 287"/>
                <a:gd name="T26" fmla="*/ 76 w 271"/>
                <a:gd name="T27" fmla="*/ 122 h 287"/>
                <a:gd name="T28" fmla="*/ 194 w 271"/>
                <a:gd name="T29" fmla="*/ 122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1" h="287">
                  <a:moveTo>
                    <a:pt x="0" y="145"/>
                  </a:moveTo>
                  <a:cubicBezTo>
                    <a:pt x="0" y="144"/>
                    <a:pt x="0" y="144"/>
                    <a:pt x="0" y="144"/>
                  </a:cubicBezTo>
                  <a:cubicBezTo>
                    <a:pt x="0" y="65"/>
                    <a:pt x="56" y="0"/>
                    <a:pt x="136" y="0"/>
                  </a:cubicBezTo>
                  <a:cubicBezTo>
                    <a:pt x="228" y="0"/>
                    <a:pt x="271" y="72"/>
                    <a:pt x="271" y="150"/>
                  </a:cubicBezTo>
                  <a:cubicBezTo>
                    <a:pt x="271" y="156"/>
                    <a:pt x="270" y="163"/>
                    <a:pt x="270" y="170"/>
                  </a:cubicBezTo>
                  <a:cubicBezTo>
                    <a:pt x="77" y="170"/>
                    <a:pt x="77" y="170"/>
                    <a:pt x="77" y="170"/>
                  </a:cubicBezTo>
                  <a:cubicBezTo>
                    <a:pt x="85" y="206"/>
                    <a:pt x="110" y="225"/>
                    <a:pt x="145" y="225"/>
                  </a:cubicBezTo>
                  <a:cubicBezTo>
                    <a:pt x="171" y="225"/>
                    <a:pt x="190" y="216"/>
                    <a:pt x="212" y="196"/>
                  </a:cubicBezTo>
                  <a:cubicBezTo>
                    <a:pt x="257" y="236"/>
                    <a:pt x="257" y="236"/>
                    <a:pt x="257" y="236"/>
                  </a:cubicBezTo>
                  <a:cubicBezTo>
                    <a:pt x="231" y="268"/>
                    <a:pt x="194" y="287"/>
                    <a:pt x="144" y="287"/>
                  </a:cubicBezTo>
                  <a:cubicBezTo>
                    <a:pt x="61" y="287"/>
                    <a:pt x="0" y="229"/>
                    <a:pt x="0" y="145"/>
                  </a:cubicBezTo>
                  <a:close/>
                  <a:moveTo>
                    <a:pt x="194" y="122"/>
                  </a:moveTo>
                  <a:cubicBezTo>
                    <a:pt x="190" y="87"/>
                    <a:pt x="169" y="63"/>
                    <a:pt x="136" y="63"/>
                  </a:cubicBezTo>
                  <a:cubicBezTo>
                    <a:pt x="104" y="63"/>
                    <a:pt x="83" y="86"/>
                    <a:pt x="76" y="122"/>
                  </a:cubicBezTo>
                  <a:lnTo>
                    <a:pt x="194" y="1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68" name="Freeform 19"/>
            <p:cNvSpPr/>
            <p:nvPr userDrawn="1"/>
          </p:nvSpPr>
          <p:spPr bwMode="auto">
            <a:xfrm>
              <a:off x="3506788" y="1157288"/>
              <a:ext cx="476250" cy="817563"/>
            </a:xfrm>
            <a:custGeom>
              <a:avLst/>
              <a:gdLst>
                <a:gd name="T0" fmla="*/ 0 w 166"/>
                <a:gd name="T1" fmla="*/ 7 h 283"/>
                <a:gd name="T2" fmla="*/ 78 w 166"/>
                <a:gd name="T3" fmla="*/ 7 h 283"/>
                <a:gd name="T4" fmla="*/ 78 w 166"/>
                <a:gd name="T5" fmla="*/ 63 h 283"/>
                <a:gd name="T6" fmla="*/ 166 w 166"/>
                <a:gd name="T7" fmla="*/ 2 h 283"/>
                <a:gd name="T8" fmla="*/ 166 w 166"/>
                <a:gd name="T9" fmla="*/ 84 h 283"/>
                <a:gd name="T10" fmla="*/ 162 w 166"/>
                <a:gd name="T11" fmla="*/ 84 h 283"/>
                <a:gd name="T12" fmla="*/ 78 w 166"/>
                <a:gd name="T13" fmla="*/ 181 h 283"/>
                <a:gd name="T14" fmla="*/ 78 w 166"/>
                <a:gd name="T15" fmla="*/ 283 h 283"/>
                <a:gd name="T16" fmla="*/ 0 w 166"/>
                <a:gd name="T17" fmla="*/ 283 h 283"/>
                <a:gd name="T18" fmla="*/ 0 w 166"/>
                <a:gd name="T19" fmla="*/ 7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283">
                  <a:moveTo>
                    <a:pt x="0" y="7"/>
                  </a:moveTo>
                  <a:cubicBezTo>
                    <a:pt x="78" y="7"/>
                    <a:pt x="78" y="7"/>
                    <a:pt x="78" y="7"/>
                  </a:cubicBezTo>
                  <a:cubicBezTo>
                    <a:pt x="78" y="63"/>
                    <a:pt x="78" y="63"/>
                    <a:pt x="78" y="63"/>
                  </a:cubicBezTo>
                  <a:cubicBezTo>
                    <a:pt x="94" y="25"/>
                    <a:pt x="120" y="0"/>
                    <a:pt x="166" y="2"/>
                  </a:cubicBezTo>
                  <a:cubicBezTo>
                    <a:pt x="166" y="84"/>
                    <a:pt x="166" y="84"/>
                    <a:pt x="166" y="84"/>
                  </a:cubicBezTo>
                  <a:cubicBezTo>
                    <a:pt x="162" y="84"/>
                    <a:pt x="162" y="84"/>
                    <a:pt x="162" y="84"/>
                  </a:cubicBezTo>
                  <a:cubicBezTo>
                    <a:pt x="110" y="84"/>
                    <a:pt x="78" y="115"/>
                    <a:pt x="78" y="181"/>
                  </a:cubicBezTo>
                  <a:cubicBezTo>
                    <a:pt x="78" y="283"/>
                    <a:pt x="78" y="283"/>
                    <a:pt x="78" y="283"/>
                  </a:cubicBezTo>
                  <a:cubicBezTo>
                    <a:pt x="0" y="283"/>
                    <a:pt x="0" y="283"/>
                    <a:pt x="0" y="283"/>
                  </a:cubicBezTo>
                  <a:lnTo>
                    <a:pt x="0"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69" name="Freeform 20"/>
            <p:cNvSpPr>
              <a:spLocks noEditPoints="1"/>
            </p:cNvSpPr>
            <p:nvPr userDrawn="1"/>
          </p:nvSpPr>
          <p:spPr bwMode="auto">
            <a:xfrm>
              <a:off x="4005263" y="1162050"/>
              <a:ext cx="777875" cy="830263"/>
            </a:xfrm>
            <a:custGeom>
              <a:avLst/>
              <a:gdLst>
                <a:gd name="T0" fmla="*/ 0 w 271"/>
                <a:gd name="T1" fmla="*/ 145 h 287"/>
                <a:gd name="T2" fmla="*/ 0 w 271"/>
                <a:gd name="T3" fmla="*/ 144 h 287"/>
                <a:gd name="T4" fmla="*/ 136 w 271"/>
                <a:gd name="T5" fmla="*/ 0 h 287"/>
                <a:gd name="T6" fmla="*/ 271 w 271"/>
                <a:gd name="T7" fmla="*/ 150 h 287"/>
                <a:gd name="T8" fmla="*/ 270 w 271"/>
                <a:gd name="T9" fmla="*/ 170 h 287"/>
                <a:gd name="T10" fmla="*/ 77 w 271"/>
                <a:gd name="T11" fmla="*/ 170 h 287"/>
                <a:gd name="T12" fmla="*/ 145 w 271"/>
                <a:gd name="T13" fmla="*/ 225 h 287"/>
                <a:gd name="T14" fmla="*/ 212 w 271"/>
                <a:gd name="T15" fmla="*/ 196 h 287"/>
                <a:gd name="T16" fmla="*/ 257 w 271"/>
                <a:gd name="T17" fmla="*/ 236 h 287"/>
                <a:gd name="T18" fmla="*/ 144 w 271"/>
                <a:gd name="T19" fmla="*/ 287 h 287"/>
                <a:gd name="T20" fmla="*/ 0 w 271"/>
                <a:gd name="T21" fmla="*/ 145 h 287"/>
                <a:gd name="T22" fmla="*/ 194 w 271"/>
                <a:gd name="T23" fmla="*/ 122 h 287"/>
                <a:gd name="T24" fmla="*/ 136 w 271"/>
                <a:gd name="T25" fmla="*/ 63 h 287"/>
                <a:gd name="T26" fmla="*/ 76 w 271"/>
                <a:gd name="T27" fmla="*/ 122 h 287"/>
                <a:gd name="T28" fmla="*/ 194 w 271"/>
                <a:gd name="T29" fmla="*/ 122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1" h="287">
                  <a:moveTo>
                    <a:pt x="0" y="145"/>
                  </a:moveTo>
                  <a:cubicBezTo>
                    <a:pt x="0" y="144"/>
                    <a:pt x="0" y="144"/>
                    <a:pt x="0" y="144"/>
                  </a:cubicBezTo>
                  <a:cubicBezTo>
                    <a:pt x="0" y="65"/>
                    <a:pt x="56" y="0"/>
                    <a:pt x="136" y="0"/>
                  </a:cubicBezTo>
                  <a:cubicBezTo>
                    <a:pt x="228" y="0"/>
                    <a:pt x="271" y="72"/>
                    <a:pt x="271" y="150"/>
                  </a:cubicBezTo>
                  <a:cubicBezTo>
                    <a:pt x="271" y="156"/>
                    <a:pt x="270" y="163"/>
                    <a:pt x="270" y="170"/>
                  </a:cubicBezTo>
                  <a:cubicBezTo>
                    <a:pt x="77" y="170"/>
                    <a:pt x="77" y="170"/>
                    <a:pt x="77" y="170"/>
                  </a:cubicBezTo>
                  <a:cubicBezTo>
                    <a:pt x="85" y="206"/>
                    <a:pt x="110" y="225"/>
                    <a:pt x="145" y="225"/>
                  </a:cubicBezTo>
                  <a:cubicBezTo>
                    <a:pt x="171" y="225"/>
                    <a:pt x="190" y="216"/>
                    <a:pt x="212" y="196"/>
                  </a:cubicBezTo>
                  <a:cubicBezTo>
                    <a:pt x="257" y="236"/>
                    <a:pt x="257" y="236"/>
                    <a:pt x="257" y="236"/>
                  </a:cubicBezTo>
                  <a:cubicBezTo>
                    <a:pt x="231" y="268"/>
                    <a:pt x="194" y="287"/>
                    <a:pt x="144" y="287"/>
                  </a:cubicBezTo>
                  <a:cubicBezTo>
                    <a:pt x="61" y="287"/>
                    <a:pt x="0" y="229"/>
                    <a:pt x="0" y="145"/>
                  </a:cubicBezTo>
                  <a:close/>
                  <a:moveTo>
                    <a:pt x="194" y="122"/>
                  </a:moveTo>
                  <a:cubicBezTo>
                    <a:pt x="190" y="87"/>
                    <a:pt x="169" y="63"/>
                    <a:pt x="136" y="63"/>
                  </a:cubicBezTo>
                  <a:cubicBezTo>
                    <a:pt x="104" y="63"/>
                    <a:pt x="83" y="86"/>
                    <a:pt x="76" y="122"/>
                  </a:cubicBezTo>
                  <a:lnTo>
                    <a:pt x="194" y="1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70" name="Freeform 21"/>
            <p:cNvSpPr/>
            <p:nvPr userDrawn="1"/>
          </p:nvSpPr>
          <p:spPr bwMode="auto">
            <a:xfrm>
              <a:off x="4889500" y="1162050"/>
              <a:ext cx="725488" cy="812800"/>
            </a:xfrm>
            <a:custGeom>
              <a:avLst/>
              <a:gdLst>
                <a:gd name="T0" fmla="*/ 0 w 253"/>
                <a:gd name="T1" fmla="*/ 5 h 281"/>
                <a:gd name="T2" fmla="*/ 78 w 253"/>
                <a:gd name="T3" fmla="*/ 5 h 281"/>
                <a:gd name="T4" fmla="*/ 78 w 253"/>
                <a:gd name="T5" fmla="*/ 44 h 281"/>
                <a:gd name="T6" fmla="*/ 159 w 253"/>
                <a:gd name="T7" fmla="*/ 0 h 281"/>
                <a:gd name="T8" fmla="*/ 253 w 253"/>
                <a:gd name="T9" fmla="*/ 102 h 281"/>
                <a:gd name="T10" fmla="*/ 253 w 253"/>
                <a:gd name="T11" fmla="*/ 281 h 281"/>
                <a:gd name="T12" fmla="*/ 175 w 253"/>
                <a:gd name="T13" fmla="*/ 281 h 281"/>
                <a:gd name="T14" fmla="*/ 175 w 253"/>
                <a:gd name="T15" fmla="*/ 127 h 281"/>
                <a:gd name="T16" fmla="*/ 127 w 253"/>
                <a:gd name="T17" fmla="*/ 71 h 281"/>
                <a:gd name="T18" fmla="*/ 78 w 253"/>
                <a:gd name="T19" fmla="*/ 127 h 281"/>
                <a:gd name="T20" fmla="*/ 78 w 253"/>
                <a:gd name="T21" fmla="*/ 281 h 281"/>
                <a:gd name="T22" fmla="*/ 0 w 253"/>
                <a:gd name="T23" fmla="*/ 281 h 281"/>
                <a:gd name="T24" fmla="*/ 0 w 253"/>
                <a:gd name="T25" fmla="*/ 5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3" h="281">
                  <a:moveTo>
                    <a:pt x="0" y="5"/>
                  </a:moveTo>
                  <a:cubicBezTo>
                    <a:pt x="78" y="5"/>
                    <a:pt x="78" y="5"/>
                    <a:pt x="78" y="5"/>
                  </a:cubicBezTo>
                  <a:cubicBezTo>
                    <a:pt x="78" y="44"/>
                    <a:pt x="78" y="44"/>
                    <a:pt x="78" y="44"/>
                  </a:cubicBezTo>
                  <a:cubicBezTo>
                    <a:pt x="96" y="21"/>
                    <a:pt x="120" y="0"/>
                    <a:pt x="159" y="0"/>
                  </a:cubicBezTo>
                  <a:cubicBezTo>
                    <a:pt x="218" y="0"/>
                    <a:pt x="253" y="39"/>
                    <a:pt x="253" y="102"/>
                  </a:cubicBezTo>
                  <a:cubicBezTo>
                    <a:pt x="253" y="281"/>
                    <a:pt x="253" y="281"/>
                    <a:pt x="253" y="281"/>
                  </a:cubicBezTo>
                  <a:cubicBezTo>
                    <a:pt x="175" y="281"/>
                    <a:pt x="175" y="281"/>
                    <a:pt x="175" y="281"/>
                  </a:cubicBezTo>
                  <a:cubicBezTo>
                    <a:pt x="175" y="127"/>
                    <a:pt x="175" y="127"/>
                    <a:pt x="175" y="127"/>
                  </a:cubicBezTo>
                  <a:cubicBezTo>
                    <a:pt x="175" y="90"/>
                    <a:pt x="157" y="71"/>
                    <a:pt x="127" y="71"/>
                  </a:cubicBezTo>
                  <a:cubicBezTo>
                    <a:pt x="97" y="71"/>
                    <a:pt x="78" y="90"/>
                    <a:pt x="78" y="127"/>
                  </a:cubicBezTo>
                  <a:cubicBezTo>
                    <a:pt x="78" y="281"/>
                    <a:pt x="78" y="281"/>
                    <a:pt x="78" y="281"/>
                  </a:cubicBezTo>
                  <a:cubicBezTo>
                    <a:pt x="0" y="281"/>
                    <a:pt x="0" y="281"/>
                    <a:pt x="0" y="281"/>
                  </a:cubicBez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71" name="Freeform 22"/>
            <p:cNvSpPr/>
            <p:nvPr userDrawn="1"/>
          </p:nvSpPr>
          <p:spPr bwMode="auto">
            <a:xfrm>
              <a:off x="5692775" y="974725"/>
              <a:ext cx="504825" cy="1014413"/>
            </a:xfrm>
            <a:custGeom>
              <a:avLst/>
              <a:gdLst>
                <a:gd name="T0" fmla="*/ 33 w 176"/>
                <a:gd name="T1" fmla="*/ 268 h 351"/>
                <a:gd name="T2" fmla="*/ 33 w 176"/>
                <a:gd name="T3" fmla="*/ 137 h 351"/>
                <a:gd name="T4" fmla="*/ 0 w 176"/>
                <a:gd name="T5" fmla="*/ 137 h 351"/>
                <a:gd name="T6" fmla="*/ 0 w 176"/>
                <a:gd name="T7" fmla="*/ 70 h 351"/>
                <a:gd name="T8" fmla="*/ 33 w 176"/>
                <a:gd name="T9" fmla="*/ 70 h 351"/>
                <a:gd name="T10" fmla="*/ 33 w 176"/>
                <a:gd name="T11" fmla="*/ 0 h 351"/>
                <a:gd name="T12" fmla="*/ 111 w 176"/>
                <a:gd name="T13" fmla="*/ 0 h 351"/>
                <a:gd name="T14" fmla="*/ 111 w 176"/>
                <a:gd name="T15" fmla="*/ 70 h 351"/>
                <a:gd name="T16" fmla="*/ 176 w 176"/>
                <a:gd name="T17" fmla="*/ 70 h 351"/>
                <a:gd name="T18" fmla="*/ 176 w 176"/>
                <a:gd name="T19" fmla="*/ 137 h 351"/>
                <a:gd name="T20" fmla="*/ 111 w 176"/>
                <a:gd name="T21" fmla="*/ 137 h 351"/>
                <a:gd name="T22" fmla="*/ 111 w 176"/>
                <a:gd name="T23" fmla="*/ 255 h 351"/>
                <a:gd name="T24" fmla="*/ 137 w 176"/>
                <a:gd name="T25" fmla="*/ 282 h 351"/>
                <a:gd name="T26" fmla="*/ 175 w 176"/>
                <a:gd name="T27" fmla="*/ 272 h 351"/>
                <a:gd name="T28" fmla="*/ 175 w 176"/>
                <a:gd name="T29" fmla="*/ 335 h 351"/>
                <a:gd name="T30" fmla="*/ 113 w 176"/>
                <a:gd name="T31" fmla="*/ 351 h 351"/>
                <a:gd name="T32" fmla="*/ 33 w 176"/>
                <a:gd name="T33" fmla="*/ 268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6" h="351">
                  <a:moveTo>
                    <a:pt x="33" y="268"/>
                  </a:moveTo>
                  <a:cubicBezTo>
                    <a:pt x="33" y="137"/>
                    <a:pt x="33" y="137"/>
                    <a:pt x="33" y="137"/>
                  </a:cubicBezTo>
                  <a:cubicBezTo>
                    <a:pt x="0" y="137"/>
                    <a:pt x="0" y="137"/>
                    <a:pt x="0" y="137"/>
                  </a:cubicBezTo>
                  <a:cubicBezTo>
                    <a:pt x="0" y="70"/>
                    <a:pt x="0" y="70"/>
                    <a:pt x="0" y="70"/>
                  </a:cubicBezTo>
                  <a:cubicBezTo>
                    <a:pt x="33" y="70"/>
                    <a:pt x="33" y="70"/>
                    <a:pt x="33" y="70"/>
                  </a:cubicBezTo>
                  <a:cubicBezTo>
                    <a:pt x="33" y="0"/>
                    <a:pt x="33" y="0"/>
                    <a:pt x="33" y="0"/>
                  </a:cubicBezTo>
                  <a:cubicBezTo>
                    <a:pt x="111" y="0"/>
                    <a:pt x="111" y="0"/>
                    <a:pt x="111" y="0"/>
                  </a:cubicBezTo>
                  <a:cubicBezTo>
                    <a:pt x="111" y="70"/>
                    <a:pt x="111" y="70"/>
                    <a:pt x="111" y="70"/>
                  </a:cubicBezTo>
                  <a:cubicBezTo>
                    <a:pt x="176" y="70"/>
                    <a:pt x="176" y="70"/>
                    <a:pt x="176" y="70"/>
                  </a:cubicBezTo>
                  <a:cubicBezTo>
                    <a:pt x="176" y="137"/>
                    <a:pt x="176" y="137"/>
                    <a:pt x="176" y="137"/>
                  </a:cubicBezTo>
                  <a:cubicBezTo>
                    <a:pt x="111" y="137"/>
                    <a:pt x="111" y="137"/>
                    <a:pt x="111" y="137"/>
                  </a:cubicBezTo>
                  <a:cubicBezTo>
                    <a:pt x="111" y="255"/>
                    <a:pt x="111" y="255"/>
                    <a:pt x="111" y="255"/>
                  </a:cubicBezTo>
                  <a:cubicBezTo>
                    <a:pt x="111" y="273"/>
                    <a:pt x="119" y="282"/>
                    <a:pt x="137" y="282"/>
                  </a:cubicBezTo>
                  <a:cubicBezTo>
                    <a:pt x="151" y="282"/>
                    <a:pt x="164" y="278"/>
                    <a:pt x="175" y="272"/>
                  </a:cubicBezTo>
                  <a:cubicBezTo>
                    <a:pt x="175" y="335"/>
                    <a:pt x="175" y="335"/>
                    <a:pt x="175" y="335"/>
                  </a:cubicBezTo>
                  <a:cubicBezTo>
                    <a:pt x="159" y="345"/>
                    <a:pt x="140" y="351"/>
                    <a:pt x="113" y="351"/>
                  </a:cubicBezTo>
                  <a:cubicBezTo>
                    <a:pt x="66" y="351"/>
                    <a:pt x="33" y="332"/>
                    <a:pt x="33" y="2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72" name="Freeform 23"/>
            <p:cNvSpPr>
              <a:spLocks noEditPoints="1"/>
            </p:cNvSpPr>
            <p:nvPr userDrawn="1"/>
          </p:nvSpPr>
          <p:spPr bwMode="auto">
            <a:xfrm>
              <a:off x="6694488" y="887413"/>
              <a:ext cx="234950" cy="1087438"/>
            </a:xfrm>
            <a:custGeom>
              <a:avLst/>
              <a:gdLst>
                <a:gd name="T0" fmla="*/ 0 w 148"/>
                <a:gd name="T1" fmla="*/ 0 h 685"/>
                <a:gd name="T2" fmla="*/ 148 w 148"/>
                <a:gd name="T3" fmla="*/ 0 h 685"/>
                <a:gd name="T4" fmla="*/ 148 w 148"/>
                <a:gd name="T5" fmla="*/ 128 h 685"/>
                <a:gd name="T6" fmla="*/ 0 w 148"/>
                <a:gd name="T7" fmla="*/ 128 h 685"/>
                <a:gd name="T8" fmla="*/ 0 w 148"/>
                <a:gd name="T9" fmla="*/ 0 h 685"/>
                <a:gd name="T10" fmla="*/ 3 w 148"/>
                <a:gd name="T11" fmla="*/ 182 h 685"/>
                <a:gd name="T12" fmla="*/ 144 w 148"/>
                <a:gd name="T13" fmla="*/ 182 h 685"/>
                <a:gd name="T14" fmla="*/ 144 w 148"/>
                <a:gd name="T15" fmla="*/ 685 h 685"/>
                <a:gd name="T16" fmla="*/ 3 w 148"/>
                <a:gd name="T17" fmla="*/ 685 h 685"/>
                <a:gd name="T18" fmla="*/ 3 w 148"/>
                <a:gd name="T19" fmla="*/ 182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685">
                  <a:moveTo>
                    <a:pt x="0" y="0"/>
                  </a:moveTo>
                  <a:lnTo>
                    <a:pt x="148" y="0"/>
                  </a:lnTo>
                  <a:lnTo>
                    <a:pt x="148" y="128"/>
                  </a:lnTo>
                  <a:lnTo>
                    <a:pt x="0" y="128"/>
                  </a:lnTo>
                  <a:lnTo>
                    <a:pt x="0" y="0"/>
                  </a:lnTo>
                  <a:close/>
                  <a:moveTo>
                    <a:pt x="3" y="182"/>
                  </a:moveTo>
                  <a:lnTo>
                    <a:pt x="144" y="182"/>
                  </a:lnTo>
                  <a:lnTo>
                    <a:pt x="144" y="685"/>
                  </a:lnTo>
                  <a:lnTo>
                    <a:pt x="3" y="685"/>
                  </a:lnTo>
                  <a:lnTo>
                    <a:pt x="3" y="1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73" name="Freeform 24"/>
            <p:cNvSpPr/>
            <p:nvPr userDrawn="1"/>
          </p:nvSpPr>
          <p:spPr bwMode="auto">
            <a:xfrm>
              <a:off x="7013575" y="1165225"/>
              <a:ext cx="644525" cy="823913"/>
            </a:xfrm>
            <a:custGeom>
              <a:avLst/>
              <a:gdLst>
                <a:gd name="T0" fmla="*/ 0 w 225"/>
                <a:gd name="T1" fmla="*/ 244 h 285"/>
                <a:gd name="T2" fmla="*/ 34 w 225"/>
                <a:gd name="T3" fmla="*/ 192 h 285"/>
                <a:gd name="T4" fmla="*/ 121 w 225"/>
                <a:gd name="T5" fmla="*/ 225 h 285"/>
                <a:gd name="T6" fmla="*/ 154 w 225"/>
                <a:gd name="T7" fmla="*/ 205 h 285"/>
                <a:gd name="T8" fmla="*/ 154 w 225"/>
                <a:gd name="T9" fmla="*/ 203 h 285"/>
                <a:gd name="T10" fmla="*/ 97 w 225"/>
                <a:gd name="T11" fmla="*/ 172 h 285"/>
                <a:gd name="T12" fmla="*/ 14 w 225"/>
                <a:gd name="T13" fmla="*/ 89 h 285"/>
                <a:gd name="T14" fmla="*/ 14 w 225"/>
                <a:gd name="T15" fmla="*/ 88 h 285"/>
                <a:gd name="T16" fmla="*/ 115 w 225"/>
                <a:gd name="T17" fmla="*/ 0 h 285"/>
                <a:gd name="T18" fmla="*/ 218 w 225"/>
                <a:gd name="T19" fmla="*/ 32 h 285"/>
                <a:gd name="T20" fmla="*/ 188 w 225"/>
                <a:gd name="T21" fmla="*/ 86 h 285"/>
                <a:gd name="T22" fmla="*/ 114 w 225"/>
                <a:gd name="T23" fmla="*/ 60 h 285"/>
                <a:gd name="T24" fmla="*/ 85 w 225"/>
                <a:gd name="T25" fmla="*/ 79 h 285"/>
                <a:gd name="T26" fmla="*/ 85 w 225"/>
                <a:gd name="T27" fmla="*/ 80 h 285"/>
                <a:gd name="T28" fmla="*/ 141 w 225"/>
                <a:gd name="T29" fmla="*/ 113 h 285"/>
                <a:gd name="T30" fmla="*/ 225 w 225"/>
                <a:gd name="T31" fmla="*/ 195 h 285"/>
                <a:gd name="T32" fmla="*/ 225 w 225"/>
                <a:gd name="T33" fmla="*/ 196 h 285"/>
                <a:gd name="T34" fmla="*/ 119 w 225"/>
                <a:gd name="T35" fmla="*/ 285 h 285"/>
                <a:gd name="T36" fmla="*/ 0 w 225"/>
                <a:gd name="T37" fmla="*/ 244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5" h="285">
                  <a:moveTo>
                    <a:pt x="0" y="244"/>
                  </a:moveTo>
                  <a:cubicBezTo>
                    <a:pt x="34" y="192"/>
                    <a:pt x="34" y="192"/>
                    <a:pt x="34" y="192"/>
                  </a:cubicBezTo>
                  <a:cubicBezTo>
                    <a:pt x="64" y="214"/>
                    <a:pt x="95" y="225"/>
                    <a:pt x="121" y="225"/>
                  </a:cubicBezTo>
                  <a:cubicBezTo>
                    <a:pt x="144" y="225"/>
                    <a:pt x="154" y="217"/>
                    <a:pt x="154" y="205"/>
                  </a:cubicBezTo>
                  <a:cubicBezTo>
                    <a:pt x="154" y="203"/>
                    <a:pt x="154" y="203"/>
                    <a:pt x="154" y="203"/>
                  </a:cubicBezTo>
                  <a:cubicBezTo>
                    <a:pt x="154" y="186"/>
                    <a:pt x="127" y="181"/>
                    <a:pt x="97" y="172"/>
                  </a:cubicBezTo>
                  <a:cubicBezTo>
                    <a:pt x="58" y="160"/>
                    <a:pt x="14" y="142"/>
                    <a:pt x="14" y="89"/>
                  </a:cubicBezTo>
                  <a:cubicBezTo>
                    <a:pt x="14" y="88"/>
                    <a:pt x="14" y="88"/>
                    <a:pt x="14" y="88"/>
                  </a:cubicBezTo>
                  <a:cubicBezTo>
                    <a:pt x="14" y="31"/>
                    <a:pt x="60" y="0"/>
                    <a:pt x="115" y="0"/>
                  </a:cubicBezTo>
                  <a:cubicBezTo>
                    <a:pt x="150" y="0"/>
                    <a:pt x="188" y="12"/>
                    <a:pt x="218" y="32"/>
                  </a:cubicBezTo>
                  <a:cubicBezTo>
                    <a:pt x="188" y="86"/>
                    <a:pt x="188" y="86"/>
                    <a:pt x="188" y="86"/>
                  </a:cubicBezTo>
                  <a:cubicBezTo>
                    <a:pt x="161" y="70"/>
                    <a:pt x="134" y="60"/>
                    <a:pt x="114" y="60"/>
                  </a:cubicBezTo>
                  <a:cubicBezTo>
                    <a:pt x="95" y="60"/>
                    <a:pt x="85" y="69"/>
                    <a:pt x="85" y="79"/>
                  </a:cubicBezTo>
                  <a:cubicBezTo>
                    <a:pt x="85" y="80"/>
                    <a:pt x="85" y="80"/>
                    <a:pt x="85" y="80"/>
                  </a:cubicBezTo>
                  <a:cubicBezTo>
                    <a:pt x="85" y="96"/>
                    <a:pt x="111" y="103"/>
                    <a:pt x="141" y="113"/>
                  </a:cubicBezTo>
                  <a:cubicBezTo>
                    <a:pt x="180" y="126"/>
                    <a:pt x="225" y="145"/>
                    <a:pt x="225" y="195"/>
                  </a:cubicBezTo>
                  <a:cubicBezTo>
                    <a:pt x="225" y="196"/>
                    <a:pt x="225" y="196"/>
                    <a:pt x="225" y="196"/>
                  </a:cubicBezTo>
                  <a:cubicBezTo>
                    <a:pt x="225" y="258"/>
                    <a:pt x="179" y="285"/>
                    <a:pt x="119" y="285"/>
                  </a:cubicBezTo>
                  <a:cubicBezTo>
                    <a:pt x="80" y="285"/>
                    <a:pt x="37" y="272"/>
                    <a:pt x="0" y="2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74" name="Freeform 25"/>
            <p:cNvSpPr>
              <a:spLocks noEditPoints="1"/>
            </p:cNvSpPr>
            <p:nvPr userDrawn="1"/>
          </p:nvSpPr>
          <p:spPr bwMode="auto">
            <a:xfrm>
              <a:off x="8143875" y="887413"/>
              <a:ext cx="831850" cy="1101725"/>
            </a:xfrm>
            <a:custGeom>
              <a:avLst/>
              <a:gdLst>
                <a:gd name="T0" fmla="*/ 78 w 290"/>
                <a:gd name="T1" fmla="*/ 340 h 381"/>
                <a:gd name="T2" fmla="*/ 78 w 290"/>
                <a:gd name="T3" fmla="*/ 376 h 381"/>
                <a:gd name="T4" fmla="*/ 0 w 290"/>
                <a:gd name="T5" fmla="*/ 376 h 381"/>
                <a:gd name="T6" fmla="*/ 0 w 290"/>
                <a:gd name="T7" fmla="*/ 0 h 381"/>
                <a:gd name="T8" fmla="*/ 78 w 290"/>
                <a:gd name="T9" fmla="*/ 0 h 381"/>
                <a:gd name="T10" fmla="*/ 78 w 290"/>
                <a:gd name="T11" fmla="*/ 140 h 381"/>
                <a:gd name="T12" fmla="*/ 164 w 290"/>
                <a:gd name="T13" fmla="*/ 95 h 381"/>
                <a:gd name="T14" fmla="*/ 290 w 290"/>
                <a:gd name="T15" fmla="*/ 238 h 381"/>
                <a:gd name="T16" fmla="*/ 290 w 290"/>
                <a:gd name="T17" fmla="*/ 239 h 381"/>
                <a:gd name="T18" fmla="*/ 164 w 290"/>
                <a:gd name="T19" fmla="*/ 381 h 381"/>
                <a:gd name="T20" fmla="*/ 78 w 290"/>
                <a:gd name="T21" fmla="*/ 340 h 381"/>
                <a:gd name="T22" fmla="*/ 212 w 290"/>
                <a:gd name="T23" fmla="*/ 239 h 381"/>
                <a:gd name="T24" fmla="*/ 212 w 290"/>
                <a:gd name="T25" fmla="*/ 238 h 381"/>
                <a:gd name="T26" fmla="*/ 144 w 290"/>
                <a:gd name="T27" fmla="*/ 161 h 381"/>
                <a:gd name="T28" fmla="*/ 77 w 290"/>
                <a:gd name="T29" fmla="*/ 238 h 381"/>
                <a:gd name="T30" fmla="*/ 77 w 290"/>
                <a:gd name="T31" fmla="*/ 239 h 381"/>
                <a:gd name="T32" fmla="*/ 144 w 290"/>
                <a:gd name="T33" fmla="*/ 315 h 381"/>
                <a:gd name="T34" fmla="*/ 212 w 290"/>
                <a:gd name="T35" fmla="*/ 239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0" h="381">
                  <a:moveTo>
                    <a:pt x="78" y="340"/>
                  </a:moveTo>
                  <a:cubicBezTo>
                    <a:pt x="78" y="376"/>
                    <a:pt x="78" y="376"/>
                    <a:pt x="78" y="376"/>
                  </a:cubicBezTo>
                  <a:cubicBezTo>
                    <a:pt x="0" y="376"/>
                    <a:pt x="0" y="376"/>
                    <a:pt x="0" y="376"/>
                  </a:cubicBezTo>
                  <a:cubicBezTo>
                    <a:pt x="0" y="0"/>
                    <a:pt x="0" y="0"/>
                    <a:pt x="0" y="0"/>
                  </a:cubicBezTo>
                  <a:cubicBezTo>
                    <a:pt x="78" y="0"/>
                    <a:pt x="78" y="0"/>
                    <a:pt x="78" y="0"/>
                  </a:cubicBezTo>
                  <a:cubicBezTo>
                    <a:pt x="78" y="140"/>
                    <a:pt x="78" y="140"/>
                    <a:pt x="78" y="140"/>
                  </a:cubicBezTo>
                  <a:cubicBezTo>
                    <a:pt x="97" y="114"/>
                    <a:pt x="123" y="95"/>
                    <a:pt x="164" y="95"/>
                  </a:cubicBezTo>
                  <a:cubicBezTo>
                    <a:pt x="229" y="95"/>
                    <a:pt x="290" y="145"/>
                    <a:pt x="290" y="238"/>
                  </a:cubicBezTo>
                  <a:cubicBezTo>
                    <a:pt x="290" y="239"/>
                    <a:pt x="290" y="239"/>
                    <a:pt x="290" y="239"/>
                  </a:cubicBezTo>
                  <a:cubicBezTo>
                    <a:pt x="290" y="331"/>
                    <a:pt x="230" y="381"/>
                    <a:pt x="164" y="381"/>
                  </a:cubicBezTo>
                  <a:cubicBezTo>
                    <a:pt x="122" y="381"/>
                    <a:pt x="97" y="362"/>
                    <a:pt x="78" y="340"/>
                  </a:cubicBezTo>
                  <a:close/>
                  <a:moveTo>
                    <a:pt x="212" y="239"/>
                  </a:moveTo>
                  <a:cubicBezTo>
                    <a:pt x="212" y="238"/>
                    <a:pt x="212" y="238"/>
                    <a:pt x="212" y="238"/>
                  </a:cubicBezTo>
                  <a:cubicBezTo>
                    <a:pt x="212" y="192"/>
                    <a:pt x="181" y="161"/>
                    <a:pt x="144" y="161"/>
                  </a:cubicBezTo>
                  <a:cubicBezTo>
                    <a:pt x="108" y="161"/>
                    <a:pt x="77" y="192"/>
                    <a:pt x="77" y="238"/>
                  </a:cubicBezTo>
                  <a:cubicBezTo>
                    <a:pt x="77" y="239"/>
                    <a:pt x="77" y="239"/>
                    <a:pt x="77" y="239"/>
                  </a:cubicBezTo>
                  <a:cubicBezTo>
                    <a:pt x="77" y="285"/>
                    <a:pt x="108" y="315"/>
                    <a:pt x="144" y="315"/>
                  </a:cubicBezTo>
                  <a:cubicBezTo>
                    <a:pt x="181" y="315"/>
                    <a:pt x="212" y="285"/>
                    <a:pt x="212" y="2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75" name="Freeform 26"/>
            <p:cNvSpPr>
              <a:spLocks noEditPoints="1"/>
            </p:cNvSpPr>
            <p:nvPr userDrawn="1"/>
          </p:nvSpPr>
          <p:spPr bwMode="auto">
            <a:xfrm>
              <a:off x="9040813" y="1162050"/>
              <a:ext cx="777875" cy="830263"/>
            </a:xfrm>
            <a:custGeom>
              <a:avLst/>
              <a:gdLst>
                <a:gd name="T0" fmla="*/ 0 w 271"/>
                <a:gd name="T1" fmla="*/ 145 h 287"/>
                <a:gd name="T2" fmla="*/ 0 w 271"/>
                <a:gd name="T3" fmla="*/ 144 h 287"/>
                <a:gd name="T4" fmla="*/ 137 w 271"/>
                <a:gd name="T5" fmla="*/ 0 h 287"/>
                <a:gd name="T6" fmla="*/ 271 w 271"/>
                <a:gd name="T7" fmla="*/ 150 h 287"/>
                <a:gd name="T8" fmla="*/ 270 w 271"/>
                <a:gd name="T9" fmla="*/ 170 h 287"/>
                <a:gd name="T10" fmla="*/ 78 w 271"/>
                <a:gd name="T11" fmla="*/ 170 h 287"/>
                <a:gd name="T12" fmla="*/ 146 w 271"/>
                <a:gd name="T13" fmla="*/ 225 h 287"/>
                <a:gd name="T14" fmla="*/ 213 w 271"/>
                <a:gd name="T15" fmla="*/ 196 h 287"/>
                <a:gd name="T16" fmla="*/ 257 w 271"/>
                <a:gd name="T17" fmla="*/ 236 h 287"/>
                <a:gd name="T18" fmla="*/ 145 w 271"/>
                <a:gd name="T19" fmla="*/ 287 h 287"/>
                <a:gd name="T20" fmla="*/ 0 w 271"/>
                <a:gd name="T21" fmla="*/ 145 h 287"/>
                <a:gd name="T22" fmla="*/ 195 w 271"/>
                <a:gd name="T23" fmla="*/ 122 h 287"/>
                <a:gd name="T24" fmla="*/ 137 w 271"/>
                <a:gd name="T25" fmla="*/ 63 h 287"/>
                <a:gd name="T26" fmla="*/ 77 w 271"/>
                <a:gd name="T27" fmla="*/ 122 h 287"/>
                <a:gd name="T28" fmla="*/ 195 w 271"/>
                <a:gd name="T29" fmla="*/ 122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1" h="287">
                  <a:moveTo>
                    <a:pt x="0" y="145"/>
                  </a:moveTo>
                  <a:cubicBezTo>
                    <a:pt x="0" y="144"/>
                    <a:pt x="0" y="144"/>
                    <a:pt x="0" y="144"/>
                  </a:cubicBezTo>
                  <a:cubicBezTo>
                    <a:pt x="0" y="65"/>
                    <a:pt x="57" y="0"/>
                    <a:pt x="137" y="0"/>
                  </a:cubicBezTo>
                  <a:cubicBezTo>
                    <a:pt x="229" y="0"/>
                    <a:pt x="271" y="72"/>
                    <a:pt x="271" y="150"/>
                  </a:cubicBezTo>
                  <a:cubicBezTo>
                    <a:pt x="271" y="156"/>
                    <a:pt x="271" y="163"/>
                    <a:pt x="270" y="170"/>
                  </a:cubicBezTo>
                  <a:cubicBezTo>
                    <a:pt x="78" y="170"/>
                    <a:pt x="78" y="170"/>
                    <a:pt x="78" y="170"/>
                  </a:cubicBezTo>
                  <a:cubicBezTo>
                    <a:pt x="86" y="206"/>
                    <a:pt x="111" y="225"/>
                    <a:pt x="146" y="225"/>
                  </a:cubicBezTo>
                  <a:cubicBezTo>
                    <a:pt x="172" y="225"/>
                    <a:pt x="191" y="216"/>
                    <a:pt x="213" y="196"/>
                  </a:cubicBezTo>
                  <a:cubicBezTo>
                    <a:pt x="257" y="236"/>
                    <a:pt x="257" y="236"/>
                    <a:pt x="257" y="236"/>
                  </a:cubicBezTo>
                  <a:cubicBezTo>
                    <a:pt x="232" y="268"/>
                    <a:pt x="195" y="287"/>
                    <a:pt x="145" y="287"/>
                  </a:cubicBezTo>
                  <a:cubicBezTo>
                    <a:pt x="62" y="287"/>
                    <a:pt x="0" y="229"/>
                    <a:pt x="0" y="145"/>
                  </a:cubicBezTo>
                  <a:close/>
                  <a:moveTo>
                    <a:pt x="195" y="122"/>
                  </a:moveTo>
                  <a:cubicBezTo>
                    <a:pt x="190" y="87"/>
                    <a:pt x="170" y="63"/>
                    <a:pt x="137" y="63"/>
                  </a:cubicBezTo>
                  <a:cubicBezTo>
                    <a:pt x="104" y="63"/>
                    <a:pt x="83" y="86"/>
                    <a:pt x="77" y="122"/>
                  </a:cubicBezTo>
                  <a:lnTo>
                    <a:pt x="195" y="1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76" name="Freeform 27"/>
            <p:cNvSpPr/>
            <p:nvPr userDrawn="1"/>
          </p:nvSpPr>
          <p:spPr bwMode="auto">
            <a:xfrm>
              <a:off x="9871075" y="974725"/>
              <a:ext cx="504825" cy="1014413"/>
            </a:xfrm>
            <a:custGeom>
              <a:avLst/>
              <a:gdLst>
                <a:gd name="T0" fmla="*/ 33 w 176"/>
                <a:gd name="T1" fmla="*/ 268 h 351"/>
                <a:gd name="T2" fmla="*/ 33 w 176"/>
                <a:gd name="T3" fmla="*/ 137 h 351"/>
                <a:gd name="T4" fmla="*/ 0 w 176"/>
                <a:gd name="T5" fmla="*/ 137 h 351"/>
                <a:gd name="T6" fmla="*/ 0 w 176"/>
                <a:gd name="T7" fmla="*/ 70 h 351"/>
                <a:gd name="T8" fmla="*/ 33 w 176"/>
                <a:gd name="T9" fmla="*/ 70 h 351"/>
                <a:gd name="T10" fmla="*/ 33 w 176"/>
                <a:gd name="T11" fmla="*/ 0 h 351"/>
                <a:gd name="T12" fmla="*/ 111 w 176"/>
                <a:gd name="T13" fmla="*/ 0 h 351"/>
                <a:gd name="T14" fmla="*/ 111 w 176"/>
                <a:gd name="T15" fmla="*/ 70 h 351"/>
                <a:gd name="T16" fmla="*/ 176 w 176"/>
                <a:gd name="T17" fmla="*/ 70 h 351"/>
                <a:gd name="T18" fmla="*/ 176 w 176"/>
                <a:gd name="T19" fmla="*/ 137 h 351"/>
                <a:gd name="T20" fmla="*/ 111 w 176"/>
                <a:gd name="T21" fmla="*/ 137 h 351"/>
                <a:gd name="T22" fmla="*/ 111 w 176"/>
                <a:gd name="T23" fmla="*/ 255 h 351"/>
                <a:gd name="T24" fmla="*/ 136 w 176"/>
                <a:gd name="T25" fmla="*/ 282 h 351"/>
                <a:gd name="T26" fmla="*/ 175 w 176"/>
                <a:gd name="T27" fmla="*/ 272 h 351"/>
                <a:gd name="T28" fmla="*/ 175 w 176"/>
                <a:gd name="T29" fmla="*/ 335 h 351"/>
                <a:gd name="T30" fmla="*/ 113 w 176"/>
                <a:gd name="T31" fmla="*/ 351 h 351"/>
                <a:gd name="T32" fmla="*/ 33 w 176"/>
                <a:gd name="T33" fmla="*/ 268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6" h="351">
                  <a:moveTo>
                    <a:pt x="33" y="268"/>
                  </a:moveTo>
                  <a:cubicBezTo>
                    <a:pt x="33" y="137"/>
                    <a:pt x="33" y="137"/>
                    <a:pt x="33" y="137"/>
                  </a:cubicBezTo>
                  <a:cubicBezTo>
                    <a:pt x="0" y="137"/>
                    <a:pt x="0" y="137"/>
                    <a:pt x="0" y="137"/>
                  </a:cubicBezTo>
                  <a:cubicBezTo>
                    <a:pt x="0" y="70"/>
                    <a:pt x="0" y="70"/>
                    <a:pt x="0" y="70"/>
                  </a:cubicBezTo>
                  <a:cubicBezTo>
                    <a:pt x="33" y="70"/>
                    <a:pt x="33" y="70"/>
                    <a:pt x="33" y="70"/>
                  </a:cubicBezTo>
                  <a:cubicBezTo>
                    <a:pt x="33" y="0"/>
                    <a:pt x="33" y="0"/>
                    <a:pt x="33" y="0"/>
                  </a:cubicBezTo>
                  <a:cubicBezTo>
                    <a:pt x="111" y="0"/>
                    <a:pt x="111" y="0"/>
                    <a:pt x="111" y="0"/>
                  </a:cubicBezTo>
                  <a:cubicBezTo>
                    <a:pt x="111" y="70"/>
                    <a:pt x="111" y="70"/>
                    <a:pt x="111" y="70"/>
                  </a:cubicBezTo>
                  <a:cubicBezTo>
                    <a:pt x="176" y="70"/>
                    <a:pt x="176" y="70"/>
                    <a:pt x="176" y="70"/>
                  </a:cubicBezTo>
                  <a:cubicBezTo>
                    <a:pt x="176" y="137"/>
                    <a:pt x="176" y="137"/>
                    <a:pt x="176" y="137"/>
                  </a:cubicBezTo>
                  <a:cubicBezTo>
                    <a:pt x="111" y="137"/>
                    <a:pt x="111" y="137"/>
                    <a:pt x="111" y="137"/>
                  </a:cubicBezTo>
                  <a:cubicBezTo>
                    <a:pt x="111" y="255"/>
                    <a:pt x="111" y="255"/>
                    <a:pt x="111" y="255"/>
                  </a:cubicBezTo>
                  <a:cubicBezTo>
                    <a:pt x="111" y="273"/>
                    <a:pt x="119" y="282"/>
                    <a:pt x="136" y="282"/>
                  </a:cubicBezTo>
                  <a:cubicBezTo>
                    <a:pt x="151" y="282"/>
                    <a:pt x="164" y="278"/>
                    <a:pt x="175" y="272"/>
                  </a:cubicBezTo>
                  <a:cubicBezTo>
                    <a:pt x="175" y="335"/>
                    <a:pt x="175" y="335"/>
                    <a:pt x="175" y="335"/>
                  </a:cubicBezTo>
                  <a:cubicBezTo>
                    <a:pt x="158" y="345"/>
                    <a:pt x="139" y="351"/>
                    <a:pt x="113" y="351"/>
                  </a:cubicBezTo>
                  <a:cubicBezTo>
                    <a:pt x="65" y="351"/>
                    <a:pt x="33" y="332"/>
                    <a:pt x="33" y="2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77" name="Freeform 28"/>
            <p:cNvSpPr/>
            <p:nvPr userDrawn="1"/>
          </p:nvSpPr>
          <p:spPr bwMode="auto">
            <a:xfrm>
              <a:off x="10425113" y="974725"/>
              <a:ext cx="504825" cy="1014413"/>
            </a:xfrm>
            <a:custGeom>
              <a:avLst/>
              <a:gdLst>
                <a:gd name="T0" fmla="*/ 33 w 176"/>
                <a:gd name="T1" fmla="*/ 268 h 351"/>
                <a:gd name="T2" fmla="*/ 33 w 176"/>
                <a:gd name="T3" fmla="*/ 137 h 351"/>
                <a:gd name="T4" fmla="*/ 0 w 176"/>
                <a:gd name="T5" fmla="*/ 137 h 351"/>
                <a:gd name="T6" fmla="*/ 0 w 176"/>
                <a:gd name="T7" fmla="*/ 70 h 351"/>
                <a:gd name="T8" fmla="*/ 33 w 176"/>
                <a:gd name="T9" fmla="*/ 70 h 351"/>
                <a:gd name="T10" fmla="*/ 33 w 176"/>
                <a:gd name="T11" fmla="*/ 0 h 351"/>
                <a:gd name="T12" fmla="*/ 111 w 176"/>
                <a:gd name="T13" fmla="*/ 0 h 351"/>
                <a:gd name="T14" fmla="*/ 111 w 176"/>
                <a:gd name="T15" fmla="*/ 70 h 351"/>
                <a:gd name="T16" fmla="*/ 176 w 176"/>
                <a:gd name="T17" fmla="*/ 70 h 351"/>
                <a:gd name="T18" fmla="*/ 176 w 176"/>
                <a:gd name="T19" fmla="*/ 137 h 351"/>
                <a:gd name="T20" fmla="*/ 111 w 176"/>
                <a:gd name="T21" fmla="*/ 137 h 351"/>
                <a:gd name="T22" fmla="*/ 111 w 176"/>
                <a:gd name="T23" fmla="*/ 255 h 351"/>
                <a:gd name="T24" fmla="*/ 136 w 176"/>
                <a:gd name="T25" fmla="*/ 282 h 351"/>
                <a:gd name="T26" fmla="*/ 175 w 176"/>
                <a:gd name="T27" fmla="*/ 272 h 351"/>
                <a:gd name="T28" fmla="*/ 175 w 176"/>
                <a:gd name="T29" fmla="*/ 335 h 351"/>
                <a:gd name="T30" fmla="*/ 113 w 176"/>
                <a:gd name="T31" fmla="*/ 351 h 351"/>
                <a:gd name="T32" fmla="*/ 33 w 176"/>
                <a:gd name="T33" fmla="*/ 268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6" h="351">
                  <a:moveTo>
                    <a:pt x="33" y="268"/>
                  </a:moveTo>
                  <a:cubicBezTo>
                    <a:pt x="33" y="137"/>
                    <a:pt x="33" y="137"/>
                    <a:pt x="33" y="137"/>
                  </a:cubicBezTo>
                  <a:cubicBezTo>
                    <a:pt x="0" y="137"/>
                    <a:pt x="0" y="137"/>
                    <a:pt x="0" y="137"/>
                  </a:cubicBezTo>
                  <a:cubicBezTo>
                    <a:pt x="0" y="70"/>
                    <a:pt x="0" y="70"/>
                    <a:pt x="0" y="70"/>
                  </a:cubicBezTo>
                  <a:cubicBezTo>
                    <a:pt x="33" y="70"/>
                    <a:pt x="33" y="70"/>
                    <a:pt x="33" y="70"/>
                  </a:cubicBezTo>
                  <a:cubicBezTo>
                    <a:pt x="33" y="0"/>
                    <a:pt x="33" y="0"/>
                    <a:pt x="33" y="0"/>
                  </a:cubicBezTo>
                  <a:cubicBezTo>
                    <a:pt x="111" y="0"/>
                    <a:pt x="111" y="0"/>
                    <a:pt x="111" y="0"/>
                  </a:cubicBezTo>
                  <a:cubicBezTo>
                    <a:pt x="111" y="70"/>
                    <a:pt x="111" y="70"/>
                    <a:pt x="111" y="70"/>
                  </a:cubicBezTo>
                  <a:cubicBezTo>
                    <a:pt x="176" y="70"/>
                    <a:pt x="176" y="70"/>
                    <a:pt x="176" y="70"/>
                  </a:cubicBezTo>
                  <a:cubicBezTo>
                    <a:pt x="176" y="137"/>
                    <a:pt x="176" y="137"/>
                    <a:pt x="176" y="137"/>
                  </a:cubicBezTo>
                  <a:cubicBezTo>
                    <a:pt x="111" y="137"/>
                    <a:pt x="111" y="137"/>
                    <a:pt x="111" y="137"/>
                  </a:cubicBezTo>
                  <a:cubicBezTo>
                    <a:pt x="111" y="255"/>
                    <a:pt x="111" y="255"/>
                    <a:pt x="111" y="255"/>
                  </a:cubicBezTo>
                  <a:cubicBezTo>
                    <a:pt x="111" y="273"/>
                    <a:pt x="119" y="282"/>
                    <a:pt x="136" y="282"/>
                  </a:cubicBezTo>
                  <a:cubicBezTo>
                    <a:pt x="151" y="282"/>
                    <a:pt x="164" y="278"/>
                    <a:pt x="175" y="272"/>
                  </a:cubicBezTo>
                  <a:cubicBezTo>
                    <a:pt x="175" y="335"/>
                    <a:pt x="175" y="335"/>
                    <a:pt x="175" y="335"/>
                  </a:cubicBezTo>
                  <a:cubicBezTo>
                    <a:pt x="159" y="345"/>
                    <a:pt x="139" y="351"/>
                    <a:pt x="113" y="351"/>
                  </a:cubicBezTo>
                  <a:cubicBezTo>
                    <a:pt x="65" y="351"/>
                    <a:pt x="33" y="332"/>
                    <a:pt x="33" y="2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78" name="Freeform 29"/>
            <p:cNvSpPr>
              <a:spLocks noEditPoints="1"/>
            </p:cNvSpPr>
            <p:nvPr userDrawn="1"/>
          </p:nvSpPr>
          <p:spPr bwMode="auto">
            <a:xfrm>
              <a:off x="10975975" y="1162050"/>
              <a:ext cx="776288" cy="830263"/>
            </a:xfrm>
            <a:custGeom>
              <a:avLst/>
              <a:gdLst>
                <a:gd name="T0" fmla="*/ 0 w 271"/>
                <a:gd name="T1" fmla="*/ 145 h 287"/>
                <a:gd name="T2" fmla="*/ 0 w 271"/>
                <a:gd name="T3" fmla="*/ 144 h 287"/>
                <a:gd name="T4" fmla="*/ 136 w 271"/>
                <a:gd name="T5" fmla="*/ 0 h 287"/>
                <a:gd name="T6" fmla="*/ 271 w 271"/>
                <a:gd name="T7" fmla="*/ 150 h 287"/>
                <a:gd name="T8" fmla="*/ 270 w 271"/>
                <a:gd name="T9" fmla="*/ 170 h 287"/>
                <a:gd name="T10" fmla="*/ 78 w 271"/>
                <a:gd name="T11" fmla="*/ 170 h 287"/>
                <a:gd name="T12" fmla="*/ 145 w 271"/>
                <a:gd name="T13" fmla="*/ 225 h 287"/>
                <a:gd name="T14" fmla="*/ 212 w 271"/>
                <a:gd name="T15" fmla="*/ 196 h 287"/>
                <a:gd name="T16" fmla="*/ 257 w 271"/>
                <a:gd name="T17" fmla="*/ 236 h 287"/>
                <a:gd name="T18" fmla="*/ 144 w 271"/>
                <a:gd name="T19" fmla="*/ 287 h 287"/>
                <a:gd name="T20" fmla="*/ 0 w 271"/>
                <a:gd name="T21" fmla="*/ 145 h 287"/>
                <a:gd name="T22" fmla="*/ 195 w 271"/>
                <a:gd name="T23" fmla="*/ 122 h 287"/>
                <a:gd name="T24" fmla="*/ 136 w 271"/>
                <a:gd name="T25" fmla="*/ 63 h 287"/>
                <a:gd name="T26" fmla="*/ 77 w 271"/>
                <a:gd name="T27" fmla="*/ 122 h 287"/>
                <a:gd name="T28" fmla="*/ 195 w 271"/>
                <a:gd name="T29" fmla="*/ 122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1" h="287">
                  <a:moveTo>
                    <a:pt x="0" y="145"/>
                  </a:moveTo>
                  <a:cubicBezTo>
                    <a:pt x="0" y="144"/>
                    <a:pt x="0" y="144"/>
                    <a:pt x="0" y="144"/>
                  </a:cubicBezTo>
                  <a:cubicBezTo>
                    <a:pt x="0" y="65"/>
                    <a:pt x="56" y="0"/>
                    <a:pt x="136" y="0"/>
                  </a:cubicBezTo>
                  <a:cubicBezTo>
                    <a:pt x="229" y="0"/>
                    <a:pt x="271" y="72"/>
                    <a:pt x="271" y="150"/>
                  </a:cubicBezTo>
                  <a:cubicBezTo>
                    <a:pt x="271" y="156"/>
                    <a:pt x="270" y="163"/>
                    <a:pt x="270" y="170"/>
                  </a:cubicBezTo>
                  <a:cubicBezTo>
                    <a:pt x="78" y="170"/>
                    <a:pt x="78" y="170"/>
                    <a:pt x="78" y="170"/>
                  </a:cubicBezTo>
                  <a:cubicBezTo>
                    <a:pt x="85" y="206"/>
                    <a:pt x="110" y="225"/>
                    <a:pt x="145" y="225"/>
                  </a:cubicBezTo>
                  <a:cubicBezTo>
                    <a:pt x="171" y="225"/>
                    <a:pt x="191" y="216"/>
                    <a:pt x="212" y="196"/>
                  </a:cubicBezTo>
                  <a:cubicBezTo>
                    <a:pt x="257" y="236"/>
                    <a:pt x="257" y="236"/>
                    <a:pt x="257" y="236"/>
                  </a:cubicBezTo>
                  <a:cubicBezTo>
                    <a:pt x="231" y="268"/>
                    <a:pt x="194" y="287"/>
                    <a:pt x="144" y="287"/>
                  </a:cubicBezTo>
                  <a:cubicBezTo>
                    <a:pt x="61" y="287"/>
                    <a:pt x="0" y="229"/>
                    <a:pt x="0" y="145"/>
                  </a:cubicBezTo>
                  <a:close/>
                  <a:moveTo>
                    <a:pt x="195" y="122"/>
                  </a:moveTo>
                  <a:cubicBezTo>
                    <a:pt x="190" y="87"/>
                    <a:pt x="169" y="63"/>
                    <a:pt x="136" y="63"/>
                  </a:cubicBezTo>
                  <a:cubicBezTo>
                    <a:pt x="104" y="63"/>
                    <a:pt x="83" y="86"/>
                    <a:pt x="77" y="122"/>
                  </a:cubicBezTo>
                  <a:lnTo>
                    <a:pt x="195" y="1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79" name="Freeform 30"/>
            <p:cNvSpPr/>
            <p:nvPr userDrawn="1"/>
          </p:nvSpPr>
          <p:spPr bwMode="auto">
            <a:xfrm>
              <a:off x="11858625" y="1157288"/>
              <a:ext cx="479425" cy="817563"/>
            </a:xfrm>
            <a:custGeom>
              <a:avLst/>
              <a:gdLst>
                <a:gd name="T0" fmla="*/ 0 w 167"/>
                <a:gd name="T1" fmla="*/ 7 h 283"/>
                <a:gd name="T2" fmla="*/ 79 w 167"/>
                <a:gd name="T3" fmla="*/ 7 h 283"/>
                <a:gd name="T4" fmla="*/ 79 w 167"/>
                <a:gd name="T5" fmla="*/ 63 h 283"/>
                <a:gd name="T6" fmla="*/ 167 w 167"/>
                <a:gd name="T7" fmla="*/ 2 h 283"/>
                <a:gd name="T8" fmla="*/ 167 w 167"/>
                <a:gd name="T9" fmla="*/ 84 h 283"/>
                <a:gd name="T10" fmla="*/ 163 w 167"/>
                <a:gd name="T11" fmla="*/ 84 h 283"/>
                <a:gd name="T12" fmla="*/ 79 w 167"/>
                <a:gd name="T13" fmla="*/ 181 h 283"/>
                <a:gd name="T14" fmla="*/ 79 w 167"/>
                <a:gd name="T15" fmla="*/ 283 h 283"/>
                <a:gd name="T16" fmla="*/ 0 w 167"/>
                <a:gd name="T17" fmla="*/ 283 h 283"/>
                <a:gd name="T18" fmla="*/ 0 w 167"/>
                <a:gd name="T19" fmla="*/ 7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283">
                  <a:moveTo>
                    <a:pt x="0" y="7"/>
                  </a:moveTo>
                  <a:cubicBezTo>
                    <a:pt x="79" y="7"/>
                    <a:pt x="79" y="7"/>
                    <a:pt x="79" y="7"/>
                  </a:cubicBezTo>
                  <a:cubicBezTo>
                    <a:pt x="79" y="63"/>
                    <a:pt x="79" y="63"/>
                    <a:pt x="79" y="63"/>
                  </a:cubicBezTo>
                  <a:cubicBezTo>
                    <a:pt x="95" y="25"/>
                    <a:pt x="120" y="0"/>
                    <a:pt x="167" y="2"/>
                  </a:cubicBezTo>
                  <a:cubicBezTo>
                    <a:pt x="167" y="84"/>
                    <a:pt x="167" y="84"/>
                    <a:pt x="167" y="84"/>
                  </a:cubicBezTo>
                  <a:cubicBezTo>
                    <a:pt x="163" y="84"/>
                    <a:pt x="163" y="84"/>
                    <a:pt x="163" y="84"/>
                  </a:cubicBezTo>
                  <a:cubicBezTo>
                    <a:pt x="111" y="84"/>
                    <a:pt x="79" y="115"/>
                    <a:pt x="79" y="181"/>
                  </a:cubicBezTo>
                  <a:cubicBezTo>
                    <a:pt x="79" y="283"/>
                    <a:pt x="79" y="283"/>
                    <a:pt x="79" y="283"/>
                  </a:cubicBezTo>
                  <a:cubicBezTo>
                    <a:pt x="0" y="283"/>
                    <a:pt x="0" y="283"/>
                    <a:pt x="0" y="283"/>
                  </a:cubicBezTo>
                  <a:lnTo>
                    <a:pt x="0"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grpSp>
      <p:grpSp>
        <p:nvGrpSpPr>
          <p:cNvPr id="82" name="Group 81"/>
          <p:cNvGrpSpPr>
            <a:grpSpLocks noChangeAspect="1"/>
          </p:cNvGrpSpPr>
          <p:nvPr userDrawn="1"/>
        </p:nvGrpSpPr>
        <p:grpSpPr>
          <a:xfrm rot="16200000">
            <a:off x="8115935" y="3322849"/>
            <a:ext cx="1541648" cy="685979"/>
            <a:chOff x="547688" y="952500"/>
            <a:chExt cx="12190413" cy="4067175"/>
          </a:xfrm>
        </p:grpSpPr>
        <p:sp>
          <p:nvSpPr>
            <p:cNvPr id="83" name="Rectangle 82"/>
            <p:cNvSpPr>
              <a:spLocks noChangeArrowheads="1"/>
            </p:cNvSpPr>
            <p:nvPr userDrawn="1"/>
          </p:nvSpPr>
          <p:spPr bwMode="auto">
            <a:xfrm>
              <a:off x="547688" y="952500"/>
              <a:ext cx="12190413" cy="4067175"/>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en-US" sz="1350"/>
            </a:p>
          </p:txBody>
        </p:sp>
        <p:sp>
          <p:nvSpPr>
            <p:cNvPr id="84" name="Freeform 83"/>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85" name="Freeform 84"/>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86" name="Freeform 85"/>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87" name="Freeform 86"/>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88"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89"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grpSp>
    </p:spTree>
  </p:cSld>
  <p:clrMapOvr>
    <a:masterClrMapping/>
  </p:clrMapOvr>
  <p:transition spd="med"/>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ullet_Title only">
    <p:spTree>
      <p:nvGrpSpPr>
        <p:cNvPr id="1" name=""/>
        <p:cNvGrpSpPr/>
        <p:nvPr/>
      </p:nvGrpSpPr>
      <p:grpSpPr>
        <a:xfrm>
          <a:off x="0" y="0"/>
          <a:ext cx="0" cy="0"/>
          <a:chOff x="0" y="0"/>
          <a:chExt cx="0" cy="0"/>
        </a:xfrm>
      </p:grpSpPr>
      <p:sp>
        <p:nvSpPr>
          <p:cNvPr id="3" name="Title 1"/>
          <p:cNvSpPr>
            <a:spLocks noGrp="1"/>
          </p:cNvSpPr>
          <p:nvPr>
            <p:ph type="ctrTitle" hasCustomPrompt="1"/>
          </p:nvPr>
        </p:nvSpPr>
        <p:spPr>
          <a:xfrm>
            <a:off x="259742" y="404085"/>
            <a:ext cx="8659976" cy="971709"/>
          </a:xfrm>
          <a:prstGeom prst="rect">
            <a:avLst/>
          </a:prstGeom>
        </p:spPr>
        <p:txBody>
          <a:bodyPr anchor="t" anchorCtr="0">
            <a:noAutofit/>
          </a:bodyPr>
          <a:lstStyle>
            <a:lvl1pPr algn="l">
              <a:lnSpc>
                <a:spcPct val="90000"/>
              </a:lnSpc>
              <a:defRPr sz="2475" b="0" i="0" spc="0" baseline="0">
                <a:solidFill>
                  <a:srgbClr val="00A2BF"/>
                </a:solidFill>
                <a:latin typeface="+mj-lt"/>
                <a:cs typeface="CiscoSans Thin"/>
              </a:defRPr>
            </a:lvl1pPr>
          </a:lstStyle>
          <a:p>
            <a:r>
              <a:rPr lang="en-US" dirty="0"/>
              <a:t>Bullet Title Goes Here</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de-DE"/>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de-DE"/>
          </a:p>
        </p:txBody>
      </p:sp>
      <p:sp>
        <p:nvSpPr>
          <p:cNvPr id="4" name="Date Placeholder 3"/>
          <p:cNvSpPr>
            <a:spLocks noGrp="1"/>
          </p:cNvSpPr>
          <p:nvPr>
            <p:ph type="dt" sz="half" idx="10"/>
          </p:nvPr>
        </p:nvSpPr>
        <p:spPr/>
        <p:txBody>
          <a:bodyPr/>
          <a:lstStyle/>
          <a:p>
            <a:fld id="{411D00B1-BBE2-4623-8633-61E91945FB19}" type="datetime1">
              <a:rPr lang="de-DE" smtClean="0"/>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06B8A518-6235-41DF-A2D4-5BBB2CBB43EF}" type="slidenum">
              <a:rPr lang="de-DE" smtClean="0"/>
            </a:fld>
            <a:endParaRPr lang="de-DE"/>
          </a:p>
        </p:txBody>
      </p:sp>
    </p:spTree>
  </p:cSld>
  <p:clrMapOvr>
    <a:masterClrMapping/>
  </p:clrMapOvr>
  <p:transition spd="med"/>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userDrawn="1">
  <p:cSld name="Closing Slide">
    <p:spTree>
      <p:nvGrpSpPr>
        <p:cNvPr id="1" name=""/>
        <p:cNvGrpSpPr/>
        <p:nvPr/>
      </p:nvGrpSpPr>
      <p:grpSpPr>
        <a:xfrm>
          <a:off x="0" y="0"/>
          <a:ext cx="0" cy="0"/>
          <a:chOff x="0" y="0"/>
          <a:chExt cx="0" cy="0"/>
        </a:xfrm>
      </p:grpSpPr>
      <p:grpSp>
        <p:nvGrpSpPr>
          <p:cNvPr id="81" name="Group 80"/>
          <p:cNvGrpSpPr/>
          <p:nvPr userDrawn="1"/>
        </p:nvGrpSpPr>
        <p:grpSpPr>
          <a:xfrm rot="16200000">
            <a:off x="280187" y="2655459"/>
            <a:ext cx="5142161" cy="1545292"/>
            <a:chOff x="541049" y="2649538"/>
            <a:chExt cx="9285724" cy="2092325"/>
          </a:xfrm>
          <a:solidFill>
            <a:schemeClr val="tx1"/>
          </a:solidFill>
        </p:grpSpPr>
        <p:sp>
          <p:nvSpPr>
            <p:cNvPr id="5" name="Freeform 5"/>
            <p:cNvSpPr/>
            <p:nvPr userDrawn="1"/>
          </p:nvSpPr>
          <p:spPr bwMode="auto">
            <a:xfrm>
              <a:off x="541049" y="2809876"/>
              <a:ext cx="963613" cy="1928813"/>
            </a:xfrm>
            <a:custGeom>
              <a:avLst/>
              <a:gdLst>
                <a:gd name="T0" fmla="*/ 57 w 301"/>
                <a:gd name="T1" fmla="*/ 458 h 600"/>
                <a:gd name="T2" fmla="*/ 57 w 301"/>
                <a:gd name="T3" fmla="*/ 235 h 600"/>
                <a:gd name="T4" fmla="*/ 0 w 301"/>
                <a:gd name="T5" fmla="*/ 235 h 600"/>
                <a:gd name="T6" fmla="*/ 0 w 301"/>
                <a:gd name="T7" fmla="*/ 121 h 600"/>
                <a:gd name="T8" fmla="*/ 57 w 301"/>
                <a:gd name="T9" fmla="*/ 121 h 600"/>
                <a:gd name="T10" fmla="*/ 57 w 301"/>
                <a:gd name="T11" fmla="*/ 0 h 600"/>
                <a:gd name="T12" fmla="*/ 190 w 301"/>
                <a:gd name="T13" fmla="*/ 0 h 600"/>
                <a:gd name="T14" fmla="*/ 190 w 301"/>
                <a:gd name="T15" fmla="*/ 121 h 600"/>
                <a:gd name="T16" fmla="*/ 301 w 301"/>
                <a:gd name="T17" fmla="*/ 121 h 600"/>
                <a:gd name="T18" fmla="*/ 301 w 301"/>
                <a:gd name="T19" fmla="*/ 235 h 600"/>
                <a:gd name="T20" fmla="*/ 190 w 301"/>
                <a:gd name="T21" fmla="*/ 235 h 600"/>
                <a:gd name="T22" fmla="*/ 190 w 301"/>
                <a:gd name="T23" fmla="*/ 436 h 600"/>
                <a:gd name="T24" fmla="*/ 233 w 301"/>
                <a:gd name="T25" fmla="*/ 482 h 600"/>
                <a:gd name="T26" fmla="*/ 299 w 301"/>
                <a:gd name="T27" fmla="*/ 465 h 600"/>
                <a:gd name="T28" fmla="*/ 299 w 301"/>
                <a:gd name="T29" fmla="*/ 573 h 600"/>
                <a:gd name="T30" fmla="*/ 194 w 301"/>
                <a:gd name="T31" fmla="*/ 600 h 600"/>
                <a:gd name="T32" fmla="*/ 57 w 301"/>
                <a:gd name="T33" fmla="*/ 45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600">
                  <a:moveTo>
                    <a:pt x="57" y="458"/>
                  </a:moveTo>
                  <a:cubicBezTo>
                    <a:pt x="57" y="235"/>
                    <a:pt x="57" y="235"/>
                    <a:pt x="57" y="235"/>
                  </a:cubicBezTo>
                  <a:cubicBezTo>
                    <a:pt x="0" y="235"/>
                    <a:pt x="0" y="235"/>
                    <a:pt x="0" y="235"/>
                  </a:cubicBezTo>
                  <a:cubicBezTo>
                    <a:pt x="0" y="121"/>
                    <a:pt x="0" y="121"/>
                    <a:pt x="0" y="121"/>
                  </a:cubicBezTo>
                  <a:cubicBezTo>
                    <a:pt x="57" y="121"/>
                    <a:pt x="57" y="121"/>
                    <a:pt x="57" y="121"/>
                  </a:cubicBezTo>
                  <a:cubicBezTo>
                    <a:pt x="57" y="0"/>
                    <a:pt x="57" y="0"/>
                    <a:pt x="57" y="0"/>
                  </a:cubicBezTo>
                  <a:cubicBezTo>
                    <a:pt x="190" y="0"/>
                    <a:pt x="190" y="0"/>
                    <a:pt x="190" y="0"/>
                  </a:cubicBezTo>
                  <a:cubicBezTo>
                    <a:pt x="190" y="121"/>
                    <a:pt x="190" y="121"/>
                    <a:pt x="190" y="121"/>
                  </a:cubicBezTo>
                  <a:cubicBezTo>
                    <a:pt x="301" y="121"/>
                    <a:pt x="301" y="121"/>
                    <a:pt x="301" y="121"/>
                  </a:cubicBezTo>
                  <a:cubicBezTo>
                    <a:pt x="301" y="235"/>
                    <a:pt x="301" y="235"/>
                    <a:pt x="301" y="235"/>
                  </a:cubicBezTo>
                  <a:cubicBezTo>
                    <a:pt x="190" y="235"/>
                    <a:pt x="190" y="235"/>
                    <a:pt x="190" y="235"/>
                  </a:cubicBezTo>
                  <a:cubicBezTo>
                    <a:pt x="190" y="436"/>
                    <a:pt x="190" y="436"/>
                    <a:pt x="190" y="436"/>
                  </a:cubicBezTo>
                  <a:cubicBezTo>
                    <a:pt x="190" y="467"/>
                    <a:pt x="203" y="482"/>
                    <a:pt x="233" y="482"/>
                  </a:cubicBezTo>
                  <a:cubicBezTo>
                    <a:pt x="258" y="482"/>
                    <a:pt x="280" y="476"/>
                    <a:pt x="299" y="465"/>
                  </a:cubicBezTo>
                  <a:cubicBezTo>
                    <a:pt x="299" y="573"/>
                    <a:pt x="299" y="573"/>
                    <a:pt x="299" y="573"/>
                  </a:cubicBezTo>
                  <a:cubicBezTo>
                    <a:pt x="271" y="590"/>
                    <a:pt x="239" y="600"/>
                    <a:pt x="194" y="600"/>
                  </a:cubicBezTo>
                  <a:cubicBezTo>
                    <a:pt x="112" y="600"/>
                    <a:pt x="57" y="568"/>
                    <a:pt x="57" y="4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8" name="Freeform 6"/>
            <p:cNvSpPr/>
            <p:nvPr userDrawn="1"/>
          </p:nvSpPr>
          <p:spPr bwMode="auto">
            <a:xfrm>
              <a:off x="1708151" y="2649538"/>
              <a:ext cx="1382713" cy="2063750"/>
            </a:xfrm>
            <a:custGeom>
              <a:avLst/>
              <a:gdLst>
                <a:gd name="T0" fmla="*/ 0 w 432"/>
                <a:gd name="T1" fmla="*/ 0 h 642"/>
                <a:gd name="T2" fmla="*/ 134 w 432"/>
                <a:gd name="T3" fmla="*/ 0 h 642"/>
                <a:gd name="T4" fmla="*/ 134 w 432"/>
                <a:gd name="T5" fmla="*/ 237 h 642"/>
                <a:gd name="T6" fmla="*/ 272 w 432"/>
                <a:gd name="T7" fmla="*/ 162 h 642"/>
                <a:gd name="T8" fmla="*/ 432 w 432"/>
                <a:gd name="T9" fmla="*/ 337 h 642"/>
                <a:gd name="T10" fmla="*/ 432 w 432"/>
                <a:gd name="T11" fmla="*/ 642 h 642"/>
                <a:gd name="T12" fmla="*/ 298 w 432"/>
                <a:gd name="T13" fmla="*/ 642 h 642"/>
                <a:gd name="T14" fmla="*/ 298 w 432"/>
                <a:gd name="T15" fmla="*/ 379 h 642"/>
                <a:gd name="T16" fmla="*/ 218 w 432"/>
                <a:gd name="T17" fmla="*/ 283 h 642"/>
                <a:gd name="T18" fmla="*/ 134 w 432"/>
                <a:gd name="T19" fmla="*/ 379 h 642"/>
                <a:gd name="T20" fmla="*/ 134 w 432"/>
                <a:gd name="T21" fmla="*/ 642 h 642"/>
                <a:gd name="T22" fmla="*/ 0 w 432"/>
                <a:gd name="T23" fmla="*/ 642 h 642"/>
                <a:gd name="T24" fmla="*/ 0 w 432"/>
                <a:gd name="T25"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642">
                  <a:moveTo>
                    <a:pt x="0" y="0"/>
                  </a:moveTo>
                  <a:cubicBezTo>
                    <a:pt x="134" y="0"/>
                    <a:pt x="134" y="0"/>
                    <a:pt x="134" y="0"/>
                  </a:cubicBezTo>
                  <a:cubicBezTo>
                    <a:pt x="134" y="237"/>
                    <a:pt x="134" y="237"/>
                    <a:pt x="134" y="237"/>
                  </a:cubicBezTo>
                  <a:cubicBezTo>
                    <a:pt x="165" y="198"/>
                    <a:pt x="204" y="162"/>
                    <a:pt x="272" y="162"/>
                  </a:cubicBezTo>
                  <a:cubicBezTo>
                    <a:pt x="373" y="162"/>
                    <a:pt x="432" y="229"/>
                    <a:pt x="432" y="337"/>
                  </a:cubicBezTo>
                  <a:cubicBezTo>
                    <a:pt x="432" y="642"/>
                    <a:pt x="432" y="642"/>
                    <a:pt x="432" y="642"/>
                  </a:cubicBezTo>
                  <a:cubicBezTo>
                    <a:pt x="298" y="642"/>
                    <a:pt x="298" y="642"/>
                    <a:pt x="298" y="642"/>
                  </a:cubicBezTo>
                  <a:cubicBezTo>
                    <a:pt x="298" y="379"/>
                    <a:pt x="298" y="379"/>
                    <a:pt x="298" y="379"/>
                  </a:cubicBezTo>
                  <a:cubicBezTo>
                    <a:pt x="298" y="316"/>
                    <a:pt x="269" y="283"/>
                    <a:pt x="218" y="283"/>
                  </a:cubicBezTo>
                  <a:cubicBezTo>
                    <a:pt x="166" y="283"/>
                    <a:pt x="134" y="316"/>
                    <a:pt x="134" y="379"/>
                  </a:cubicBezTo>
                  <a:cubicBezTo>
                    <a:pt x="134" y="642"/>
                    <a:pt x="134" y="642"/>
                    <a:pt x="134" y="642"/>
                  </a:cubicBezTo>
                  <a:cubicBezTo>
                    <a:pt x="0" y="642"/>
                    <a:pt x="0" y="642"/>
                    <a:pt x="0" y="64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9" name="Freeform 7"/>
            <p:cNvSpPr>
              <a:spLocks noEditPoints="1"/>
            </p:cNvSpPr>
            <p:nvPr userDrawn="1"/>
          </p:nvSpPr>
          <p:spPr bwMode="auto">
            <a:xfrm>
              <a:off x="3261304" y="3179763"/>
              <a:ext cx="1390650" cy="1562100"/>
            </a:xfrm>
            <a:custGeom>
              <a:avLst/>
              <a:gdLst>
                <a:gd name="T0" fmla="*/ 0 w 434"/>
                <a:gd name="T1" fmla="*/ 342 h 486"/>
                <a:gd name="T2" fmla="*/ 0 w 434"/>
                <a:gd name="T3" fmla="*/ 340 h 486"/>
                <a:gd name="T4" fmla="*/ 190 w 434"/>
                <a:gd name="T5" fmla="*/ 189 h 486"/>
                <a:gd name="T6" fmla="*/ 305 w 434"/>
                <a:gd name="T7" fmla="*/ 209 h 486"/>
                <a:gd name="T8" fmla="*/ 305 w 434"/>
                <a:gd name="T9" fmla="*/ 201 h 486"/>
                <a:gd name="T10" fmla="*/ 204 w 434"/>
                <a:gd name="T11" fmla="*/ 115 h 486"/>
                <a:gd name="T12" fmla="*/ 74 w 434"/>
                <a:gd name="T13" fmla="*/ 140 h 486"/>
                <a:gd name="T14" fmla="*/ 40 w 434"/>
                <a:gd name="T15" fmla="*/ 38 h 486"/>
                <a:gd name="T16" fmla="*/ 223 w 434"/>
                <a:gd name="T17" fmla="*/ 0 h 486"/>
                <a:gd name="T18" fmla="*/ 383 w 434"/>
                <a:gd name="T19" fmla="*/ 53 h 486"/>
                <a:gd name="T20" fmla="*/ 434 w 434"/>
                <a:gd name="T21" fmla="*/ 204 h 486"/>
                <a:gd name="T22" fmla="*/ 434 w 434"/>
                <a:gd name="T23" fmla="*/ 477 h 486"/>
                <a:gd name="T24" fmla="*/ 304 w 434"/>
                <a:gd name="T25" fmla="*/ 477 h 486"/>
                <a:gd name="T26" fmla="*/ 304 w 434"/>
                <a:gd name="T27" fmla="*/ 426 h 486"/>
                <a:gd name="T28" fmla="*/ 162 w 434"/>
                <a:gd name="T29" fmla="*/ 486 h 486"/>
                <a:gd name="T30" fmla="*/ 0 w 434"/>
                <a:gd name="T31" fmla="*/ 342 h 486"/>
                <a:gd name="T32" fmla="*/ 307 w 434"/>
                <a:gd name="T33" fmla="*/ 311 h 486"/>
                <a:gd name="T34" fmla="*/ 307 w 434"/>
                <a:gd name="T35" fmla="*/ 287 h 486"/>
                <a:gd name="T36" fmla="*/ 222 w 434"/>
                <a:gd name="T37" fmla="*/ 270 h 486"/>
                <a:gd name="T38" fmla="*/ 129 w 434"/>
                <a:gd name="T39" fmla="*/ 335 h 486"/>
                <a:gd name="T40" fmla="*/ 129 w 434"/>
                <a:gd name="T41" fmla="*/ 336 h 486"/>
                <a:gd name="T42" fmla="*/ 202 w 434"/>
                <a:gd name="T43" fmla="*/ 394 h 486"/>
                <a:gd name="T44" fmla="*/ 307 w 434"/>
                <a:gd name="T45" fmla="*/ 31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4" h="486">
                  <a:moveTo>
                    <a:pt x="0" y="342"/>
                  </a:moveTo>
                  <a:cubicBezTo>
                    <a:pt x="0" y="340"/>
                    <a:pt x="0" y="340"/>
                    <a:pt x="0" y="340"/>
                  </a:cubicBezTo>
                  <a:cubicBezTo>
                    <a:pt x="0" y="237"/>
                    <a:pt x="78" y="189"/>
                    <a:pt x="190" y="189"/>
                  </a:cubicBezTo>
                  <a:cubicBezTo>
                    <a:pt x="237" y="189"/>
                    <a:pt x="272" y="197"/>
                    <a:pt x="305" y="209"/>
                  </a:cubicBezTo>
                  <a:cubicBezTo>
                    <a:pt x="305" y="201"/>
                    <a:pt x="305" y="201"/>
                    <a:pt x="305" y="201"/>
                  </a:cubicBezTo>
                  <a:cubicBezTo>
                    <a:pt x="305" y="145"/>
                    <a:pt x="271" y="115"/>
                    <a:pt x="204" y="115"/>
                  </a:cubicBezTo>
                  <a:cubicBezTo>
                    <a:pt x="153" y="115"/>
                    <a:pt x="117" y="124"/>
                    <a:pt x="74" y="140"/>
                  </a:cubicBezTo>
                  <a:cubicBezTo>
                    <a:pt x="40" y="38"/>
                    <a:pt x="40" y="38"/>
                    <a:pt x="40" y="38"/>
                  </a:cubicBezTo>
                  <a:cubicBezTo>
                    <a:pt x="92" y="15"/>
                    <a:pt x="143" y="0"/>
                    <a:pt x="223" y="0"/>
                  </a:cubicBezTo>
                  <a:cubicBezTo>
                    <a:pt x="296" y="0"/>
                    <a:pt x="349" y="20"/>
                    <a:pt x="383" y="53"/>
                  </a:cubicBezTo>
                  <a:cubicBezTo>
                    <a:pt x="418" y="88"/>
                    <a:pt x="434" y="140"/>
                    <a:pt x="434" y="204"/>
                  </a:cubicBezTo>
                  <a:cubicBezTo>
                    <a:pt x="434" y="477"/>
                    <a:pt x="434" y="477"/>
                    <a:pt x="434" y="477"/>
                  </a:cubicBezTo>
                  <a:cubicBezTo>
                    <a:pt x="304" y="477"/>
                    <a:pt x="304" y="477"/>
                    <a:pt x="304" y="477"/>
                  </a:cubicBezTo>
                  <a:cubicBezTo>
                    <a:pt x="304" y="426"/>
                    <a:pt x="304" y="426"/>
                    <a:pt x="304" y="426"/>
                  </a:cubicBezTo>
                  <a:cubicBezTo>
                    <a:pt x="272" y="462"/>
                    <a:pt x="227" y="486"/>
                    <a:pt x="162" y="486"/>
                  </a:cubicBezTo>
                  <a:cubicBezTo>
                    <a:pt x="73" y="486"/>
                    <a:pt x="0" y="435"/>
                    <a:pt x="0" y="342"/>
                  </a:cubicBezTo>
                  <a:close/>
                  <a:moveTo>
                    <a:pt x="307" y="311"/>
                  </a:moveTo>
                  <a:cubicBezTo>
                    <a:pt x="307" y="287"/>
                    <a:pt x="307" y="287"/>
                    <a:pt x="307" y="287"/>
                  </a:cubicBezTo>
                  <a:cubicBezTo>
                    <a:pt x="284" y="277"/>
                    <a:pt x="254" y="270"/>
                    <a:pt x="222" y="270"/>
                  </a:cubicBezTo>
                  <a:cubicBezTo>
                    <a:pt x="164" y="270"/>
                    <a:pt x="129" y="292"/>
                    <a:pt x="129" y="335"/>
                  </a:cubicBezTo>
                  <a:cubicBezTo>
                    <a:pt x="129" y="336"/>
                    <a:pt x="129" y="336"/>
                    <a:pt x="129" y="336"/>
                  </a:cubicBezTo>
                  <a:cubicBezTo>
                    <a:pt x="129" y="372"/>
                    <a:pt x="159" y="394"/>
                    <a:pt x="202" y="394"/>
                  </a:cubicBezTo>
                  <a:cubicBezTo>
                    <a:pt x="265" y="394"/>
                    <a:pt x="307" y="359"/>
                    <a:pt x="307" y="3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10" name="Freeform 8"/>
            <p:cNvSpPr/>
            <p:nvPr userDrawn="1"/>
          </p:nvSpPr>
          <p:spPr bwMode="auto">
            <a:xfrm>
              <a:off x="4859916" y="3170238"/>
              <a:ext cx="1384300" cy="1543050"/>
            </a:xfrm>
            <a:custGeom>
              <a:avLst/>
              <a:gdLst>
                <a:gd name="T0" fmla="*/ 0 w 432"/>
                <a:gd name="T1" fmla="*/ 9 h 480"/>
                <a:gd name="T2" fmla="*/ 133 w 432"/>
                <a:gd name="T3" fmla="*/ 9 h 480"/>
                <a:gd name="T4" fmla="*/ 133 w 432"/>
                <a:gd name="T5" fmla="*/ 75 h 480"/>
                <a:gd name="T6" fmla="*/ 272 w 432"/>
                <a:gd name="T7" fmla="*/ 0 h 480"/>
                <a:gd name="T8" fmla="*/ 432 w 432"/>
                <a:gd name="T9" fmla="*/ 175 h 480"/>
                <a:gd name="T10" fmla="*/ 432 w 432"/>
                <a:gd name="T11" fmla="*/ 480 h 480"/>
                <a:gd name="T12" fmla="*/ 298 w 432"/>
                <a:gd name="T13" fmla="*/ 480 h 480"/>
                <a:gd name="T14" fmla="*/ 298 w 432"/>
                <a:gd name="T15" fmla="*/ 217 h 480"/>
                <a:gd name="T16" fmla="*/ 217 w 432"/>
                <a:gd name="T17" fmla="*/ 121 h 480"/>
                <a:gd name="T18" fmla="*/ 133 w 432"/>
                <a:gd name="T19" fmla="*/ 217 h 480"/>
                <a:gd name="T20" fmla="*/ 133 w 432"/>
                <a:gd name="T21" fmla="*/ 480 h 480"/>
                <a:gd name="T22" fmla="*/ 0 w 432"/>
                <a:gd name="T23" fmla="*/ 480 h 480"/>
                <a:gd name="T24" fmla="*/ 0 w 432"/>
                <a:gd name="T25" fmla="*/ 9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480">
                  <a:moveTo>
                    <a:pt x="0" y="9"/>
                  </a:moveTo>
                  <a:cubicBezTo>
                    <a:pt x="133" y="9"/>
                    <a:pt x="133" y="9"/>
                    <a:pt x="133" y="9"/>
                  </a:cubicBezTo>
                  <a:cubicBezTo>
                    <a:pt x="133" y="75"/>
                    <a:pt x="133" y="75"/>
                    <a:pt x="133" y="75"/>
                  </a:cubicBezTo>
                  <a:cubicBezTo>
                    <a:pt x="164" y="36"/>
                    <a:pt x="204" y="0"/>
                    <a:pt x="272" y="0"/>
                  </a:cubicBezTo>
                  <a:cubicBezTo>
                    <a:pt x="373" y="0"/>
                    <a:pt x="432" y="67"/>
                    <a:pt x="432" y="175"/>
                  </a:cubicBezTo>
                  <a:cubicBezTo>
                    <a:pt x="432" y="480"/>
                    <a:pt x="432" y="480"/>
                    <a:pt x="432" y="480"/>
                  </a:cubicBezTo>
                  <a:cubicBezTo>
                    <a:pt x="298" y="480"/>
                    <a:pt x="298" y="480"/>
                    <a:pt x="298" y="480"/>
                  </a:cubicBezTo>
                  <a:cubicBezTo>
                    <a:pt x="298" y="217"/>
                    <a:pt x="298" y="217"/>
                    <a:pt x="298" y="217"/>
                  </a:cubicBezTo>
                  <a:cubicBezTo>
                    <a:pt x="298" y="154"/>
                    <a:pt x="268" y="121"/>
                    <a:pt x="217" y="121"/>
                  </a:cubicBezTo>
                  <a:cubicBezTo>
                    <a:pt x="166" y="121"/>
                    <a:pt x="133" y="154"/>
                    <a:pt x="133" y="217"/>
                  </a:cubicBezTo>
                  <a:cubicBezTo>
                    <a:pt x="133" y="480"/>
                    <a:pt x="133" y="480"/>
                    <a:pt x="133" y="480"/>
                  </a:cubicBezTo>
                  <a:cubicBezTo>
                    <a:pt x="0" y="480"/>
                    <a:pt x="0" y="480"/>
                    <a:pt x="0" y="480"/>
                  </a:cubicBez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11" name="Freeform 9"/>
            <p:cNvSpPr/>
            <p:nvPr userDrawn="1"/>
          </p:nvSpPr>
          <p:spPr bwMode="auto">
            <a:xfrm>
              <a:off x="6436593" y="2649538"/>
              <a:ext cx="1460500" cy="2063750"/>
            </a:xfrm>
            <a:custGeom>
              <a:avLst/>
              <a:gdLst>
                <a:gd name="T0" fmla="*/ 0 w 920"/>
                <a:gd name="T1" fmla="*/ 0 h 1300"/>
                <a:gd name="T2" fmla="*/ 270 w 920"/>
                <a:gd name="T3" fmla="*/ 0 h 1300"/>
                <a:gd name="T4" fmla="*/ 270 w 920"/>
                <a:gd name="T5" fmla="*/ 692 h 1300"/>
                <a:gd name="T6" fmla="*/ 585 w 920"/>
                <a:gd name="T7" fmla="*/ 346 h 1300"/>
                <a:gd name="T8" fmla="*/ 908 w 920"/>
                <a:gd name="T9" fmla="*/ 346 h 1300"/>
                <a:gd name="T10" fmla="*/ 547 w 920"/>
                <a:gd name="T11" fmla="*/ 721 h 1300"/>
                <a:gd name="T12" fmla="*/ 920 w 920"/>
                <a:gd name="T13" fmla="*/ 1300 h 1300"/>
                <a:gd name="T14" fmla="*/ 609 w 920"/>
                <a:gd name="T15" fmla="*/ 1300 h 1300"/>
                <a:gd name="T16" fmla="*/ 365 w 920"/>
                <a:gd name="T17" fmla="*/ 909 h 1300"/>
                <a:gd name="T18" fmla="*/ 270 w 920"/>
                <a:gd name="T19" fmla="*/ 1010 h 1300"/>
                <a:gd name="T20" fmla="*/ 270 w 920"/>
                <a:gd name="T21" fmla="*/ 1300 h 1300"/>
                <a:gd name="T22" fmla="*/ 0 w 920"/>
                <a:gd name="T23" fmla="*/ 1300 h 1300"/>
                <a:gd name="T24" fmla="*/ 0 w 920"/>
                <a:gd name="T25" fmla="*/ 0 h 1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0" h="1300">
                  <a:moveTo>
                    <a:pt x="0" y="0"/>
                  </a:moveTo>
                  <a:lnTo>
                    <a:pt x="270" y="0"/>
                  </a:lnTo>
                  <a:lnTo>
                    <a:pt x="270" y="692"/>
                  </a:lnTo>
                  <a:lnTo>
                    <a:pt x="585" y="346"/>
                  </a:lnTo>
                  <a:lnTo>
                    <a:pt x="908" y="346"/>
                  </a:lnTo>
                  <a:lnTo>
                    <a:pt x="547" y="721"/>
                  </a:lnTo>
                  <a:lnTo>
                    <a:pt x="920" y="1300"/>
                  </a:lnTo>
                  <a:lnTo>
                    <a:pt x="609" y="1300"/>
                  </a:lnTo>
                  <a:lnTo>
                    <a:pt x="365" y="909"/>
                  </a:lnTo>
                  <a:lnTo>
                    <a:pt x="270" y="1010"/>
                  </a:lnTo>
                  <a:lnTo>
                    <a:pt x="270" y="1300"/>
                  </a:lnTo>
                  <a:lnTo>
                    <a:pt x="0" y="130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14" name="Freeform 10"/>
            <p:cNvSpPr/>
            <p:nvPr userDrawn="1"/>
          </p:nvSpPr>
          <p:spPr bwMode="auto">
            <a:xfrm>
              <a:off x="7919896" y="3173413"/>
              <a:ext cx="1227138" cy="1568450"/>
            </a:xfrm>
            <a:custGeom>
              <a:avLst/>
              <a:gdLst>
                <a:gd name="T0" fmla="*/ 0 w 383"/>
                <a:gd name="T1" fmla="*/ 417 h 488"/>
                <a:gd name="T2" fmla="*/ 57 w 383"/>
                <a:gd name="T3" fmla="*/ 329 h 488"/>
                <a:gd name="T4" fmla="*/ 206 w 383"/>
                <a:gd name="T5" fmla="*/ 385 h 488"/>
                <a:gd name="T6" fmla="*/ 262 w 383"/>
                <a:gd name="T7" fmla="*/ 350 h 488"/>
                <a:gd name="T8" fmla="*/ 262 w 383"/>
                <a:gd name="T9" fmla="*/ 348 h 488"/>
                <a:gd name="T10" fmla="*/ 165 w 383"/>
                <a:gd name="T11" fmla="*/ 294 h 488"/>
                <a:gd name="T12" fmla="*/ 24 w 383"/>
                <a:gd name="T13" fmla="*/ 152 h 488"/>
                <a:gd name="T14" fmla="*/ 24 w 383"/>
                <a:gd name="T15" fmla="*/ 150 h 488"/>
                <a:gd name="T16" fmla="*/ 196 w 383"/>
                <a:gd name="T17" fmla="*/ 0 h 488"/>
                <a:gd name="T18" fmla="*/ 372 w 383"/>
                <a:gd name="T19" fmla="*/ 55 h 488"/>
                <a:gd name="T20" fmla="*/ 321 w 383"/>
                <a:gd name="T21" fmla="*/ 147 h 488"/>
                <a:gd name="T22" fmla="*/ 194 w 383"/>
                <a:gd name="T23" fmla="*/ 103 h 488"/>
                <a:gd name="T24" fmla="*/ 144 w 383"/>
                <a:gd name="T25" fmla="*/ 136 h 488"/>
                <a:gd name="T26" fmla="*/ 144 w 383"/>
                <a:gd name="T27" fmla="*/ 138 h 488"/>
                <a:gd name="T28" fmla="*/ 240 w 383"/>
                <a:gd name="T29" fmla="*/ 194 h 488"/>
                <a:gd name="T30" fmla="*/ 383 w 383"/>
                <a:gd name="T31" fmla="*/ 334 h 488"/>
                <a:gd name="T32" fmla="*/ 383 w 383"/>
                <a:gd name="T33" fmla="*/ 336 h 488"/>
                <a:gd name="T34" fmla="*/ 203 w 383"/>
                <a:gd name="T35" fmla="*/ 488 h 488"/>
                <a:gd name="T36" fmla="*/ 0 w 383"/>
                <a:gd name="T37" fmla="*/ 417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3" h="488">
                  <a:moveTo>
                    <a:pt x="0" y="417"/>
                  </a:moveTo>
                  <a:cubicBezTo>
                    <a:pt x="57" y="329"/>
                    <a:pt x="57" y="329"/>
                    <a:pt x="57" y="329"/>
                  </a:cubicBezTo>
                  <a:cubicBezTo>
                    <a:pt x="108" y="366"/>
                    <a:pt x="162" y="385"/>
                    <a:pt x="206" y="385"/>
                  </a:cubicBezTo>
                  <a:cubicBezTo>
                    <a:pt x="245" y="385"/>
                    <a:pt x="262" y="371"/>
                    <a:pt x="262" y="350"/>
                  </a:cubicBezTo>
                  <a:cubicBezTo>
                    <a:pt x="262" y="348"/>
                    <a:pt x="262" y="348"/>
                    <a:pt x="262" y="348"/>
                  </a:cubicBezTo>
                  <a:cubicBezTo>
                    <a:pt x="262" y="319"/>
                    <a:pt x="217" y="309"/>
                    <a:pt x="165" y="294"/>
                  </a:cubicBezTo>
                  <a:cubicBezTo>
                    <a:pt x="99" y="274"/>
                    <a:pt x="24" y="243"/>
                    <a:pt x="24" y="152"/>
                  </a:cubicBezTo>
                  <a:cubicBezTo>
                    <a:pt x="24" y="150"/>
                    <a:pt x="24" y="150"/>
                    <a:pt x="24" y="150"/>
                  </a:cubicBezTo>
                  <a:cubicBezTo>
                    <a:pt x="24" y="54"/>
                    <a:pt x="101" y="0"/>
                    <a:pt x="196" y="0"/>
                  </a:cubicBezTo>
                  <a:cubicBezTo>
                    <a:pt x="256" y="0"/>
                    <a:pt x="321" y="21"/>
                    <a:pt x="372" y="55"/>
                  </a:cubicBezTo>
                  <a:cubicBezTo>
                    <a:pt x="321" y="147"/>
                    <a:pt x="321" y="147"/>
                    <a:pt x="321" y="147"/>
                  </a:cubicBezTo>
                  <a:cubicBezTo>
                    <a:pt x="275" y="120"/>
                    <a:pt x="228" y="103"/>
                    <a:pt x="194" y="103"/>
                  </a:cubicBezTo>
                  <a:cubicBezTo>
                    <a:pt x="161" y="103"/>
                    <a:pt x="144" y="118"/>
                    <a:pt x="144" y="136"/>
                  </a:cubicBezTo>
                  <a:cubicBezTo>
                    <a:pt x="144" y="138"/>
                    <a:pt x="144" y="138"/>
                    <a:pt x="144" y="138"/>
                  </a:cubicBezTo>
                  <a:cubicBezTo>
                    <a:pt x="144" y="164"/>
                    <a:pt x="189" y="176"/>
                    <a:pt x="240" y="194"/>
                  </a:cubicBezTo>
                  <a:cubicBezTo>
                    <a:pt x="306" y="216"/>
                    <a:pt x="383" y="248"/>
                    <a:pt x="383" y="334"/>
                  </a:cubicBezTo>
                  <a:cubicBezTo>
                    <a:pt x="383" y="336"/>
                    <a:pt x="383" y="336"/>
                    <a:pt x="383" y="336"/>
                  </a:cubicBezTo>
                  <a:cubicBezTo>
                    <a:pt x="383" y="440"/>
                    <a:pt x="305" y="488"/>
                    <a:pt x="203" y="488"/>
                  </a:cubicBezTo>
                  <a:cubicBezTo>
                    <a:pt x="137" y="488"/>
                    <a:pt x="63" y="466"/>
                    <a:pt x="0" y="4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16" name="Oval 11"/>
            <p:cNvSpPr>
              <a:spLocks noChangeArrowheads="1"/>
            </p:cNvSpPr>
            <p:nvPr userDrawn="1"/>
          </p:nvSpPr>
          <p:spPr bwMode="auto">
            <a:xfrm>
              <a:off x="9282260" y="4167188"/>
              <a:ext cx="544513" cy="546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grpSp>
      <p:grpSp>
        <p:nvGrpSpPr>
          <p:cNvPr id="22" name="Group 21"/>
          <p:cNvGrpSpPr/>
          <p:nvPr userDrawn="1"/>
        </p:nvGrpSpPr>
        <p:grpSpPr>
          <a:xfrm>
            <a:off x="5284180" y="1676400"/>
            <a:ext cx="3859820" cy="3505200"/>
            <a:chOff x="7045325" y="1676401"/>
            <a:chExt cx="5145087" cy="3505200"/>
          </a:xfrm>
        </p:grpSpPr>
        <p:sp>
          <p:nvSpPr>
            <p:cNvPr id="12" name="Freeform 5"/>
            <p:cNvSpPr>
              <a:spLocks noEditPoints="1"/>
            </p:cNvSpPr>
            <p:nvPr userDrawn="1"/>
          </p:nvSpPr>
          <p:spPr bwMode="auto">
            <a:xfrm>
              <a:off x="7045325" y="1676401"/>
              <a:ext cx="5145087" cy="3505200"/>
            </a:xfrm>
            <a:custGeom>
              <a:avLst/>
              <a:gdLst>
                <a:gd name="T0" fmla="*/ 717 w 2697"/>
                <a:gd name="T1" fmla="*/ 241 h 1832"/>
                <a:gd name="T2" fmla="*/ 698 w 2697"/>
                <a:gd name="T3" fmla="*/ 358 h 1832"/>
                <a:gd name="T4" fmla="*/ 755 w 2697"/>
                <a:gd name="T5" fmla="*/ 353 h 1832"/>
                <a:gd name="T6" fmla="*/ 952 w 2697"/>
                <a:gd name="T7" fmla="*/ 431 h 1832"/>
                <a:gd name="T8" fmla="*/ 1077 w 2697"/>
                <a:gd name="T9" fmla="*/ 299 h 1832"/>
                <a:gd name="T10" fmla="*/ 769 w 2697"/>
                <a:gd name="T11" fmla="*/ 229 h 1832"/>
                <a:gd name="T12" fmla="*/ 1219 w 2697"/>
                <a:gd name="T13" fmla="*/ 431 h 1832"/>
                <a:gd name="T14" fmla="*/ 1120 w 2697"/>
                <a:gd name="T15" fmla="*/ 287 h 1832"/>
                <a:gd name="T16" fmla="*/ 1089 w 2697"/>
                <a:gd name="T17" fmla="*/ 373 h 1832"/>
                <a:gd name="T18" fmla="*/ 1175 w 2697"/>
                <a:gd name="T19" fmla="*/ 395 h 1832"/>
                <a:gd name="T20" fmla="*/ 1412 w 2697"/>
                <a:gd name="T21" fmla="*/ 225 h 1832"/>
                <a:gd name="T22" fmla="*/ 1348 w 2697"/>
                <a:gd name="T23" fmla="*/ 356 h 1832"/>
                <a:gd name="T24" fmla="*/ 1505 w 2697"/>
                <a:gd name="T25" fmla="*/ 364 h 1832"/>
                <a:gd name="T26" fmla="*/ 1448 w 2697"/>
                <a:gd name="T27" fmla="*/ 177 h 1832"/>
                <a:gd name="T28" fmla="*/ 1666 w 2697"/>
                <a:gd name="T29" fmla="*/ 435 h 1832"/>
                <a:gd name="T30" fmla="*/ 1758 w 2697"/>
                <a:gd name="T31" fmla="*/ 335 h 1832"/>
                <a:gd name="T32" fmla="*/ 1703 w 2697"/>
                <a:gd name="T33" fmla="*/ 314 h 1832"/>
                <a:gd name="T34" fmla="*/ 1892 w 2697"/>
                <a:gd name="T35" fmla="*/ 225 h 1832"/>
                <a:gd name="T36" fmla="*/ 1828 w 2697"/>
                <a:gd name="T37" fmla="*/ 356 h 1832"/>
                <a:gd name="T38" fmla="*/ 24 w 2697"/>
                <a:gd name="T39" fmla="*/ 634 h 1832"/>
                <a:gd name="T40" fmla="*/ 81 w 2697"/>
                <a:gd name="T41" fmla="*/ 720 h 1832"/>
                <a:gd name="T42" fmla="*/ 237 w 2697"/>
                <a:gd name="T43" fmla="*/ 581 h 1832"/>
                <a:gd name="T44" fmla="*/ 243 w 2697"/>
                <a:gd name="T45" fmla="*/ 745 h 1832"/>
                <a:gd name="T46" fmla="*/ 237 w 2697"/>
                <a:gd name="T47" fmla="*/ 627 h 1832"/>
                <a:gd name="T48" fmla="*/ 450 w 2697"/>
                <a:gd name="T49" fmla="*/ 631 h 1832"/>
                <a:gd name="T50" fmla="*/ 449 w 2697"/>
                <a:gd name="T51" fmla="*/ 791 h 1832"/>
                <a:gd name="T52" fmla="*/ 598 w 2697"/>
                <a:gd name="T53" fmla="*/ 512 h 1832"/>
                <a:gd name="T54" fmla="*/ 669 w 2697"/>
                <a:gd name="T55" fmla="*/ 674 h 1832"/>
                <a:gd name="T56" fmla="*/ 798 w 2697"/>
                <a:gd name="T57" fmla="*/ 614 h 1832"/>
                <a:gd name="T58" fmla="*/ 833 w 2697"/>
                <a:gd name="T59" fmla="*/ 633 h 1832"/>
                <a:gd name="T60" fmla="*/ 1155 w 2697"/>
                <a:gd name="T61" fmla="*/ 686 h 1832"/>
                <a:gd name="T62" fmla="*/ 1155 w 2697"/>
                <a:gd name="T63" fmla="*/ 686 h 1832"/>
                <a:gd name="T64" fmla="*/ 1047 w 2697"/>
                <a:gd name="T65" fmla="*/ 742 h 1832"/>
                <a:gd name="T66" fmla="*/ 1167 w 2697"/>
                <a:gd name="T67" fmla="*/ 787 h 1832"/>
                <a:gd name="T68" fmla="*/ 1453 w 2697"/>
                <a:gd name="T69" fmla="*/ 686 h 1832"/>
                <a:gd name="T70" fmla="*/ 1344 w 2697"/>
                <a:gd name="T71" fmla="*/ 631 h 1832"/>
                <a:gd name="T72" fmla="*/ 1562 w 2697"/>
                <a:gd name="T73" fmla="*/ 848 h 1832"/>
                <a:gd name="T74" fmla="*/ 1552 w 2697"/>
                <a:gd name="T75" fmla="*/ 581 h 1832"/>
                <a:gd name="T76" fmla="*/ 1560 w 2697"/>
                <a:gd name="T77" fmla="*/ 802 h 1832"/>
                <a:gd name="T78" fmla="*/ 1618 w 2697"/>
                <a:gd name="T79" fmla="*/ 676 h 1832"/>
                <a:gd name="T80" fmla="*/ 1743 w 2697"/>
                <a:gd name="T81" fmla="*/ 801 h 1832"/>
                <a:gd name="T82" fmla="*/ 1834 w 2697"/>
                <a:gd name="T83" fmla="*/ 585 h 1832"/>
                <a:gd name="T84" fmla="*/ 1101 w 2697"/>
                <a:gd name="T85" fmla="*/ 940 h 1832"/>
                <a:gd name="T86" fmla="*/ 974 w 2697"/>
                <a:gd name="T87" fmla="*/ 965 h 1832"/>
                <a:gd name="T88" fmla="*/ 1101 w 2697"/>
                <a:gd name="T89" fmla="*/ 1012 h 1832"/>
                <a:gd name="T90" fmla="*/ 1318 w 2697"/>
                <a:gd name="T91" fmla="*/ 1064 h 1832"/>
                <a:gd name="T92" fmla="*/ 1156 w 2697"/>
                <a:gd name="T93" fmla="*/ 1063 h 1832"/>
                <a:gd name="T94" fmla="*/ 1332 w 2697"/>
                <a:gd name="T95" fmla="*/ 963 h 1832"/>
                <a:gd name="T96" fmla="*/ 1453 w 2697"/>
                <a:gd name="T97" fmla="*/ 959 h 1832"/>
                <a:gd name="T98" fmla="*/ 1657 w 2697"/>
                <a:gd name="T99" fmla="*/ 1046 h 1832"/>
                <a:gd name="T100" fmla="*/ 1657 w 2697"/>
                <a:gd name="T101" fmla="*/ 1143 h 1832"/>
                <a:gd name="T102" fmla="*/ 1658 w 2697"/>
                <a:gd name="T103" fmla="*/ 1094 h 1832"/>
                <a:gd name="T104" fmla="*/ 1658 w 2697"/>
                <a:gd name="T105" fmla="*/ 1094 h 1832"/>
                <a:gd name="T106" fmla="*/ 1817 w 2697"/>
                <a:gd name="T107" fmla="*/ 1165 h 1832"/>
                <a:gd name="T108" fmla="*/ 2086 w 2697"/>
                <a:gd name="T109" fmla="*/ 1832 h 1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97" h="1832">
                  <a:moveTo>
                    <a:pt x="755" y="352"/>
                  </a:moveTo>
                  <a:cubicBezTo>
                    <a:pt x="755" y="306"/>
                    <a:pt x="725" y="287"/>
                    <a:pt x="672" y="273"/>
                  </a:cubicBezTo>
                  <a:cubicBezTo>
                    <a:pt x="626" y="261"/>
                    <a:pt x="615" y="256"/>
                    <a:pt x="615" y="238"/>
                  </a:cubicBezTo>
                  <a:cubicBezTo>
                    <a:pt x="615" y="238"/>
                    <a:pt x="615" y="238"/>
                    <a:pt x="615" y="238"/>
                  </a:cubicBezTo>
                  <a:cubicBezTo>
                    <a:pt x="615" y="225"/>
                    <a:pt x="626" y="215"/>
                    <a:pt x="649" y="215"/>
                  </a:cubicBezTo>
                  <a:cubicBezTo>
                    <a:pt x="671" y="215"/>
                    <a:pt x="694" y="224"/>
                    <a:pt x="717" y="241"/>
                  </a:cubicBezTo>
                  <a:cubicBezTo>
                    <a:pt x="747" y="197"/>
                    <a:pt x="747" y="197"/>
                    <a:pt x="747" y="197"/>
                  </a:cubicBezTo>
                  <a:cubicBezTo>
                    <a:pt x="720" y="175"/>
                    <a:pt x="688" y="163"/>
                    <a:pt x="649" y="163"/>
                  </a:cubicBezTo>
                  <a:cubicBezTo>
                    <a:pt x="595" y="163"/>
                    <a:pt x="557" y="195"/>
                    <a:pt x="557" y="243"/>
                  </a:cubicBezTo>
                  <a:cubicBezTo>
                    <a:pt x="557" y="244"/>
                    <a:pt x="557" y="244"/>
                    <a:pt x="557" y="244"/>
                  </a:cubicBezTo>
                  <a:cubicBezTo>
                    <a:pt x="557" y="296"/>
                    <a:pt x="591" y="311"/>
                    <a:pt x="644" y="324"/>
                  </a:cubicBezTo>
                  <a:cubicBezTo>
                    <a:pt x="688" y="335"/>
                    <a:pt x="698" y="343"/>
                    <a:pt x="698" y="358"/>
                  </a:cubicBezTo>
                  <a:cubicBezTo>
                    <a:pt x="698" y="358"/>
                    <a:pt x="698" y="358"/>
                    <a:pt x="698" y="358"/>
                  </a:cubicBezTo>
                  <a:cubicBezTo>
                    <a:pt x="698" y="374"/>
                    <a:pt x="683" y="383"/>
                    <a:pt x="659" y="383"/>
                  </a:cubicBezTo>
                  <a:cubicBezTo>
                    <a:pt x="629" y="383"/>
                    <a:pt x="605" y="371"/>
                    <a:pt x="581" y="351"/>
                  </a:cubicBezTo>
                  <a:cubicBezTo>
                    <a:pt x="547" y="392"/>
                    <a:pt x="547" y="392"/>
                    <a:pt x="547" y="392"/>
                  </a:cubicBezTo>
                  <a:cubicBezTo>
                    <a:pt x="578" y="421"/>
                    <a:pt x="618" y="435"/>
                    <a:pt x="658" y="435"/>
                  </a:cubicBezTo>
                  <a:cubicBezTo>
                    <a:pt x="715" y="435"/>
                    <a:pt x="755" y="405"/>
                    <a:pt x="755" y="353"/>
                  </a:cubicBezTo>
                  <a:lnTo>
                    <a:pt x="755" y="352"/>
                  </a:lnTo>
                  <a:close/>
                  <a:moveTo>
                    <a:pt x="826" y="318"/>
                  </a:moveTo>
                  <a:cubicBezTo>
                    <a:pt x="826" y="291"/>
                    <a:pt x="839" y="277"/>
                    <a:pt x="861" y="277"/>
                  </a:cubicBezTo>
                  <a:cubicBezTo>
                    <a:pt x="882" y="277"/>
                    <a:pt x="894" y="291"/>
                    <a:pt x="894" y="318"/>
                  </a:cubicBezTo>
                  <a:cubicBezTo>
                    <a:pt x="894" y="431"/>
                    <a:pt x="894" y="431"/>
                    <a:pt x="894" y="431"/>
                  </a:cubicBezTo>
                  <a:cubicBezTo>
                    <a:pt x="952" y="431"/>
                    <a:pt x="952" y="431"/>
                    <a:pt x="952" y="431"/>
                  </a:cubicBezTo>
                  <a:cubicBezTo>
                    <a:pt x="952" y="318"/>
                    <a:pt x="952" y="318"/>
                    <a:pt x="952" y="318"/>
                  </a:cubicBezTo>
                  <a:cubicBezTo>
                    <a:pt x="952" y="291"/>
                    <a:pt x="965" y="277"/>
                    <a:pt x="986" y="277"/>
                  </a:cubicBezTo>
                  <a:cubicBezTo>
                    <a:pt x="1008" y="277"/>
                    <a:pt x="1020" y="291"/>
                    <a:pt x="1020" y="318"/>
                  </a:cubicBezTo>
                  <a:cubicBezTo>
                    <a:pt x="1020" y="431"/>
                    <a:pt x="1020" y="431"/>
                    <a:pt x="1020" y="431"/>
                  </a:cubicBezTo>
                  <a:cubicBezTo>
                    <a:pt x="1077" y="431"/>
                    <a:pt x="1077" y="431"/>
                    <a:pt x="1077" y="431"/>
                  </a:cubicBezTo>
                  <a:cubicBezTo>
                    <a:pt x="1077" y="299"/>
                    <a:pt x="1077" y="299"/>
                    <a:pt x="1077" y="299"/>
                  </a:cubicBezTo>
                  <a:cubicBezTo>
                    <a:pt x="1077" y="251"/>
                    <a:pt x="1051" y="225"/>
                    <a:pt x="1009" y="225"/>
                  </a:cubicBezTo>
                  <a:cubicBezTo>
                    <a:pt x="981" y="225"/>
                    <a:pt x="960" y="236"/>
                    <a:pt x="943" y="257"/>
                  </a:cubicBezTo>
                  <a:cubicBezTo>
                    <a:pt x="932" y="237"/>
                    <a:pt x="912" y="225"/>
                    <a:pt x="886" y="225"/>
                  </a:cubicBezTo>
                  <a:cubicBezTo>
                    <a:pt x="857" y="225"/>
                    <a:pt x="839" y="241"/>
                    <a:pt x="826" y="258"/>
                  </a:cubicBezTo>
                  <a:cubicBezTo>
                    <a:pt x="826" y="229"/>
                    <a:pt x="826" y="229"/>
                    <a:pt x="826" y="229"/>
                  </a:cubicBezTo>
                  <a:cubicBezTo>
                    <a:pt x="769" y="229"/>
                    <a:pt x="769" y="229"/>
                    <a:pt x="769" y="229"/>
                  </a:cubicBezTo>
                  <a:cubicBezTo>
                    <a:pt x="769" y="431"/>
                    <a:pt x="769" y="431"/>
                    <a:pt x="769" y="431"/>
                  </a:cubicBezTo>
                  <a:cubicBezTo>
                    <a:pt x="826" y="431"/>
                    <a:pt x="826" y="431"/>
                    <a:pt x="826" y="431"/>
                  </a:cubicBezTo>
                  <a:lnTo>
                    <a:pt x="826" y="318"/>
                  </a:lnTo>
                  <a:close/>
                  <a:moveTo>
                    <a:pt x="1158" y="435"/>
                  </a:moveTo>
                  <a:cubicBezTo>
                    <a:pt x="1186" y="435"/>
                    <a:pt x="1205" y="424"/>
                    <a:pt x="1219" y="409"/>
                  </a:cubicBezTo>
                  <a:cubicBezTo>
                    <a:pt x="1219" y="431"/>
                    <a:pt x="1219" y="431"/>
                    <a:pt x="1219" y="431"/>
                  </a:cubicBezTo>
                  <a:cubicBezTo>
                    <a:pt x="1274" y="431"/>
                    <a:pt x="1274" y="431"/>
                    <a:pt x="1274" y="431"/>
                  </a:cubicBezTo>
                  <a:cubicBezTo>
                    <a:pt x="1274" y="314"/>
                    <a:pt x="1274" y="314"/>
                    <a:pt x="1274" y="314"/>
                  </a:cubicBezTo>
                  <a:cubicBezTo>
                    <a:pt x="1274" y="287"/>
                    <a:pt x="1268" y="264"/>
                    <a:pt x="1253" y="249"/>
                  </a:cubicBezTo>
                  <a:cubicBezTo>
                    <a:pt x="1238" y="235"/>
                    <a:pt x="1216" y="227"/>
                    <a:pt x="1184" y="227"/>
                  </a:cubicBezTo>
                  <a:cubicBezTo>
                    <a:pt x="1150" y="227"/>
                    <a:pt x="1128" y="233"/>
                    <a:pt x="1106" y="243"/>
                  </a:cubicBezTo>
                  <a:cubicBezTo>
                    <a:pt x="1120" y="287"/>
                    <a:pt x="1120" y="287"/>
                    <a:pt x="1120" y="287"/>
                  </a:cubicBezTo>
                  <a:cubicBezTo>
                    <a:pt x="1139" y="280"/>
                    <a:pt x="1154" y="276"/>
                    <a:pt x="1176" y="276"/>
                  </a:cubicBezTo>
                  <a:cubicBezTo>
                    <a:pt x="1205" y="276"/>
                    <a:pt x="1219" y="289"/>
                    <a:pt x="1219" y="313"/>
                  </a:cubicBezTo>
                  <a:cubicBezTo>
                    <a:pt x="1219" y="316"/>
                    <a:pt x="1219" y="316"/>
                    <a:pt x="1219" y="316"/>
                  </a:cubicBezTo>
                  <a:cubicBezTo>
                    <a:pt x="1205" y="311"/>
                    <a:pt x="1190" y="308"/>
                    <a:pt x="1170" y="308"/>
                  </a:cubicBezTo>
                  <a:cubicBezTo>
                    <a:pt x="1122" y="308"/>
                    <a:pt x="1089" y="328"/>
                    <a:pt x="1089" y="372"/>
                  </a:cubicBezTo>
                  <a:cubicBezTo>
                    <a:pt x="1089" y="373"/>
                    <a:pt x="1089" y="373"/>
                    <a:pt x="1089" y="373"/>
                  </a:cubicBezTo>
                  <a:cubicBezTo>
                    <a:pt x="1089" y="413"/>
                    <a:pt x="1120" y="435"/>
                    <a:pt x="1158" y="435"/>
                  </a:cubicBezTo>
                  <a:close/>
                  <a:moveTo>
                    <a:pt x="1144" y="370"/>
                  </a:moveTo>
                  <a:cubicBezTo>
                    <a:pt x="1144" y="352"/>
                    <a:pt x="1159" y="342"/>
                    <a:pt x="1184" y="342"/>
                  </a:cubicBezTo>
                  <a:cubicBezTo>
                    <a:pt x="1198" y="342"/>
                    <a:pt x="1210" y="345"/>
                    <a:pt x="1220" y="349"/>
                  </a:cubicBezTo>
                  <a:cubicBezTo>
                    <a:pt x="1220" y="360"/>
                    <a:pt x="1220" y="360"/>
                    <a:pt x="1220" y="360"/>
                  </a:cubicBezTo>
                  <a:cubicBezTo>
                    <a:pt x="1220" y="380"/>
                    <a:pt x="1202" y="395"/>
                    <a:pt x="1175" y="395"/>
                  </a:cubicBezTo>
                  <a:cubicBezTo>
                    <a:pt x="1157" y="395"/>
                    <a:pt x="1144" y="386"/>
                    <a:pt x="1144" y="371"/>
                  </a:cubicBezTo>
                  <a:lnTo>
                    <a:pt x="1144" y="370"/>
                  </a:lnTo>
                  <a:close/>
                  <a:moveTo>
                    <a:pt x="1348" y="356"/>
                  </a:moveTo>
                  <a:cubicBezTo>
                    <a:pt x="1348" y="308"/>
                    <a:pt x="1371" y="285"/>
                    <a:pt x="1409" y="285"/>
                  </a:cubicBezTo>
                  <a:cubicBezTo>
                    <a:pt x="1412" y="285"/>
                    <a:pt x="1412" y="285"/>
                    <a:pt x="1412" y="285"/>
                  </a:cubicBezTo>
                  <a:cubicBezTo>
                    <a:pt x="1412" y="225"/>
                    <a:pt x="1412" y="225"/>
                    <a:pt x="1412" y="225"/>
                  </a:cubicBezTo>
                  <a:cubicBezTo>
                    <a:pt x="1378" y="224"/>
                    <a:pt x="1360" y="242"/>
                    <a:pt x="1348" y="270"/>
                  </a:cubicBezTo>
                  <a:cubicBezTo>
                    <a:pt x="1348" y="229"/>
                    <a:pt x="1348" y="229"/>
                    <a:pt x="1348" y="229"/>
                  </a:cubicBezTo>
                  <a:cubicBezTo>
                    <a:pt x="1291" y="229"/>
                    <a:pt x="1291" y="229"/>
                    <a:pt x="1291" y="229"/>
                  </a:cubicBezTo>
                  <a:cubicBezTo>
                    <a:pt x="1291" y="431"/>
                    <a:pt x="1291" y="431"/>
                    <a:pt x="1291" y="431"/>
                  </a:cubicBezTo>
                  <a:cubicBezTo>
                    <a:pt x="1348" y="431"/>
                    <a:pt x="1348" y="431"/>
                    <a:pt x="1348" y="431"/>
                  </a:cubicBezTo>
                  <a:lnTo>
                    <a:pt x="1348" y="356"/>
                  </a:lnTo>
                  <a:close/>
                  <a:moveTo>
                    <a:pt x="1448" y="374"/>
                  </a:moveTo>
                  <a:cubicBezTo>
                    <a:pt x="1448" y="420"/>
                    <a:pt x="1472" y="434"/>
                    <a:pt x="1507" y="434"/>
                  </a:cubicBezTo>
                  <a:cubicBezTo>
                    <a:pt x="1526" y="434"/>
                    <a:pt x="1540" y="430"/>
                    <a:pt x="1552" y="422"/>
                  </a:cubicBezTo>
                  <a:cubicBezTo>
                    <a:pt x="1552" y="377"/>
                    <a:pt x="1552" y="377"/>
                    <a:pt x="1552" y="377"/>
                  </a:cubicBezTo>
                  <a:cubicBezTo>
                    <a:pt x="1543" y="381"/>
                    <a:pt x="1534" y="384"/>
                    <a:pt x="1524" y="384"/>
                  </a:cubicBezTo>
                  <a:cubicBezTo>
                    <a:pt x="1511" y="384"/>
                    <a:pt x="1505" y="377"/>
                    <a:pt x="1505" y="364"/>
                  </a:cubicBezTo>
                  <a:cubicBezTo>
                    <a:pt x="1505" y="278"/>
                    <a:pt x="1505" y="278"/>
                    <a:pt x="1505" y="278"/>
                  </a:cubicBezTo>
                  <a:cubicBezTo>
                    <a:pt x="1553" y="278"/>
                    <a:pt x="1553" y="278"/>
                    <a:pt x="1553" y="278"/>
                  </a:cubicBezTo>
                  <a:cubicBezTo>
                    <a:pt x="1553" y="229"/>
                    <a:pt x="1553" y="229"/>
                    <a:pt x="1553" y="229"/>
                  </a:cubicBezTo>
                  <a:cubicBezTo>
                    <a:pt x="1505" y="229"/>
                    <a:pt x="1505" y="229"/>
                    <a:pt x="1505" y="229"/>
                  </a:cubicBezTo>
                  <a:cubicBezTo>
                    <a:pt x="1505" y="177"/>
                    <a:pt x="1505" y="177"/>
                    <a:pt x="1505" y="177"/>
                  </a:cubicBezTo>
                  <a:cubicBezTo>
                    <a:pt x="1448" y="177"/>
                    <a:pt x="1448" y="177"/>
                    <a:pt x="1448" y="177"/>
                  </a:cubicBezTo>
                  <a:cubicBezTo>
                    <a:pt x="1448" y="229"/>
                    <a:pt x="1448" y="229"/>
                    <a:pt x="1448" y="229"/>
                  </a:cubicBezTo>
                  <a:cubicBezTo>
                    <a:pt x="1424" y="229"/>
                    <a:pt x="1424" y="229"/>
                    <a:pt x="1424" y="229"/>
                  </a:cubicBezTo>
                  <a:cubicBezTo>
                    <a:pt x="1424" y="278"/>
                    <a:pt x="1424" y="278"/>
                    <a:pt x="1424" y="278"/>
                  </a:cubicBezTo>
                  <a:cubicBezTo>
                    <a:pt x="1448" y="278"/>
                    <a:pt x="1448" y="278"/>
                    <a:pt x="1448" y="278"/>
                  </a:cubicBezTo>
                  <a:lnTo>
                    <a:pt x="1448" y="374"/>
                  </a:lnTo>
                  <a:close/>
                  <a:moveTo>
                    <a:pt x="1666" y="435"/>
                  </a:moveTo>
                  <a:cubicBezTo>
                    <a:pt x="1702" y="435"/>
                    <a:pt x="1729" y="421"/>
                    <a:pt x="1748" y="398"/>
                  </a:cubicBezTo>
                  <a:cubicBezTo>
                    <a:pt x="1715" y="369"/>
                    <a:pt x="1715" y="369"/>
                    <a:pt x="1715" y="369"/>
                  </a:cubicBezTo>
                  <a:cubicBezTo>
                    <a:pt x="1700" y="383"/>
                    <a:pt x="1686" y="389"/>
                    <a:pt x="1666" y="389"/>
                  </a:cubicBezTo>
                  <a:cubicBezTo>
                    <a:pt x="1641" y="389"/>
                    <a:pt x="1623" y="376"/>
                    <a:pt x="1617" y="350"/>
                  </a:cubicBezTo>
                  <a:cubicBezTo>
                    <a:pt x="1758" y="350"/>
                    <a:pt x="1758" y="350"/>
                    <a:pt x="1758" y="350"/>
                  </a:cubicBezTo>
                  <a:cubicBezTo>
                    <a:pt x="1758" y="345"/>
                    <a:pt x="1758" y="339"/>
                    <a:pt x="1758" y="335"/>
                  </a:cubicBezTo>
                  <a:cubicBezTo>
                    <a:pt x="1758" y="277"/>
                    <a:pt x="1727" y="225"/>
                    <a:pt x="1660" y="225"/>
                  </a:cubicBezTo>
                  <a:cubicBezTo>
                    <a:pt x="1601" y="225"/>
                    <a:pt x="1560" y="273"/>
                    <a:pt x="1560" y="330"/>
                  </a:cubicBezTo>
                  <a:cubicBezTo>
                    <a:pt x="1560" y="331"/>
                    <a:pt x="1560" y="331"/>
                    <a:pt x="1560" y="331"/>
                  </a:cubicBezTo>
                  <a:cubicBezTo>
                    <a:pt x="1560" y="393"/>
                    <a:pt x="1605" y="435"/>
                    <a:pt x="1666" y="435"/>
                  </a:cubicBezTo>
                  <a:close/>
                  <a:moveTo>
                    <a:pt x="1660" y="271"/>
                  </a:moveTo>
                  <a:cubicBezTo>
                    <a:pt x="1684" y="271"/>
                    <a:pt x="1699" y="288"/>
                    <a:pt x="1703" y="314"/>
                  </a:cubicBezTo>
                  <a:cubicBezTo>
                    <a:pt x="1616" y="314"/>
                    <a:pt x="1616" y="314"/>
                    <a:pt x="1616" y="314"/>
                  </a:cubicBezTo>
                  <a:cubicBezTo>
                    <a:pt x="1621" y="288"/>
                    <a:pt x="1636" y="271"/>
                    <a:pt x="1660" y="271"/>
                  </a:cubicBezTo>
                  <a:close/>
                  <a:moveTo>
                    <a:pt x="1828" y="356"/>
                  </a:moveTo>
                  <a:cubicBezTo>
                    <a:pt x="1828" y="308"/>
                    <a:pt x="1851" y="285"/>
                    <a:pt x="1889" y="285"/>
                  </a:cubicBezTo>
                  <a:cubicBezTo>
                    <a:pt x="1892" y="285"/>
                    <a:pt x="1892" y="285"/>
                    <a:pt x="1892" y="285"/>
                  </a:cubicBezTo>
                  <a:cubicBezTo>
                    <a:pt x="1892" y="225"/>
                    <a:pt x="1892" y="225"/>
                    <a:pt x="1892" y="225"/>
                  </a:cubicBezTo>
                  <a:cubicBezTo>
                    <a:pt x="1858" y="224"/>
                    <a:pt x="1839" y="242"/>
                    <a:pt x="1828" y="270"/>
                  </a:cubicBezTo>
                  <a:cubicBezTo>
                    <a:pt x="1828" y="229"/>
                    <a:pt x="1828" y="229"/>
                    <a:pt x="1828" y="229"/>
                  </a:cubicBezTo>
                  <a:cubicBezTo>
                    <a:pt x="1770" y="229"/>
                    <a:pt x="1770" y="229"/>
                    <a:pt x="1770" y="229"/>
                  </a:cubicBezTo>
                  <a:cubicBezTo>
                    <a:pt x="1770" y="431"/>
                    <a:pt x="1770" y="431"/>
                    <a:pt x="1770" y="431"/>
                  </a:cubicBezTo>
                  <a:cubicBezTo>
                    <a:pt x="1828" y="431"/>
                    <a:pt x="1828" y="431"/>
                    <a:pt x="1828" y="431"/>
                  </a:cubicBezTo>
                  <a:lnTo>
                    <a:pt x="1828" y="356"/>
                  </a:lnTo>
                  <a:close/>
                  <a:moveTo>
                    <a:pt x="81" y="533"/>
                  </a:moveTo>
                  <a:cubicBezTo>
                    <a:pt x="24" y="533"/>
                    <a:pt x="24" y="533"/>
                    <a:pt x="24" y="533"/>
                  </a:cubicBezTo>
                  <a:cubicBezTo>
                    <a:pt x="24" y="585"/>
                    <a:pt x="24" y="585"/>
                    <a:pt x="24" y="585"/>
                  </a:cubicBezTo>
                  <a:cubicBezTo>
                    <a:pt x="0" y="585"/>
                    <a:pt x="0" y="585"/>
                    <a:pt x="0" y="585"/>
                  </a:cubicBezTo>
                  <a:cubicBezTo>
                    <a:pt x="0" y="634"/>
                    <a:pt x="0" y="634"/>
                    <a:pt x="0" y="634"/>
                  </a:cubicBezTo>
                  <a:cubicBezTo>
                    <a:pt x="24" y="634"/>
                    <a:pt x="24" y="634"/>
                    <a:pt x="24" y="634"/>
                  </a:cubicBezTo>
                  <a:cubicBezTo>
                    <a:pt x="24" y="730"/>
                    <a:pt x="24" y="730"/>
                    <a:pt x="24" y="730"/>
                  </a:cubicBezTo>
                  <a:cubicBezTo>
                    <a:pt x="24" y="776"/>
                    <a:pt x="48" y="790"/>
                    <a:pt x="83" y="790"/>
                  </a:cubicBezTo>
                  <a:cubicBezTo>
                    <a:pt x="102" y="790"/>
                    <a:pt x="116" y="786"/>
                    <a:pt x="128" y="779"/>
                  </a:cubicBezTo>
                  <a:cubicBezTo>
                    <a:pt x="128" y="733"/>
                    <a:pt x="128" y="733"/>
                    <a:pt x="128" y="733"/>
                  </a:cubicBezTo>
                  <a:cubicBezTo>
                    <a:pt x="120" y="737"/>
                    <a:pt x="110" y="740"/>
                    <a:pt x="100" y="740"/>
                  </a:cubicBezTo>
                  <a:cubicBezTo>
                    <a:pt x="87" y="740"/>
                    <a:pt x="81" y="733"/>
                    <a:pt x="81" y="720"/>
                  </a:cubicBezTo>
                  <a:cubicBezTo>
                    <a:pt x="81" y="634"/>
                    <a:pt x="81" y="634"/>
                    <a:pt x="81" y="634"/>
                  </a:cubicBezTo>
                  <a:cubicBezTo>
                    <a:pt x="129" y="634"/>
                    <a:pt x="129" y="634"/>
                    <a:pt x="129" y="634"/>
                  </a:cubicBezTo>
                  <a:cubicBezTo>
                    <a:pt x="129" y="585"/>
                    <a:pt x="129" y="585"/>
                    <a:pt x="129" y="585"/>
                  </a:cubicBezTo>
                  <a:cubicBezTo>
                    <a:pt x="81" y="585"/>
                    <a:pt x="81" y="585"/>
                    <a:pt x="81" y="585"/>
                  </a:cubicBezTo>
                  <a:lnTo>
                    <a:pt x="81" y="533"/>
                  </a:lnTo>
                  <a:close/>
                  <a:moveTo>
                    <a:pt x="237" y="581"/>
                  </a:moveTo>
                  <a:cubicBezTo>
                    <a:pt x="178" y="581"/>
                    <a:pt x="137" y="629"/>
                    <a:pt x="137" y="686"/>
                  </a:cubicBezTo>
                  <a:cubicBezTo>
                    <a:pt x="137" y="687"/>
                    <a:pt x="137" y="687"/>
                    <a:pt x="137" y="687"/>
                  </a:cubicBezTo>
                  <a:cubicBezTo>
                    <a:pt x="137" y="749"/>
                    <a:pt x="182" y="791"/>
                    <a:pt x="243" y="791"/>
                  </a:cubicBezTo>
                  <a:cubicBezTo>
                    <a:pt x="279" y="791"/>
                    <a:pt x="306" y="777"/>
                    <a:pt x="325" y="754"/>
                  </a:cubicBezTo>
                  <a:cubicBezTo>
                    <a:pt x="292" y="725"/>
                    <a:pt x="292" y="725"/>
                    <a:pt x="292" y="725"/>
                  </a:cubicBezTo>
                  <a:cubicBezTo>
                    <a:pt x="277" y="739"/>
                    <a:pt x="263" y="745"/>
                    <a:pt x="243" y="745"/>
                  </a:cubicBezTo>
                  <a:cubicBezTo>
                    <a:pt x="218" y="745"/>
                    <a:pt x="200" y="732"/>
                    <a:pt x="194" y="706"/>
                  </a:cubicBezTo>
                  <a:cubicBezTo>
                    <a:pt x="335" y="706"/>
                    <a:pt x="335" y="706"/>
                    <a:pt x="335" y="706"/>
                  </a:cubicBezTo>
                  <a:cubicBezTo>
                    <a:pt x="335" y="701"/>
                    <a:pt x="335" y="695"/>
                    <a:pt x="335" y="691"/>
                  </a:cubicBezTo>
                  <a:cubicBezTo>
                    <a:pt x="335" y="634"/>
                    <a:pt x="304" y="581"/>
                    <a:pt x="237" y="581"/>
                  </a:cubicBezTo>
                  <a:close/>
                  <a:moveTo>
                    <a:pt x="193" y="670"/>
                  </a:moveTo>
                  <a:cubicBezTo>
                    <a:pt x="198" y="644"/>
                    <a:pt x="213" y="627"/>
                    <a:pt x="237" y="627"/>
                  </a:cubicBezTo>
                  <a:cubicBezTo>
                    <a:pt x="261" y="627"/>
                    <a:pt x="276" y="644"/>
                    <a:pt x="280" y="670"/>
                  </a:cubicBezTo>
                  <a:lnTo>
                    <a:pt x="193" y="670"/>
                  </a:lnTo>
                  <a:close/>
                  <a:moveTo>
                    <a:pt x="452" y="742"/>
                  </a:moveTo>
                  <a:cubicBezTo>
                    <a:pt x="421" y="742"/>
                    <a:pt x="401" y="717"/>
                    <a:pt x="401" y="686"/>
                  </a:cubicBezTo>
                  <a:cubicBezTo>
                    <a:pt x="401" y="686"/>
                    <a:pt x="401" y="686"/>
                    <a:pt x="401" y="686"/>
                  </a:cubicBezTo>
                  <a:cubicBezTo>
                    <a:pt x="401" y="656"/>
                    <a:pt x="421" y="631"/>
                    <a:pt x="450" y="631"/>
                  </a:cubicBezTo>
                  <a:cubicBezTo>
                    <a:pt x="470" y="631"/>
                    <a:pt x="483" y="639"/>
                    <a:pt x="496" y="653"/>
                  </a:cubicBezTo>
                  <a:cubicBezTo>
                    <a:pt x="531" y="615"/>
                    <a:pt x="531" y="615"/>
                    <a:pt x="531" y="615"/>
                  </a:cubicBezTo>
                  <a:cubicBezTo>
                    <a:pt x="512" y="594"/>
                    <a:pt x="488" y="581"/>
                    <a:pt x="450" y="581"/>
                  </a:cubicBezTo>
                  <a:cubicBezTo>
                    <a:pt x="388" y="581"/>
                    <a:pt x="344" y="629"/>
                    <a:pt x="344" y="686"/>
                  </a:cubicBezTo>
                  <a:cubicBezTo>
                    <a:pt x="344" y="687"/>
                    <a:pt x="344" y="687"/>
                    <a:pt x="344" y="687"/>
                  </a:cubicBezTo>
                  <a:cubicBezTo>
                    <a:pt x="344" y="745"/>
                    <a:pt x="389" y="791"/>
                    <a:pt x="449" y="791"/>
                  </a:cubicBezTo>
                  <a:cubicBezTo>
                    <a:pt x="490" y="791"/>
                    <a:pt x="512" y="776"/>
                    <a:pt x="532" y="754"/>
                  </a:cubicBezTo>
                  <a:cubicBezTo>
                    <a:pt x="498" y="721"/>
                    <a:pt x="498" y="721"/>
                    <a:pt x="498" y="721"/>
                  </a:cubicBezTo>
                  <a:cubicBezTo>
                    <a:pt x="485" y="734"/>
                    <a:pt x="471" y="742"/>
                    <a:pt x="452" y="742"/>
                  </a:cubicBezTo>
                  <a:close/>
                  <a:moveTo>
                    <a:pt x="657" y="581"/>
                  </a:moveTo>
                  <a:cubicBezTo>
                    <a:pt x="628" y="581"/>
                    <a:pt x="611" y="597"/>
                    <a:pt x="598" y="614"/>
                  </a:cubicBezTo>
                  <a:cubicBezTo>
                    <a:pt x="598" y="512"/>
                    <a:pt x="598" y="512"/>
                    <a:pt x="598" y="512"/>
                  </a:cubicBezTo>
                  <a:cubicBezTo>
                    <a:pt x="541" y="512"/>
                    <a:pt x="541" y="512"/>
                    <a:pt x="541" y="512"/>
                  </a:cubicBezTo>
                  <a:cubicBezTo>
                    <a:pt x="541" y="787"/>
                    <a:pt x="541" y="787"/>
                    <a:pt x="541" y="787"/>
                  </a:cubicBezTo>
                  <a:cubicBezTo>
                    <a:pt x="598" y="787"/>
                    <a:pt x="598" y="787"/>
                    <a:pt x="598" y="787"/>
                  </a:cubicBezTo>
                  <a:cubicBezTo>
                    <a:pt x="598" y="674"/>
                    <a:pt x="598" y="674"/>
                    <a:pt x="598" y="674"/>
                  </a:cubicBezTo>
                  <a:cubicBezTo>
                    <a:pt x="598" y="647"/>
                    <a:pt x="612" y="633"/>
                    <a:pt x="634" y="633"/>
                  </a:cubicBezTo>
                  <a:cubicBezTo>
                    <a:pt x="656" y="633"/>
                    <a:pt x="669" y="647"/>
                    <a:pt x="669" y="674"/>
                  </a:cubicBezTo>
                  <a:cubicBezTo>
                    <a:pt x="669" y="787"/>
                    <a:pt x="669" y="787"/>
                    <a:pt x="669" y="787"/>
                  </a:cubicBezTo>
                  <a:cubicBezTo>
                    <a:pt x="726" y="787"/>
                    <a:pt x="726" y="787"/>
                    <a:pt x="726" y="787"/>
                  </a:cubicBezTo>
                  <a:cubicBezTo>
                    <a:pt x="726" y="656"/>
                    <a:pt x="726" y="656"/>
                    <a:pt x="726" y="656"/>
                  </a:cubicBezTo>
                  <a:cubicBezTo>
                    <a:pt x="726" y="610"/>
                    <a:pt x="701" y="581"/>
                    <a:pt x="657" y="581"/>
                  </a:cubicBezTo>
                  <a:close/>
                  <a:moveTo>
                    <a:pt x="857" y="581"/>
                  </a:moveTo>
                  <a:cubicBezTo>
                    <a:pt x="828" y="581"/>
                    <a:pt x="811" y="597"/>
                    <a:pt x="798" y="614"/>
                  </a:cubicBezTo>
                  <a:cubicBezTo>
                    <a:pt x="798" y="585"/>
                    <a:pt x="798" y="585"/>
                    <a:pt x="798" y="585"/>
                  </a:cubicBezTo>
                  <a:cubicBezTo>
                    <a:pt x="740" y="585"/>
                    <a:pt x="740" y="585"/>
                    <a:pt x="740" y="585"/>
                  </a:cubicBezTo>
                  <a:cubicBezTo>
                    <a:pt x="740" y="787"/>
                    <a:pt x="740" y="787"/>
                    <a:pt x="740" y="787"/>
                  </a:cubicBezTo>
                  <a:cubicBezTo>
                    <a:pt x="798" y="787"/>
                    <a:pt x="798" y="787"/>
                    <a:pt x="798" y="787"/>
                  </a:cubicBezTo>
                  <a:cubicBezTo>
                    <a:pt x="798" y="674"/>
                    <a:pt x="798" y="674"/>
                    <a:pt x="798" y="674"/>
                  </a:cubicBezTo>
                  <a:cubicBezTo>
                    <a:pt x="798" y="647"/>
                    <a:pt x="812" y="633"/>
                    <a:pt x="833" y="633"/>
                  </a:cubicBezTo>
                  <a:cubicBezTo>
                    <a:pt x="855" y="633"/>
                    <a:pt x="868" y="647"/>
                    <a:pt x="868" y="674"/>
                  </a:cubicBezTo>
                  <a:cubicBezTo>
                    <a:pt x="868" y="787"/>
                    <a:pt x="868" y="787"/>
                    <a:pt x="868" y="787"/>
                  </a:cubicBezTo>
                  <a:cubicBezTo>
                    <a:pt x="925" y="787"/>
                    <a:pt x="925" y="787"/>
                    <a:pt x="925" y="787"/>
                  </a:cubicBezTo>
                  <a:cubicBezTo>
                    <a:pt x="925" y="656"/>
                    <a:pt x="925" y="656"/>
                    <a:pt x="925" y="656"/>
                  </a:cubicBezTo>
                  <a:cubicBezTo>
                    <a:pt x="925" y="610"/>
                    <a:pt x="900" y="581"/>
                    <a:pt x="857" y="581"/>
                  </a:cubicBezTo>
                  <a:close/>
                  <a:moveTo>
                    <a:pt x="1155" y="686"/>
                  </a:moveTo>
                  <a:cubicBezTo>
                    <a:pt x="1155" y="686"/>
                    <a:pt x="1155" y="686"/>
                    <a:pt x="1155" y="686"/>
                  </a:cubicBezTo>
                  <a:cubicBezTo>
                    <a:pt x="1155" y="628"/>
                    <a:pt x="1109" y="581"/>
                    <a:pt x="1047" y="581"/>
                  </a:cubicBezTo>
                  <a:cubicBezTo>
                    <a:pt x="984" y="581"/>
                    <a:pt x="937" y="628"/>
                    <a:pt x="937" y="686"/>
                  </a:cubicBezTo>
                  <a:cubicBezTo>
                    <a:pt x="937" y="687"/>
                    <a:pt x="937" y="687"/>
                    <a:pt x="937" y="687"/>
                  </a:cubicBezTo>
                  <a:cubicBezTo>
                    <a:pt x="937" y="745"/>
                    <a:pt x="983" y="791"/>
                    <a:pt x="1046" y="791"/>
                  </a:cubicBezTo>
                  <a:cubicBezTo>
                    <a:pt x="1109" y="791"/>
                    <a:pt x="1155" y="744"/>
                    <a:pt x="1155" y="686"/>
                  </a:cubicBezTo>
                  <a:close/>
                  <a:moveTo>
                    <a:pt x="993" y="686"/>
                  </a:moveTo>
                  <a:cubicBezTo>
                    <a:pt x="993" y="686"/>
                    <a:pt x="993" y="686"/>
                    <a:pt x="993" y="686"/>
                  </a:cubicBezTo>
                  <a:cubicBezTo>
                    <a:pt x="993" y="656"/>
                    <a:pt x="1013" y="631"/>
                    <a:pt x="1046" y="631"/>
                  </a:cubicBezTo>
                  <a:cubicBezTo>
                    <a:pt x="1077" y="631"/>
                    <a:pt x="1099" y="657"/>
                    <a:pt x="1099" y="686"/>
                  </a:cubicBezTo>
                  <a:cubicBezTo>
                    <a:pt x="1099" y="687"/>
                    <a:pt x="1099" y="687"/>
                    <a:pt x="1099" y="687"/>
                  </a:cubicBezTo>
                  <a:cubicBezTo>
                    <a:pt x="1099" y="717"/>
                    <a:pt x="1079" y="742"/>
                    <a:pt x="1047" y="742"/>
                  </a:cubicBezTo>
                  <a:cubicBezTo>
                    <a:pt x="1015" y="742"/>
                    <a:pt x="993" y="716"/>
                    <a:pt x="993" y="686"/>
                  </a:cubicBezTo>
                  <a:close/>
                  <a:moveTo>
                    <a:pt x="1167" y="787"/>
                  </a:moveTo>
                  <a:cubicBezTo>
                    <a:pt x="1224" y="787"/>
                    <a:pt x="1224" y="787"/>
                    <a:pt x="1224" y="787"/>
                  </a:cubicBezTo>
                  <a:cubicBezTo>
                    <a:pt x="1224" y="512"/>
                    <a:pt x="1224" y="512"/>
                    <a:pt x="1224" y="512"/>
                  </a:cubicBezTo>
                  <a:cubicBezTo>
                    <a:pt x="1167" y="512"/>
                    <a:pt x="1167" y="512"/>
                    <a:pt x="1167" y="512"/>
                  </a:cubicBezTo>
                  <a:lnTo>
                    <a:pt x="1167" y="787"/>
                  </a:lnTo>
                  <a:close/>
                  <a:moveTo>
                    <a:pt x="1345" y="581"/>
                  </a:moveTo>
                  <a:cubicBezTo>
                    <a:pt x="1282" y="581"/>
                    <a:pt x="1235" y="628"/>
                    <a:pt x="1235" y="686"/>
                  </a:cubicBezTo>
                  <a:cubicBezTo>
                    <a:pt x="1235" y="687"/>
                    <a:pt x="1235" y="687"/>
                    <a:pt x="1235" y="687"/>
                  </a:cubicBezTo>
                  <a:cubicBezTo>
                    <a:pt x="1235" y="745"/>
                    <a:pt x="1281" y="791"/>
                    <a:pt x="1344" y="791"/>
                  </a:cubicBezTo>
                  <a:cubicBezTo>
                    <a:pt x="1407" y="791"/>
                    <a:pt x="1453" y="744"/>
                    <a:pt x="1453" y="686"/>
                  </a:cubicBezTo>
                  <a:cubicBezTo>
                    <a:pt x="1453" y="686"/>
                    <a:pt x="1453" y="686"/>
                    <a:pt x="1453" y="686"/>
                  </a:cubicBezTo>
                  <a:cubicBezTo>
                    <a:pt x="1453" y="628"/>
                    <a:pt x="1407" y="581"/>
                    <a:pt x="1345" y="581"/>
                  </a:cubicBezTo>
                  <a:close/>
                  <a:moveTo>
                    <a:pt x="1397" y="687"/>
                  </a:moveTo>
                  <a:cubicBezTo>
                    <a:pt x="1397" y="717"/>
                    <a:pt x="1377" y="742"/>
                    <a:pt x="1345" y="742"/>
                  </a:cubicBezTo>
                  <a:cubicBezTo>
                    <a:pt x="1313" y="742"/>
                    <a:pt x="1292" y="716"/>
                    <a:pt x="1292" y="686"/>
                  </a:cubicBezTo>
                  <a:cubicBezTo>
                    <a:pt x="1292" y="686"/>
                    <a:pt x="1292" y="686"/>
                    <a:pt x="1292" y="686"/>
                  </a:cubicBezTo>
                  <a:cubicBezTo>
                    <a:pt x="1292" y="656"/>
                    <a:pt x="1311" y="631"/>
                    <a:pt x="1344" y="631"/>
                  </a:cubicBezTo>
                  <a:cubicBezTo>
                    <a:pt x="1375" y="631"/>
                    <a:pt x="1397" y="657"/>
                    <a:pt x="1397" y="686"/>
                  </a:cubicBezTo>
                  <a:lnTo>
                    <a:pt x="1397" y="687"/>
                  </a:lnTo>
                  <a:close/>
                  <a:moveTo>
                    <a:pt x="1560" y="802"/>
                  </a:moveTo>
                  <a:cubicBezTo>
                    <a:pt x="1533" y="802"/>
                    <a:pt x="1513" y="795"/>
                    <a:pt x="1492" y="784"/>
                  </a:cubicBezTo>
                  <a:cubicBezTo>
                    <a:pt x="1472" y="827"/>
                    <a:pt x="1472" y="827"/>
                    <a:pt x="1472" y="827"/>
                  </a:cubicBezTo>
                  <a:cubicBezTo>
                    <a:pt x="1498" y="840"/>
                    <a:pt x="1529" y="848"/>
                    <a:pt x="1562" y="848"/>
                  </a:cubicBezTo>
                  <a:cubicBezTo>
                    <a:pt x="1601" y="848"/>
                    <a:pt x="1630" y="840"/>
                    <a:pt x="1649" y="821"/>
                  </a:cubicBezTo>
                  <a:cubicBezTo>
                    <a:pt x="1666" y="804"/>
                    <a:pt x="1674" y="777"/>
                    <a:pt x="1674" y="741"/>
                  </a:cubicBezTo>
                  <a:cubicBezTo>
                    <a:pt x="1674" y="585"/>
                    <a:pt x="1674" y="585"/>
                    <a:pt x="1674" y="585"/>
                  </a:cubicBezTo>
                  <a:cubicBezTo>
                    <a:pt x="1617" y="585"/>
                    <a:pt x="1617" y="585"/>
                    <a:pt x="1617" y="585"/>
                  </a:cubicBezTo>
                  <a:cubicBezTo>
                    <a:pt x="1617" y="611"/>
                    <a:pt x="1617" y="611"/>
                    <a:pt x="1617" y="611"/>
                  </a:cubicBezTo>
                  <a:cubicBezTo>
                    <a:pt x="1602" y="594"/>
                    <a:pt x="1583" y="581"/>
                    <a:pt x="1552" y="581"/>
                  </a:cubicBezTo>
                  <a:cubicBezTo>
                    <a:pt x="1505" y="581"/>
                    <a:pt x="1462" y="615"/>
                    <a:pt x="1462" y="675"/>
                  </a:cubicBezTo>
                  <a:cubicBezTo>
                    <a:pt x="1462" y="676"/>
                    <a:pt x="1462" y="676"/>
                    <a:pt x="1462" y="676"/>
                  </a:cubicBezTo>
                  <a:cubicBezTo>
                    <a:pt x="1462" y="736"/>
                    <a:pt x="1505" y="770"/>
                    <a:pt x="1552" y="770"/>
                  </a:cubicBezTo>
                  <a:cubicBezTo>
                    <a:pt x="1582" y="770"/>
                    <a:pt x="1601" y="758"/>
                    <a:pt x="1618" y="737"/>
                  </a:cubicBezTo>
                  <a:cubicBezTo>
                    <a:pt x="1618" y="747"/>
                    <a:pt x="1618" y="747"/>
                    <a:pt x="1618" y="747"/>
                  </a:cubicBezTo>
                  <a:cubicBezTo>
                    <a:pt x="1618" y="783"/>
                    <a:pt x="1599" y="802"/>
                    <a:pt x="1560" y="802"/>
                  </a:cubicBezTo>
                  <a:close/>
                  <a:moveTo>
                    <a:pt x="1568" y="723"/>
                  </a:moveTo>
                  <a:cubicBezTo>
                    <a:pt x="1541" y="723"/>
                    <a:pt x="1519" y="704"/>
                    <a:pt x="1519" y="676"/>
                  </a:cubicBezTo>
                  <a:cubicBezTo>
                    <a:pt x="1519" y="675"/>
                    <a:pt x="1519" y="675"/>
                    <a:pt x="1519" y="675"/>
                  </a:cubicBezTo>
                  <a:cubicBezTo>
                    <a:pt x="1519" y="648"/>
                    <a:pt x="1541" y="629"/>
                    <a:pt x="1568" y="629"/>
                  </a:cubicBezTo>
                  <a:cubicBezTo>
                    <a:pt x="1596" y="629"/>
                    <a:pt x="1618" y="648"/>
                    <a:pt x="1618" y="675"/>
                  </a:cubicBezTo>
                  <a:cubicBezTo>
                    <a:pt x="1618" y="676"/>
                    <a:pt x="1618" y="676"/>
                    <a:pt x="1618" y="676"/>
                  </a:cubicBezTo>
                  <a:cubicBezTo>
                    <a:pt x="1618" y="704"/>
                    <a:pt x="1596" y="723"/>
                    <a:pt x="1568" y="723"/>
                  </a:cubicBezTo>
                  <a:close/>
                  <a:moveTo>
                    <a:pt x="1790" y="722"/>
                  </a:moveTo>
                  <a:cubicBezTo>
                    <a:pt x="1744" y="585"/>
                    <a:pt x="1744" y="585"/>
                    <a:pt x="1744" y="585"/>
                  </a:cubicBezTo>
                  <a:cubicBezTo>
                    <a:pt x="1684" y="585"/>
                    <a:pt x="1684" y="585"/>
                    <a:pt x="1684" y="585"/>
                  </a:cubicBezTo>
                  <a:cubicBezTo>
                    <a:pt x="1763" y="788"/>
                    <a:pt x="1763" y="788"/>
                    <a:pt x="1763" y="788"/>
                  </a:cubicBezTo>
                  <a:cubicBezTo>
                    <a:pt x="1758" y="798"/>
                    <a:pt x="1753" y="801"/>
                    <a:pt x="1743" y="801"/>
                  </a:cubicBezTo>
                  <a:cubicBezTo>
                    <a:pt x="1735" y="801"/>
                    <a:pt x="1726" y="797"/>
                    <a:pt x="1718" y="793"/>
                  </a:cubicBezTo>
                  <a:cubicBezTo>
                    <a:pt x="1699" y="834"/>
                    <a:pt x="1699" y="834"/>
                    <a:pt x="1699" y="834"/>
                  </a:cubicBezTo>
                  <a:cubicBezTo>
                    <a:pt x="1714" y="843"/>
                    <a:pt x="1729" y="848"/>
                    <a:pt x="1750" y="848"/>
                  </a:cubicBezTo>
                  <a:cubicBezTo>
                    <a:pt x="1784" y="848"/>
                    <a:pt x="1801" y="833"/>
                    <a:pt x="1816" y="792"/>
                  </a:cubicBezTo>
                  <a:cubicBezTo>
                    <a:pt x="1894" y="585"/>
                    <a:pt x="1894" y="585"/>
                    <a:pt x="1894" y="585"/>
                  </a:cubicBezTo>
                  <a:cubicBezTo>
                    <a:pt x="1834" y="585"/>
                    <a:pt x="1834" y="585"/>
                    <a:pt x="1834" y="585"/>
                  </a:cubicBezTo>
                  <a:lnTo>
                    <a:pt x="1790" y="722"/>
                  </a:lnTo>
                  <a:close/>
                  <a:moveTo>
                    <a:pt x="1101" y="965"/>
                  </a:moveTo>
                  <a:cubicBezTo>
                    <a:pt x="1054" y="965"/>
                    <a:pt x="1054" y="965"/>
                    <a:pt x="1054" y="965"/>
                  </a:cubicBezTo>
                  <a:cubicBezTo>
                    <a:pt x="1054" y="957"/>
                    <a:pt x="1054" y="957"/>
                    <a:pt x="1054" y="957"/>
                  </a:cubicBezTo>
                  <a:cubicBezTo>
                    <a:pt x="1054" y="942"/>
                    <a:pt x="1062" y="935"/>
                    <a:pt x="1075" y="935"/>
                  </a:cubicBezTo>
                  <a:cubicBezTo>
                    <a:pt x="1085" y="935"/>
                    <a:pt x="1093" y="937"/>
                    <a:pt x="1101" y="940"/>
                  </a:cubicBezTo>
                  <a:cubicBezTo>
                    <a:pt x="1101" y="893"/>
                    <a:pt x="1101" y="893"/>
                    <a:pt x="1101" y="893"/>
                  </a:cubicBezTo>
                  <a:cubicBezTo>
                    <a:pt x="1091" y="889"/>
                    <a:pt x="1078" y="887"/>
                    <a:pt x="1060" y="887"/>
                  </a:cubicBezTo>
                  <a:cubicBezTo>
                    <a:pt x="1040" y="887"/>
                    <a:pt x="1025" y="892"/>
                    <a:pt x="1014" y="903"/>
                  </a:cubicBezTo>
                  <a:cubicBezTo>
                    <a:pt x="1004" y="914"/>
                    <a:pt x="998" y="930"/>
                    <a:pt x="998" y="952"/>
                  </a:cubicBezTo>
                  <a:cubicBezTo>
                    <a:pt x="998" y="965"/>
                    <a:pt x="998" y="965"/>
                    <a:pt x="998" y="965"/>
                  </a:cubicBezTo>
                  <a:cubicBezTo>
                    <a:pt x="974" y="965"/>
                    <a:pt x="974" y="965"/>
                    <a:pt x="974" y="965"/>
                  </a:cubicBezTo>
                  <a:cubicBezTo>
                    <a:pt x="974" y="1012"/>
                    <a:pt x="974" y="1012"/>
                    <a:pt x="974" y="1012"/>
                  </a:cubicBezTo>
                  <a:cubicBezTo>
                    <a:pt x="998" y="1012"/>
                    <a:pt x="998" y="1012"/>
                    <a:pt x="998" y="1012"/>
                  </a:cubicBezTo>
                  <a:cubicBezTo>
                    <a:pt x="998" y="1165"/>
                    <a:pt x="998" y="1165"/>
                    <a:pt x="998" y="1165"/>
                  </a:cubicBezTo>
                  <a:cubicBezTo>
                    <a:pt x="1055" y="1165"/>
                    <a:pt x="1055" y="1165"/>
                    <a:pt x="1055" y="1165"/>
                  </a:cubicBezTo>
                  <a:cubicBezTo>
                    <a:pt x="1055" y="1012"/>
                    <a:pt x="1055" y="1012"/>
                    <a:pt x="1055" y="1012"/>
                  </a:cubicBezTo>
                  <a:cubicBezTo>
                    <a:pt x="1101" y="1012"/>
                    <a:pt x="1101" y="1012"/>
                    <a:pt x="1101" y="1012"/>
                  </a:cubicBezTo>
                  <a:lnTo>
                    <a:pt x="1101" y="965"/>
                  </a:lnTo>
                  <a:close/>
                  <a:moveTo>
                    <a:pt x="1209" y="959"/>
                  </a:moveTo>
                  <a:cubicBezTo>
                    <a:pt x="1147" y="959"/>
                    <a:pt x="1100" y="1006"/>
                    <a:pt x="1100" y="1064"/>
                  </a:cubicBezTo>
                  <a:cubicBezTo>
                    <a:pt x="1100" y="1065"/>
                    <a:pt x="1100" y="1065"/>
                    <a:pt x="1100" y="1065"/>
                  </a:cubicBezTo>
                  <a:cubicBezTo>
                    <a:pt x="1100" y="1123"/>
                    <a:pt x="1146" y="1169"/>
                    <a:pt x="1209" y="1169"/>
                  </a:cubicBezTo>
                  <a:cubicBezTo>
                    <a:pt x="1272" y="1169"/>
                    <a:pt x="1318" y="1122"/>
                    <a:pt x="1318" y="1064"/>
                  </a:cubicBezTo>
                  <a:cubicBezTo>
                    <a:pt x="1318" y="1063"/>
                    <a:pt x="1318" y="1063"/>
                    <a:pt x="1318" y="1063"/>
                  </a:cubicBezTo>
                  <a:cubicBezTo>
                    <a:pt x="1318" y="1005"/>
                    <a:pt x="1272" y="959"/>
                    <a:pt x="1209" y="959"/>
                  </a:cubicBezTo>
                  <a:close/>
                  <a:moveTo>
                    <a:pt x="1262" y="1065"/>
                  </a:moveTo>
                  <a:cubicBezTo>
                    <a:pt x="1262" y="1095"/>
                    <a:pt x="1242" y="1120"/>
                    <a:pt x="1209" y="1120"/>
                  </a:cubicBezTo>
                  <a:cubicBezTo>
                    <a:pt x="1178" y="1120"/>
                    <a:pt x="1156" y="1094"/>
                    <a:pt x="1156" y="1064"/>
                  </a:cubicBezTo>
                  <a:cubicBezTo>
                    <a:pt x="1156" y="1063"/>
                    <a:pt x="1156" y="1063"/>
                    <a:pt x="1156" y="1063"/>
                  </a:cubicBezTo>
                  <a:cubicBezTo>
                    <a:pt x="1156" y="1034"/>
                    <a:pt x="1176" y="1008"/>
                    <a:pt x="1209" y="1008"/>
                  </a:cubicBezTo>
                  <a:cubicBezTo>
                    <a:pt x="1240" y="1008"/>
                    <a:pt x="1262" y="1034"/>
                    <a:pt x="1262" y="1064"/>
                  </a:cubicBezTo>
                  <a:lnTo>
                    <a:pt x="1262" y="1065"/>
                  </a:lnTo>
                  <a:close/>
                  <a:moveTo>
                    <a:pt x="1389" y="1004"/>
                  </a:moveTo>
                  <a:cubicBezTo>
                    <a:pt x="1389" y="963"/>
                    <a:pt x="1389" y="963"/>
                    <a:pt x="1389" y="963"/>
                  </a:cubicBezTo>
                  <a:cubicBezTo>
                    <a:pt x="1332" y="963"/>
                    <a:pt x="1332" y="963"/>
                    <a:pt x="1332" y="963"/>
                  </a:cubicBezTo>
                  <a:cubicBezTo>
                    <a:pt x="1332" y="1165"/>
                    <a:pt x="1332" y="1165"/>
                    <a:pt x="1332" y="1165"/>
                  </a:cubicBezTo>
                  <a:cubicBezTo>
                    <a:pt x="1389" y="1165"/>
                    <a:pt x="1389" y="1165"/>
                    <a:pt x="1389" y="1165"/>
                  </a:cubicBezTo>
                  <a:cubicBezTo>
                    <a:pt x="1389" y="1090"/>
                    <a:pt x="1389" y="1090"/>
                    <a:pt x="1389" y="1090"/>
                  </a:cubicBezTo>
                  <a:cubicBezTo>
                    <a:pt x="1389" y="1042"/>
                    <a:pt x="1412" y="1019"/>
                    <a:pt x="1450" y="1019"/>
                  </a:cubicBezTo>
                  <a:cubicBezTo>
                    <a:pt x="1453" y="1019"/>
                    <a:pt x="1453" y="1019"/>
                    <a:pt x="1453" y="1019"/>
                  </a:cubicBezTo>
                  <a:cubicBezTo>
                    <a:pt x="1453" y="959"/>
                    <a:pt x="1453" y="959"/>
                    <a:pt x="1453" y="959"/>
                  </a:cubicBezTo>
                  <a:cubicBezTo>
                    <a:pt x="1419" y="958"/>
                    <a:pt x="1400" y="976"/>
                    <a:pt x="1389" y="1004"/>
                  </a:cubicBezTo>
                  <a:close/>
                  <a:moveTo>
                    <a:pt x="1622" y="961"/>
                  </a:moveTo>
                  <a:cubicBezTo>
                    <a:pt x="1588" y="961"/>
                    <a:pt x="1566" y="967"/>
                    <a:pt x="1544" y="977"/>
                  </a:cubicBezTo>
                  <a:cubicBezTo>
                    <a:pt x="1558" y="1020"/>
                    <a:pt x="1558" y="1020"/>
                    <a:pt x="1558" y="1020"/>
                  </a:cubicBezTo>
                  <a:cubicBezTo>
                    <a:pt x="1576" y="1014"/>
                    <a:pt x="1592" y="1010"/>
                    <a:pt x="1614" y="1010"/>
                  </a:cubicBezTo>
                  <a:cubicBezTo>
                    <a:pt x="1642" y="1010"/>
                    <a:pt x="1657" y="1023"/>
                    <a:pt x="1657" y="1046"/>
                  </a:cubicBezTo>
                  <a:cubicBezTo>
                    <a:pt x="1657" y="1050"/>
                    <a:pt x="1657" y="1050"/>
                    <a:pt x="1657" y="1050"/>
                  </a:cubicBezTo>
                  <a:cubicBezTo>
                    <a:pt x="1643" y="1045"/>
                    <a:pt x="1628" y="1042"/>
                    <a:pt x="1608" y="1042"/>
                  </a:cubicBezTo>
                  <a:cubicBezTo>
                    <a:pt x="1560" y="1042"/>
                    <a:pt x="1526" y="1062"/>
                    <a:pt x="1526" y="1106"/>
                  </a:cubicBezTo>
                  <a:cubicBezTo>
                    <a:pt x="1526" y="1107"/>
                    <a:pt x="1526" y="1107"/>
                    <a:pt x="1526" y="1107"/>
                  </a:cubicBezTo>
                  <a:cubicBezTo>
                    <a:pt x="1526" y="1147"/>
                    <a:pt x="1558" y="1168"/>
                    <a:pt x="1596" y="1168"/>
                  </a:cubicBezTo>
                  <a:cubicBezTo>
                    <a:pt x="1624" y="1168"/>
                    <a:pt x="1643" y="1158"/>
                    <a:pt x="1657" y="1143"/>
                  </a:cubicBezTo>
                  <a:cubicBezTo>
                    <a:pt x="1657" y="1165"/>
                    <a:pt x="1657" y="1165"/>
                    <a:pt x="1657" y="1165"/>
                  </a:cubicBezTo>
                  <a:cubicBezTo>
                    <a:pt x="1712" y="1165"/>
                    <a:pt x="1712" y="1165"/>
                    <a:pt x="1712" y="1165"/>
                  </a:cubicBezTo>
                  <a:cubicBezTo>
                    <a:pt x="1712" y="1048"/>
                    <a:pt x="1712" y="1048"/>
                    <a:pt x="1712" y="1048"/>
                  </a:cubicBezTo>
                  <a:cubicBezTo>
                    <a:pt x="1712" y="1020"/>
                    <a:pt x="1705" y="998"/>
                    <a:pt x="1690" y="983"/>
                  </a:cubicBezTo>
                  <a:cubicBezTo>
                    <a:pt x="1676" y="969"/>
                    <a:pt x="1653" y="961"/>
                    <a:pt x="1622" y="961"/>
                  </a:cubicBezTo>
                  <a:close/>
                  <a:moveTo>
                    <a:pt x="1658" y="1094"/>
                  </a:moveTo>
                  <a:cubicBezTo>
                    <a:pt x="1658" y="1114"/>
                    <a:pt x="1640" y="1129"/>
                    <a:pt x="1613" y="1129"/>
                  </a:cubicBezTo>
                  <a:cubicBezTo>
                    <a:pt x="1595" y="1129"/>
                    <a:pt x="1582" y="1120"/>
                    <a:pt x="1582" y="1104"/>
                  </a:cubicBezTo>
                  <a:cubicBezTo>
                    <a:pt x="1582" y="1104"/>
                    <a:pt x="1582" y="1104"/>
                    <a:pt x="1582" y="1104"/>
                  </a:cubicBezTo>
                  <a:cubicBezTo>
                    <a:pt x="1582" y="1086"/>
                    <a:pt x="1597" y="1076"/>
                    <a:pt x="1621" y="1076"/>
                  </a:cubicBezTo>
                  <a:cubicBezTo>
                    <a:pt x="1635" y="1076"/>
                    <a:pt x="1648" y="1079"/>
                    <a:pt x="1658" y="1083"/>
                  </a:cubicBezTo>
                  <a:lnTo>
                    <a:pt x="1658" y="1094"/>
                  </a:lnTo>
                  <a:close/>
                  <a:moveTo>
                    <a:pt x="1736" y="1165"/>
                  </a:moveTo>
                  <a:cubicBezTo>
                    <a:pt x="1793" y="1165"/>
                    <a:pt x="1793" y="1165"/>
                    <a:pt x="1793" y="1165"/>
                  </a:cubicBezTo>
                  <a:cubicBezTo>
                    <a:pt x="1793" y="890"/>
                    <a:pt x="1793" y="890"/>
                    <a:pt x="1793" y="890"/>
                  </a:cubicBezTo>
                  <a:cubicBezTo>
                    <a:pt x="1736" y="890"/>
                    <a:pt x="1736" y="890"/>
                    <a:pt x="1736" y="890"/>
                  </a:cubicBezTo>
                  <a:lnTo>
                    <a:pt x="1736" y="1165"/>
                  </a:lnTo>
                  <a:close/>
                  <a:moveTo>
                    <a:pt x="1817" y="1165"/>
                  </a:moveTo>
                  <a:cubicBezTo>
                    <a:pt x="1874" y="1165"/>
                    <a:pt x="1874" y="1165"/>
                    <a:pt x="1874" y="1165"/>
                  </a:cubicBezTo>
                  <a:cubicBezTo>
                    <a:pt x="1874" y="890"/>
                    <a:pt x="1874" y="890"/>
                    <a:pt x="1874" y="890"/>
                  </a:cubicBezTo>
                  <a:cubicBezTo>
                    <a:pt x="1817" y="890"/>
                    <a:pt x="1817" y="890"/>
                    <a:pt x="1817" y="890"/>
                  </a:cubicBezTo>
                  <a:lnTo>
                    <a:pt x="1817" y="1165"/>
                  </a:lnTo>
                  <a:close/>
                  <a:moveTo>
                    <a:pt x="2086" y="0"/>
                  </a:moveTo>
                  <a:cubicBezTo>
                    <a:pt x="2086" y="1832"/>
                    <a:pt x="2086" y="1832"/>
                    <a:pt x="2086" y="1832"/>
                  </a:cubicBezTo>
                  <a:cubicBezTo>
                    <a:pt x="2697" y="1832"/>
                    <a:pt x="2697" y="1832"/>
                    <a:pt x="2697" y="1832"/>
                  </a:cubicBezTo>
                  <a:cubicBezTo>
                    <a:pt x="2697" y="0"/>
                    <a:pt x="2697" y="0"/>
                    <a:pt x="2697" y="0"/>
                  </a:cubicBezTo>
                  <a:lnTo>
                    <a:pt x="2086" y="0"/>
                  </a:lnTo>
                  <a:close/>
                </a:path>
              </a:pathLst>
            </a:custGeom>
            <a:gradFill flip="none" rotWithShape="1">
              <a:gsLst>
                <a:gs pos="37000">
                  <a:srgbClr val="F2A11F"/>
                </a:gs>
                <a:gs pos="56000">
                  <a:srgbClr val="EC5124"/>
                </a:gs>
                <a:gs pos="83000">
                  <a:srgbClr val="D32A27"/>
                </a:gs>
                <a:gs pos="100000">
                  <a:srgbClr val="7A425E"/>
                </a:gs>
              </a:gsLst>
              <a:lin ang="18900000" scaled="1"/>
              <a:tileRect/>
            </a:gradFill>
            <a:ln>
              <a:noFill/>
            </a:ln>
          </p:spPr>
          <p:txBody>
            <a:bodyPr vert="horz" wrap="square" lIns="68580" tIns="34290" rIns="68580" bIns="34290" numCol="1" anchor="t" anchorCtr="0" compatLnSpc="1"/>
            <a:lstStyle/>
            <a:p>
              <a:endParaRPr lang="en-US" sz="1350"/>
            </a:p>
          </p:txBody>
        </p:sp>
        <p:grpSp>
          <p:nvGrpSpPr>
            <p:cNvPr id="21" name="Group 20"/>
            <p:cNvGrpSpPr/>
            <p:nvPr userDrawn="1"/>
          </p:nvGrpSpPr>
          <p:grpSpPr>
            <a:xfrm>
              <a:off x="11291887" y="1987551"/>
              <a:ext cx="590550" cy="2868613"/>
              <a:chOff x="11291887" y="1987551"/>
              <a:chExt cx="590550" cy="2868613"/>
            </a:xfrm>
          </p:grpSpPr>
          <p:sp>
            <p:nvSpPr>
              <p:cNvPr id="13" name="Freeform 6"/>
              <p:cNvSpPr/>
              <p:nvPr userDrawn="1"/>
            </p:nvSpPr>
            <p:spPr bwMode="auto">
              <a:xfrm>
                <a:off x="11418887" y="3471864"/>
                <a:ext cx="455612" cy="452438"/>
              </a:xfrm>
              <a:custGeom>
                <a:avLst/>
                <a:gdLst>
                  <a:gd name="T0" fmla="*/ 0 w 239"/>
                  <a:gd name="T1" fmla="*/ 96 h 237"/>
                  <a:gd name="T2" fmla="*/ 38 w 239"/>
                  <a:gd name="T3" fmla="*/ 173 h 237"/>
                  <a:gd name="T4" fmla="*/ 38 w 239"/>
                  <a:gd name="T5" fmla="*/ 173 h 237"/>
                  <a:gd name="T6" fmla="*/ 38 w 239"/>
                  <a:gd name="T7" fmla="*/ 173 h 237"/>
                  <a:gd name="T8" fmla="*/ 4 w 239"/>
                  <a:gd name="T9" fmla="*/ 173 h 237"/>
                  <a:gd name="T10" fmla="*/ 4 w 239"/>
                  <a:gd name="T11" fmla="*/ 237 h 237"/>
                  <a:gd name="T12" fmla="*/ 239 w 239"/>
                  <a:gd name="T13" fmla="*/ 237 h 237"/>
                  <a:gd name="T14" fmla="*/ 239 w 239"/>
                  <a:gd name="T15" fmla="*/ 173 h 237"/>
                  <a:gd name="T16" fmla="*/ 105 w 239"/>
                  <a:gd name="T17" fmla="*/ 173 h 237"/>
                  <a:gd name="T18" fmla="*/ 56 w 239"/>
                  <a:gd name="T19" fmla="*/ 119 h 237"/>
                  <a:gd name="T20" fmla="*/ 105 w 239"/>
                  <a:gd name="T21" fmla="*/ 65 h 237"/>
                  <a:gd name="T22" fmla="*/ 239 w 239"/>
                  <a:gd name="T23" fmla="*/ 65 h 237"/>
                  <a:gd name="T24" fmla="*/ 239 w 239"/>
                  <a:gd name="T25" fmla="*/ 0 h 237"/>
                  <a:gd name="T26" fmla="*/ 93 w 239"/>
                  <a:gd name="T27" fmla="*/ 0 h 237"/>
                  <a:gd name="T28" fmla="*/ 0 w 239"/>
                  <a:gd name="T29" fmla="*/ 9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9" h="237">
                    <a:moveTo>
                      <a:pt x="0" y="96"/>
                    </a:moveTo>
                    <a:cubicBezTo>
                      <a:pt x="0" y="123"/>
                      <a:pt x="13" y="154"/>
                      <a:pt x="38" y="173"/>
                    </a:cubicBezTo>
                    <a:cubicBezTo>
                      <a:pt x="38" y="173"/>
                      <a:pt x="38" y="173"/>
                      <a:pt x="38" y="173"/>
                    </a:cubicBezTo>
                    <a:cubicBezTo>
                      <a:pt x="38" y="173"/>
                      <a:pt x="38" y="173"/>
                      <a:pt x="38" y="173"/>
                    </a:cubicBezTo>
                    <a:cubicBezTo>
                      <a:pt x="4" y="173"/>
                      <a:pt x="4" y="173"/>
                      <a:pt x="4" y="173"/>
                    </a:cubicBezTo>
                    <a:cubicBezTo>
                      <a:pt x="4" y="237"/>
                      <a:pt x="4" y="237"/>
                      <a:pt x="4" y="237"/>
                    </a:cubicBezTo>
                    <a:cubicBezTo>
                      <a:pt x="239" y="237"/>
                      <a:pt x="239" y="237"/>
                      <a:pt x="239" y="237"/>
                    </a:cubicBezTo>
                    <a:cubicBezTo>
                      <a:pt x="239" y="173"/>
                      <a:pt x="239" y="173"/>
                      <a:pt x="239" y="173"/>
                    </a:cubicBezTo>
                    <a:cubicBezTo>
                      <a:pt x="105" y="173"/>
                      <a:pt x="105" y="173"/>
                      <a:pt x="105" y="173"/>
                    </a:cubicBezTo>
                    <a:cubicBezTo>
                      <a:pt x="81" y="173"/>
                      <a:pt x="56" y="154"/>
                      <a:pt x="56" y="119"/>
                    </a:cubicBezTo>
                    <a:cubicBezTo>
                      <a:pt x="56" y="93"/>
                      <a:pt x="74" y="65"/>
                      <a:pt x="105" y="65"/>
                    </a:cubicBezTo>
                    <a:cubicBezTo>
                      <a:pt x="239" y="65"/>
                      <a:pt x="239" y="65"/>
                      <a:pt x="239" y="65"/>
                    </a:cubicBezTo>
                    <a:cubicBezTo>
                      <a:pt x="239" y="0"/>
                      <a:pt x="239" y="0"/>
                      <a:pt x="239" y="0"/>
                    </a:cubicBezTo>
                    <a:cubicBezTo>
                      <a:pt x="93" y="0"/>
                      <a:pt x="93" y="0"/>
                      <a:pt x="93" y="0"/>
                    </a:cubicBezTo>
                    <a:cubicBezTo>
                      <a:pt x="39" y="0"/>
                      <a:pt x="0" y="39"/>
                      <a:pt x="0" y="96"/>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15" name="Freeform 7"/>
              <p:cNvSpPr/>
              <p:nvPr userDrawn="1"/>
            </p:nvSpPr>
            <p:spPr bwMode="auto">
              <a:xfrm>
                <a:off x="11425237" y="2452689"/>
                <a:ext cx="449262" cy="506413"/>
              </a:xfrm>
              <a:custGeom>
                <a:avLst/>
                <a:gdLst>
                  <a:gd name="T0" fmla="*/ 0 w 283"/>
                  <a:gd name="T1" fmla="*/ 89 h 319"/>
                  <a:gd name="T2" fmla="*/ 193 w 283"/>
                  <a:gd name="T3" fmla="*/ 159 h 319"/>
                  <a:gd name="T4" fmla="*/ 0 w 283"/>
                  <a:gd name="T5" fmla="*/ 229 h 319"/>
                  <a:gd name="T6" fmla="*/ 0 w 283"/>
                  <a:gd name="T7" fmla="*/ 319 h 319"/>
                  <a:gd name="T8" fmla="*/ 283 w 283"/>
                  <a:gd name="T9" fmla="*/ 202 h 319"/>
                  <a:gd name="T10" fmla="*/ 283 w 283"/>
                  <a:gd name="T11" fmla="*/ 117 h 319"/>
                  <a:gd name="T12" fmla="*/ 0 w 283"/>
                  <a:gd name="T13" fmla="*/ 0 h 319"/>
                  <a:gd name="T14" fmla="*/ 0 w 283"/>
                  <a:gd name="T15" fmla="*/ 89 h 3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3" h="319">
                    <a:moveTo>
                      <a:pt x="0" y="89"/>
                    </a:moveTo>
                    <a:lnTo>
                      <a:pt x="193" y="159"/>
                    </a:lnTo>
                    <a:lnTo>
                      <a:pt x="0" y="229"/>
                    </a:lnTo>
                    <a:lnTo>
                      <a:pt x="0" y="319"/>
                    </a:lnTo>
                    <a:lnTo>
                      <a:pt x="283" y="202"/>
                    </a:lnTo>
                    <a:lnTo>
                      <a:pt x="283" y="117"/>
                    </a:lnTo>
                    <a:lnTo>
                      <a:pt x="0" y="0"/>
                    </a:lnTo>
                    <a:lnTo>
                      <a:pt x="0" y="8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17" name="Freeform 8"/>
              <p:cNvSpPr>
                <a:spLocks noEditPoints="1"/>
              </p:cNvSpPr>
              <p:nvPr userDrawn="1"/>
            </p:nvSpPr>
            <p:spPr bwMode="auto">
              <a:xfrm>
                <a:off x="11418887" y="3968751"/>
                <a:ext cx="463550" cy="471488"/>
              </a:xfrm>
              <a:custGeom>
                <a:avLst/>
                <a:gdLst>
                  <a:gd name="T0" fmla="*/ 167 w 243"/>
                  <a:gd name="T1" fmla="*/ 46 h 246"/>
                  <a:gd name="T2" fmla="*/ 192 w 243"/>
                  <a:gd name="T3" fmla="*/ 113 h 246"/>
                  <a:gd name="T4" fmla="*/ 173 w 243"/>
                  <a:gd name="T5" fmla="*/ 165 h 246"/>
                  <a:gd name="T6" fmla="*/ 104 w 243"/>
                  <a:gd name="T7" fmla="*/ 0 h 246"/>
                  <a:gd name="T8" fmla="*/ 39 w 243"/>
                  <a:gd name="T9" fmla="*/ 28 h 246"/>
                  <a:gd name="T10" fmla="*/ 0 w 243"/>
                  <a:gd name="T11" fmla="*/ 121 h 246"/>
                  <a:gd name="T12" fmla="*/ 122 w 243"/>
                  <a:gd name="T13" fmla="*/ 246 h 246"/>
                  <a:gd name="T14" fmla="*/ 243 w 243"/>
                  <a:gd name="T15" fmla="*/ 114 h 246"/>
                  <a:gd name="T16" fmla="*/ 198 w 243"/>
                  <a:gd name="T17" fmla="*/ 5 h 246"/>
                  <a:gd name="T18" fmla="*/ 167 w 243"/>
                  <a:gd name="T19" fmla="*/ 46 h 246"/>
                  <a:gd name="T20" fmla="*/ 75 w 243"/>
                  <a:gd name="T21" fmla="*/ 170 h 246"/>
                  <a:gd name="T22" fmla="*/ 51 w 243"/>
                  <a:gd name="T23" fmla="*/ 120 h 246"/>
                  <a:gd name="T24" fmla="*/ 84 w 243"/>
                  <a:gd name="T25" fmla="*/ 70 h 246"/>
                  <a:gd name="T26" fmla="*/ 131 w 243"/>
                  <a:gd name="T27" fmla="*/ 183 h 246"/>
                  <a:gd name="T28" fmla="*/ 75 w 243"/>
                  <a:gd name="T29" fmla="*/ 17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3" h="246">
                    <a:moveTo>
                      <a:pt x="167" y="46"/>
                    </a:moveTo>
                    <a:cubicBezTo>
                      <a:pt x="187" y="73"/>
                      <a:pt x="192" y="88"/>
                      <a:pt x="192" y="113"/>
                    </a:cubicBezTo>
                    <a:cubicBezTo>
                      <a:pt x="192" y="135"/>
                      <a:pt x="185" y="153"/>
                      <a:pt x="173" y="165"/>
                    </a:cubicBezTo>
                    <a:cubicBezTo>
                      <a:pt x="104" y="0"/>
                      <a:pt x="104" y="0"/>
                      <a:pt x="104" y="0"/>
                    </a:cubicBezTo>
                    <a:cubicBezTo>
                      <a:pt x="79" y="4"/>
                      <a:pt x="56" y="14"/>
                      <a:pt x="39" y="28"/>
                    </a:cubicBezTo>
                    <a:cubicBezTo>
                      <a:pt x="13" y="50"/>
                      <a:pt x="0" y="82"/>
                      <a:pt x="0" y="121"/>
                    </a:cubicBezTo>
                    <a:cubicBezTo>
                      <a:pt x="0" y="192"/>
                      <a:pt x="52" y="246"/>
                      <a:pt x="122" y="246"/>
                    </a:cubicBezTo>
                    <a:cubicBezTo>
                      <a:pt x="193" y="246"/>
                      <a:pt x="243" y="192"/>
                      <a:pt x="243" y="114"/>
                    </a:cubicBezTo>
                    <a:cubicBezTo>
                      <a:pt x="243" y="70"/>
                      <a:pt x="222" y="26"/>
                      <a:pt x="198" y="5"/>
                    </a:cubicBezTo>
                    <a:lnTo>
                      <a:pt x="167" y="46"/>
                    </a:lnTo>
                    <a:close/>
                    <a:moveTo>
                      <a:pt x="75" y="170"/>
                    </a:moveTo>
                    <a:cubicBezTo>
                      <a:pt x="60" y="159"/>
                      <a:pt x="51" y="141"/>
                      <a:pt x="51" y="120"/>
                    </a:cubicBezTo>
                    <a:cubicBezTo>
                      <a:pt x="51" y="97"/>
                      <a:pt x="65" y="79"/>
                      <a:pt x="84" y="70"/>
                    </a:cubicBezTo>
                    <a:cubicBezTo>
                      <a:pt x="131" y="183"/>
                      <a:pt x="131" y="183"/>
                      <a:pt x="131" y="183"/>
                    </a:cubicBezTo>
                    <a:cubicBezTo>
                      <a:pt x="107" y="186"/>
                      <a:pt x="88" y="180"/>
                      <a:pt x="75" y="17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18" name="Freeform 9"/>
              <p:cNvSpPr/>
              <p:nvPr userDrawn="1"/>
            </p:nvSpPr>
            <p:spPr bwMode="auto">
              <a:xfrm>
                <a:off x="11291887" y="4451351"/>
                <a:ext cx="582612" cy="404813"/>
              </a:xfrm>
              <a:custGeom>
                <a:avLst/>
                <a:gdLst>
                  <a:gd name="T0" fmla="*/ 296 w 367"/>
                  <a:gd name="T1" fmla="*/ 0 h 255"/>
                  <a:gd name="T2" fmla="*/ 296 w 367"/>
                  <a:gd name="T3" fmla="*/ 177 h 255"/>
                  <a:gd name="T4" fmla="*/ 0 w 367"/>
                  <a:gd name="T5" fmla="*/ 177 h 255"/>
                  <a:gd name="T6" fmla="*/ 0 w 367"/>
                  <a:gd name="T7" fmla="*/ 255 h 255"/>
                  <a:gd name="T8" fmla="*/ 367 w 367"/>
                  <a:gd name="T9" fmla="*/ 255 h 255"/>
                  <a:gd name="T10" fmla="*/ 367 w 367"/>
                  <a:gd name="T11" fmla="*/ 0 h 255"/>
                  <a:gd name="T12" fmla="*/ 296 w 367"/>
                  <a:gd name="T13" fmla="*/ 0 h 255"/>
                </a:gdLst>
                <a:ahLst/>
                <a:cxnLst>
                  <a:cxn ang="0">
                    <a:pos x="T0" y="T1"/>
                  </a:cxn>
                  <a:cxn ang="0">
                    <a:pos x="T2" y="T3"/>
                  </a:cxn>
                  <a:cxn ang="0">
                    <a:pos x="T4" y="T5"/>
                  </a:cxn>
                  <a:cxn ang="0">
                    <a:pos x="T6" y="T7"/>
                  </a:cxn>
                  <a:cxn ang="0">
                    <a:pos x="T8" y="T9"/>
                  </a:cxn>
                  <a:cxn ang="0">
                    <a:pos x="T10" y="T11"/>
                  </a:cxn>
                  <a:cxn ang="0">
                    <a:pos x="T12" y="T13"/>
                  </a:cxn>
                </a:cxnLst>
                <a:rect l="0" t="0" r="r" b="b"/>
                <a:pathLst>
                  <a:path w="367" h="255">
                    <a:moveTo>
                      <a:pt x="296" y="0"/>
                    </a:moveTo>
                    <a:lnTo>
                      <a:pt x="296" y="177"/>
                    </a:lnTo>
                    <a:lnTo>
                      <a:pt x="0" y="177"/>
                    </a:lnTo>
                    <a:lnTo>
                      <a:pt x="0" y="255"/>
                    </a:lnTo>
                    <a:lnTo>
                      <a:pt x="367" y="255"/>
                    </a:lnTo>
                    <a:lnTo>
                      <a:pt x="367" y="0"/>
                    </a:lnTo>
                    <a:lnTo>
                      <a:pt x="29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19" name="Freeform 10"/>
              <p:cNvSpPr>
                <a:spLocks noEditPoints="1"/>
              </p:cNvSpPr>
              <p:nvPr userDrawn="1"/>
            </p:nvSpPr>
            <p:spPr bwMode="auto">
              <a:xfrm>
                <a:off x="11418887" y="1987551"/>
                <a:ext cx="463550" cy="484188"/>
              </a:xfrm>
              <a:custGeom>
                <a:avLst/>
                <a:gdLst>
                  <a:gd name="T0" fmla="*/ 243 w 243"/>
                  <a:gd name="T1" fmla="*/ 127 h 253"/>
                  <a:gd name="T2" fmla="*/ 122 w 243"/>
                  <a:gd name="T3" fmla="*/ 253 h 253"/>
                  <a:gd name="T4" fmla="*/ 0 w 243"/>
                  <a:gd name="T5" fmla="*/ 126 h 253"/>
                  <a:gd name="T6" fmla="*/ 122 w 243"/>
                  <a:gd name="T7" fmla="*/ 0 h 253"/>
                  <a:gd name="T8" fmla="*/ 243 w 243"/>
                  <a:gd name="T9" fmla="*/ 127 h 253"/>
                  <a:gd name="T10" fmla="*/ 55 w 243"/>
                  <a:gd name="T11" fmla="*/ 127 h 253"/>
                  <a:gd name="T12" fmla="*/ 122 w 243"/>
                  <a:gd name="T13" fmla="*/ 189 h 253"/>
                  <a:gd name="T14" fmla="*/ 188 w 243"/>
                  <a:gd name="T15" fmla="*/ 126 h 253"/>
                  <a:gd name="T16" fmla="*/ 122 w 243"/>
                  <a:gd name="T17" fmla="*/ 64 h 253"/>
                  <a:gd name="T18" fmla="*/ 55 w 243"/>
                  <a:gd name="T19" fmla="*/ 127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3" h="253">
                    <a:moveTo>
                      <a:pt x="243" y="127"/>
                    </a:moveTo>
                    <a:cubicBezTo>
                      <a:pt x="243" y="198"/>
                      <a:pt x="190" y="253"/>
                      <a:pt x="122" y="253"/>
                    </a:cubicBezTo>
                    <a:cubicBezTo>
                      <a:pt x="53" y="253"/>
                      <a:pt x="0" y="197"/>
                      <a:pt x="0" y="126"/>
                    </a:cubicBezTo>
                    <a:cubicBezTo>
                      <a:pt x="0" y="56"/>
                      <a:pt x="53" y="0"/>
                      <a:pt x="122" y="0"/>
                    </a:cubicBezTo>
                    <a:cubicBezTo>
                      <a:pt x="190" y="0"/>
                      <a:pt x="243" y="56"/>
                      <a:pt x="243" y="127"/>
                    </a:cubicBezTo>
                    <a:moveTo>
                      <a:pt x="55" y="127"/>
                    </a:moveTo>
                    <a:cubicBezTo>
                      <a:pt x="55" y="163"/>
                      <a:pt x="83" y="189"/>
                      <a:pt x="122" y="189"/>
                    </a:cubicBezTo>
                    <a:cubicBezTo>
                      <a:pt x="159" y="189"/>
                      <a:pt x="188" y="162"/>
                      <a:pt x="188" y="126"/>
                    </a:cubicBezTo>
                    <a:cubicBezTo>
                      <a:pt x="188" y="90"/>
                      <a:pt x="160" y="64"/>
                      <a:pt x="122" y="64"/>
                    </a:cubicBezTo>
                    <a:cubicBezTo>
                      <a:pt x="85" y="64"/>
                      <a:pt x="55" y="92"/>
                      <a:pt x="55" y="127"/>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20" name="Freeform 11"/>
              <p:cNvSpPr>
                <a:spLocks noEditPoints="1"/>
              </p:cNvSpPr>
              <p:nvPr userDrawn="1"/>
            </p:nvSpPr>
            <p:spPr bwMode="auto">
              <a:xfrm>
                <a:off x="11418887" y="2938464"/>
                <a:ext cx="463550" cy="484188"/>
              </a:xfrm>
              <a:custGeom>
                <a:avLst/>
                <a:gdLst>
                  <a:gd name="T0" fmla="*/ 243 w 243"/>
                  <a:gd name="T1" fmla="*/ 127 h 253"/>
                  <a:gd name="T2" fmla="*/ 122 w 243"/>
                  <a:gd name="T3" fmla="*/ 253 h 253"/>
                  <a:gd name="T4" fmla="*/ 0 w 243"/>
                  <a:gd name="T5" fmla="*/ 126 h 253"/>
                  <a:gd name="T6" fmla="*/ 122 w 243"/>
                  <a:gd name="T7" fmla="*/ 0 h 253"/>
                  <a:gd name="T8" fmla="*/ 243 w 243"/>
                  <a:gd name="T9" fmla="*/ 127 h 253"/>
                  <a:gd name="T10" fmla="*/ 55 w 243"/>
                  <a:gd name="T11" fmla="*/ 127 h 253"/>
                  <a:gd name="T12" fmla="*/ 122 w 243"/>
                  <a:gd name="T13" fmla="*/ 189 h 253"/>
                  <a:gd name="T14" fmla="*/ 188 w 243"/>
                  <a:gd name="T15" fmla="*/ 126 h 253"/>
                  <a:gd name="T16" fmla="*/ 122 w 243"/>
                  <a:gd name="T17" fmla="*/ 64 h 253"/>
                  <a:gd name="T18" fmla="*/ 55 w 243"/>
                  <a:gd name="T19" fmla="*/ 127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3" h="253">
                    <a:moveTo>
                      <a:pt x="243" y="127"/>
                    </a:moveTo>
                    <a:cubicBezTo>
                      <a:pt x="243" y="198"/>
                      <a:pt x="190" y="253"/>
                      <a:pt x="122" y="253"/>
                    </a:cubicBezTo>
                    <a:cubicBezTo>
                      <a:pt x="53" y="253"/>
                      <a:pt x="0" y="197"/>
                      <a:pt x="0" y="126"/>
                    </a:cubicBezTo>
                    <a:cubicBezTo>
                      <a:pt x="0" y="56"/>
                      <a:pt x="53" y="0"/>
                      <a:pt x="122" y="0"/>
                    </a:cubicBezTo>
                    <a:cubicBezTo>
                      <a:pt x="190" y="0"/>
                      <a:pt x="243" y="56"/>
                      <a:pt x="243" y="127"/>
                    </a:cubicBezTo>
                    <a:moveTo>
                      <a:pt x="55" y="127"/>
                    </a:moveTo>
                    <a:cubicBezTo>
                      <a:pt x="55" y="163"/>
                      <a:pt x="83" y="189"/>
                      <a:pt x="122" y="189"/>
                    </a:cubicBezTo>
                    <a:cubicBezTo>
                      <a:pt x="159" y="189"/>
                      <a:pt x="188" y="162"/>
                      <a:pt x="188" y="126"/>
                    </a:cubicBezTo>
                    <a:cubicBezTo>
                      <a:pt x="188" y="90"/>
                      <a:pt x="160" y="64"/>
                      <a:pt x="122" y="64"/>
                    </a:cubicBezTo>
                    <a:cubicBezTo>
                      <a:pt x="85" y="64"/>
                      <a:pt x="55" y="92"/>
                      <a:pt x="55" y="127"/>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grpSp>
      </p:grpSp>
    </p:spTree>
  </p:cSld>
  <p:clrMapOvr>
    <a:masterClrMapping/>
  </p:clrMapOvr>
  <p:transition spd="med"/>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userDrawn="1">
  <p:cSld name="Title Slide_White">
    <p:spTree>
      <p:nvGrpSpPr>
        <p:cNvPr id="1" name=""/>
        <p:cNvGrpSpPr/>
        <p:nvPr/>
      </p:nvGrpSpPr>
      <p:grpSpPr>
        <a:xfrm>
          <a:off x="0" y="0"/>
          <a:ext cx="0" cy="0"/>
          <a:chOff x="0" y="0"/>
          <a:chExt cx="0" cy="0"/>
        </a:xfrm>
      </p:grpSpPr>
      <p:sp>
        <p:nvSpPr>
          <p:cNvPr id="56" name="Title 16"/>
          <p:cNvSpPr>
            <a:spLocks noGrp="1"/>
          </p:cNvSpPr>
          <p:nvPr userDrawn="1">
            <p:ph type="title" hasCustomPrompt="1"/>
          </p:nvPr>
        </p:nvSpPr>
        <p:spPr bwMode="gray">
          <a:xfrm>
            <a:off x="411587" y="1685684"/>
            <a:ext cx="7472123" cy="2894768"/>
          </a:xfrm>
          <a:prstGeom prst="rect">
            <a:avLst/>
          </a:prstGeom>
        </p:spPr>
        <p:txBody>
          <a:bodyPr wrap="square" lIns="0" tIns="0" rIns="121899" bIns="0" anchor="b" anchorCtr="0"/>
          <a:lstStyle>
            <a:lvl1pPr marL="0" algn="l" defTabSz="1219200" rtl="0" eaLnBrk="1" latinLnBrk="0" hangingPunct="1">
              <a:lnSpc>
                <a:spcPts val="6800"/>
              </a:lnSpc>
              <a:spcBef>
                <a:spcPct val="0"/>
              </a:spcBef>
              <a:buNone/>
              <a:defRPr lang="en-US" sz="6000" b="1" kern="1200" cap="none" spc="-150" baseline="0" dirty="0">
                <a:solidFill>
                  <a:schemeClr val="tx1"/>
                </a:solidFill>
                <a:latin typeface="Arial" panose="020B0604020202020204" pitchFamily="34" charset="0"/>
                <a:ea typeface="+mn-ea"/>
                <a:cs typeface="Arial" panose="020B0604020202020204" pitchFamily="34" charset="0"/>
              </a:defRPr>
            </a:lvl1pPr>
          </a:lstStyle>
          <a:p>
            <a:r>
              <a:rPr lang="en-US" dirty="0"/>
              <a:t>Presentation</a:t>
            </a:r>
            <a:br>
              <a:rPr lang="en-US" dirty="0"/>
            </a:br>
            <a:r>
              <a:rPr lang="en-US" dirty="0"/>
              <a:t>title here</a:t>
            </a:r>
            <a:br>
              <a:rPr lang="en-US" dirty="0"/>
            </a:br>
            <a:r>
              <a:rPr lang="en-US" dirty="0"/>
              <a:t>three lines</a:t>
            </a:r>
            <a:endParaRPr lang="en-US" dirty="0"/>
          </a:p>
        </p:txBody>
      </p:sp>
      <p:sp>
        <p:nvSpPr>
          <p:cNvPr id="55" name="Subtitle 2"/>
          <p:cNvSpPr>
            <a:spLocks noGrp="1"/>
          </p:cNvSpPr>
          <p:nvPr userDrawn="1">
            <p:ph type="subTitle" idx="1" hasCustomPrompt="1"/>
          </p:nvPr>
        </p:nvSpPr>
        <p:spPr bwMode="gray">
          <a:xfrm>
            <a:off x="411587" y="4715116"/>
            <a:ext cx="7464291" cy="457200"/>
          </a:xfrm>
          <a:prstGeom prst="rect">
            <a:avLst/>
          </a:prstGeom>
        </p:spPr>
        <p:txBody>
          <a:bodyPr lIns="0" tIns="0" rIns="0" bIns="0" anchor="b" anchorCtr="0"/>
          <a:lstStyle>
            <a:lvl1pPr marL="0" indent="0" algn="l" defTabSz="1219200" rtl="0" eaLnBrk="1" latinLnBrk="0" hangingPunct="1">
              <a:lnSpc>
                <a:spcPct val="90000"/>
              </a:lnSpc>
              <a:spcBef>
                <a:spcPct val="0"/>
              </a:spcBef>
              <a:buNone/>
              <a:defRPr lang="en-US" sz="1950" b="0" kern="1200" cap="none" spc="0" baseline="0" dirty="0">
                <a:solidFill>
                  <a:schemeClr val="tx1"/>
                </a:solidFill>
                <a:latin typeface="Arial" panose="020B0604020202020204" pitchFamily="34" charset="0"/>
                <a:ea typeface="+mn-ea"/>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0965" indent="0" algn="ctr">
              <a:buNone/>
              <a:defRPr>
                <a:solidFill>
                  <a:schemeClr val="tx1">
                    <a:tint val="75000"/>
                  </a:schemeClr>
                </a:solidFill>
              </a:defRPr>
            </a:lvl4pPr>
            <a:lvl5pPr marL="1828165" indent="0" algn="ctr">
              <a:buNone/>
              <a:defRPr>
                <a:solidFill>
                  <a:schemeClr val="tx1">
                    <a:tint val="75000"/>
                  </a:schemeClr>
                </a:solidFill>
              </a:defRPr>
            </a:lvl5pPr>
            <a:lvl6pPr marL="2285365" indent="0" algn="ctr">
              <a:buNone/>
              <a:defRPr>
                <a:solidFill>
                  <a:schemeClr val="tx1">
                    <a:tint val="75000"/>
                  </a:schemeClr>
                </a:solidFill>
              </a:defRPr>
            </a:lvl6pPr>
            <a:lvl7pPr marL="2742565" indent="0" algn="ctr">
              <a:buNone/>
              <a:defRPr>
                <a:solidFill>
                  <a:schemeClr val="tx1">
                    <a:tint val="75000"/>
                  </a:schemeClr>
                </a:solidFill>
              </a:defRPr>
            </a:lvl7pPr>
            <a:lvl8pPr marL="3199765" indent="0" algn="ctr">
              <a:buNone/>
              <a:defRPr>
                <a:solidFill>
                  <a:schemeClr val="tx1">
                    <a:tint val="75000"/>
                  </a:schemeClr>
                </a:solidFill>
              </a:defRPr>
            </a:lvl8pPr>
            <a:lvl9pPr marL="3656965" indent="0" algn="ctr">
              <a:buNone/>
              <a:defRPr>
                <a:solidFill>
                  <a:schemeClr val="tx1">
                    <a:tint val="75000"/>
                  </a:schemeClr>
                </a:solidFill>
              </a:defRPr>
            </a:lvl9pPr>
          </a:lstStyle>
          <a:p>
            <a:r>
              <a:rPr lang="en-US" dirty="0"/>
              <a:t>Speaker Name | Date</a:t>
            </a:r>
            <a:endParaRPr lang="en-US" dirty="0"/>
          </a:p>
        </p:txBody>
      </p:sp>
      <p:sp>
        <p:nvSpPr>
          <p:cNvPr id="49" name="TextBox 48"/>
          <p:cNvSpPr txBox="1"/>
          <p:nvPr userDrawn="1"/>
        </p:nvSpPr>
        <p:spPr>
          <a:xfrm>
            <a:off x="411587" y="6473952"/>
            <a:ext cx="3086904" cy="114935"/>
          </a:xfrm>
          <a:prstGeom prst="rect">
            <a:avLst/>
          </a:prstGeom>
          <a:noFill/>
        </p:spPr>
        <p:txBody>
          <a:bodyPr wrap="square" lIns="0" tIns="0" rIns="0" bIns="0" rtlCol="0">
            <a:spAutoFit/>
          </a:bodyPr>
          <a:lstStyle/>
          <a:p>
            <a:r>
              <a:rPr lang="en-US" sz="750" dirty="0">
                <a:latin typeface="Arial" panose="020B0604020202020204" pitchFamily="34" charset="0"/>
                <a:cs typeface="Arial" panose="020B0604020202020204" pitchFamily="34" charset="0"/>
              </a:rPr>
              <a:t>2020 Lenovo Internal. All rights reserved.</a:t>
            </a:r>
            <a:endParaRPr lang="en-US" sz="750" dirty="0">
              <a:latin typeface="Arial" panose="020B0604020202020204" pitchFamily="34" charset="0"/>
              <a:cs typeface="Arial" panose="020B0604020202020204" pitchFamily="34" charset="0"/>
            </a:endParaRPr>
          </a:p>
        </p:txBody>
      </p:sp>
      <p:grpSp>
        <p:nvGrpSpPr>
          <p:cNvPr id="48" name="Group 47"/>
          <p:cNvGrpSpPr>
            <a:grpSpLocks noChangeAspect="1"/>
          </p:cNvGrpSpPr>
          <p:nvPr userDrawn="1"/>
        </p:nvGrpSpPr>
        <p:grpSpPr>
          <a:xfrm rot="16200000">
            <a:off x="7393868" y="2024526"/>
            <a:ext cx="2624431" cy="1167779"/>
            <a:chOff x="547688" y="952500"/>
            <a:chExt cx="12190413" cy="4067175"/>
          </a:xfrm>
        </p:grpSpPr>
        <p:sp>
          <p:nvSpPr>
            <p:cNvPr id="50" name="Rectangle 49"/>
            <p:cNvSpPr>
              <a:spLocks noChangeArrowheads="1"/>
            </p:cNvSpPr>
            <p:nvPr userDrawn="1"/>
          </p:nvSpPr>
          <p:spPr bwMode="auto">
            <a:xfrm>
              <a:off x="547688" y="952500"/>
              <a:ext cx="12190413" cy="4067175"/>
            </a:xfrm>
            <a:prstGeom prst="rect">
              <a:avLst/>
            </a:prstGeom>
            <a:gradFill flip="none" rotWithShape="1">
              <a:gsLst>
                <a:gs pos="0">
                  <a:srgbClr val="F2A11F"/>
                </a:gs>
                <a:gs pos="37000">
                  <a:srgbClr val="EC5124"/>
                </a:gs>
                <a:gs pos="79000">
                  <a:srgbClr val="D32A27"/>
                </a:gs>
                <a:gs pos="100000">
                  <a:srgbClr val="7A425E"/>
                </a:gs>
              </a:gsLst>
              <a:lin ang="2400000" scaled="0"/>
              <a:tileRect/>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en-US" sz="1350"/>
            </a:p>
          </p:txBody>
        </p:sp>
        <p:sp>
          <p:nvSpPr>
            <p:cNvPr id="51" name="Freeform 7"/>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52" name="Freeform 8"/>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53" name="Freeform 9"/>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54" name="Freeform 10"/>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57"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58"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grpSp>
      <p:sp>
        <p:nvSpPr>
          <p:cNvPr id="63" name="Freeform 5"/>
          <p:cNvSpPr>
            <a:spLocks noChangeAspect="1" noEditPoints="1"/>
          </p:cNvSpPr>
          <p:nvPr userDrawn="1"/>
        </p:nvSpPr>
        <p:spPr bwMode="auto">
          <a:xfrm>
            <a:off x="411587" y="858794"/>
            <a:ext cx="2956568" cy="312470"/>
          </a:xfrm>
          <a:custGeom>
            <a:avLst/>
            <a:gdLst>
              <a:gd name="T0" fmla="*/ 557 w 2065"/>
              <a:gd name="T1" fmla="*/ 102 h 161"/>
              <a:gd name="T2" fmla="*/ 510 w 2065"/>
              <a:gd name="T3" fmla="*/ 76 h 161"/>
              <a:gd name="T4" fmla="*/ 583 w 2065"/>
              <a:gd name="T5" fmla="*/ 36 h 161"/>
              <a:gd name="T6" fmla="*/ 641 w 2065"/>
              <a:gd name="T7" fmla="*/ 34 h 161"/>
              <a:gd name="T8" fmla="*/ 2038 w 2065"/>
              <a:gd name="T9" fmla="*/ 1 h 161"/>
              <a:gd name="T10" fmla="*/ 706 w 2065"/>
              <a:gd name="T11" fmla="*/ 59 h 161"/>
              <a:gd name="T12" fmla="*/ 733 w 2065"/>
              <a:gd name="T13" fmla="*/ 100 h 161"/>
              <a:gd name="T14" fmla="*/ 1999 w 2065"/>
              <a:gd name="T15" fmla="*/ 132 h 161"/>
              <a:gd name="T16" fmla="*/ 760 w 2065"/>
              <a:gd name="T17" fmla="*/ 84 h 161"/>
              <a:gd name="T18" fmla="*/ 787 w 2065"/>
              <a:gd name="T19" fmla="*/ 93 h 161"/>
              <a:gd name="T20" fmla="*/ 828 w 2065"/>
              <a:gd name="T21" fmla="*/ 76 h 161"/>
              <a:gd name="T22" fmla="*/ 133 w 2065"/>
              <a:gd name="T23" fmla="*/ 36 h 161"/>
              <a:gd name="T24" fmla="*/ 166 w 2065"/>
              <a:gd name="T25" fmla="*/ 78 h 161"/>
              <a:gd name="T26" fmla="*/ 225 w 2065"/>
              <a:gd name="T27" fmla="*/ 132 h 161"/>
              <a:gd name="T28" fmla="*/ 32 w 2065"/>
              <a:gd name="T29" fmla="*/ 40 h 161"/>
              <a:gd name="T30" fmla="*/ 5 w 2065"/>
              <a:gd name="T31" fmla="*/ 43 h 161"/>
              <a:gd name="T32" fmla="*/ 0 w 2065"/>
              <a:gd name="T33" fmla="*/ 114 h 161"/>
              <a:gd name="T34" fmla="*/ 266 w 2065"/>
              <a:gd name="T35" fmla="*/ 43 h 161"/>
              <a:gd name="T36" fmla="*/ 258 w 2065"/>
              <a:gd name="T37" fmla="*/ 104 h 161"/>
              <a:gd name="T38" fmla="*/ 347 w 2065"/>
              <a:gd name="T39" fmla="*/ 76 h 161"/>
              <a:gd name="T40" fmla="*/ 285 w 2065"/>
              <a:gd name="T41" fmla="*/ 103 h 161"/>
              <a:gd name="T42" fmla="*/ 429 w 2065"/>
              <a:gd name="T43" fmla="*/ 36 h 161"/>
              <a:gd name="T44" fmla="*/ 479 w 2065"/>
              <a:gd name="T45" fmla="*/ 128 h 161"/>
              <a:gd name="T46" fmla="*/ 479 w 2065"/>
              <a:gd name="T47" fmla="*/ 36 h 161"/>
              <a:gd name="T48" fmla="*/ 354 w 2065"/>
              <a:gd name="T49" fmla="*/ 132 h 161"/>
              <a:gd name="T50" fmla="*/ 382 w 2065"/>
              <a:gd name="T51" fmla="*/ 55 h 161"/>
              <a:gd name="T52" fmla="*/ 1387 w 2065"/>
              <a:gd name="T53" fmla="*/ 84 h 161"/>
              <a:gd name="T54" fmla="*/ 1335 w 2065"/>
              <a:gd name="T55" fmla="*/ 58 h 161"/>
              <a:gd name="T56" fmla="*/ 1834 w 2065"/>
              <a:gd name="T57" fmla="*/ 132 h 161"/>
              <a:gd name="T58" fmla="*/ 1748 w 2065"/>
              <a:gd name="T59" fmla="*/ 34 h 161"/>
              <a:gd name="T60" fmla="*/ 1748 w 2065"/>
              <a:gd name="T61" fmla="*/ 34 h 161"/>
              <a:gd name="T62" fmla="*/ 1773 w 2065"/>
              <a:gd name="T63" fmla="*/ 84 h 161"/>
              <a:gd name="T64" fmla="*/ 1465 w 2065"/>
              <a:gd name="T65" fmla="*/ 109 h 161"/>
              <a:gd name="T66" fmla="*/ 1480 w 2065"/>
              <a:gd name="T67" fmla="*/ 148 h 161"/>
              <a:gd name="T68" fmla="*/ 1442 w 2065"/>
              <a:gd name="T69" fmla="*/ 102 h 161"/>
              <a:gd name="T70" fmla="*/ 1675 w 2065"/>
              <a:gd name="T71" fmla="*/ 37 h 161"/>
              <a:gd name="T72" fmla="*/ 1655 w 2065"/>
              <a:gd name="T73" fmla="*/ 7 h 161"/>
              <a:gd name="T74" fmla="*/ 1648 w 2065"/>
              <a:gd name="T75" fmla="*/ 132 h 161"/>
              <a:gd name="T76" fmla="*/ 1526 w 2065"/>
              <a:gd name="T77" fmla="*/ 36 h 161"/>
              <a:gd name="T78" fmla="*/ 1528 w 2065"/>
              <a:gd name="T79" fmla="*/ 161 h 161"/>
              <a:gd name="T80" fmla="*/ 980 w 2065"/>
              <a:gd name="T81" fmla="*/ 49 h 161"/>
              <a:gd name="T82" fmla="*/ 997 w 2065"/>
              <a:gd name="T83" fmla="*/ 59 h 161"/>
              <a:gd name="T84" fmla="*/ 1250 w 2065"/>
              <a:gd name="T85" fmla="*/ 132 h 161"/>
              <a:gd name="T86" fmla="*/ 1075 w 2065"/>
              <a:gd name="T87" fmla="*/ 49 h 161"/>
              <a:gd name="T88" fmla="*/ 1092 w 2065"/>
              <a:gd name="T89" fmla="*/ 59 h 161"/>
              <a:gd name="T90" fmla="*/ 910 w 2065"/>
              <a:gd name="T91" fmla="*/ 111 h 161"/>
              <a:gd name="T92" fmla="*/ 909 w 2065"/>
              <a:gd name="T93" fmla="*/ 34 h 161"/>
              <a:gd name="T94" fmla="*/ 910 w 2065"/>
              <a:gd name="T95" fmla="*/ 111 h 161"/>
              <a:gd name="T96" fmla="*/ 1962 w 2065"/>
              <a:gd name="T97" fmla="*/ 77 h 161"/>
              <a:gd name="T98" fmla="*/ 1962 w 2065"/>
              <a:gd name="T99" fmla="*/ 132 h 161"/>
              <a:gd name="T100" fmla="*/ 1941 w 2065"/>
              <a:gd name="T101" fmla="*/ 115 h 161"/>
              <a:gd name="T102" fmla="*/ 1193 w 2065"/>
              <a:gd name="T103" fmla="*/ 34 h 161"/>
              <a:gd name="T104" fmla="*/ 1193 w 2065"/>
              <a:gd name="T105" fmla="*/ 34 h 161"/>
              <a:gd name="T106" fmla="*/ 1218 w 2065"/>
              <a:gd name="T107" fmla="*/ 8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65" h="161">
                <a:moveTo>
                  <a:pt x="530" y="34"/>
                </a:moveTo>
                <a:cubicBezTo>
                  <a:pt x="502" y="34"/>
                  <a:pt x="483" y="57"/>
                  <a:pt x="483" y="84"/>
                </a:cubicBezTo>
                <a:cubicBezTo>
                  <a:pt x="483" y="84"/>
                  <a:pt x="483" y="84"/>
                  <a:pt x="483" y="84"/>
                </a:cubicBezTo>
                <a:cubicBezTo>
                  <a:pt x="483" y="114"/>
                  <a:pt x="504" y="134"/>
                  <a:pt x="533" y="134"/>
                </a:cubicBezTo>
                <a:cubicBezTo>
                  <a:pt x="551" y="134"/>
                  <a:pt x="563" y="127"/>
                  <a:pt x="572" y="116"/>
                </a:cubicBezTo>
                <a:cubicBezTo>
                  <a:pt x="557" y="102"/>
                  <a:pt x="557" y="102"/>
                  <a:pt x="557" y="102"/>
                </a:cubicBezTo>
                <a:cubicBezTo>
                  <a:pt x="549" y="109"/>
                  <a:pt x="543" y="112"/>
                  <a:pt x="533" y="112"/>
                </a:cubicBezTo>
                <a:cubicBezTo>
                  <a:pt x="521" y="112"/>
                  <a:pt x="513" y="106"/>
                  <a:pt x="510" y="93"/>
                </a:cubicBezTo>
                <a:cubicBezTo>
                  <a:pt x="577" y="93"/>
                  <a:pt x="577" y="93"/>
                  <a:pt x="577" y="93"/>
                </a:cubicBezTo>
                <a:cubicBezTo>
                  <a:pt x="577" y="91"/>
                  <a:pt x="577" y="88"/>
                  <a:pt x="577" y="86"/>
                </a:cubicBezTo>
                <a:cubicBezTo>
                  <a:pt x="577" y="59"/>
                  <a:pt x="563" y="34"/>
                  <a:pt x="530" y="34"/>
                </a:cubicBezTo>
                <a:close/>
                <a:moveTo>
                  <a:pt x="510" y="76"/>
                </a:moveTo>
                <a:cubicBezTo>
                  <a:pt x="512" y="64"/>
                  <a:pt x="519" y="56"/>
                  <a:pt x="530" y="56"/>
                </a:cubicBezTo>
                <a:cubicBezTo>
                  <a:pt x="542" y="56"/>
                  <a:pt x="549" y="64"/>
                  <a:pt x="551" y="76"/>
                </a:cubicBezTo>
                <a:lnTo>
                  <a:pt x="510" y="76"/>
                </a:lnTo>
                <a:close/>
                <a:moveTo>
                  <a:pt x="610" y="55"/>
                </a:moveTo>
                <a:cubicBezTo>
                  <a:pt x="610" y="36"/>
                  <a:pt x="610" y="36"/>
                  <a:pt x="610" y="36"/>
                </a:cubicBezTo>
                <a:cubicBezTo>
                  <a:pt x="583" y="36"/>
                  <a:pt x="583" y="36"/>
                  <a:pt x="583" y="36"/>
                </a:cubicBezTo>
                <a:cubicBezTo>
                  <a:pt x="583" y="132"/>
                  <a:pt x="583" y="132"/>
                  <a:pt x="583" y="132"/>
                </a:cubicBezTo>
                <a:cubicBezTo>
                  <a:pt x="610" y="132"/>
                  <a:pt x="610" y="132"/>
                  <a:pt x="610" y="132"/>
                </a:cubicBezTo>
                <a:cubicBezTo>
                  <a:pt x="610" y="97"/>
                  <a:pt x="610" y="97"/>
                  <a:pt x="610" y="97"/>
                </a:cubicBezTo>
                <a:cubicBezTo>
                  <a:pt x="610" y="74"/>
                  <a:pt x="621" y="63"/>
                  <a:pt x="640" y="63"/>
                </a:cubicBezTo>
                <a:cubicBezTo>
                  <a:pt x="641" y="63"/>
                  <a:pt x="641" y="63"/>
                  <a:pt x="641" y="63"/>
                </a:cubicBezTo>
                <a:cubicBezTo>
                  <a:pt x="641" y="34"/>
                  <a:pt x="641" y="34"/>
                  <a:pt x="641" y="34"/>
                </a:cubicBezTo>
                <a:cubicBezTo>
                  <a:pt x="625" y="33"/>
                  <a:pt x="616" y="42"/>
                  <a:pt x="610" y="55"/>
                </a:cubicBezTo>
                <a:close/>
                <a:moveTo>
                  <a:pt x="2038" y="1"/>
                </a:moveTo>
                <a:cubicBezTo>
                  <a:pt x="2038" y="132"/>
                  <a:pt x="2038" y="132"/>
                  <a:pt x="2038" y="132"/>
                </a:cubicBezTo>
                <a:cubicBezTo>
                  <a:pt x="2065" y="132"/>
                  <a:pt x="2065" y="132"/>
                  <a:pt x="2065" y="132"/>
                </a:cubicBezTo>
                <a:cubicBezTo>
                  <a:pt x="2065" y="1"/>
                  <a:pt x="2065" y="1"/>
                  <a:pt x="2065" y="1"/>
                </a:cubicBezTo>
                <a:lnTo>
                  <a:pt x="2038" y="1"/>
                </a:lnTo>
                <a:close/>
                <a:moveTo>
                  <a:pt x="733" y="11"/>
                </a:moveTo>
                <a:cubicBezTo>
                  <a:pt x="706" y="11"/>
                  <a:pt x="706" y="11"/>
                  <a:pt x="706" y="11"/>
                </a:cubicBezTo>
                <a:cubicBezTo>
                  <a:pt x="706" y="36"/>
                  <a:pt x="706" y="36"/>
                  <a:pt x="706" y="36"/>
                </a:cubicBezTo>
                <a:cubicBezTo>
                  <a:pt x="694" y="36"/>
                  <a:pt x="694" y="36"/>
                  <a:pt x="694" y="36"/>
                </a:cubicBezTo>
                <a:cubicBezTo>
                  <a:pt x="694" y="59"/>
                  <a:pt x="694" y="59"/>
                  <a:pt x="694" y="59"/>
                </a:cubicBezTo>
                <a:cubicBezTo>
                  <a:pt x="706" y="59"/>
                  <a:pt x="706" y="59"/>
                  <a:pt x="706" y="59"/>
                </a:cubicBezTo>
                <a:cubicBezTo>
                  <a:pt x="706" y="105"/>
                  <a:pt x="706" y="105"/>
                  <a:pt x="706" y="105"/>
                </a:cubicBezTo>
                <a:cubicBezTo>
                  <a:pt x="706" y="127"/>
                  <a:pt x="717" y="134"/>
                  <a:pt x="734" y="134"/>
                </a:cubicBezTo>
                <a:cubicBezTo>
                  <a:pt x="743" y="134"/>
                  <a:pt x="750" y="132"/>
                  <a:pt x="755" y="128"/>
                </a:cubicBezTo>
                <a:cubicBezTo>
                  <a:pt x="755" y="106"/>
                  <a:pt x="755" y="106"/>
                  <a:pt x="755" y="106"/>
                </a:cubicBezTo>
                <a:cubicBezTo>
                  <a:pt x="752" y="108"/>
                  <a:pt x="747" y="110"/>
                  <a:pt x="742" y="110"/>
                </a:cubicBezTo>
                <a:cubicBezTo>
                  <a:pt x="736" y="110"/>
                  <a:pt x="733" y="107"/>
                  <a:pt x="733" y="100"/>
                </a:cubicBezTo>
                <a:cubicBezTo>
                  <a:pt x="733" y="59"/>
                  <a:pt x="733" y="59"/>
                  <a:pt x="733" y="59"/>
                </a:cubicBezTo>
                <a:cubicBezTo>
                  <a:pt x="756" y="59"/>
                  <a:pt x="756" y="59"/>
                  <a:pt x="756" y="59"/>
                </a:cubicBezTo>
                <a:cubicBezTo>
                  <a:pt x="756" y="36"/>
                  <a:pt x="756" y="36"/>
                  <a:pt x="756" y="36"/>
                </a:cubicBezTo>
                <a:cubicBezTo>
                  <a:pt x="733" y="36"/>
                  <a:pt x="733" y="36"/>
                  <a:pt x="733" y="36"/>
                </a:cubicBezTo>
                <a:lnTo>
                  <a:pt x="733" y="11"/>
                </a:lnTo>
                <a:close/>
                <a:moveTo>
                  <a:pt x="1999" y="132"/>
                </a:moveTo>
                <a:cubicBezTo>
                  <a:pt x="2027" y="132"/>
                  <a:pt x="2027" y="132"/>
                  <a:pt x="2027" y="132"/>
                </a:cubicBezTo>
                <a:cubicBezTo>
                  <a:pt x="2027" y="1"/>
                  <a:pt x="2027" y="1"/>
                  <a:pt x="2027" y="1"/>
                </a:cubicBezTo>
                <a:cubicBezTo>
                  <a:pt x="1999" y="1"/>
                  <a:pt x="1999" y="1"/>
                  <a:pt x="1999" y="1"/>
                </a:cubicBezTo>
                <a:lnTo>
                  <a:pt x="1999" y="132"/>
                </a:lnTo>
                <a:close/>
                <a:moveTo>
                  <a:pt x="807" y="34"/>
                </a:moveTo>
                <a:cubicBezTo>
                  <a:pt x="779" y="34"/>
                  <a:pt x="760" y="57"/>
                  <a:pt x="760" y="84"/>
                </a:cubicBezTo>
                <a:cubicBezTo>
                  <a:pt x="760" y="84"/>
                  <a:pt x="760" y="84"/>
                  <a:pt x="760" y="84"/>
                </a:cubicBezTo>
                <a:cubicBezTo>
                  <a:pt x="760" y="114"/>
                  <a:pt x="781" y="134"/>
                  <a:pt x="810" y="134"/>
                </a:cubicBezTo>
                <a:cubicBezTo>
                  <a:pt x="827" y="134"/>
                  <a:pt x="840" y="127"/>
                  <a:pt x="849" y="116"/>
                </a:cubicBezTo>
                <a:cubicBezTo>
                  <a:pt x="834" y="102"/>
                  <a:pt x="834" y="102"/>
                  <a:pt x="834" y="102"/>
                </a:cubicBezTo>
                <a:cubicBezTo>
                  <a:pt x="826" y="109"/>
                  <a:pt x="820" y="112"/>
                  <a:pt x="810" y="112"/>
                </a:cubicBezTo>
                <a:cubicBezTo>
                  <a:pt x="798" y="112"/>
                  <a:pt x="790" y="106"/>
                  <a:pt x="787" y="93"/>
                </a:cubicBezTo>
                <a:cubicBezTo>
                  <a:pt x="854" y="93"/>
                  <a:pt x="854" y="93"/>
                  <a:pt x="854" y="93"/>
                </a:cubicBezTo>
                <a:cubicBezTo>
                  <a:pt x="854" y="91"/>
                  <a:pt x="854" y="88"/>
                  <a:pt x="854" y="86"/>
                </a:cubicBezTo>
                <a:cubicBezTo>
                  <a:pt x="854" y="59"/>
                  <a:pt x="839" y="34"/>
                  <a:pt x="807" y="34"/>
                </a:cubicBezTo>
                <a:close/>
                <a:moveTo>
                  <a:pt x="787" y="76"/>
                </a:moveTo>
                <a:cubicBezTo>
                  <a:pt x="789" y="64"/>
                  <a:pt x="796" y="56"/>
                  <a:pt x="807" y="56"/>
                </a:cubicBezTo>
                <a:cubicBezTo>
                  <a:pt x="819" y="56"/>
                  <a:pt x="826" y="64"/>
                  <a:pt x="828" y="76"/>
                </a:cubicBezTo>
                <a:lnTo>
                  <a:pt x="787" y="76"/>
                </a:lnTo>
                <a:close/>
                <a:moveTo>
                  <a:pt x="220" y="34"/>
                </a:moveTo>
                <a:cubicBezTo>
                  <a:pt x="207" y="34"/>
                  <a:pt x="197" y="39"/>
                  <a:pt x="189" y="49"/>
                </a:cubicBezTo>
                <a:cubicBezTo>
                  <a:pt x="184" y="40"/>
                  <a:pt x="174" y="34"/>
                  <a:pt x="161" y="34"/>
                </a:cubicBezTo>
                <a:cubicBezTo>
                  <a:pt x="148" y="34"/>
                  <a:pt x="139" y="41"/>
                  <a:pt x="133" y="50"/>
                </a:cubicBezTo>
                <a:cubicBezTo>
                  <a:pt x="133" y="36"/>
                  <a:pt x="133" y="36"/>
                  <a:pt x="133" y="36"/>
                </a:cubicBezTo>
                <a:cubicBezTo>
                  <a:pt x="106" y="36"/>
                  <a:pt x="106" y="36"/>
                  <a:pt x="106" y="36"/>
                </a:cubicBezTo>
                <a:cubicBezTo>
                  <a:pt x="106" y="132"/>
                  <a:pt x="106" y="132"/>
                  <a:pt x="106" y="132"/>
                </a:cubicBezTo>
                <a:cubicBezTo>
                  <a:pt x="133" y="132"/>
                  <a:pt x="133" y="132"/>
                  <a:pt x="133" y="132"/>
                </a:cubicBezTo>
                <a:cubicBezTo>
                  <a:pt x="133" y="78"/>
                  <a:pt x="133" y="78"/>
                  <a:pt x="133" y="78"/>
                </a:cubicBezTo>
                <a:cubicBezTo>
                  <a:pt x="133" y="65"/>
                  <a:pt x="139" y="59"/>
                  <a:pt x="150" y="59"/>
                </a:cubicBezTo>
                <a:cubicBezTo>
                  <a:pt x="160" y="59"/>
                  <a:pt x="166" y="65"/>
                  <a:pt x="166" y="78"/>
                </a:cubicBezTo>
                <a:cubicBezTo>
                  <a:pt x="166" y="132"/>
                  <a:pt x="166" y="132"/>
                  <a:pt x="166" y="132"/>
                </a:cubicBezTo>
                <a:cubicBezTo>
                  <a:pt x="193" y="132"/>
                  <a:pt x="193" y="132"/>
                  <a:pt x="193" y="132"/>
                </a:cubicBezTo>
                <a:cubicBezTo>
                  <a:pt x="193" y="78"/>
                  <a:pt x="193" y="78"/>
                  <a:pt x="193" y="78"/>
                </a:cubicBezTo>
                <a:cubicBezTo>
                  <a:pt x="193" y="65"/>
                  <a:pt x="199" y="59"/>
                  <a:pt x="209" y="59"/>
                </a:cubicBezTo>
                <a:cubicBezTo>
                  <a:pt x="220" y="59"/>
                  <a:pt x="225" y="65"/>
                  <a:pt x="225" y="78"/>
                </a:cubicBezTo>
                <a:cubicBezTo>
                  <a:pt x="225" y="132"/>
                  <a:pt x="225" y="132"/>
                  <a:pt x="225" y="132"/>
                </a:cubicBezTo>
                <a:cubicBezTo>
                  <a:pt x="253" y="132"/>
                  <a:pt x="253" y="132"/>
                  <a:pt x="253" y="132"/>
                </a:cubicBezTo>
                <a:cubicBezTo>
                  <a:pt x="253" y="69"/>
                  <a:pt x="253" y="69"/>
                  <a:pt x="253" y="69"/>
                </a:cubicBezTo>
                <a:cubicBezTo>
                  <a:pt x="253" y="46"/>
                  <a:pt x="240" y="34"/>
                  <a:pt x="220" y="34"/>
                </a:cubicBezTo>
                <a:close/>
                <a:moveTo>
                  <a:pt x="59" y="57"/>
                </a:moveTo>
                <a:cubicBezTo>
                  <a:pt x="38" y="51"/>
                  <a:pt x="32" y="49"/>
                  <a:pt x="32" y="40"/>
                </a:cubicBezTo>
                <a:cubicBezTo>
                  <a:pt x="32" y="40"/>
                  <a:pt x="32" y="40"/>
                  <a:pt x="32" y="40"/>
                </a:cubicBezTo>
                <a:cubicBezTo>
                  <a:pt x="32" y="34"/>
                  <a:pt x="38" y="29"/>
                  <a:pt x="48" y="29"/>
                </a:cubicBezTo>
                <a:cubicBezTo>
                  <a:pt x="59" y="29"/>
                  <a:pt x="70" y="34"/>
                  <a:pt x="81" y="41"/>
                </a:cubicBezTo>
                <a:cubicBezTo>
                  <a:pt x="95" y="21"/>
                  <a:pt x="95" y="21"/>
                  <a:pt x="95" y="21"/>
                </a:cubicBezTo>
                <a:cubicBezTo>
                  <a:pt x="83" y="10"/>
                  <a:pt x="67" y="5"/>
                  <a:pt x="49" y="5"/>
                </a:cubicBezTo>
                <a:cubicBezTo>
                  <a:pt x="23" y="5"/>
                  <a:pt x="5" y="20"/>
                  <a:pt x="5" y="43"/>
                </a:cubicBezTo>
                <a:cubicBezTo>
                  <a:pt x="5" y="43"/>
                  <a:pt x="5" y="43"/>
                  <a:pt x="5" y="43"/>
                </a:cubicBezTo>
                <a:cubicBezTo>
                  <a:pt x="5" y="68"/>
                  <a:pt x="21" y="75"/>
                  <a:pt x="46" y="81"/>
                </a:cubicBezTo>
                <a:cubicBezTo>
                  <a:pt x="67" y="87"/>
                  <a:pt x="72" y="90"/>
                  <a:pt x="72" y="97"/>
                </a:cubicBezTo>
                <a:cubicBezTo>
                  <a:pt x="72" y="98"/>
                  <a:pt x="72" y="98"/>
                  <a:pt x="72" y="98"/>
                </a:cubicBezTo>
                <a:cubicBezTo>
                  <a:pt x="72" y="105"/>
                  <a:pt x="65" y="109"/>
                  <a:pt x="54" y="109"/>
                </a:cubicBezTo>
                <a:cubicBezTo>
                  <a:pt x="39" y="109"/>
                  <a:pt x="27" y="104"/>
                  <a:pt x="16" y="94"/>
                </a:cubicBezTo>
                <a:cubicBezTo>
                  <a:pt x="0" y="114"/>
                  <a:pt x="0" y="114"/>
                  <a:pt x="0" y="114"/>
                </a:cubicBezTo>
                <a:cubicBezTo>
                  <a:pt x="15" y="127"/>
                  <a:pt x="34" y="134"/>
                  <a:pt x="53" y="134"/>
                </a:cubicBezTo>
                <a:cubicBezTo>
                  <a:pt x="80" y="134"/>
                  <a:pt x="99" y="120"/>
                  <a:pt x="99" y="95"/>
                </a:cubicBezTo>
                <a:cubicBezTo>
                  <a:pt x="99" y="95"/>
                  <a:pt x="99" y="95"/>
                  <a:pt x="99" y="95"/>
                </a:cubicBezTo>
                <a:cubicBezTo>
                  <a:pt x="99" y="73"/>
                  <a:pt x="85" y="63"/>
                  <a:pt x="59" y="57"/>
                </a:cubicBezTo>
                <a:close/>
                <a:moveTo>
                  <a:pt x="304" y="35"/>
                </a:moveTo>
                <a:cubicBezTo>
                  <a:pt x="287" y="35"/>
                  <a:pt x="277" y="38"/>
                  <a:pt x="266" y="43"/>
                </a:cubicBezTo>
                <a:cubicBezTo>
                  <a:pt x="273" y="63"/>
                  <a:pt x="273" y="63"/>
                  <a:pt x="273" y="63"/>
                </a:cubicBezTo>
                <a:cubicBezTo>
                  <a:pt x="282" y="60"/>
                  <a:pt x="289" y="58"/>
                  <a:pt x="300" y="58"/>
                </a:cubicBezTo>
                <a:cubicBezTo>
                  <a:pt x="313" y="58"/>
                  <a:pt x="320" y="64"/>
                  <a:pt x="320" y="76"/>
                </a:cubicBezTo>
                <a:cubicBezTo>
                  <a:pt x="320" y="77"/>
                  <a:pt x="320" y="77"/>
                  <a:pt x="320" y="77"/>
                </a:cubicBezTo>
                <a:cubicBezTo>
                  <a:pt x="314" y="75"/>
                  <a:pt x="307" y="73"/>
                  <a:pt x="297" y="73"/>
                </a:cubicBezTo>
                <a:cubicBezTo>
                  <a:pt x="274" y="73"/>
                  <a:pt x="258" y="83"/>
                  <a:pt x="258" y="104"/>
                </a:cubicBezTo>
                <a:cubicBezTo>
                  <a:pt x="258" y="104"/>
                  <a:pt x="258" y="104"/>
                  <a:pt x="258" y="104"/>
                </a:cubicBezTo>
                <a:cubicBezTo>
                  <a:pt x="258" y="123"/>
                  <a:pt x="273" y="134"/>
                  <a:pt x="291" y="134"/>
                </a:cubicBezTo>
                <a:cubicBezTo>
                  <a:pt x="304" y="134"/>
                  <a:pt x="314" y="129"/>
                  <a:pt x="320" y="122"/>
                </a:cubicBezTo>
                <a:cubicBezTo>
                  <a:pt x="320" y="132"/>
                  <a:pt x="320" y="132"/>
                  <a:pt x="320" y="132"/>
                </a:cubicBezTo>
                <a:cubicBezTo>
                  <a:pt x="347" y="132"/>
                  <a:pt x="347" y="132"/>
                  <a:pt x="347" y="132"/>
                </a:cubicBezTo>
                <a:cubicBezTo>
                  <a:pt x="347" y="76"/>
                  <a:pt x="347" y="76"/>
                  <a:pt x="347" y="76"/>
                </a:cubicBezTo>
                <a:cubicBezTo>
                  <a:pt x="347" y="63"/>
                  <a:pt x="343" y="53"/>
                  <a:pt x="336" y="46"/>
                </a:cubicBezTo>
                <a:cubicBezTo>
                  <a:pt x="329" y="39"/>
                  <a:pt x="319" y="35"/>
                  <a:pt x="304" y="35"/>
                </a:cubicBezTo>
                <a:close/>
                <a:moveTo>
                  <a:pt x="321" y="98"/>
                </a:moveTo>
                <a:cubicBezTo>
                  <a:pt x="321" y="108"/>
                  <a:pt x="312" y="115"/>
                  <a:pt x="299" y="115"/>
                </a:cubicBezTo>
                <a:cubicBezTo>
                  <a:pt x="291" y="115"/>
                  <a:pt x="285" y="111"/>
                  <a:pt x="285" y="103"/>
                </a:cubicBezTo>
                <a:cubicBezTo>
                  <a:pt x="285" y="103"/>
                  <a:pt x="285" y="103"/>
                  <a:pt x="285" y="103"/>
                </a:cubicBezTo>
                <a:cubicBezTo>
                  <a:pt x="285" y="94"/>
                  <a:pt x="292" y="90"/>
                  <a:pt x="303" y="90"/>
                </a:cubicBezTo>
                <a:cubicBezTo>
                  <a:pt x="310" y="90"/>
                  <a:pt x="316" y="91"/>
                  <a:pt x="321" y="93"/>
                </a:cubicBezTo>
                <a:lnTo>
                  <a:pt x="321" y="98"/>
                </a:lnTo>
                <a:close/>
                <a:moveTo>
                  <a:pt x="457" y="11"/>
                </a:moveTo>
                <a:cubicBezTo>
                  <a:pt x="429" y="11"/>
                  <a:pt x="429" y="11"/>
                  <a:pt x="429" y="11"/>
                </a:cubicBezTo>
                <a:cubicBezTo>
                  <a:pt x="429" y="36"/>
                  <a:pt x="429" y="36"/>
                  <a:pt x="429" y="36"/>
                </a:cubicBezTo>
                <a:cubicBezTo>
                  <a:pt x="418" y="36"/>
                  <a:pt x="418" y="36"/>
                  <a:pt x="418" y="36"/>
                </a:cubicBezTo>
                <a:cubicBezTo>
                  <a:pt x="418" y="59"/>
                  <a:pt x="418" y="59"/>
                  <a:pt x="418" y="59"/>
                </a:cubicBezTo>
                <a:cubicBezTo>
                  <a:pt x="429" y="59"/>
                  <a:pt x="429" y="59"/>
                  <a:pt x="429" y="59"/>
                </a:cubicBezTo>
                <a:cubicBezTo>
                  <a:pt x="429" y="105"/>
                  <a:pt x="429" y="105"/>
                  <a:pt x="429" y="105"/>
                </a:cubicBezTo>
                <a:cubicBezTo>
                  <a:pt x="429" y="127"/>
                  <a:pt x="441" y="134"/>
                  <a:pt x="457" y="134"/>
                </a:cubicBezTo>
                <a:cubicBezTo>
                  <a:pt x="466" y="134"/>
                  <a:pt x="473" y="132"/>
                  <a:pt x="479" y="128"/>
                </a:cubicBezTo>
                <a:cubicBezTo>
                  <a:pt x="479" y="106"/>
                  <a:pt x="479" y="106"/>
                  <a:pt x="479" y="106"/>
                </a:cubicBezTo>
                <a:cubicBezTo>
                  <a:pt x="475" y="108"/>
                  <a:pt x="470" y="110"/>
                  <a:pt x="465" y="110"/>
                </a:cubicBezTo>
                <a:cubicBezTo>
                  <a:pt x="459" y="110"/>
                  <a:pt x="457" y="107"/>
                  <a:pt x="457" y="100"/>
                </a:cubicBezTo>
                <a:cubicBezTo>
                  <a:pt x="457" y="59"/>
                  <a:pt x="457" y="59"/>
                  <a:pt x="457" y="59"/>
                </a:cubicBezTo>
                <a:cubicBezTo>
                  <a:pt x="479" y="59"/>
                  <a:pt x="479" y="59"/>
                  <a:pt x="479" y="59"/>
                </a:cubicBezTo>
                <a:cubicBezTo>
                  <a:pt x="479" y="36"/>
                  <a:pt x="479" y="36"/>
                  <a:pt x="479" y="36"/>
                </a:cubicBezTo>
                <a:cubicBezTo>
                  <a:pt x="457" y="36"/>
                  <a:pt x="457" y="36"/>
                  <a:pt x="457" y="36"/>
                </a:cubicBezTo>
                <a:lnTo>
                  <a:pt x="457" y="11"/>
                </a:lnTo>
                <a:close/>
                <a:moveTo>
                  <a:pt x="382" y="55"/>
                </a:moveTo>
                <a:cubicBezTo>
                  <a:pt x="382" y="36"/>
                  <a:pt x="382" y="36"/>
                  <a:pt x="382" y="36"/>
                </a:cubicBezTo>
                <a:cubicBezTo>
                  <a:pt x="354" y="36"/>
                  <a:pt x="354" y="36"/>
                  <a:pt x="354" y="36"/>
                </a:cubicBezTo>
                <a:cubicBezTo>
                  <a:pt x="354" y="132"/>
                  <a:pt x="354" y="132"/>
                  <a:pt x="354" y="132"/>
                </a:cubicBezTo>
                <a:cubicBezTo>
                  <a:pt x="382" y="132"/>
                  <a:pt x="382" y="132"/>
                  <a:pt x="382" y="132"/>
                </a:cubicBezTo>
                <a:cubicBezTo>
                  <a:pt x="382" y="97"/>
                  <a:pt x="382" y="97"/>
                  <a:pt x="382" y="97"/>
                </a:cubicBezTo>
                <a:cubicBezTo>
                  <a:pt x="382" y="74"/>
                  <a:pt x="393" y="63"/>
                  <a:pt x="411" y="63"/>
                </a:cubicBezTo>
                <a:cubicBezTo>
                  <a:pt x="412" y="63"/>
                  <a:pt x="412" y="63"/>
                  <a:pt x="412" y="63"/>
                </a:cubicBezTo>
                <a:cubicBezTo>
                  <a:pt x="412" y="34"/>
                  <a:pt x="412" y="34"/>
                  <a:pt x="412" y="34"/>
                </a:cubicBezTo>
                <a:cubicBezTo>
                  <a:pt x="396" y="33"/>
                  <a:pt x="387" y="42"/>
                  <a:pt x="382" y="55"/>
                </a:cubicBezTo>
                <a:close/>
                <a:moveTo>
                  <a:pt x="1335" y="34"/>
                </a:moveTo>
                <a:cubicBezTo>
                  <a:pt x="1305" y="34"/>
                  <a:pt x="1283" y="56"/>
                  <a:pt x="1283" y="84"/>
                </a:cubicBezTo>
                <a:cubicBezTo>
                  <a:pt x="1283" y="84"/>
                  <a:pt x="1283" y="84"/>
                  <a:pt x="1283" y="84"/>
                </a:cubicBezTo>
                <a:cubicBezTo>
                  <a:pt x="1283" y="112"/>
                  <a:pt x="1305" y="134"/>
                  <a:pt x="1335" y="134"/>
                </a:cubicBezTo>
                <a:cubicBezTo>
                  <a:pt x="1365" y="134"/>
                  <a:pt x="1387" y="112"/>
                  <a:pt x="1387" y="84"/>
                </a:cubicBezTo>
                <a:cubicBezTo>
                  <a:pt x="1387" y="84"/>
                  <a:pt x="1387" y="84"/>
                  <a:pt x="1387" y="84"/>
                </a:cubicBezTo>
                <a:cubicBezTo>
                  <a:pt x="1387" y="56"/>
                  <a:pt x="1365" y="34"/>
                  <a:pt x="1335" y="34"/>
                </a:cubicBezTo>
                <a:close/>
                <a:moveTo>
                  <a:pt x="1360" y="84"/>
                </a:moveTo>
                <a:cubicBezTo>
                  <a:pt x="1360" y="99"/>
                  <a:pt x="1351" y="111"/>
                  <a:pt x="1335" y="111"/>
                </a:cubicBezTo>
                <a:cubicBezTo>
                  <a:pt x="1320" y="111"/>
                  <a:pt x="1310" y="98"/>
                  <a:pt x="1310" y="84"/>
                </a:cubicBezTo>
                <a:cubicBezTo>
                  <a:pt x="1310" y="84"/>
                  <a:pt x="1310" y="84"/>
                  <a:pt x="1310" y="84"/>
                </a:cubicBezTo>
                <a:cubicBezTo>
                  <a:pt x="1310" y="70"/>
                  <a:pt x="1319" y="58"/>
                  <a:pt x="1335" y="58"/>
                </a:cubicBezTo>
                <a:cubicBezTo>
                  <a:pt x="1350" y="58"/>
                  <a:pt x="1360" y="70"/>
                  <a:pt x="1360" y="84"/>
                </a:cubicBezTo>
                <a:close/>
                <a:moveTo>
                  <a:pt x="1834" y="55"/>
                </a:moveTo>
                <a:cubicBezTo>
                  <a:pt x="1834" y="36"/>
                  <a:pt x="1834" y="36"/>
                  <a:pt x="1834" y="36"/>
                </a:cubicBezTo>
                <a:cubicBezTo>
                  <a:pt x="1807" y="36"/>
                  <a:pt x="1807" y="36"/>
                  <a:pt x="1807" y="36"/>
                </a:cubicBezTo>
                <a:cubicBezTo>
                  <a:pt x="1807" y="132"/>
                  <a:pt x="1807" y="132"/>
                  <a:pt x="1807" y="132"/>
                </a:cubicBezTo>
                <a:cubicBezTo>
                  <a:pt x="1834" y="132"/>
                  <a:pt x="1834" y="132"/>
                  <a:pt x="1834" y="132"/>
                </a:cubicBezTo>
                <a:cubicBezTo>
                  <a:pt x="1834" y="97"/>
                  <a:pt x="1834" y="97"/>
                  <a:pt x="1834" y="97"/>
                </a:cubicBezTo>
                <a:cubicBezTo>
                  <a:pt x="1834" y="74"/>
                  <a:pt x="1845" y="63"/>
                  <a:pt x="1863" y="63"/>
                </a:cubicBezTo>
                <a:cubicBezTo>
                  <a:pt x="1865" y="63"/>
                  <a:pt x="1865" y="63"/>
                  <a:pt x="1865" y="63"/>
                </a:cubicBezTo>
                <a:cubicBezTo>
                  <a:pt x="1865" y="34"/>
                  <a:pt x="1865" y="34"/>
                  <a:pt x="1865" y="34"/>
                </a:cubicBezTo>
                <a:cubicBezTo>
                  <a:pt x="1848" y="33"/>
                  <a:pt x="1839" y="42"/>
                  <a:pt x="1834" y="55"/>
                </a:cubicBezTo>
                <a:close/>
                <a:moveTo>
                  <a:pt x="1748" y="34"/>
                </a:moveTo>
                <a:cubicBezTo>
                  <a:pt x="1718" y="34"/>
                  <a:pt x="1696" y="56"/>
                  <a:pt x="1696" y="84"/>
                </a:cubicBezTo>
                <a:cubicBezTo>
                  <a:pt x="1696" y="84"/>
                  <a:pt x="1696" y="84"/>
                  <a:pt x="1696" y="84"/>
                </a:cubicBezTo>
                <a:cubicBezTo>
                  <a:pt x="1696" y="112"/>
                  <a:pt x="1718" y="134"/>
                  <a:pt x="1748" y="134"/>
                </a:cubicBezTo>
                <a:cubicBezTo>
                  <a:pt x="1778" y="134"/>
                  <a:pt x="1800" y="112"/>
                  <a:pt x="1800" y="84"/>
                </a:cubicBezTo>
                <a:cubicBezTo>
                  <a:pt x="1800" y="84"/>
                  <a:pt x="1800" y="84"/>
                  <a:pt x="1800" y="84"/>
                </a:cubicBezTo>
                <a:cubicBezTo>
                  <a:pt x="1800" y="56"/>
                  <a:pt x="1778" y="34"/>
                  <a:pt x="1748" y="34"/>
                </a:cubicBezTo>
                <a:close/>
                <a:moveTo>
                  <a:pt x="1773" y="84"/>
                </a:moveTo>
                <a:cubicBezTo>
                  <a:pt x="1773" y="99"/>
                  <a:pt x="1764" y="111"/>
                  <a:pt x="1748" y="111"/>
                </a:cubicBezTo>
                <a:cubicBezTo>
                  <a:pt x="1733" y="111"/>
                  <a:pt x="1723" y="98"/>
                  <a:pt x="1723" y="84"/>
                </a:cubicBezTo>
                <a:cubicBezTo>
                  <a:pt x="1723" y="84"/>
                  <a:pt x="1723" y="84"/>
                  <a:pt x="1723" y="84"/>
                </a:cubicBezTo>
                <a:cubicBezTo>
                  <a:pt x="1723" y="70"/>
                  <a:pt x="1732" y="58"/>
                  <a:pt x="1748" y="58"/>
                </a:cubicBezTo>
                <a:cubicBezTo>
                  <a:pt x="1763" y="58"/>
                  <a:pt x="1773" y="70"/>
                  <a:pt x="1773" y="84"/>
                </a:cubicBezTo>
                <a:close/>
                <a:moveTo>
                  <a:pt x="1465" y="48"/>
                </a:moveTo>
                <a:cubicBezTo>
                  <a:pt x="1458" y="40"/>
                  <a:pt x="1449" y="34"/>
                  <a:pt x="1434" y="34"/>
                </a:cubicBezTo>
                <a:cubicBezTo>
                  <a:pt x="1412" y="34"/>
                  <a:pt x="1391" y="50"/>
                  <a:pt x="1391" y="79"/>
                </a:cubicBezTo>
                <a:cubicBezTo>
                  <a:pt x="1391" y="79"/>
                  <a:pt x="1391" y="79"/>
                  <a:pt x="1391" y="79"/>
                </a:cubicBezTo>
                <a:cubicBezTo>
                  <a:pt x="1391" y="108"/>
                  <a:pt x="1412" y="124"/>
                  <a:pt x="1434" y="124"/>
                </a:cubicBezTo>
                <a:cubicBezTo>
                  <a:pt x="1448" y="124"/>
                  <a:pt x="1457" y="118"/>
                  <a:pt x="1465" y="109"/>
                </a:cubicBezTo>
                <a:cubicBezTo>
                  <a:pt x="1465" y="113"/>
                  <a:pt x="1465" y="113"/>
                  <a:pt x="1465" y="113"/>
                </a:cubicBezTo>
                <a:cubicBezTo>
                  <a:pt x="1465" y="130"/>
                  <a:pt x="1457" y="139"/>
                  <a:pt x="1438" y="139"/>
                </a:cubicBezTo>
                <a:cubicBezTo>
                  <a:pt x="1425" y="139"/>
                  <a:pt x="1415" y="136"/>
                  <a:pt x="1405" y="131"/>
                </a:cubicBezTo>
                <a:cubicBezTo>
                  <a:pt x="1396" y="151"/>
                  <a:pt x="1396" y="151"/>
                  <a:pt x="1396" y="151"/>
                </a:cubicBezTo>
                <a:cubicBezTo>
                  <a:pt x="1408" y="158"/>
                  <a:pt x="1423" y="161"/>
                  <a:pt x="1439" y="161"/>
                </a:cubicBezTo>
                <a:cubicBezTo>
                  <a:pt x="1457" y="161"/>
                  <a:pt x="1471" y="157"/>
                  <a:pt x="1480" y="148"/>
                </a:cubicBezTo>
                <a:cubicBezTo>
                  <a:pt x="1488" y="140"/>
                  <a:pt x="1492" y="128"/>
                  <a:pt x="1492" y="110"/>
                </a:cubicBezTo>
                <a:cubicBezTo>
                  <a:pt x="1492" y="36"/>
                  <a:pt x="1492" y="36"/>
                  <a:pt x="1492" y="36"/>
                </a:cubicBezTo>
                <a:cubicBezTo>
                  <a:pt x="1465" y="36"/>
                  <a:pt x="1465" y="36"/>
                  <a:pt x="1465" y="36"/>
                </a:cubicBezTo>
                <a:lnTo>
                  <a:pt x="1465" y="48"/>
                </a:lnTo>
                <a:close/>
                <a:moveTo>
                  <a:pt x="1465" y="79"/>
                </a:moveTo>
                <a:cubicBezTo>
                  <a:pt x="1465" y="92"/>
                  <a:pt x="1455" y="102"/>
                  <a:pt x="1442" y="102"/>
                </a:cubicBezTo>
                <a:cubicBezTo>
                  <a:pt x="1429" y="102"/>
                  <a:pt x="1419" y="93"/>
                  <a:pt x="1419" y="79"/>
                </a:cubicBezTo>
                <a:cubicBezTo>
                  <a:pt x="1419" y="79"/>
                  <a:pt x="1419" y="79"/>
                  <a:pt x="1419" y="79"/>
                </a:cubicBezTo>
                <a:cubicBezTo>
                  <a:pt x="1419" y="66"/>
                  <a:pt x="1429" y="57"/>
                  <a:pt x="1442" y="57"/>
                </a:cubicBezTo>
                <a:cubicBezTo>
                  <a:pt x="1455" y="57"/>
                  <a:pt x="1465" y="66"/>
                  <a:pt x="1465" y="79"/>
                </a:cubicBezTo>
                <a:close/>
                <a:moveTo>
                  <a:pt x="1697" y="37"/>
                </a:moveTo>
                <a:cubicBezTo>
                  <a:pt x="1675" y="37"/>
                  <a:pt x="1675" y="37"/>
                  <a:pt x="1675" y="37"/>
                </a:cubicBezTo>
                <a:cubicBezTo>
                  <a:pt x="1675" y="33"/>
                  <a:pt x="1675" y="33"/>
                  <a:pt x="1675" y="33"/>
                </a:cubicBezTo>
                <a:cubicBezTo>
                  <a:pt x="1675" y="26"/>
                  <a:pt x="1678" y="23"/>
                  <a:pt x="1684" y="23"/>
                </a:cubicBezTo>
                <a:cubicBezTo>
                  <a:pt x="1689" y="23"/>
                  <a:pt x="1693" y="24"/>
                  <a:pt x="1697" y="25"/>
                </a:cubicBezTo>
                <a:cubicBezTo>
                  <a:pt x="1697" y="2"/>
                  <a:pt x="1697" y="2"/>
                  <a:pt x="1697" y="2"/>
                </a:cubicBezTo>
                <a:cubicBezTo>
                  <a:pt x="1692" y="1"/>
                  <a:pt x="1686" y="0"/>
                  <a:pt x="1677" y="0"/>
                </a:cubicBezTo>
                <a:cubicBezTo>
                  <a:pt x="1668" y="0"/>
                  <a:pt x="1660" y="2"/>
                  <a:pt x="1655" y="7"/>
                </a:cubicBezTo>
                <a:cubicBezTo>
                  <a:pt x="1650" y="12"/>
                  <a:pt x="1648" y="20"/>
                  <a:pt x="1648" y="31"/>
                </a:cubicBezTo>
                <a:cubicBezTo>
                  <a:pt x="1648" y="37"/>
                  <a:pt x="1648" y="37"/>
                  <a:pt x="1648" y="37"/>
                </a:cubicBezTo>
                <a:cubicBezTo>
                  <a:pt x="1636" y="37"/>
                  <a:pt x="1636" y="37"/>
                  <a:pt x="1636" y="37"/>
                </a:cubicBezTo>
                <a:cubicBezTo>
                  <a:pt x="1636" y="59"/>
                  <a:pt x="1636" y="59"/>
                  <a:pt x="1636" y="59"/>
                </a:cubicBezTo>
                <a:cubicBezTo>
                  <a:pt x="1648" y="59"/>
                  <a:pt x="1648" y="59"/>
                  <a:pt x="1648" y="59"/>
                </a:cubicBezTo>
                <a:cubicBezTo>
                  <a:pt x="1648" y="132"/>
                  <a:pt x="1648" y="132"/>
                  <a:pt x="1648" y="132"/>
                </a:cubicBezTo>
                <a:cubicBezTo>
                  <a:pt x="1675" y="132"/>
                  <a:pt x="1675" y="132"/>
                  <a:pt x="1675" y="132"/>
                </a:cubicBezTo>
                <a:cubicBezTo>
                  <a:pt x="1675" y="59"/>
                  <a:pt x="1675" y="59"/>
                  <a:pt x="1675" y="59"/>
                </a:cubicBezTo>
                <a:cubicBezTo>
                  <a:pt x="1697" y="59"/>
                  <a:pt x="1697" y="59"/>
                  <a:pt x="1697" y="59"/>
                </a:cubicBezTo>
                <a:lnTo>
                  <a:pt x="1697" y="37"/>
                </a:lnTo>
                <a:close/>
                <a:moveTo>
                  <a:pt x="1548" y="101"/>
                </a:moveTo>
                <a:cubicBezTo>
                  <a:pt x="1526" y="36"/>
                  <a:pt x="1526" y="36"/>
                  <a:pt x="1526" y="36"/>
                </a:cubicBezTo>
                <a:cubicBezTo>
                  <a:pt x="1497" y="36"/>
                  <a:pt x="1497" y="36"/>
                  <a:pt x="1497" y="36"/>
                </a:cubicBezTo>
                <a:cubicBezTo>
                  <a:pt x="1535" y="132"/>
                  <a:pt x="1535" y="132"/>
                  <a:pt x="1535" y="132"/>
                </a:cubicBezTo>
                <a:cubicBezTo>
                  <a:pt x="1532" y="137"/>
                  <a:pt x="1530" y="139"/>
                  <a:pt x="1525" y="139"/>
                </a:cubicBezTo>
                <a:cubicBezTo>
                  <a:pt x="1521" y="139"/>
                  <a:pt x="1517" y="137"/>
                  <a:pt x="1513" y="135"/>
                </a:cubicBezTo>
                <a:cubicBezTo>
                  <a:pt x="1504" y="155"/>
                  <a:pt x="1504" y="155"/>
                  <a:pt x="1504" y="155"/>
                </a:cubicBezTo>
                <a:cubicBezTo>
                  <a:pt x="1511" y="159"/>
                  <a:pt x="1519" y="161"/>
                  <a:pt x="1528" y="161"/>
                </a:cubicBezTo>
                <a:cubicBezTo>
                  <a:pt x="1545" y="161"/>
                  <a:pt x="1553" y="154"/>
                  <a:pt x="1560" y="134"/>
                </a:cubicBezTo>
                <a:cubicBezTo>
                  <a:pt x="1597" y="36"/>
                  <a:pt x="1597" y="36"/>
                  <a:pt x="1597" y="36"/>
                </a:cubicBezTo>
                <a:cubicBezTo>
                  <a:pt x="1569" y="36"/>
                  <a:pt x="1569" y="36"/>
                  <a:pt x="1569" y="36"/>
                </a:cubicBezTo>
                <a:lnTo>
                  <a:pt x="1548" y="101"/>
                </a:lnTo>
                <a:close/>
                <a:moveTo>
                  <a:pt x="1008" y="34"/>
                </a:moveTo>
                <a:cubicBezTo>
                  <a:pt x="994" y="34"/>
                  <a:pt x="986" y="41"/>
                  <a:pt x="980" y="49"/>
                </a:cubicBezTo>
                <a:cubicBezTo>
                  <a:pt x="980" y="1"/>
                  <a:pt x="980" y="1"/>
                  <a:pt x="980" y="1"/>
                </a:cubicBezTo>
                <a:cubicBezTo>
                  <a:pt x="952" y="1"/>
                  <a:pt x="952" y="1"/>
                  <a:pt x="952" y="1"/>
                </a:cubicBezTo>
                <a:cubicBezTo>
                  <a:pt x="952" y="132"/>
                  <a:pt x="952" y="132"/>
                  <a:pt x="952" y="132"/>
                </a:cubicBezTo>
                <a:cubicBezTo>
                  <a:pt x="980" y="132"/>
                  <a:pt x="980" y="132"/>
                  <a:pt x="980" y="132"/>
                </a:cubicBezTo>
                <a:cubicBezTo>
                  <a:pt x="980" y="78"/>
                  <a:pt x="980" y="78"/>
                  <a:pt x="980" y="78"/>
                </a:cubicBezTo>
                <a:cubicBezTo>
                  <a:pt x="980" y="65"/>
                  <a:pt x="986" y="59"/>
                  <a:pt x="997" y="59"/>
                </a:cubicBezTo>
                <a:cubicBezTo>
                  <a:pt x="1007" y="59"/>
                  <a:pt x="1013" y="65"/>
                  <a:pt x="1013" y="78"/>
                </a:cubicBezTo>
                <a:cubicBezTo>
                  <a:pt x="1013" y="132"/>
                  <a:pt x="1013" y="132"/>
                  <a:pt x="1013" y="132"/>
                </a:cubicBezTo>
                <a:cubicBezTo>
                  <a:pt x="1040" y="132"/>
                  <a:pt x="1040" y="132"/>
                  <a:pt x="1040" y="132"/>
                </a:cubicBezTo>
                <a:cubicBezTo>
                  <a:pt x="1040" y="70"/>
                  <a:pt x="1040" y="70"/>
                  <a:pt x="1040" y="70"/>
                </a:cubicBezTo>
                <a:cubicBezTo>
                  <a:pt x="1040" y="48"/>
                  <a:pt x="1028" y="34"/>
                  <a:pt x="1008" y="34"/>
                </a:cubicBezTo>
                <a:close/>
                <a:moveTo>
                  <a:pt x="1250" y="132"/>
                </a:moveTo>
                <a:cubicBezTo>
                  <a:pt x="1278" y="132"/>
                  <a:pt x="1278" y="132"/>
                  <a:pt x="1278" y="132"/>
                </a:cubicBezTo>
                <a:cubicBezTo>
                  <a:pt x="1278" y="1"/>
                  <a:pt x="1278" y="1"/>
                  <a:pt x="1278" y="1"/>
                </a:cubicBezTo>
                <a:cubicBezTo>
                  <a:pt x="1250" y="1"/>
                  <a:pt x="1250" y="1"/>
                  <a:pt x="1250" y="1"/>
                </a:cubicBezTo>
                <a:lnTo>
                  <a:pt x="1250" y="132"/>
                </a:lnTo>
                <a:close/>
                <a:moveTo>
                  <a:pt x="1103" y="34"/>
                </a:moveTo>
                <a:cubicBezTo>
                  <a:pt x="1089" y="34"/>
                  <a:pt x="1081" y="41"/>
                  <a:pt x="1075" y="49"/>
                </a:cubicBezTo>
                <a:cubicBezTo>
                  <a:pt x="1075" y="36"/>
                  <a:pt x="1075" y="36"/>
                  <a:pt x="1075" y="36"/>
                </a:cubicBezTo>
                <a:cubicBezTo>
                  <a:pt x="1047" y="36"/>
                  <a:pt x="1047" y="36"/>
                  <a:pt x="1047" y="36"/>
                </a:cubicBezTo>
                <a:cubicBezTo>
                  <a:pt x="1047" y="132"/>
                  <a:pt x="1047" y="132"/>
                  <a:pt x="1047" y="132"/>
                </a:cubicBezTo>
                <a:cubicBezTo>
                  <a:pt x="1075" y="132"/>
                  <a:pt x="1075" y="132"/>
                  <a:pt x="1075" y="132"/>
                </a:cubicBezTo>
                <a:cubicBezTo>
                  <a:pt x="1075" y="78"/>
                  <a:pt x="1075" y="78"/>
                  <a:pt x="1075" y="78"/>
                </a:cubicBezTo>
                <a:cubicBezTo>
                  <a:pt x="1075" y="65"/>
                  <a:pt x="1081" y="59"/>
                  <a:pt x="1092" y="59"/>
                </a:cubicBezTo>
                <a:cubicBezTo>
                  <a:pt x="1102" y="59"/>
                  <a:pt x="1108" y="65"/>
                  <a:pt x="1108" y="78"/>
                </a:cubicBezTo>
                <a:cubicBezTo>
                  <a:pt x="1108" y="132"/>
                  <a:pt x="1108" y="132"/>
                  <a:pt x="1108" y="132"/>
                </a:cubicBezTo>
                <a:cubicBezTo>
                  <a:pt x="1135" y="132"/>
                  <a:pt x="1135" y="132"/>
                  <a:pt x="1135" y="132"/>
                </a:cubicBezTo>
                <a:cubicBezTo>
                  <a:pt x="1135" y="70"/>
                  <a:pt x="1135" y="70"/>
                  <a:pt x="1135" y="70"/>
                </a:cubicBezTo>
                <a:cubicBezTo>
                  <a:pt x="1135" y="48"/>
                  <a:pt x="1123" y="34"/>
                  <a:pt x="1103" y="34"/>
                </a:cubicBezTo>
                <a:close/>
                <a:moveTo>
                  <a:pt x="910" y="111"/>
                </a:moveTo>
                <a:cubicBezTo>
                  <a:pt x="895" y="111"/>
                  <a:pt x="885" y="99"/>
                  <a:pt x="885" y="84"/>
                </a:cubicBezTo>
                <a:cubicBezTo>
                  <a:pt x="885" y="84"/>
                  <a:pt x="885" y="84"/>
                  <a:pt x="885" y="84"/>
                </a:cubicBezTo>
                <a:cubicBezTo>
                  <a:pt x="885" y="70"/>
                  <a:pt x="895" y="58"/>
                  <a:pt x="909" y="58"/>
                </a:cubicBezTo>
                <a:cubicBezTo>
                  <a:pt x="918" y="58"/>
                  <a:pt x="925" y="62"/>
                  <a:pt x="931" y="68"/>
                </a:cubicBezTo>
                <a:cubicBezTo>
                  <a:pt x="947" y="50"/>
                  <a:pt x="947" y="50"/>
                  <a:pt x="947" y="50"/>
                </a:cubicBezTo>
                <a:cubicBezTo>
                  <a:pt x="938" y="40"/>
                  <a:pt x="927" y="34"/>
                  <a:pt x="909" y="34"/>
                </a:cubicBezTo>
                <a:cubicBezTo>
                  <a:pt x="880" y="34"/>
                  <a:pt x="859" y="57"/>
                  <a:pt x="859" y="84"/>
                </a:cubicBezTo>
                <a:cubicBezTo>
                  <a:pt x="859" y="84"/>
                  <a:pt x="859" y="84"/>
                  <a:pt x="859" y="84"/>
                </a:cubicBezTo>
                <a:cubicBezTo>
                  <a:pt x="859" y="112"/>
                  <a:pt x="880" y="134"/>
                  <a:pt x="909" y="134"/>
                </a:cubicBezTo>
                <a:cubicBezTo>
                  <a:pt x="928" y="134"/>
                  <a:pt x="939" y="127"/>
                  <a:pt x="948" y="117"/>
                </a:cubicBezTo>
                <a:cubicBezTo>
                  <a:pt x="932" y="100"/>
                  <a:pt x="932" y="100"/>
                  <a:pt x="932" y="100"/>
                </a:cubicBezTo>
                <a:cubicBezTo>
                  <a:pt x="925" y="107"/>
                  <a:pt x="919" y="111"/>
                  <a:pt x="910" y="111"/>
                </a:cubicBezTo>
                <a:close/>
                <a:moveTo>
                  <a:pt x="1945" y="35"/>
                </a:moveTo>
                <a:cubicBezTo>
                  <a:pt x="1929" y="35"/>
                  <a:pt x="1918" y="38"/>
                  <a:pt x="1908" y="42"/>
                </a:cubicBezTo>
                <a:cubicBezTo>
                  <a:pt x="1915" y="63"/>
                  <a:pt x="1915" y="63"/>
                  <a:pt x="1915" y="63"/>
                </a:cubicBezTo>
                <a:cubicBezTo>
                  <a:pt x="1923" y="60"/>
                  <a:pt x="1931" y="58"/>
                  <a:pt x="1941" y="58"/>
                </a:cubicBezTo>
                <a:cubicBezTo>
                  <a:pt x="1955" y="58"/>
                  <a:pt x="1962" y="64"/>
                  <a:pt x="1962" y="76"/>
                </a:cubicBezTo>
                <a:cubicBezTo>
                  <a:pt x="1962" y="77"/>
                  <a:pt x="1962" y="77"/>
                  <a:pt x="1962" y="77"/>
                </a:cubicBezTo>
                <a:cubicBezTo>
                  <a:pt x="1955" y="75"/>
                  <a:pt x="1948" y="73"/>
                  <a:pt x="1938" y="73"/>
                </a:cubicBezTo>
                <a:cubicBezTo>
                  <a:pt x="1915" y="73"/>
                  <a:pt x="1899" y="83"/>
                  <a:pt x="1899" y="104"/>
                </a:cubicBezTo>
                <a:cubicBezTo>
                  <a:pt x="1899" y="104"/>
                  <a:pt x="1899" y="104"/>
                  <a:pt x="1899" y="104"/>
                </a:cubicBezTo>
                <a:cubicBezTo>
                  <a:pt x="1899" y="123"/>
                  <a:pt x="1914" y="134"/>
                  <a:pt x="1932" y="134"/>
                </a:cubicBezTo>
                <a:cubicBezTo>
                  <a:pt x="1946" y="134"/>
                  <a:pt x="1955" y="129"/>
                  <a:pt x="1962" y="122"/>
                </a:cubicBezTo>
                <a:cubicBezTo>
                  <a:pt x="1962" y="132"/>
                  <a:pt x="1962" y="132"/>
                  <a:pt x="1962" y="132"/>
                </a:cubicBezTo>
                <a:cubicBezTo>
                  <a:pt x="1988" y="132"/>
                  <a:pt x="1988" y="132"/>
                  <a:pt x="1988" y="132"/>
                </a:cubicBezTo>
                <a:cubicBezTo>
                  <a:pt x="1988" y="76"/>
                  <a:pt x="1988" y="76"/>
                  <a:pt x="1988" y="76"/>
                </a:cubicBezTo>
                <a:cubicBezTo>
                  <a:pt x="1988" y="63"/>
                  <a:pt x="1985" y="53"/>
                  <a:pt x="1978" y="46"/>
                </a:cubicBezTo>
                <a:cubicBezTo>
                  <a:pt x="1971" y="39"/>
                  <a:pt x="1960" y="35"/>
                  <a:pt x="1945" y="35"/>
                </a:cubicBezTo>
                <a:close/>
                <a:moveTo>
                  <a:pt x="1962" y="98"/>
                </a:moveTo>
                <a:cubicBezTo>
                  <a:pt x="1962" y="108"/>
                  <a:pt x="1953" y="115"/>
                  <a:pt x="1941" y="115"/>
                </a:cubicBezTo>
                <a:cubicBezTo>
                  <a:pt x="1932" y="115"/>
                  <a:pt x="1926" y="111"/>
                  <a:pt x="1926" y="103"/>
                </a:cubicBezTo>
                <a:cubicBezTo>
                  <a:pt x="1926" y="103"/>
                  <a:pt x="1926" y="103"/>
                  <a:pt x="1926" y="103"/>
                </a:cubicBezTo>
                <a:cubicBezTo>
                  <a:pt x="1926" y="94"/>
                  <a:pt x="1933" y="90"/>
                  <a:pt x="1945" y="90"/>
                </a:cubicBezTo>
                <a:cubicBezTo>
                  <a:pt x="1951" y="90"/>
                  <a:pt x="1957" y="91"/>
                  <a:pt x="1962" y="93"/>
                </a:cubicBezTo>
                <a:lnTo>
                  <a:pt x="1962" y="98"/>
                </a:lnTo>
                <a:close/>
                <a:moveTo>
                  <a:pt x="1193" y="34"/>
                </a:moveTo>
                <a:cubicBezTo>
                  <a:pt x="1163" y="34"/>
                  <a:pt x="1141" y="56"/>
                  <a:pt x="1141" y="84"/>
                </a:cubicBezTo>
                <a:cubicBezTo>
                  <a:pt x="1141" y="84"/>
                  <a:pt x="1141" y="84"/>
                  <a:pt x="1141" y="84"/>
                </a:cubicBezTo>
                <a:cubicBezTo>
                  <a:pt x="1141" y="112"/>
                  <a:pt x="1163" y="134"/>
                  <a:pt x="1193" y="134"/>
                </a:cubicBezTo>
                <a:cubicBezTo>
                  <a:pt x="1223" y="134"/>
                  <a:pt x="1245" y="112"/>
                  <a:pt x="1245" y="84"/>
                </a:cubicBezTo>
                <a:cubicBezTo>
                  <a:pt x="1245" y="84"/>
                  <a:pt x="1245" y="84"/>
                  <a:pt x="1245" y="84"/>
                </a:cubicBezTo>
                <a:cubicBezTo>
                  <a:pt x="1245" y="56"/>
                  <a:pt x="1223" y="34"/>
                  <a:pt x="1193" y="34"/>
                </a:cubicBezTo>
                <a:close/>
                <a:moveTo>
                  <a:pt x="1218" y="84"/>
                </a:moveTo>
                <a:cubicBezTo>
                  <a:pt x="1218" y="99"/>
                  <a:pt x="1209" y="111"/>
                  <a:pt x="1193" y="111"/>
                </a:cubicBezTo>
                <a:cubicBezTo>
                  <a:pt x="1178" y="111"/>
                  <a:pt x="1168" y="98"/>
                  <a:pt x="1168" y="84"/>
                </a:cubicBezTo>
                <a:cubicBezTo>
                  <a:pt x="1168" y="84"/>
                  <a:pt x="1168" y="84"/>
                  <a:pt x="1168" y="84"/>
                </a:cubicBezTo>
                <a:cubicBezTo>
                  <a:pt x="1168" y="70"/>
                  <a:pt x="1177" y="58"/>
                  <a:pt x="1193" y="58"/>
                </a:cubicBezTo>
                <a:cubicBezTo>
                  <a:pt x="1208" y="58"/>
                  <a:pt x="1218" y="70"/>
                  <a:pt x="1218" y="84"/>
                </a:cubicBezTo>
                <a:close/>
              </a:path>
            </a:pathLst>
          </a:custGeom>
          <a:gradFill>
            <a:gsLst>
              <a:gs pos="100000">
                <a:srgbClr val="F15F22"/>
              </a:gs>
              <a:gs pos="54000">
                <a:srgbClr val="F06422"/>
              </a:gs>
              <a:gs pos="76000">
                <a:srgbClr val="E32526"/>
              </a:gs>
              <a:gs pos="0">
                <a:srgbClr val="E32F2A"/>
              </a:gs>
              <a:gs pos="26000">
                <a:srgbClr val="A32022"/>
              </a:gs>
            </a:gsLst>
            <a:lin ang="2400000" scaled="0"/>
          </a:gradFill>
          <a:ln>
            <a:noFill/>
          </a:ln>
        </p:spPr>
        <p:txBody>
          <a:bodyPr vert="horz" wrap="square" lIns="68580" tIns="34290" rIns="68580" bIns="34290" numCol="1" anchor="t" anchorCtr="0" compatLnSpc="1"/>
          <a:lstStyle/>
          <a:p>
            <a:endParaRPr lang="en-US" sz="1350"/>
          </a:p>
        </p:txBody>
      </p:sp>
    </p:spTree>
  </p:cSld>
  <p:clrMapOvr>
    <a:masterClrMapping/>
  </p:clrMapOvr>
  <p:transition spd="med"/>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Tree>
  </p:cSld>
  <p:clrMapOvr>
    <a:masterClrMapping/>
  </p:clrMapOvr>
  <p:transition spd="slow"/>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B448BED0-4E26-44AB-83E3-68651808B75E}" type="datetimeFigureOut">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Tree>
  </p:cSld>
  <p:clrMapOvr>
    <a:masterClrMapping/>
  </p:clrMapOvr>
  <p:transition spd="slow"/>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endParaRPr 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B448BED0-4E26-44AB-83E3-68651808B75E}" type="datetimeFigureOut">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B448BED0-4E26-44AB-83E3-68651808B75E}" type="datetimeFigureOut">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B448BED0-4E26-44AB-83E3-68651808B75E}" type="datetimeFigureOut">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B448BED0-4E26-44AB-83E3-68651808B75E}" type="datetimeFigureOut">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2.jpeg"/><Relationship Id="rId4" Type="http://schemas.openxmlformats.org/officeDocument/2006/relationships/image" Target="../media/image1.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slideLayout" Target="../slideLayouts/slideLayout11.xml"/><Relationship Id="rId7" Type="http://schemas.openxmlformats.org/officeDocument/2006/relationships/slideLayout" Target="../slideLayouts/slideLayout10.xml"/><Relationship Id="rId6" Type="http://schemas.openxmlformats.org/officeDocument/2006/relationships/slideLayout" Target="../slideLayouts/slideLayout9.xml"/><Relationship Id="rId5" Type="http://schemas.openxmlformats.org/officeDocument/2006/relationships/slideLayout" Target="../slideLayouts/slideLayout8.xml"/><Relationship Id="rId4" Type="http://schemas.openxmlformats.org/officeDocument/2006/relationships/slideLayout" Target="../slideLayouts/slideLayout7.xml"/><Relationship Id="rId3" Type="http://schemas.openxmlformats.org/officeDocument/2006/relationships/slideLayout" Target="../slideLayouts/slideLayout6.xml"/><Relationship Id="rId2" Type="http://schemas.openxmlformats.org/officeDocument/2006/relationships/slideLayout" Target="../slideLayouts/slideLayout5.xml"/><Relationship Id="rId12" Type="http://schemas.openxmlformats.org/officeDocument/2006/relationships/theme" Target="../theme/theme2.xml"/><Relationship Id="rId11" Type="http://schemas.openxmlformats.org/officeDocument/2006/relationships/slideLayout" Target="../slideLayouts/slideLayout14.xml"/><Relationship Id="rId10" Type="http://schemas.openxmlformats.org/officeDocument/2006/relationships/slideLayout" Target="../slideLayouts/slideLayout13.xml"/><Relationship Id="rId1" Type="http://schemas.openxmlformats.org/officeDocument/2006/relationships/slideLayout" Target="../slideLayouts/slideLayout4.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3" Type="http://schemas.openxmlformats.org/officeDocument/2006/relationships/theme" Target="../theme/theme3.xml"/><Relationship Id="rId32" Type="http://schemas.openxmlformats.org/officeDocument/2006/relationships/slideLayout" Target="../slideLayouts/slideLayout46.xml"/><Relationship Id="rId31" Type="http://schemas.openxmlformats.org/officeDocument/2006/relationships/slideLayout" Target="../slideLayouts/slideLayout45.xml"/><Relationship Id="rId30" Type="http://schemas.openxmlformats.org/officeDocument/2006/relationships/slideLayout" Target="../slideLayouts/slideLayout44.xml"/><Relationship Id="rId3" Type="http://schemas.openxmlformats.org/officeDocument/2006/relationships/slideLayout" Target="../slideLayouts/slideLayout17.xml"/><Relationship Id="rId29" Type="http://schemas.openxmlformats.org/officeDocument/2006/relationships/slideLayout" Target="../slideLayouts/slideLayout43.xml"/><Relationship Id="rId28" Type="http://schemas.openxmlformats.org/officeDocument/2006/relationships/slideLayout" Target="../slideLayouts/slideLayout42.xml"/><Relationship Id="rId27" Type="http://schemas.openxmlformats.org/officeDocument/2006/relationships/slideLayout" Target="../slideLayouts/slideLayout41.xml"/><Relationship Id="rId26" Type="http://schemas.openxmlformats.org/officeDocument/2006/relationships/slideLayout" Target="../slideLayouts/slideLayout40.xml"/><Relationship Id="rId25" Type="http://schemas.openxmlformats.org/officeDocument/2006/relationships/slideLayout" Target="../slideLayouts/slideLayout39.xml"/><Relationship Id="rId24" Type="http://schemas.openxmlformats.org/officeDocument/2006/relationships/slideLayout" Target="../slideLayouts/slideLayout38.xml"/><Relationship Id="rId23" Type="http://schemas.openxmlformats.org/officeDocument/2006/relationships/slideLayout" Target="../slideLayouts/slideLayout37.xml"/><Relationship Id="rId22" Type="http://schemas.openxmlformats.org/officeDocument/2006/relationships/slideLayout" Target="../slideLayouts/slideLayout36.xml"/><Relationship Id="rId21" Type="http://schemas.openxmlformats.org/officeDocument/2006/relationships/slideLayout" Target="../slideLayouts/slideLayout35.xml"/><Relationship Id="rId20" Type="http://schemas.openxmlformats.org/officeDocument/2006/relationships/slideLayout" Target="../slideLayouts/slideLayout34.xml"/><Relationship Id="rId2" Type="http://schemas.openxmlformats.org/officeDocument/2006/relationships/slideLayout" Target="../slideLayouts/slideLayout16.xml"/><Relationship Id="rId19" Type="http://schemas.openxmlformats.org/officeDocument/2006/relationships/slideLayout" Target="../slideLayouts/slideLayout33.xml"/><Relationship Id="rId18" Type="http://schemas.openxmlformats.org/officeDocument/2006/relationships/slideLayout" Target="../slideLayouts/slideLayout32.xml"/><Relationship Id="rId17" Type="http://schemas.openxmlformats.org/officeDocument/2006/relationships/slideLayout" Target="../slideLayouts/slideLayout31.xml"/><Relationship Id="rId16" Type="http://schemas.openxmlformats.org/officeDocument/2006/relationships/slideLayout" Target="../slideLayouts/slideLayout30.xml"/><Relationship Id="rId15" Type="http://schemas.openxmlformats.org/officeDocument/2006/relationships/slideLayout" Target="../slideLayouts/slideLayout29.xml"/><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image" Target="../media/image2.jpeg"/><Relationship Id="rId4" Type="http://schemas.openxmlformats.org/officeDocument/2006/relationships/image" Target="../media/image1.jpeg"/><Relationship Id="rId3" Type="http://schemas.openxmlformats.org/officeDocument/2006/relationships/slideLayout" Target="../slideLayouts/slideLayout49.xml"/><Relationship Id="rId2" Type="http://schemas.openxmlformats.org/officeDocument/2006/relationships/slideLayout" Target="../slideLayouts/slideLayout48.xml"/><Relationship Id="rId1"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image" Target="../media/image2.jpeg"/><Relationship Id="rId4" Type="http://schemas.openxmlformats.org/officeDocument/2006/relationships/image" Target="../media/image1.jpeg"/><Relationship Id="rId3" Type="http://schemas.openxmlformats.org/officeDocument/2006/relationships/slideLayout" Target="../slideLayouts/slideLayout52.xml"/><Relationship Id="rId2" Type="http://schemas.openxmlformats.org/officeDocument/2006/relationships/slideLayout" Target="../slideLayouts/slideLayout51.xml"/><Relationship Id="rId1" Type="http://schemas.openxmlformats.org/officeDocument/2006/relationships/slideLayout" Target="../slideLayouts/slideLayout5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AutoShape 14"/>
          <p:cNvSpPr>
            <a:spLocks noChangeArrowheads="1"/>
          </p:cNvSpPr>
          <p:nvPr/>
        </p:nvSpPr>
        <p:spPr bwMode="auto">
          <a:xfrm>
            <a:off x="590550" y="6373813"/>
            <a:ext cx="6169025" cy="323850"/>
          </a:xfrm>
          <a:prstGeom prst="homePlate">
            <a:avLst>
              <a:gd name="adj" fmla="val 91541"/>
            </a:avLst>
          </a:prstGeom>
          <a:solidFill>
            <a:srgbClr val="72AF2F">
              <a:alpha val="94901"/>
            </a:srgbClr>
          </a:solidFill>
          <a:ln>
            <a:noFill/>
          </a:ln>
        </p:spPr>
        <p:txBody>
          <a:bodyPr wrap="none" anchor="ctr"/>
          <a:p>
            <a:pPr lvl="0">
              <a:buNone/>
            </a:pPr>
            <a:endParaRPr lang="en-US" altLang="en-US" dirty="0">
              <a:latin typeface="Arial" panose="020B0604020202020204" pitchFamily="34" charset="0"/>
            </a:endParaRPr>
          </a:p>
        </p:txBody>
      </p:sp>
      <p:sp>
        <p:nvSpPr>
          <p:cNvPr id="1027" name="Title Placeholder 1"/>
          <p:cNvSpPr>
            <a:spLocks noGrp="1"/>
          </p:cNvSpPr>
          <p:nvPr>
            <p:ph type="title"/>
          </p:nvPr>
        </p:nvSpPr>
        <p:spPr>
          <a:xfrm>
            <a:off x="488950" y="228600"/>
            <a:ext cx="6827838" cy="1143000"/>
          </a:xfrm>
          <a:prstGeom prst="rect">
            <a:avLst/>
          </a:prstGeom>
          <a:noFill/>
          <a:ln w="9525">
            <a:noFill/>
          </a:ln>
        </p:spPr>
        <p:txBody>
          <a:bodyPr anchor="ctr" anchorCtr="0"/>
          <a:p>
            <a:pPr lvl="0"/>
            <a:r>
              <a:rPr lang="en-US" altLang="en-US" dirty="0"/>
              <a:t>Click to edit Master title style</a:t>
            </a:r>
            <a:endParaRPr lang="en-GB" altLang="en-US" dirty="0"/>
          </a:p>
        </p:txBody>
      </p:sp>
      <p:sp>
        <p:nvSpPr>
          <p:cNvPr id="1028" name="Text Placeholder 2"/>
          <p:cNvSpPr>
            <a:spLocks noGrp="1"/>
          </p:cNvSpPr>
          <p:nvPr>
            <p:ph type="body" idx="1"/>
          </p:nvPr>
        </p:nvSpPr>
        <p:spPr>
          <a:xfrm>
            <a:off x="485775" y="1454150"/>
            <a:ext cx="8388350" cy="4830763"/>
          </a:xfrm>
          <a:prstGeom prst="rect">
            <a:avLst/>
          </a:prstGeom>
          <a:noFill/>
          <a:ln w="9525">
            <a:noFill/>
          </a:ln>
        </p:spPr>
        <p:txBody>
          <a:bodyPr/>
          <a:p>
            <a:pPr lvl="0"/>
            <a:r>
              <a:rPr lang="en-US" altLang="en-US" dirty="0"/>
              <a:t> 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2" name="Oval 11"/>
          <p:cNvSpPr/>
          <p:nvPr/>
        </p:nvSpPr>
        <p:spPr bwMode="auto">
          <a:xfrm>
            <a:off x="8318500" y="6383338"/>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p>
            <a:pPr lvl="0" algn="ctr"/>
            <a:fld id="{9A0DB2DC-4C9A-4742-B13C-FB6460FD3503}" type="slidenum">
              <a:rPr lang="en-GB" altLang="en-US" b="1" dirty="0">
                <a:latin typeface="Arial" panose="020B0604020202020204" pitchFamily="34" charset="0"/>
              </a:rPr>
            </a:fld>
            <a:endParaRPr lang="en-GB" altLang="en-US" b="1" dirty="0">
              <a:latin typeface="Arial" panose="020B0604020202020204" pitchFamily="34" charset="0"/>
            </a:endParaRPr>
          </a:p>
          <a:p>
            <a:pPr lvl="0"/>
            <a:endParaRPr lang="en-GB" altLang="en-US" dirty="0">
              <a:latin typeface="Arial" panose="020B0604020202020204" pitchFamily="34" charset="0"/>
            </a:endParaRPr>
          </a:p>
        </p:txBody>
      </p:sp>
      <p:sp>
        <p:nvSpPr>
          <p:cNvPr id="1030" name="Rectangle 15"/>
          <p:cNvSpPr>
            <a:spLocks noChangeArrowheads="1"/>
          </p:cNvSpPr>
          <p:nvPr/>
        </p:nvSpPr>
        <p:spPr bwMode="auto">
          <a:xfrm>
            <a:off x="4086225" y="3303588"/>
            <a:ext cx="971550" cy="246063"/>
          </a:xfrm>
          <a:prstGeom prst="rect">
            <a:avLst/>
          </a:prstGeom>
          <a:noFill/>
          <a:ln>
            <a:noFill/>
          </a:ln>
        </p:spPr>
        <p:txBody>
          <a:bodyPr wrap="none">
            <a:spAutoFit/>
          </a:bodyPr>
          <a:p>
            <a:pPr lvl="0" eaLnBrk="1" hangingPunct="1">
              <a:buNone/>
            </a:pPr>
            <a:r>
              <a:rPr lang="en-GB" altLang="en-US" dirty="0">
                <a:solidFill>
                  <a:schemeClr val="bg1"/>
                </a:solidFill>
                <a:latin typeface="Arial" panose="020B0604020202020204" pitchFamily="34" charset="0"/>
              </a:rPr>
              <a:t>© 3GPP 2012</a:t>
            </a:r>
            <a:endParaRPr lang="en-GB" altLang="en-US" dirty="0">
              <a:latin typeface="Arial" panose="020B0604020202020204" pitchFamily="34" charset="0"/>
            </a:endParaRPr>
          </a:p>
        </p:txBody>
      </p:sp>
      <p:sp>
        <p:nvSpPr>
          <p:cNvPr id="1031" name="Rectangle 16"/>
          <p:cNvSpPr>
            <a:spLocks noChangeArrowheads="1"/>
          </p:cNvSpPr>
          <p:nvPr/>
        </p:nvSpPr>
        <p:spPr bwMode="auto">
          <a:xfrm>
            <a:off x="7439025" y="6462713"/>
            <a:ext cx="823913" cy="215900"/>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3GPP 2021</a:t>
            </a:r>
            <a:endPar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1032" name="Picture 10"/>
          <p:cNvPicPr>
            <a:picLocks noChangeAspect="1"/>
          </p:cNvPicPr>
          <p:nvPr userDrawn="1"/>
        </p:nvPicPr>
        <p:blipFill>
          <a:blip r:embed="rId4"/>
          <a:stretch>
            <a:fillRect/>
          </a:stretch>
        </p:blipFill>
        <p:spPr>
          <a:xfrm>
            <a:off x="7526338" y="415925"/>
            <a:ext cx="1308100" cy="762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p:timing>
    <p:tnLst>
      <p:par>
        <p:cTn id="1" dur="indefinite" restart="never" nodeType="tmRoot"/>
      </p:par>
    </p:tnLst>
  </p:timing>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Title Placeholder 1"/>
          <p:cNvSpPr>
            <a:spLocks noGrp="1"/>
          </p:cNvSpPr>
          <p:nvPr>
            <p:ph type="title"/>
          </p:nvPr>
        </p:nvSpPr>
        <p:spPr>
          <a:xfrm>
            <a:off x="457200" y="274638"/>
            <a:ext cx="8229600" cy="1143000"/>
          </a:xfrm>
          <a:prstGeom prst="rect">
            <a:avLst/>
          </a:prstGeom>
          <a:noFill/>
          <a:ln w="9525">
            <a:noFill/>
          </a:ln>
        </p:spPr>
        <p:txBody>
          <a:bodyPr anchor="ctr" anchorCtr="0"/>
          <a:p>
            <a:pPr lvl="0"/>
            <a:r>
              <a:rPr lang="en-US" altLang="en-US" dirty="0"/>
              <a:t>Click to edit Master title style</a:t>
            </a:r>
            <a:endParaRPr lang="en-US" altLang="en-US" dirty="0"/>
          </a:p>
        </p:txBody>
      </p:sp>
      <p:sp>
        <p:nvSpPr>
          <p:cNvPr id="2051" name="Text Placeholder 2"/>
          <p:cNvSpPr>
            <a:spLocks noGrp="1"/>
          </p:cNvSpPr>
          <p:nvPr>
            <p:ph type="body" idx="1"/>
          </p:nvPr>
        </p:nvSpPr>
        <p:spPr>
          <a:xfrm>
            <a:off x="457200" y="1600200"/>
            <a:ext cx="8229600" cy="4525963"/>
          </a:xfrm>
          <a:prstGeom prst="rect">
            <a:avLst/>
          </a:prstGeom>
          <a:noFill/>
          <a:ln w="9525">
            <a:noFill/>
          </a:ln>
        </p:spPr>
        <p:txBody>
          <a:bodyPr/>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lstStyle>
            <a:lvl1pPr eaLnBrk="1" hangingPunct="1">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B448BED0-4E26-44AB-83E3-68651808B75E}" type="datetimeFigureOut">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lstStyle>
            <a:lvl1pPr algn="ctr" eaLnBrk="1" hangingPunct="1">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Footer Placeholder 6"/>
          <p:cNvSpPr>
            <a:spLocks noGrp="1"/>
          </p:cNvSpPr>
          <p:nvPr>
            <p:ph type="ftr" sz="quarter" idx="3"/>
          </p:nvPr>
        </p:nvSpPr>
        <p:spPr>
          <a:xfrm>
            <a:off x="1047434" y="6473952"/>
            <a:ext cx="3086904" cy="153888"/>
          </a:xfrm>
          <a:prstGeom prst="rect">
            <a:avLst/>
          </a:prstGeom>
        </p:spPr>
        <p:txBody>
          <a:bodyPr vert="horz" lIns="0" tIns="0" rIns="0" bIns="0" rtlCol="0" anchor="ctr">
            <a:noAutofit/>
          </a:bodyPr>
          <a:lstStyle>
            <a:lvl1pPr algn="l">
              <a:defRPr sz="750">
                <a:solidFill>
                  <a:schemeClr val="tx1"/>
                </a:solidFill>
              </a:defRPr>
            </a:lvl1pPr>
          </a:lstStyle>
          <a:p>
            <a:endParaRPr lang="en-US" dirty="0"/>
          </a:p>
        </p:txBody>
      </p:sp>
      <p:sp>
        <p:nvSpPr>
          <p:cNvPr id="4" name="Slide Number Placeholder 5"/>
          <p:cNvSpPr>
            <a:spLocks noGrp="1"/>
          </p:cNvSpPr>
          <p:nvPr>
            <p:ph type="sldNum" sz="quarter" idx="4"/>
          </p:nvPr>
        </p:nvSpPr>
        <p:spPr>
          <a:xfrm>
            <a:off x="8814731" y="6473952"/>
            <a:ext cx="329270" cy="155448"/>
          </a:xfrm>
          <a:prstGeom prst="rect">
            <a:avLst/>
          </a:prstGeom>
        </p:spPr>
        <p:txBody>
          <a:bodyPr vert="horz" lIns="0" tIns="0" rIns="0" bIns="0" rtlCol="0" anchor="ctr"/>
          <a:lstStyle>
            <a:lvl1pPr algn="ctr">
              <a:defRPr sz="75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fld>
            <a:endParaRPr lang="en-US" dirty="0"/>
          </a:p>
        </p:txBody>
      </p:sp>
      <p:grpSp>
        <p:nvGrpSpPr>
          <p:cNvPr id="5" name="Group 4"/>
          <p:cNvGrpSpPr/>
          <p:nvPr/>
        </p:nvGrpSpPr>
        <p:grpSpPr>
          <a:xfrm>
            <a:off x="415862" y="6421482"/>
            <a:ext cx="550910" cy="245008"/>
            <a:chOff x="547688" y="952500"/>
            <a:chExt cx="12190413" cy="4067175"/>
          </a:xfrm>
        </p:grpSpPr>
        <p:sp>
          <p:nvSpPr>
            <p:cNvPr id="6" name="Rectangle 5"/>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en-US" sz="1350"/>
            </a:p>
          </p:txBody>
        </p:sp>
        <p:sp>
          <p:nvSpPr>
            <p:cNvPr id="8" name="Freeform 7"/>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9" name="Freeform 8"/>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10" name="Freeform 9"/>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11" name="Freeform 10"/>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12"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sp>
          <p:nvSpPr>
            <p:cNvPr id="13"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p>
          </p:txBody>
        </p:sp>
      </p:gr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 id="2147483678" r:id="rId14"/>
    <p:sldLayoutId id="2147483679" r:id="rId15"/>
    <p:sldLayoutId id="2147483680" r:id="rId16"/>
    <p:sldLayoutId id="2147483681" r:id="rId17"/>
    <p:sldLayoutId id="2147483682" r:id="rId18"/>
    <p:sldLayoutId id="2147483683" r:id="rId19"/>
    <p:sldLayoutId id="2147483684" r:id="rId20"/>
    <p:sldLayoutId id="2147483685" r:id="rId21"/>
    <p:sldLayoutId id="2147483686" r:id="rId22"/>
    <p:sldLayoutId id="2147483687" r:id="rId23"/>
    <p:sldLayoutId id="2147483688" r:id="rId24"/>
    <p:sldLayoutId id="2147483689" r:id="rId25"/>
    <p:sldLayoutId id="2147483690" r:id="rId26"/>
    <p:sldLayoutId id="2147483691" r:id="rId27"/>
    <p:sldLayoutId id="2147483692" r:id="rId28"/>
    <p:sldLayoutId id="2147483693" r:id="rId29"/>
    <p:sldLayoutId id="2147483694" r:id="rId30"/>
    <p:sldLayoutId id="2147483695" r:id="rId31"/>
    <p:sldLayoutId id="2147483696" r:id="rId32"/>
  </p:sldLayoutIdLst>
  <p:transition spd="med"/>
  <p:hf hdr="0" ftr="0" dt="0"/>
  <p:txStyles>
    <p:titleStyle>
      <a:lvl1pPr algn="ctr" defTabSz="914400" rtl="0" eaLnBrk="1" latinLnBrk="0" hangingPunct="1">
        <a:spcBef>
          <a:spcPct val="0"/>
        </a:spcBef>
        <a:buNone/>
        <a:defRPr sz="3225" kern="1200" cap="all" baseline="0">
          <a:solidFill>
            <a:schemeClr val="tx1"/>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15000"/>
        </a:spcBef>
        <a:buClr>
          <a:schemeClr val="tx2"/>
        </a:buClr>
        <a:buFont typeface="Wingdings" panose="05000000000000000000" pitchFamily="2" charset="2"/>
        <a:buChar char="§"/>
        <a:defRPr sz="3225"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15000"/>
        </a:spcBef>
        <a:buClr>
          <a:schemeClr val="tx2"/>
        </a:buClr>
        <a:buFont typeface="Wingdings" panose="05000000000000000000" pitchFamily="2" charset="2"/>
        <a:buChar char="§"/>
        <a:defRPr sz="2775"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15000"/>
        </a:spcBef>
        <a:buClr>
          <a:schemeClr val="tx2"/>
        </a:buClr>
        <a:buFont typeface="Wingdings" panose="05000000000000000000" pitchFamily="2" charset="2"/>
        <a:buChar char="§"/>
        <a:defRPr sz="2400" kern="1200">
          <a:solidFill>
            <a:schemeClr val="tx1"/>
          </a:solidFill>
          <a:latin typeface="Arial" panose="020B0604020202020204" pitchFamily="34" charset="0"/>
          <a:ea typeface="+mn-ea"/>
          <a:cs typeface="Arial" panose="020B0604020202020204" pitchFamily="34" charset="0"/>
        </a:defRPr>
      </a:lvl3pPr>
      <a:lvl4pPr marL="1599565" indent="-228600" algn="l" defTabSz="914400" rtl="0" eaLnBrk="1" latinLnBrk="0" hangingPunct="1">
        <a:spcBef>
          <a:spcPct val="15000"/>
        </a:spcBef>
        <a:buClr>
          <a:schemeClr val="tx2"/>
        </a:buClr>
        <a:buFont typeface="Wingdings" panose="05000000000000000000" pitchFamily="2" charset="2"/>
        <a:buChar char="§"/>
        <a:defRPr sz="2025" kern="1200">
          <a:solidFill>
            <a:schemeClr val="tx1"/>
          </a:solidFill>
          <a:latin typeface="Arial" panose="020B0604020202020204" pitchFamily="34" charset="0"/>
          <a:ea typeface="+mn-ea"/>
          <a:cs typeface="Arial" panose="020B0604020202020204" pitchFamily="34" charset="0"/>
        </a:defRPr>
      </a:lvl4pPr>
      <a:lvl5pPr marL="2056765" indent="-228600" algn="l" defTabSz="914400" rtl="0" eaLnBrk="1" latinLnBrk="0" hangingPunct="1">
        <a:spcBef>
          <a:spcPct val="15000"/>
        </a:spcBef>
        <a:buClr>
          <a:schemeClr val="tx2"/>
        </a:buClr>
        <a:buFont typeface="Wingdings" panose="05000000000000000000" pitchFamily="2" charset="2"/>
        <a:buChar char="§"/>
        <a:defRPr sz="2025" kern="1200">
          <a:solidFill>
            <a:schemeClr val="tx1"/>
          </a:solidFill>
          <a:latin typeface="Arial" panose="020B0604020202020204" pitchFamily="34" charset="0"/>
          <a:ea typeface="+mn-ea"/>
          <a:cs typeface="Arial" panose="020B0604020202020204" pitchFamily="34" charset="0"/>
        </a:defRPr>
      </a:lvl5pPr>
      <a:lvl6pPr marL="2513965" indent="-228600" algn="l" defTabSz="914400" rtl="0" eaLnBrk="1" latinLnBrk="0" hangingPunct="1">
        <a:spcBef>
          <a:spcPct val="15000"/>
        </a:spcBef>
        <a:buFont typeface="Arial" panose="020B0604020202020204" pitchFamily="34" charset="0"/>
        <a:buChar char="•"/>
        <a:defRPr sz="2025" kern="1200">
          <a:solidFill>
            <a:schemeClr val="tx1"/>
          </a:solidFill>
          <a:latin typeface="+mn-lt"/>
          <a:ea typeface="+mn-ea"/>
          <a:cs typeface="+mn-cs"/>
        </a:defRPr>
      </a:lvl6pPr>
      <a:lvl7pPr marL="2971165" indent="-228600" algn="l" defTabSz="914400" rtl="0" eaLnBrk="1" latinLnBrk="0" hangingPunct="1">
        <a:spcBef>
          <a:spcPct val="15000"/>
        </a:spcBef>
        <a:buFont typeface="Arial" panose="020B0604020202020204" pitchFamily="34" charset="0"/>
        <a:buChar char="•"/>
        <a:defRPr sz="2025" kern="1200">
          <a:solidFill>
            <a:schemeClr val="tx1"/>
          </a:solidFill>
          <a:latin typeface="+mn-lt"/>
          <a:ea typeface="+mn-ea"/>
          <a:cs typeface="+mn-cs"/>
        </a:defRPr>
      </a:lvl7pPr>
      <a:lvl8pPr marL="3428365" indent="-228600" algn="l" defTabSz="914400" rtl="0" eaLnBrk="1" latinLnBrk="0" hangingPunct="1">
        <a:spcBef>
          <a:spcPct val="15000"/>
        </a:spcBef>
        <a:buFont typeface="Arial" panose="020B0604020202020204" pitchFamily="34" charset="0"/>
        <a:buChar char="•"/>
        <a:defRPr sz="2025" kern="1200">
          <a:solidFill>
            <a:schemeClr val="tx1"/>
          </a:solidFill>
          <a:latin typeface="+mn-lt"/>
          <a:ea typeface="+mn-ea"/>
          <a:cs typeface="+mn-cs"/>
        </a:defRPr>
      </a:lvl8pPr>
      <a:lvl9pPr marL="3885565" indent="-228600" algn="l" defTabSz="914400" rtl="0" eaLnBrk="1" latinLnBrk="0" hangingPunct="1">
        <a:spcBef>
          <a:spcPct val="15000"/>
        </a:spcBef>
        <a:buFont typeface="Arial" panose="020B0604020202020204" pitchFamily="34" charset="0"/>
        <a:buChar char="•"/>
        <a:defRPr sz="2025"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0965" algn="l" defTabSz="914400" rtl="0" eaLnBrk="1" latinLnBrk="0" hangingPunct="1">
        <a:defRPr sz="1800" kern="1200">
          <a:solidFill>
            <a:schemeClr val="tx1"/>
          </a:solidFill>
          <a:latin typeface="+mn-lt"/>
          <a:ea typeface="+mn-ea"/>
          <a:cs typeface="+mn-cs"/>
        </a:defRPr>
      </a:lvl4pPr>
      <a:lvl5pPr marL="1828165"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AutoShape 14"/>
          <p:cNvSpPr>
            <a:spLocks noChangeArrowheads="1"/>
          </p:cNvSpPr>
          <p:nvPr/>
        </p:nvSpPr>
        <p:spPr bwMode="auto">
          <a:xfrm>
            <a:off x="590550" y="6373813"/>
            <a:ext cx="6169025" cy="323850"/>
          </a:xfrm>
          <a:prstGeom prst="homePlate">
            <a:avLst>
              <a:gd name="adj" fmla="val 91541"/>
            </a:avLst>
          </a:prstGeom>
          <a:solidFill>
            <a:srgbClr val="72AF2F">
              <a:alpha val="94901"/>
            </a:srgbClr>
          </a:solidFill>
          <a:ln>
            <a:noFill/>
          </a:ln>
        </p:spPr>
        <p:txBody>
          <a:bodyPr wrap="none" anchor="ctr"/>
          <a:p>
            <a:pPr lvl="0">
              <a:buNone/>
            </a:pPr>
            <a:endParaRPr lang="en-US" altLang="en-US" dirty="0">
              <a:latin typeface="Arial" panose="020B0604020202020204" pitchFamily="34" charset="0"/>
            </a:endParaRPr>
          </a:p>
        </p:txBody>
      </p:sp>
      <p:sp>
        <p:nvSpPr>
          <p:cNvPr id="1027" name="Title Placeholder 1"/>
          <p:cNvSpPr>
            <a:spLocks noGrp="1"/>
          </p:cNvSpPr>
          <p:nvPr>
            <p:ph type="title"/>
          </p:nvPr>
        </p:nvSpPr>
        <p:spPr>
          <a:xfrm>
            <a:off x="488950" y="228600"/>
            <a:ext cx="6827838" cy="1143000"/>
          </a:xfrm>
          <a:prstGeom prst="rect">
            <a:avLst/>
          </a:prstGeom>
          <a:noFill/>
          <a:ln w="9525">
            <a:noFill/>
          </a:ln>
        </p:spPr>
        <p:txBody>
          <a:bodyPr anchor="ctr" anchorCtr="0"/>
          <a:p>
            <a:pPr lvl="0"/>
            <a:r>
              <a:rPr lang="en-US" altLang="en-US" dirty="0"/>
              <a:t>Click to edit Master title style</a:t>
            </a:r>
            <a:endParaRPr lang="en-GB" altLang="en-US" dirty="0"/>
          </a:p>
        </p:txBody>
      </p:sp>
      <p:sp>
        <p:nvSpPr>
          <p:cNvPr id="1028" name="Text Placeholder 2"/>
          <p:cNvSpPr>
            <a:spLocks noGrp="1"/>
          </p:cNvSpPr>
          <p:nvPr>
            <p:ph type="body" idx="1"/>
          </p:nvPr>
        </p:nvSpPr>
        <p:spPr>
          <a:xfrm>
            <a:off x="485775" y="1454150"/>
            <a:ext cx="8388350" cy="4830763"/>
          </a:xfrm>
          <a:prstGeom prst="rect">
            <a:avLst/>
          </a:prstGeom>
          <a:noFill/>
          <a:ln w="9525">
            <a:noFill/>
          </a:ln>
        </p:spPr>
        <p:txBody>
          <a:bodyPr/>
          <a:p>
            <a:pPr lvl="0"/>
            <a:r>
              <a:rPr lang="en-US" altLang="en-US" dirty="0"/>
              <a:t> 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2" name="Oval 11"/>
          <p:cNvSpPr/>
          <p:nvPr/>
        </p:nvSpPr>
        <p:spPr bwMode="auto">
          <a:xfrm>
            <a:off x="8318500" y="6383338"/>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p>
            <a:pPr lvl="0" algn="ctr"/>
            <a:fld id="{9A0DB2DC-4C9A-4742-B13C-FB6460FD3503}" type="slidenum">
              <a:rPr lang="en-GB" altLang="en-US" b="1" dirty="0">
                <a:latin typeface="Arial" panose="020B0604020202020204" pitchFamily="34" charset="0"/>
              </a:rPr>
            </a:fld>
            <a:endParaRPr lang="en-GB" altLang="en-US" b="1" dirty="0">
              <a:latin typeface="Arial" panose="020B0604020202020204" pitchFamily="34" charset="0"/>
            </a:endParaRPr>
          </a:p>
          <a:p>
            <a:pPr lvl="0"/>
            <a:endParaRPr lang="en-GB" altLang="en-US" dirty="0">
              <a:latin typeface="Arial" panose="020B0604020202020204" pitchFamily="34" charset="0"/>
            </a:endParaRPr>
          </a:p>
        </p:txBody>
      </p:sp>
      <p:sp>
        <p:nvSpPr>
          <p:cNvPr id="1030" name="Rectangle 15"/>
          <p:cNvSpPr>
            <a:spLocks noChangeArrowheads="1"/>
          </p:cNvSpPr>
          <p:nvPr/>
        </p:nvSpPr>
        <p:spPr bwMode="auto">
          <a:xfrm>
            <a:off x="4086225" y="3303588"/>
            <a:ext cx="971550" cy="246063"/>
          </a:xfrm>
          <a:prstGeom prst="rect">
            <a:avLst/>
          </a:prstGeom>
          <a:noFill/>
          <a:ln>
            <a:noFill/>
          </a:ln>
        </p:spPr>
        <p:txBody>
          <a:bodyPr wrap="none">
            <a:spAutoFit/>
          </a:bodyPr>
          <a:p>
            <a:pPr lvl="0" eaLnBrk="1" hangingPunct="1">
              <a:buNone/>
            </a:pPr>
            <a:r>
              <a:rPr lang="en-GB" altLang="en-US" dirty="0">
                <a:solidFill>
                  <a:schemeClr val="bg1"/>
                </a:solidFill>
                <a:latin typeface="Arial" panose="020B0604020202020204" pitchFamily="34" charset="0"/>
              </a:rPr>
              <a:t>© 3GPP 2012</a:t>
            </a:r>
            <a:endParaRPr lang="en-GB" altLang="en-US" dirty="0">
              <a:latin typeface="Arial" panose="020B0604020202020204" pitchFamily="34" charset="0"/>
            </a:endParaRPr>
          </a:p>
        </p:txBody>
      </p:sp>
      <p:sp>
        <p:nvSpPr>
          <p:cNvPr id="1031" name="Rectangle 16"/>
          <p:cNvSpPr>
            <a:spLocks noChangeArrowheads="1"/>
          </p:cNvSpPr>
          <p:nvPr/>
        </p:nvSpPr>
        <p:spPr bwMode="auto">
          <a:xfrm>
            <a:off x="7439025" y="6462713"/>
            <a:ext cx="823913" cy="215900"/>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3GPP 2021</a:t>
            </a:r>
            <a:endPar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1032" name="Picture 10"/>
          <p:cNvPicPr>
            <a:picLocks noChangeAspect="1"/>
          </p:cNvPicPr>
          <p:nvPr userDrawn="1"/>
        </p:nvPicPr>
        <p:blipFill>
          <a:blip r:embed="rId4"/>
          <a:stretch>
            <a:fillRect/>
          </a:stretch>
        </p:blipFill>
        <p:spPr>
          <a:xfrm>
            <a:off x="7526338" y="415925"/>
            <a:ext cx="1308100" cy="762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Lst>
  <p:transition spd="slow"/>
  <p:timing>
    <p:tnLst>
      <p:par>
        <p:cTn id="1" dur="indefinite" restart="never" nodeType="tmRoot"/>
      </p:par>
    </p:tnLst>
  </p:timing>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AutoShape 14"/>
          <p:cNvSpPr>
            <a:spLocks noChangeArrowheads="1"/>
          </p:cNvSpPr>
          <p:nvPr/>
        </p:nvSpPr>
        <p:spPr bwMode="auto">
          <a:xfrm>
            <a:off x="590550" y="6373813"/>
            <a:ext cx="6169025" cy="323850"/>
          </a:xfrm>
          <a:prstGeom prst="homePlate">
            <a:avLst>
              <a:gd name="adj" fmla="val 91541"/>
            </a:avLst>
          </a:prstGeom>
          <a:solidFill>
            <a:srgbClr val="72AF2F">
              <a:alpha val="94901"/>
            </a:srgbClr>
          </a:solidFill>
          <a:ln>
            <a:noFill/>
          </a:ln>
        </p:spPr>
        <p:txBody>
          <a:bodyPr wrap="none" anchor="ctr"/>
          <a:p>
            <a:pPr lvl="0">
              <a:buNone/>
            </a:pPr>
            <a:endParaRPr lang="en-US" altLang="en-US" dirty="0">
              <a:latin typeface="Arial" panose="020B0604020202020204" pitchFamily="34" charset="0"/>
            </a:endParaRPr>
          </a:p>
        </p:txBody>
      </p:sp>
      <p:sp>
        <p:nvSpPr>
          <p:cNvPr id="1027" name="Title Placeholder 1"/>
          <p:cNvSpPr>
            <a:spLocks noGrp="1"/>
          </p:cNvSpPr>
          <p:nvPr>
            <p:ph type="title"/>
          </p:nvPr>
        </p:nvSpPr>
        <p:spPr>
          <a:xfrm>
            <a:off x="488950" y="228600"/>
            <a:ext cx="6827838" cy="1143000"/>
          </a:xfrm>
          <a:prstGeom prst="rect">
            <a:avLst/>
          </a:prstGeom>
          <a:noFill/>
          <a:ln w="9525">
            <a:noFill/>
          </a:ln>
        </p:spPr>
        <p:txBody>
          <a:bodyPr anchor="ctr" anchorCtr="0"/>
          <a:p>
            <a:pPr lvl="0"/>
            <a:r>
              <a:rPr lang="en-US" altLang="en-US" dirty="0"/>
              <a:t>Click to edit Master title style</a:t>
            </a:r>
            <a:endParaRPr lang="en-GB" altLang="en-US" dirty="0"/>
          </a:p>
        </p:txBody>
      </p:sp>
      <p:sp>
        <p:nvSpPr>
          <p:cNvPr id="1028" name="Text Placeholder 2"/>
          <p:cNvSpPr>
            <a:spLocks noGrp="1"/>
          </p:cNvSpPr>
          <p:nvPr>
            <p:ph type="body" idx="1"/>
          </p:nvPr>
        </p:nvSpPr>
        <p:spPr>
          <a:xfrm>
            <a:off x="485775" y="1454150"/>
            <a:ext cx="8388350" cy="4830763"/>
          </a:xfrm>
          <a:prstGeom prst="rect">
            <a:avLst/>
          </a:prstGeom>
          <a:noFill/>
          <a:ln w="9525">
            <a:noFill/>
          </a:ln>
        </p:spPr>
        <p:txBody>
          <a:bodyPr/>
          <a:p>
            <a:pPr lvl="0"/>
            <a:r>
              <a:rPr lang="en-US" altLang="en-US" dirty="0"/>
              <a:t> 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2" name="Oval 11"/>
          <p:cNvSpPr/>
          <p:nvPr/>
        </p:nvSpPr>
        <p:spPr bwMode="auto">
          <a:xfrm>
            <a:off x="8318500" y="6383338"/>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p>
            <a:pPr lvl="0" algn="ctr"/>
            <a:fld id="{9A0DB2DC-4C9A-4742-B13C-FB6460FD3503}" type="slidenum">
              <a:rPr lang="en-GB" altLang="en-US" b="1" dirty="0">
                <a:latin typeface="Arial" panose="020B0604020202020204" pitchFamily="34" charset="0"/>
              </a:rPr>
            </a:fld>
            <a:endParaRPr lang="en-GB" altLang="en-US" b="1" dirty="0">
              <a:latin typeface="Arial" panose="020B0604020202020204" pitchFamily="34" charset="0"/>
            </a:endParaRPr>
          </a:p>
          <a:p>
            <a:pPr lvl="0"/>
            <a:endParaRPr lang="en-GB" altLang="en-US" dirty="0">
              <a:latin typeface="Arial" panose="020B0604020202020204" pitchFamily="34" charset="0"/>
            </a:endParaRPr>
          </a:p>
        </p:txBody>
      </p:sp>
      <p:sp>
        <p:nvSpPr>
          <p:cNvPr id="1030" name="Rectangle 15"/>
          <p:cNvSpPr>
            <a:spLocks noChangeArrowheads="1"/>
          </p:cNvSpPr>
          <p:nvPr/>
        </p:nvSpPr>
        <p:spPr bwMode="auto">
          <a:xfrm>
            <a:off x="4086225" y="3303588"/>
            <a:ext cx="971550" cy="246063"/>
          </a:xfrm>
          <a:prstGeom prst="rect">
            <a:avLst/>
          </a:prstGeom>
          <a:noFill/>
          <a:ln>
            <a:noFill/>
          </a:ln>
        </p:spPr>
        <p:txBody>
          <a:bodyPr wrap="none">
            <a:spAutoFit/>
          </a:bodyPr>
          <a:p>
            <a:pPr lvl="0" eaLnBrk="1" hangingPunct="1">
              <a:buNone/>
            </a:pPr>
            <a:r>
              <a:rPr lang="en-GB" altLang="en-US" dirty="0">
                <a:solidFill>
                  <a:schemeClr val="bg1"/>
                </a:solidFill>
                <a:latin typeface="Arial" panose="020B0604020202020204" pitchFamily="34" charset="0"/>
              </a:rPr>
              <a:t>© 3GPP 2012</a:t>
            </a:r>
            <a:endParaRPr lang="en-GB" altLang="en-US" dirty="0">
              <a:latin typeface="Arial" panose="020B0604020202020204" pitchFamily="34" charset="0"/>
            </a:endParaRPr>
          </a:p>
        </p:txBody>
      </p:sp>
      <p:sp>
        <p:nvSpPr>
          <p:cNvPr id="1031" name="Rectangle 16"/>
          <p:cNvSpPr>
            <a:spLocks noChangeArrowheads="1"/>
          </p:cNvSpPr>
          <p:nvPr/>
        </p:nvSpPr>
        <p:spPr bwMode="auto">
          <a:xfrm>
            <a:off x="7439025" y="6462713"/>
            <a:ext cx="823913" cy="215900"/>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3GPP 2021</a:t>
            </a:r>
            <a:endPar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1032" name="Picture 10"/>
          <p:cNvPicPr>
            <a:picLocks noChangeAspect="1"/>
          </p:cNvPicPr>
          <p:nvPr userDrawn="1"/>
        </p:nvPicPr>
        <p:blipFill>
          <a:blip r:embed="rId4"/>
          <a:stretch>
            <a:fillRect/>
          </a:stretch>
        </p:blipFill>
        <p:spPr>
          <a:xfrm>
            <a:off x="7526338" y="415925"/>
            <a:ext cx="1308100" cy="762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Lst>
  <p:transition spd="slow"/>
  <p:timing>
    <p:tnLst>
      <p:par>
        <p:cTn id="1" dur="indefinite" restart="never" nodeType="tmRoot"/>
      </p:par>
    </p:tnLst>
  </p:timing>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48.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vmlDrawing" Target="../drawings/vmlDrawing1.vml"/><Relationship Id="rId3" Type="http://schemas.openxmlformats.org/officeDocument/2006/relationships/slideLayout" Target="../slideLayouts/slideLayout51.xml"/><Relationship Id="rId2" Type="http://schemas.openxmlformats.org/officeDocument/2006/relationships/image" Target="../media/image3.emf"/><Relationship Id="rId1"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Rectangle 2"/>
          <p:cNvSpPr>
            <a:spLocks noGrp="1" noChangeArrowheads="1"/>
          </p:cNvSpPr>
          <p:nvPr>
            <p:ph type="ctrTitle"/>
          </p:nvPr>
        </p:nvSpPr>
        <p:spPr>
          <a:xfrm>
            <a:off x="658813" y="1614488"/>
            <a:ext cx="7772400" cy="2466975"/>
          </a:xfrm>
        </p:spPr>
        <p:txBody>
          <a:bodyPr vert="horz" wrap="square" lIns="91440" tIns="45720" rIns="91440" bIns="45720" numCol="1" anchor="ctr" anchorCtr="0" compatLnSpc="1">
            <a:no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GB" altLang="zh-CN" sz="2400" b="1" i="1" u="none" strike="noStrike" kern="0" cap="none" spc="0" normalizeH="0" baseline="0" noProof="0" dirty="0" smtClean="0">
                <a:ln>
                  <a:noFill/>
                </a:ln>
                <a:solidFill>
                  <a:srgbClr val="FF0000"/>
                </a:solidFill>
                <a:effectLst>
                  <a:outerShdw blurRad="38100" dist="38100" dir="2700000" algn="tl">
                    <a:srgbClr val="C0C0C0"/>
                  </a:outerShdw>
                </a:effectLst>
                <a:uLnTx/>
                <a:uFillTx/>
                <a:latin typeface="+mj-lt"/>
                <a:ea typeface="+mj-ea"/>
                <a:cs typeface="+mj-cs"/>
              </a:rPr>
              <a:t>  </a:t>
            </a:r>
            <a:br>
              <a:rPr kumimoji="0" lang="en-GB" altLang="zh-CN" sz="2400" b="0" i="0" u="none" strike="noStrike" kern="0" cap="none" spc="0" normalizeH="0" baseline="0" noProof="0" dirty="0" smtClean="0">
                <a:ln>
                  <a:noFill/>
                </a:ln>
                <a:solidFill>
                  <a:srgbClr val="FF0000"/>
                </a:solidFill>
                <a:effectLst/>
                <a:uLnTx/>
                <a:uFillTx/>
                <a:latin typeface="+mj-lt"/>
                <a:ea typeface="+mj-ea"/>
                <a:cs typeface="+mj-cs"/>
              </a:rPr>
            </a:br>
            <a:r>
              <a:rPr kumimoji="0" lang="en-US" altLang="zh-CN" sz="4400" b="1" i="0" u="none" strike="noStrike" kern="0" cap="none" spc="0" normalizeH="0" baseline="0" noProof="0" dirty="0" smtClean="0">
                <a:ln>
                  <a:noFill/>
                </a:ln>
                <a:solidFill>
                  <a:srgbClr val="FF0000"/>
                </a:solidFill>
                <a:effectLst/>
                <a:uLnTx/>
                <a:uFillTx/>
                <a:ea typeface="+mj-ea"/>
                <a:cs typeface="+mj-cs"/>
              </a:rPr>
              <a:t>DP on the deployment, architecture, value of FS_NSCALE</a:t>
            </a:r>
            <a:br>
              <a:rPr kumimoji="0" lang="en-US" altLang="zh-CN" sz="2000" b="0" i="0" u="none" strike="noStrike" kern="0" cap="none" spc="0" normalizeH="0" baseline="0" noProof="0" dirty="0" smtClean="0">
                <a:ln>
                  <a:noFill/>
                </a:ln>
                <a:solidFill>
                  <a:srgbClr val="FF0000"/>
                </a:solidFill>
                <a:effectLst>
                  <a:outerShdw blurRad="38100" dist="38100" dir="2700000" algn="tl">
                    <a:srgbClr val="C0C0C0"/>
                  </a:outerShdw>
                </a:effectLst>
                <a:uLnTx/>
                <a:uFillTx/>
                <a:latin typeface="+mj-lt"/>
                <a:ea typeface="+mj-ea"/>
                <a:cs typeface="+mj-cs"/>
              </a:rPr>
            </a:br>
            <a:endParaRPr kumimoji="0" lang="en-GB" altLang="zh-CN" sz="2000" b="0" i="0" u="none" strike="noStrike" kern="0" cap="none" spc="0" normalizeH="0" baseline="0" noProof="0" dirty="0" smtClean="0">
              <a:ln>
                <a:noFill/>
              </a:ln>
              <a:solidFill>
                <a:srgbClr val="FF0000"/>
              </a:solidFill>
              <a:effectLst>
                <a:outerShdw blurRad="38100" dist="38100" dir="2700000" algn="tl">
                  <a:srgbClr val="C0C0C0"/>
                </a:outerShdw>
              </a:effectLst>
              <a:uLnTx/>
              <a:uFillTx/>
              <a:latin typeface="+mj-lt"/>
              <a:ea typeface="+mj-ea"/>
              <a:cs typeface="+mj-cs"/>
            </a:endParaRPr>
          </a:p>
        </p:txBody>
      </p:sp>
      <p:sp>
        <p:nvSpPr>
          <p:cNvPr id="5123" name="Subtitle 6"/>
          <p:cNvSpPr>
            <a:spLocks noGrp="1"/>
          </p:cNvSpPr>
          <p:nvPr>
            <p:ph type="subTitle" idx="1"/>
          </p:nvPr>
        </p:nvSpPr>
        <p:spPr/>
        <p:txBody>
          <a:bodyPr vert="horz" wrap="square" lIns="91440" tIns="45720" rIns="91440" bIns="45720" anchor="t" anchorCtr="0"/>
          <a:p>
            <a:pPr>
              <a:lnSpc>
                <a:spcPct val="80000"/>
              </a:lnSpc>
              <a:buClrTx/>
              <a:buSzTx/>
              <a:buFontTx/>
              <a:buNone/>
            </a:pPr>
            <a:endParaRPr lang="en-US" altLang="en-US" sz="2000" dirty="0">
              <a:latin typeface="Arial" panose="020B0604020202020204" pitchFamily="34" charset="0"/>
              <a:ea typeface="+mn-ea"/>
              <a:cs typeface="+mn-cs"/>
            </a:endParaRPr>
          </a:p>
          <a:p>
            <a:pPr>
              <a:lnSpc>
                <a:spcPct val="80000"/>
              </a:lnSpc>
              <a:buClrTx/>
              <a:buSzTx/>
              <a:buFontTx/>
              <a:buNone/>
            </a:pPr>
            <a:r>
              <a:rPr lang="en-US" altLang="en-US" sz="2000" dirty="0">
                <a:latin typeface="Arial" panose="020B0604020202020204" pitchFamily="34" charset="0"/>
                <a:ea typeface="+mn-ea"/>
                <a:cs typeface="+mn-cs"/>
              </a:rPr>
              <a:t>CMCC , Huawei </a:t>
            </a:r>
            <a:endParaRPr lang="en-GB" altLang="en-US" sz="2000" dirty="0">
              <a:latin typeface="Arial" panose="020B0604020202020204" pitchFamily="34" charset="0"/>
              <a:ea typeface="+mn-ea"/>
              <a:cs typeface="+mn-cs"/>
            </a:endParaRPr>
          </a:p>
        </p:txBody>
      </p:sp>
      <p:sp>
        <p:nvSpPr>
          <p:cNvPr id="5124" name="Text Box 14"/>
          <p:cNvSpPr txBox="1"/>
          <p:nvPr/>
        </p:nvSpPr>
        <p:spPr>
          <a:xfrm>
            <a:off x="323850" y="73025"/>
            <a:ext cx="3486150" cy="276225"/>
          </a:xfrm>
          <a:prstGeom prst="rect">
            <a:avLst/>
          </a:prstGeom>
          <a:noFill/>
          <a:ln w="9525">
            <a:noFill/>
          </a:ln>
        </p:spPr>
        <p:txBody>
          <a:bodyPr>
            <a:spAutoFit/>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eaLnBrk="1" hangingPunct="1">
              <a:spcBef>
                <a:spcPct val="0"/>
              </a:spcBef>
              <a:buNone/>
            </a:pPr>
            <a:r>
              <a:rPr lang="sv-SE" altLang="en-US" sz="1200" b="1" dirty="0">
                <a:latin typeface="Arial" panose="020B0604020202020204"/>
                <a:cs typeface="Arial" panose="020B0604020202020204" pitchFamily="34" charset="0"/>
              </a:rPr>
              <a:t>3GPP TSG-SA WG6 SA6#45e</a:t>
            </a:r>
            <a:endParaRPr lang="sv-SE" altLang="en-US" sz="1200" b="1" dirty="0">
              <a:latin typeface="Arial" panose="020B0604020202020204"/>
              <a:ea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Title 1"/>
          <p:cNvSpPr>
            <a:spLocks noGrp="1"/>
          </p:cNvSpPr>
          <p:nvPr>
            <p:ph type="title"/>
          </p:nvPr>
        </p:nvSpPr>
        <p:spPr>
          <a:xfrm>
            <a:off x="514350" y="420688"/>
            <a:ext cx="6827838" cy="1143000"/>
          </a:xfrm>
        </p:spPr>
        <p:txBody>
          <a:bodyPr vert="horz" wrap="square" lIns="91440" tIns="45720" rIns="91440" bIns="45720" anchor="ctr" anchorCtr="0"/>
          <a:p>
            <a:r>
              <a:rPr lang="en-US" altLang="zh-CN" dirty="0">
                <a:ea typeface="宋体" panose="02010600030101010101" pitchFamily="2" charset="-122"/>
              </a:rPr>
              <a:t>Content</a:t>
            </a:r>
            <a:endParaRPr lang="en-US" altLang="en-US" dirty="0"/>
          </a:p>
        </p:txBody>
      </p:sp>
      <p:sp>
        <p:nvSpPr>
          <p:cNvPr id="7171" name="内容占位符 2"/>
          <p:cNvSpPr txBox="1"/>
          <p:nvPr/>
        </p:nvSpPr>
        <p:spPr>
          <a:xfrm>
            <a:off x="644525" y="1890713"/>
            <a:ext cx="7924800" cy="1993900"/>
          </a:xfrm>
          <a:prstGeom prst="rect">
            <a:avLst/>
          </a:prstGeom>
          <a:noFill/>
          <a:ln w="9525">
            <a:noFill/>
          </a:ln>
        </p:spPr>
        <p:txBody>
          <a:bodyPr lIns="80142" tIns="40070" rIns="80142" bIns="40070"/>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342900" lvl="0" indent="-342900">
              <a:lnSpc>
                <a:spcPct val="140000"/>
              </a:lnSpc>
              <a:spcBef>
                <a:spcPct val="0"/>
              </a:spcBef>
              <a:buClr>
                <a:srgbClr val="777777"/>
              </a:buClr>
              <a:buSzPct val="60000"/>
              <a:buFont typeface="Wingdings" panose="05000000000000000000" pitchFamily="2" charset="2"/>
              <a:buChar char="l"/>
            </a:pPr>
            <a:r>
              <a:rPr lang="en-US" altLang="zh-CN" sz="1600" dirty="0">
                <a:latin typeface="微软雅黑" panose="020B0503020204020204" pitchFamily="34" charset="-122"/>
                <a:ea typeface="微软雅黑" panose="020B0503020204020204" pitchFamily="34" charset="-122"/>
              </a:rPr>
              <a:t>Slice enabler layer deployment </a:t>
            </a:r>
            <a:endParaRPr lang="en-US" altLang="zh-CN" sz="1600" dirty="0">
              <a:latin typeface="微软雅黑" panose="020B0503020204020204" pitchFamily="34" charset="-122"/>
              <a:ea typeface="微软雅黑" panose="020B0503020204020204" pitchFamily="34" charset="-122"/>
            </a:endParaRPr>
          </a:p>
          <a:p>
            <a:pPr marL="342900" lvl="0" indent="-342900">
              <a:lnSpc>
                <a:spcPct val="140000"/>
              </a:lnSpc>
              <a:spcBef>
                <a:spcPct val="0"/>
              </a:spcBef>
              <a:buClr>
                <a:srgbClr val="777777"/>
              </a:buClr>
              <a:buSzPct val="60000"/>
              <a:buFont typeface="Wingdings" panose="05000000000000000000" pitchFamily="2" charset="2"/>
              <a:buChar char="l"/>
            </a:pPr>
            <a:r>
              <a:rPr lang="en-US" altLang="zh-CN" sz="1600" dirty="0">
                <a:latin typeface="微软雅黑" panose="020B0503020204020204" pitchFamily="34" charset="-122"/>
                <a:ea typeface="微软雅黑" panose="020B0503020204020204" pitchFamily="34" charset="-122"/>
                <a:sym typeface="+mn-ea"/>
              </a:rPr>
              <a:t>Value of SA6 FS_NSCALE work</a:t>
            </a:r>
            <a:endParaRPr lang="en-US" altLang="zh-CN" sz="1600" dirty="0">
              <a:latin typeface="微软雅黑" panose="020B0503020204020204" pitchFamily="34" charset="-122"/>
              <a:ea typeface="微软雅黑" panose="020B0503020204020204" pitchFamily="34" charset="-122"/>
              <a:sym typeface="+mn-ea"/>
            </a:endParaRPr>
          </a:p>
          <a:p>
            <a:pPr marL="342900" lvl="0" indent="-342900">
              <a:lnSpc>
                <a:spcPct val="140000"/>
              </a:lnSpc>
              <a:spcBef>
                <a:spcPct val="0"/>
              </a:spcBef>
              <a:buClr>
                <a:srgbClr val="777777"/>
              </a:buClr>
              <a:buSzPct val="60000"/>
              <a:buFont typeface="Wingdings" panose="05000000000000000000" pitchFamily="2" charset="2"/>
              <a:buChar char="l"/>
            </a:pPr>
            <a:r>
              <a:rPr lang="en-US" altLang="zh-CN" sz="1600" dirty="0">
                <a:latin typeface="微软雅黑" panose="020B0503020204020204" pitchFamily="34" charset="-122"/>
                <a:ea typeface="微软雅黑" panose="020B0503020204020204" pitchFamily="34" charset="-122"/>
                <a:sym typeface="+mn-ea"/>
              </a:rPr>
              <a:t>Function model</a:t>
            </a:r>
            <a:endParaRPr lang="en-US" altLang="zh-CN" sz="1600" dirty="0">
              <a:latin typeface="微软雅黑" panose="020B0503020204020204" pitchFamily="34" charset="-122"/>
              <a:ea typeface="微软雅黑" panose="020B0503020204020204" pitchFamily="34" charset="-122"/>
            </a:endParaRPr>
          </a:p>
          <a:p>
            <a:pPr marL="342900" lvl="0" indent="-342900">
              <a:lnSpc>
                <a:spcPct val="140000"/>
              </a:lnSpc>
              <a:spcBef>
                <a:spcPct val="0"/>
              </a:spcBef>
              <a:buClr>
                <a:srgbClr val="777777"/>
              </a:buClr>
              <a:buSzPct val="60000"/>
              <a:buFont typeface="Wingdings" panose="05000000000000000000" pitchFamily="2" charset="2"/>
              <a:buChar char="l"/>
            </a:pPr>
            <a:endParaRPr lang="en-US" altLang="zh-CN" sz="1600" dirty="0">
              <a:latin typeface="微软雅黑" panose="020B0503020204020204" pitchFamily="34" charset="-122"/>
              <a:ea typeface="微软雅黑" panose="020B0503020204020204" pitchFamily="34" charset="-122"/>
            </a:endParaRPr>
          </a:p>
          <a:p>
            <a:pPr marL="342900" lvl="0" indent="-342900">
              <a:lnSpc>
                <a:spcPct val="140000"/>
              </a:lnSpc>
              <a:spcBef>
                <a:spcPct val="0"/>
              </a:spcBef>
              <a:buClr>
                <a:srgbClr val="777777"/>
              </a:buClr>
              <a:buSzPct val="60000"/>
              <a:buFont typeface="Wingdings" panose="05000000000000000000" pitchFamily="2" charset="2"/>
              <a:buChar char="l"/>
            </a:pPr>
            <a:endParaRPr lang="en-US" altLang="zh-CN" sz="1600" dirty="0">
              <a:latin typeface="微软雅黑" panose="020B0503020204020204" pitchFamily="34" charset="-122"/>
              <a:ea typeface="微软雅黑" panose="020B0503020204020204" pitchFamily="34" charset="-122"/>
            </a:endParaRP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Rectangle 53"/>
          <p:cNvSpPr>
            <a:spLocks noChangeArrowheads="1"/>
          </p:cNvSpPr>
          <p:nvPr/>
        </p:nvSpPr>
        <p:spPr bwMode="auto">
          <a:xfrm>
            <a:off x="5200650" y="1958975"/>
            <a:ext cx="3745230" cy="3063875"/>
          </a:xfrm>
          <a:prstGeom prst="rect">
            <a:avLst/>
          </a:prstGeom>
          <a:solidFill>
            <a:schemeClr val="bg1">
              <a:lumMod val="95000"/>
            </a:schemeClr>
          </a:solidFill>
          <a:ln w="3175" algn="ctr">
            <a:solidFill>
              <a:schemeClr val="tx1"/>
            </a:solidFill>
            <a:prstDash val="dash"/>
            <a:round/>
          </a:ln>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0" name="Parallelogram 11"/>
          <p:cNvSpPr/>
          <p:nvPr/>
        </p:nvSpPr>
        <p:spPr bwMode="auto">
          <a:xfrm>
            <a:off x="5605463" y="5632450"/>
            <a:ext cx="3098800" cy="280988"/>
          </a:xfrm>
          <a:prstGeom prst="parallelogram">
            <a:avLst>
              <a:gd name="adj" fmla="val 176812"/>
            </a:avLst>
          </a:prstGeom>
          <a:solidFill>
            <a:schemeClr val="accent3">
              <a:lumMod val="20000"/>
              <a:lumOff val="80000"/>
            </a:schemeClr>
          </a:solidFill>
          <a:ln w="9525" cap="flat" cmpd="sng" algn="ctr">
            <a:solidFill>
              <a:schemeClr val="tx1"/>
            </a:solidFill>
            <a:prstDash val="solid"/>
            <a:round/>
            <a:headEnd type="none" w="med" len="med"/>
            <a:tailEnd type="none" w="med" len="med"/>
          </a:ln>
          <a:effectLst/>
        </p:spPr>
        <p:txBody>
          <a:bodyPr lIns="121904" tIns="60952" rIns="121904" bIns="60952"/>
          <a:lstStyle/>
          <a:p>
            <a:pPr marL="0" marR="0" lvl="0" indent="0" algn="l" defTabSz="914400" rtl="0" eaLnBrk="0" fontAlgn="base" latinLnBrk="0" hangingPunct="0">
              <a:lnSpc>
                <a:spcPct val="100000"/>
              </a:lnSpc>
              <a:spcBef>
                <a:spcPct val="0"/>
              </a:spcBef>
              <a:spcAft>
                <a:spcPct val="0"/>
              </a:spcAft>
              <a:buClr>
                <a:srgbClr val="CC9900"/>
              </a:buClr>
              <a:buSzTx/>
              <a:buFont typeface="Wingdings" panose="05000000000000000000" pitchFamily="2" charset="2"/>
              <a:buChar char="n"/>
              <a:defRPr/>
            </a:pPr>
            <a:endParaRPr kumimoji="0" lang="en-US" sz="8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1" name="Parallelogram 11"/>
          <p:cNvSpPr/>
          <p:nvPr/>
        </p:nvSpPr>
        <p:spPr bwMode="auto">
          <a:xfrm>
            <a:off x="5605463" y="5473700"/>
            <a:ext cx="3098800" cy="300038"/>
          </a:xfrm>
          <a:prstGeom prst="parallelogram">
            <a:avLst>
              <a:gd name="adj" fmla="val 182864"/>
            </a:avLst>
          </a:prstGeom>
          <a:solidFill>
            <a:schemeClr val="accent3">
              <a:lumMod val="60000"/>
              <a:lumOff val="40000"/>
            </a:schemeClr>
          </a:solidFill>
          <a:ln w="9525" cap="flat" cmpd="sng" algn="ctr">
            <a:solidFill>
              <a:schemeClr val="tx1"/>
            </a:solidFill>
            <a:prstDash val="solid"/>
            <a:round/>
            <a:headEnd type="none" w="med" len="med"/>
            <a:tailEnd type="none" w="med" len="med"/>
          </a:ln>
          <a:effectLst/>
        </p:spPr>
        <p:txBody>
          <a:bodyPr lIns="121904" tIns="60952" rIns="121904" bIns="60952"/>
          <a:lstStyle/>
          <a:p>
            <a:pPr marL="0" marR="0" lvl="0" indent="0" algn="l" defTabSz="914400" rtl="0" eaLnBrk="0" fontAlgn="base" latinLnBrk="0" hangingPunct="0">
              <a:lnSpc>
                <a:spcPct val="100000"/>
              </a:lnSpc>
              <a:spcBef>
                <a:spcPct val="0"/>
              </a:spcBef>
              <a:spcAft>
                <a:spcPct val="0"/>
              </a:spcAft>
              <a:buClr>
                <a:srgbClr val="CC9900"/>
              </a:buClr>
              <a:buSzTx/>
              <a:buFont typeface="Wingdings" panose="05000000000000000000" pitchFamily="2" charset="2"/>
              <a:buChar char="n"/>
              <a:defRPr/>
            </a:pPr>
            <a:endParaRPr kumimoji="0" lang="en-US" sz="8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8197" name="TextBox 33"/>
          <p:cNvSpPr txBox="1"/>
          <p:nvPr/>
        </p:nvSpPr>
        <p:spPr>
          <a:xfrm>
            <a:off x="6851650" y="5765800"/>
            <a:ext cx="514350" cy="215900"/>
          </a:xfrm>
          <a:prstGeom prst="rect">
            <a:avLst/>
          </a:prstGeom>
          <a:noFill/>
          <a:ln w="9525">
            <a:noFill/>
          </a:ln>
        </p:spPr>
        <p:txBody>
          <a:bodyPr wrap="none">
            <a:spAutoFit/>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defTabSz="913130">
              <a:spcBef>
                <a:spcPct val="0"/>
              </a:spcBef>
              <a:buNone/>
            </a:pPr>
            <a:r>
              <a:rPr lang="en-US" altLang="zh-CN" sz="800" dirty="0">
                <a:latin typeface="微软雅黑" panose="020B0503020204020204" pitchFamily="34" charset="-122"/>
                <a:ea typeface="微软雅黑" panose="020B0503020204020204" pitchFamily="34" charset="-122"/>
              </a:rPr>
              <a:t>NSI #4</a:t>
            </a:r>
            <a:endParaRPr lang="en-US" altLang="zh-CN" sz="800" dirty="0">
              <a:latin typeface="微软雅黑" panose="020B0503020204020204" pitchFamily="34" charset="-122"/>
              <a:ea typeface="微软雅黑" panose="020B0503020204020204" pitchFamily="34" charset="-122"/>
            </a:endParaRPr>
          </a:p>
        </p:txBody>
      </p:sp>
      <p:sp>
        <p:nvSpPr>
          <p:cNvPr id="8198" name="TextBox 33"/>
          <p:cNvSpPr txBox="1"/>
          <p:nvPr/>
        </p:nvSpPr>
        <p:spPr>
          <a:xfrm>
            <a:off x="6840538" y="5551488"/>
            <a:ext cx="514350" cy="214312"/>
          </a:xfrm>
          <a:prstGeom prst="rect">
            <a:avLst/>
          </a:prstGeom>
          <a:noFill/>
          <a:ln w="9525">
            <a:noFill/>
          </a:ln>
        </p:spPr>
        <p:txBody>
          <a:bodyPr wrap="none">
            <a:spAutoFit/>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defTabSz="913130">
              <a:spcBef>
                <a:spcPct val="0"/>
              </a:spcBef>
              <a:buNone/>
            </a:pPr>
            <a:r>
              <a:rPr lang="en-US" altLang="zh-CN" sz="800" dirty="0">
                <a:latin typeface="微软雅黑" panose="020B0503020204020204" pitchFamily="34" charset="-122"/>
                <a:ea typeface="微软雅黑" panose="020B0503020204020204" pitchFamily="34" charset="-122"/>
              </a:rPr>
              <a:t>NSI #3</a:t>
            </a:r>
            <a:endParaRPr lang="en-US" altLang="zh-CN" sz="800" dirty="0">
              <a:latin typeface="微软雅黑" panose="020B0503020204020204" pitchFamily="34" charset="-122"/>
              <a:ea typeface="微软雅黑" panose="020B0503020204020204" pitchFamily="34" charset="-122"/>
            </a:endParaRPr>
          </a:p>
        </p:txBody>
      </p:sp>
      <p:sp>
        <p:nvSpPr>
          <p:cNvPr id="8199" name="Title 1"/>
          <p:cNvSpPr>
            <a:spLocks noGrp="1"/>
          </p:cNvSpPr>
          <p:nvPr>
            <p:ph type="title"/>
          </p:nvPr>
        </p:nvSpPr>
        <p:spPr>
          <a:xfrm>
            <a:off x="514350" y="420688"/>
            <a:ext cx="6827838" cy="1143000"/>
          </a:xfrm>
        </p:spPr>
        <p:txBody>
          <a:bodyPr vert="horz" wrap="square" lIns="91440" tIns="45720" rIns="91440" bIns="45720" anchor="ctr" anchorCtr="0"/>
          <a:p>
            <a:r>
              <a:rPr lang="en-US" altLang="en-US" dirty="0"/>
              <a:t>Slice </a:t>
            </a:r>
            <a:r>
              <a:rPr lang="en-US" altLang="zh-CN" dirty="0">
                <a:ea typeface="宋体" panose="02010600030101010101" pitchFamily="2" charset="-122"/>
              </a:rPr>
              <a:t>enabler layer deployment</a:t>
            </a:r>
            <a:endParaRPr lang="en-US" altLang="en-US" dirty="0"/>
          </a:p>
        </p:txBody>
      </p:sp>
      <p:sp>
        <p:nvSpPr>
          <p:cNvPr id="8200" name="TextBox 16"/>
          <p:cNvSpPr txBox="1"/>
          <p:nvPr/>
        </p:nvSpPr>
        <p:spPr>
          <a:xfrm>
            <a:off x="7756525" y="5413375"/>
            <a:ext cx="750888" cy="339725"/>
          </a:xfrm>
          <a:prstGeom prst="rect">
            <a:avLst/>
          </a:prstGeom>
          <a:noFill/>
          <a:ln w="9525">
            <a:noFill/>
          </a:ln>
        </p:spPr>
        <p:txBody>
          <a:bodyPr wrap="none">
            <a:spAutoFit/>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defTabSz="913130">
              <a:spcBef>
                <a:spcPct val="0"/>
              </a:spcBef>
              <a:buNone/>
            </a:pPr>
            <a:r>
              <a:rPr lang="en-US" altLang="zh-CN" sz="800" dirty="0">
                <a:latin typeface="微软雅黑" panose="020B0503020204020204" pitchFamily="34" charset="-122"/>
                <a:ea typeface="微软雅黑" panose="020B0503020204020204" pitchFamily="34" charset="-122"/>
              </a:rPr>
              <a:t>S-NSSAI #2</a:t>
            </a:r>
            <a:endParaRPr lang="en-US" altLang="zh-CN" sz="800" dirty="0">
              <a:latin typeface="微软雅黑" panose="020B0503020204020204" pitchFamily="34" charset="-122"/>
              <a:ea typeface="微软雅黑" panose="020B0503020204020204" pitchFamily="34" charset="-122"/>
            </a:endParaRPr>
          </a:p>
          <a:p>
            <a:pPr marL="0" lvl="0" indent="0" defTabSz="913130">
              <a:spcBef>
                <a:spcPct val="0"/>
              </a:spcBef>
              <a:buNone/>
            </a:pPr>
            <a:r>
              <a:rPr lang="en-US" altLang="zh-CN" sz="800" dirty="0">
                <a:latin typeface="微软雅黑" panose="020B0503020204020204" pitchFamily="34" charset="-122"/>
                <a:ea typeface="微软雅黑" panose="020B0503020204020204" pitchFamily="34" charset="-122"/>
              </a:rPr>
              <a:t>S-NSSAI #3</a:t>
            </a:r>
            <a:endParaRPr lang="en-US" altLang="zh-CN" sz="800" dirty="0">
              <a:latin typeface="微软雅黑" panose="020B0503020204020204" pitchFamily="34" charset="-122"/>
              <a:ea typeface="微软雅黑" panose="020B0503020204020204" pitchFamily="34" charset="-122"/>
            </a:endParaRPr>
          </a:p>
        </p:txBody>
      </p:sp>
      <p:sp>
        <p:nvSpPr>
          <p:cNvPr id="8201" name="TextBox 31"/>
          <p:cNvSpPr txBox="1"/>
          <p:nvPr/>
        </p:nvSpPr>
        <p:spPr>
          <a:xfrm>
            <a:off x="7386638" y="5013325"/>
            <a:ext cx="515937" cy="215900"/>
          </a:xfrm>
          <a:prstGeom prst="rect">
            <a:avLst/>
          </a:prstGeom>
          <a:noFill/>
          <a:ln w="9525">
            <a:noFill/>
          </a:ln>
        </p:spPr>
        <p:txBody>
          <a:bodyPr wrap="none">
            <a:spAutoFit/>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defTabSz="913130">
              <a:spcBef>
                <a:spcPct val="0"/>
              </a:spcBef>
              <a:buNone/>
            </a:pPr>
            <a:r>
              <a:rPr lang="en-US" altLang="zh-CN" sz="800" dirty="0">
                <a:latin typeface="微软雅黑" panose="020B0503020204020204" pitchFamily="34" charset="-122"/>
                <a:ea typeface="微软雅黑" panose="020B0503020204020204" pitchFamily="34" charset="-122"/>
              </a:rPr>
              <a:t>NSI #2</a:t>
            </a:r>
            <a:endParaRPr lang="en-US" altLang="zh-CN" sz="800" dirty="0">
              <a:latin typeface="微软雅黑" panose="020B0503020204020204" pitchFamily="34" charset="-122"/>
              <a:ea typeface="微软雅黑" panose="020B0503020204020204" pitchFamily="34" charset="-122"/>
            </a:endParaRPr>
          </a:p>
        </p:txBody>
      </p:sp>
      <p:sp>
        <p:nvSpPr>
          <p:cNvPr id="8202" name="TextBox 16"/>
          <p:cNvSpPr txBox="1"/>
          <p:nvPr/>
        </p:nvSpPr>
        <p:spPr>
          <a:xfrm>
            <a:off x="7772400" y="5745163"/>
            <a:ext cx="750888" cy="215900"/>
          </a:xfrm>
          <a:prstGeom prst="rect">
            <a:avLst/>
          </a:prstGeom>
          <a:noFill/>
          <a:ln w="9525">
            <a:noFill/>
          </a:ln>
        </p:spPr>
        <p:txBody>
          <a:bodyPr wrap="none">
            <a:spAutoFit/>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defTabSz="913130">
              <a:spcBef>
                <a:spcPct val="0"/>
              </a:spcBef>
              <a:buNone/>
            </a:pPr>
            <a:r>
              <a:rPr lang="en-US" altLang="zh-CN" sz="800" dirty="0">
                <a:latin typeface="微软雅黑" panose="020B0503020204020204" pitchFamily="34" charset="-122"/>
                <a:ea typeface="微软雅黑" panose="020B0503020204020204" pitchFamily="34" charset="-122"/>
              </a:rPr>
              <a:t>S-NSSAI #4</a:t>
            </a:r>
            <a:endParaRPr lang="en-US" altLang="zh-CN" sz="800" dirty="0">
              <a:latin typeface="微软雅黑" panose="020B0503020204020204" pitchFamily="34" charset="-122"/>
              <a:ea typeface="微软雅黑" panose="020B0503020204020204" pitchFamily="34" charset="-122"/>
            </a:endParaRPr>
          </a:p>
        </p:txBody>
      </p:sp>
      <p:sp>
        <p:nvSpPr>
          <p:cNvPr id="8203" name="TextBox 16"/>
          <p:cNvSpPr txBox="1"/>
          <p:nvPr/>
        </p:nvSpPr>
        <p:spPr>
          <a:xfrm>
            <a:off x="186055" y="1958975"/>
            <a:ext cx="3940810" cy="413448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171450" lvl="0" indent="-171450" defTabSz="913130">
              <a:spcBef>
                <a:spcPct val="0"/>
              </a:spcBef>
              <a:buFont typeface="Wingdings" panose="05000000000000000000" pitchFamily="2" charset="2"/>
              <a:buChar char="q"/>
            </a:pPr>
            <a:r>
              <a:rPr lang="en-US" altLang="zh-CN" sz="1400" b="1" dirty="0">
                <a:latin typeface="微软雅黑" panose="020B0503020204020204" pitchFamily="34" charset="-122"/>
                <a:ea typeface="微软雅黑" panose="020B0503020204020204" pitchFamily="34" charset="-122"/>
              </a:rPr>
              <a:t>Verticals requirements</a:t>
            </a:r>
            <a:endParaRPr lang="en-US" altLang="zh-CN" sz="1400" b="1" dirty="0">
              <a:latin typeface="微软雅黑" panose="020B0503020204020204" pitchFamily="34" charset="-122"/>
              <a:ea typeface="微软雅黑" panose="020B0503020204020204" pitchFamily="34" charset="-122"/>
            </a:endParaRPr>
          </a:p>
          <a:p>
            <a:pPr marL="171450" lvl="0" indent="-171450" defTabSz="913130">
              <a:lnSpc>
                <a:spcPct val="125000"/>
              </a:lnSpc>
              <a:spcBef>
                <a:spcPct val="0"/>
              </a:spcBef>
              <a:buFont typeface="Wingdings" panose="05000000000000000000" pitchFamily="2" charset="2"/>
              <a:buChar char="§"/>
            </a:pPr>
            <a:r>
              <a:rPr lang="en-US" altLang="zh-CN" sz="1200" dirty="0">
                <a:latin typeface="微软雅黑" panose="020B0503020204020204" pitchFamily="34" charset="-122"/>
                <a:ea typeface="微软雅黑" panose="020B0503020204020204" pitchFamily="34" charset="-122"/>
              </a:rPr>
              <a:t>2B verticals have strong desires for self service and management for the slice and the service, including:</a:t>
            </a:r>
            <a:endParaRPr lang="en-US" altLang="zh-CN" sz="900" dirty="0">
              <a:latin typeface="微软雅黑" panose="020B0503020204020204" pitchFamily="34" charset="-122"/>
              <a:ea typeface="微软雅黑" panose="020B0503020204020204" pitchFamily="34" charset="-122"/>
            </a:endParaRPr>
          </a:p>
          <a:p>
            <a:pPr marL="395605" lvl="1" indent="-171450" defTabSz="913130">
              <a:lnSpc>
                <a:spcPct val="125000"/>
              </a:lnSpc>
              <a:spcBef>
                <a:spcPct val="0"/>
              </a:spcBef>
              <a:buClrTx/>
              <a:buFont typeface="Arial" panose="020B0604020202020204" pitchFamily="34" charset="0"/>
              <a:buChar char="•"/>
            </a:pPr>
            <a:r>
              <a:rPr lang="en-US" altLang="zh-CN" sz="1100" dirty="0">
                <a:latin typeface="微软雅黑" panose="020B0503020204020204" pitchFamily="34" charset="-122"/>
                <a:ea typeface="微软雅黑" panose="020B0503020204020204" pitchFamily="34" charset="-122"/>
              </a:rPr>
              <a:t>Slice order and management including slice creation, update, termination</a:t>
            </a:r>
            <a:endParaRPr lang="en-US" altLang="zh-CN" sz="1100" dirty="0">
              <a:latin typeface="微软雅黑" panose="020B0503020204020204" pitchFamily="34" charset="-122"/>
              <a:ea typeface="微软雅黑" panose="020B0503020204020204" pitchFamily="34" charset="-122"/>
            </a:endParaRPr>
          </a:p>
          <a:p>
            <a:pPr marL="395605" lvl="1" indent="-171450" defTabSz="913130">
              <a:lnSpc>
                <a:spcPct val="125000"/>
              </a:lnSpc>
              <a:spcBef>
                <a:spcPct val="0"/>
              </a:spcBef>
              <a:buClrTx/>
              <a:buFont typeface="Arial" panose="020B0604020202020204" pitchFamily="34" charset="0"/>
              <a:buChar char="•"/>
            </a:pPr>
            <a:r>
              <a:rPr lang="en-US" altLang="zh-CN" sz="1100" dirty="0">
                <a:latin typeface="微软雅黑" panose="020B0503020204020204" pitchFamily="34" charset="-122"/>
                <a:ea typeface="微软雅黑" panose="020B0503020204020204" pitchFamily="34" charset="-122"/>
              </a:rPr>
              <a:t>Slice SLA monitoring</a:t>
            </a:r>
            <a:endParaRPr lang="en-US" altLang="zh-CN" sz="1100" dirty="0">
              <a:latin typeface="微软雅黑" panose="020B0503020204020204" pitchFamily="34" charset="-122"/>
              <a:ea typeface="微软雅黑" panose="020B0503020204020204" pitchFamily="34" charset="-122"/>
            </a:endParaRPr>
          </a:p>
          <a:p>
            <a:pPr marL="395605" lvl="1" indent="-171450" defTabSz="913130">
              <a:lnSpc>
                <a:spcPct val="125000"/>
              </a:lnSpc>
              <a:spcBef>
                <a:spcPct val="0"/>
              </a:spcBef>
              <a:buClrTx/>
              <a:buFont typeface="Arial" panose="020B0604020202020204" pitchFamily="34" charset="0"/>
              <a:buChar char="•"/>
            </a:pPr>
            <a:r>
              <a:rPr lang="en-US" altLang="zh-CN" sz="1100" dirty="0">
                <a:latin typeface="微软雅黑" panose="020B0503020204020204" pitchFamily="34" charset="-122"/>
                <a:ea typeface="微软雅黑" panose="020B0503020204020204" pitchFamily="34" charset="-122"/>
              </a:rPr>
              <a:t>Slice access control of UE/application service</a:t>
            </a:r>
            <a:endParaRPr lang="en-US" altLang="zh-CN" sz="1100" dirty="0">
              <a:latin typeface="微软雅黑" panose="020B0503020204020204" pitchFamily="34" charset="-122"/>
              <a:ea typeface="微软雅黑" panose="020B0503020204020204" pitchFamily="34" charset="-122"/>
            </a:endParaRPr>
          </a:p>
          <a:p>
            <a:pPr marL="395605" lvl="1" indent="-171450" defTabSz="913130">
              <a:lnSpc>
                <a:spcPct val="125000"/>
              </a:lnSpc>
              <a:spcBef>
                <a:spcPct val="0"/>
              </a:spcBef>
              <a:buClrTx/>
              <a:buFont typeface="Arial" panose="020B0604020202020204" pitchFamily="34" charset="0"/>
              <a:buChar char="•"/>
            </a:pPr>
            <a:r>
              <a:rPr lang="en-US" altLang="zh-CN" sz="1100" dirty="0">
                <a:latin typeface="微软雅黑" panose="020B0503020204020204" pitchFamily="34" charset="-122"/>
                <a:ea typeface="微软雅黑" panose="020B0503020204020204" pitchFamily="34" charset="-122"/>
              </a:rPr>
              <a:t>Service QoE monitoring</a:t>
            </a:r>
            <a:endParaRPr lang="en-US" altLang="zh-CN" sz="1100" dirty="0">
              <a:latin typeface="微软雅黑" panose="020B0503020204020204" pitchFamily="34" charset="-122"/>
              <a:ea typeface="微软雅黑" panose="020B0503020204020204" pitchFamily="34" charset="-122"/>
            </a:endParaRPr>
          </a:p>
          <a:p>
            <a:pPr marL="395605" lvl="1" indent="-171450" defTabSz="913130">
              <a:lnSpc>
                <a:spcPct val="125000"/>
              </a:lnSpc>
              <a:spcBef>
                <a:spcPct val="0"/>
              </a:spcBef>
              <a:buClrTx/>
              <a:buFont typeface="Arial" panose="020B0604020202020204" pitchFamily="34" charset="0"/>
              <a:buChar char="•"/>
            </a:pPr>
            <a:r>
              <a:rPr lang="en-US" altLang="zh-CN" sz="1100" dirty="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a:p>
            <a:pPr marL="224155" lvl="1" indent="0" defTabSz="913130">
              <a:lnSpc>
                <a:spcPct val="125000"/>
              </a:lnSpc>
              <a:spcBef>
                <a:spcPct val="0"/>
              </a:spcBef>
              <a:buClrTx/>
              <a:buFont typeface="Arial" panose="020B0604020202020204" pitchFamily="34" charset="0"/>
              <a:buNone/>
            </a:pPr>
            <a:endParaRPr lang="en-US" altLang="zh-CN" sz="1100" dirty="0">
              <a:latin typeface="微软雅黑" panose="020B0503020204020204" pitchFamily="34" charset="-122"/>
              <a:ea typeface="微软雅黑" panose="020B0503020204020204" pitchFamily="34" charset="-122"/>
            </a:endParaRPr>
          </a:p>
          <a:p>
            <a:pPr marL="171450" lvl="0" indent="-171450" defTabSz="913130">
              <a:lnSpc>
                <a:spcPct val="125000"/>
              </a:lnSpc>
              <a:spcBef>
                <a:spcPct val="0"/>
              </a:spcBef>
              <a:buFont typeface="Wingdings" panose="05000000000000000000" pitchFamily="2" charset="2"/>
              <a:buChar char="q"/>
            </a:pPr>
            <a:r>
              <a:rPr lang="en-US" altLang="zh-CN" sz="1400" b="1" dirty="0">
                <a:latin typeface="微软雅黑" panose="020B0503020204020204" pitchFamily="34" charset="-122"/>
                <a:ea typeface="微软雅黑" panose="020B0503020204020204" pitchFamily="34" charset="-122"/>
              </a:rPr>
              <a:t>The value of slice enabler</a:t>
            </a:r>
            <a:endParaRPr lang="en-US" altLang="zh-CN" sz="1400" b="1" dirty="0">
              <a:latin typeface="微软雅黑" panose="020B0503020204020204" pitchFamily="34" charset="-122"/>
              <a:ea typeface="微软雅黑" panose="020B0503020204020204" pitchFamily="34" charset="-122"/>
            </a:endParaRPr>
          </a:p>
          <a:p>
            <a:pPr marL="171450" lvl="0" indent="-171450" defTabSz="913130">
              <a:lnSpc>
                <a:spcPct val="125000"/>
              </a:lnSpc>
              <a:spcBef>
                <a:spcPct val="0"/>
              </a:spcBef>
              <a:buFont typeface="Wingdings" panose="05000000000000000000" pitchFamily="2" charset="2"/>
              <a:buChar char="§"/>
            </a:pPr>
            <a:r>
              <a:rPr lang="en-US" altLang="zh-CN" sz="1200" dirty="0">
                <a:latin typeface="微软雅黑" panose="020B0503020204020204" pitchFamily="34" charset="-122"/>
                <a:ea typeface="微软雅黑" panose="020B0503020204020204" pitchFamily="34" charset="-122"/>
              </a:rPr>
              <a:t>Enable the MNO to provide the slice and the suite of tools, i.e., </a:t>
            </a:r>
            <a:r>
              <a:rPr lang="en-US" altLang="zh-CN" sz="1200" b="1" dirty="0">
                <a:solidFill>
                  <a:srgbClr val="FF0000"/>
                </a:solidFill>
                <a:latin typeface="微软雅黑" panose="020B0503020204020204" pitchFamily="34" charset="-122"/>
                <a:ea typeface="微软雅黑" panose="020B0503020204020204" pitchFamily="34" charset="-122"/>
              </a:rPr>
              <a:t>help</a:t>
            </a:r>
            <a:r>
              <a:rPr lang="en-US" altLang="zh-CN" sz="1200" b="1" dirty="0">
                <a:solidFill>
                  <a:srgbClr val="FF0000"/>
                </a:solidFill>
                <a:latin typeface="微软雅黑" panose="020B0503020204020204" pitchFamily="34" charset="-122"/>
                <a:ea typeface="微软雅黑" panose="020B0503020204020204" pitchFamily="34" charset="-122"/>
              </a:rPr>
              <a:t> vertical/enterprise to achieve self service and management in an efficient way;</a:t>
            </a:r>
            <a:endParaRPr lang="en-US" altLang="zh-CN" sz="1200" b="1" dirty="0">
              <a:solidFill>
                <a:srgbClr val="FF0000"/>
              </a:solidFill>
              <a:latin typeface="微软雅黑" panose="020B0503020204020204" pitchFamily="34" charset="-122"/>
              <a:ea typeface="微软雅黑" panose="020B0503020204020204" pitchFamily="34" charset="-122"/>
            </a:endParaRPr>
          </a:p>
          <a:p>
            <a:pPr marL="171450" lvl="0" indent="-171450" defTabSz="913130">
              <a:lnSpc>
                <a:spcPct val="125000"/>
              </a:lnSpc>
              <a:spcBef>
                <a:spcPct val="0"/>
              </a:spcBef>
              <a:buFont typeface="Wingdings" panose="05000000000000000000" pitchFamily="2" charset="2"/>
              <a:buChar char="§"/>
            </a:pPr>
            <a:r>
              <a:rPr lang="en-US" altLang="zh-CN" sz="1200" dirty="0">
                <a:latin typeface="微软雅黑" panose="020B0503020204020204" pitchFamily="34" charset="-122"/>
                <a:ea typeface="微软雅黑" panose="020B0503020204020204" pitchFamily="34" charset="-122"/>
                <a:sym typeface="+mn-ea"/>
              </a:rPr>
              <a:t>Enable new and flexible slice operation</a:t>
            </a:r>
            <a:r>
              <a:rPr lang="en-US" altLang="zh-CN" sz="1200" b="1" dirty="0">
                <a:latin typeface="微软雅黑" panose="020B0503020204020204" pitchFamily="34" charset="-122"/>
                <a:ea typeface="微软雅黑" panose="020B0503020204020204" pitchFamily="34" charset="-122"/>
                <a:sym typeface="+mn-ea"/>
              </a:rPr>
              <a:t> business model</a:t>
            </a:r>
            <a:endParaRPr lang="en-US" altLang="zh-CN" sz="1200" dirty="0">
              <a:latin typeface="微软雅黑" panose="020B0503020204020204" pitchFamily="34" charset="-122"/>
              <a:ea typeface="微软雅黑" panose="020B0503020204020204" pitchFamily="34" charset="-122"/>
            </a:endParaRPr>
          </a:p>
        </p:txBody>
      </p:sp>
      <p:sp>
        <p:nvSpPr>
          <p:cNvPr id="8204" name="Rounded Rectangle 1"/>
          <p:cNvSpPr/>
          <p:nvPr/>
        </p:nvSpPr>
        <p:spPr>
          <a:xfrm>
            <a:off x="4518025" y="5505450"/>
            <a:ext cx="741363" cy="223838"/>
          </a:xfrm>
          <a:prstGeom prst="roundRect">
            <a:avLst>
              <a:gd name="adj" fmla="val 16667"/>
            </a:avLst>
          </a:prstGeom>
          <a:solidFill>
            <a:srgbClr val="00B0F0"/>
          </a:solidFill>
          <a:ln w="9525" cap="flat" cmpd="sng">
            <a:solidFill>
              <a:schemeClr val="tx1"/>
            </a:solidFill>
            <a:prstDash val="solid"/>
            <a:headEnd type="none" w="med" len="med"/>
            <a:tailEnd type="none" w="med" len="med"/>
          </a:ln>
        </p:spPr>
        <p:txBody>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a:spcBef>
                <a:spcPct val="0"/>
              </a:spcBef>
              <a:buNone/>
            </a:pPr>
            <a:endParaRPr lang="en-US" altLang="zh-CN" sz="1000" dirty="0">
              <a:latin typeface="Arial" panose="020B0604020202020204" pitchFamily="34" charset="0"/>
              <a:ea typeface="宋体" panose="02010600030101010101" pitchFamily="2" charset="-122"/>
            </a:endParaRPr>
          </a:p>
        </p:txBody>
      </p:sp>
      <p:sp>
        <p:nvSpPr>
          <p:cNvPr id="8205" name="TextBox 15"/>
          <p:cNvSpPr txBox="1"/>
          <p:nvPr/>
        </p:nvSpPr>
        <p:spPr>
          <a:xfrm>
            <a:off x="4660900" y="5519738"/>
            <a:ext cx="468313" cy="214312"/>
          </a:xfrm>
          <a:prstGeom prst="rect">
            <a:avLst/>
          </a:prstGeom>
          <a:noFill/>
          <a:ln w="9525">
            <a:noFill/>
          </a:ln>
        </p:spPr>
        <p:txBody>
          <a:bodyPr wrap="none">
            <a:spAutoFit/>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defTabSz="913130">
              <a:spcBef>
                <a:spcPct val="0"/>
              </a:spcBef>
              <a:buNone/>
            </a:pPr>
            <a:r>
              <a:rPr lang="en-US" altLang="zh-CN" sz="800" dirty="0">
                <a:latin typeface="微软雅黑" panose="020B0503020204020204" pitchFamily="34" charset="-122"/>
                <a:ea typeface="微软雅黑" panose="020B0503020204020204" pitchFamily="34" charset="-122"/>
              </a:rPr>
              <a:t>CSMF</a:t>
            </a:r>
            <a:endParaRPr lang="en-US" altLang="zh-CN" sz="800" dirty="0">
              <a:latin typeface="微软雅黑" panose="020B0503020204020204" pitchFamily="34" charset="-122"/>
              <a:ea typeface="微软雅黑" panose="020B0503020204020204" pitchFamily="34" charset="-122"/>
            </a:endParaRPr>
          </a:p>
        </p:txBody>
      </p:sp>
      <p:sp>
        <p:nvSpPr>
          <p:cNvPr id="8206" name="Rounded Rectangle 27"/>
          <p:cNvSpPr/>
          <p:nvPr/>
        </p:nvSpPr>
        <p:spPr>
          <a:xfrm>
            <a:off x="4527550" y="5767388"/>
            <a:ext cx="741363" cy="241300"/>
          </a:xfrm>
          <a:prstGeom prst="roundRect">
            <a:avLst>
              <a:gd name="adj" fmla="val 16667"/>
            </a:avLst>
          </a:prstGeom>
          <a:solidFill>
            <a:srgbClr val="00B0F0"/>
          </a:solidFill>
          <a:ln w="9525" cap="flat" cmpd="sng">
            <a:solidFill>
              <a:schemeClr val="tx1"/>
            </a:solidFill>
            <a:prstDash val="solid"/>
            <a:headEnd type="none" w="med" len="med"/>
            <a:tailEnd type="none" w="med" len="med"/>
          </a:ln>
        </p:spPr>
        <p:txBody>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a:spcBef>
                <a:spcPct val="0"/>
              </a:spcBef>
              <a:buNone/>
            </a:pPr>
            <a:endParaRPr lang="en-US" altLang="zh-CN" sz="1000" dirty="0">
              <a:latin typeface="Arial" panose="020B0604020202020204" pitchFamily="34" charset="0"/>
              <a:ea typeface="宋体" panose="02010600030101010101" pitchFamily="2" charset="-122"/>
            </a:endParaRPr>
          </a:p>
        </p:txBody>
      </p:sp>
      <p:sp>
        <p:nvSpPr>
          <p:cNvPr id="8207" name="TextBox 15"/>
          <p:cNvSpPr txBox="1"/>
          <p:nvPr/>
        </p:nvSpPr>
        <p:spPr>
          <a:xfrm>
            <a:off x="4646613" y="5783263"/>
            <a:ext cx="482600" cy="215900"/>
          </a:xfrm>
          <a:prstGeom prst="rect">
            <a:avLst/>
          </a:prstGeom>
          <a:noFill/>
          <a:ln w="9525">
            <a:noFill/>
          </a:ln>
        </p:spPr>
        <p:txBody>
          <a:bodyPr wrap="none">
            <a:spAutoFit/>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defTabSz="913130">
              <a:spcBef>
                <a:spcPct val="0"/>
              </a:spcBef>
              <a:buNone/>
            </a:pPr>
            <a:r>
              <a:rPr lang="en-US" altLang="zh-CN" sz="800" dirty="0">
                <a:latin typeface="微软雅黑" panose="020B0503020204020204" pitchFamily="34" charset="-122"/>
                <a:ea typeface="微软雅黑" panose="020B0503020204020204" pitchFamily="34" charset="-122"/>
              </a:rPr>
              <a:t>NSMF</a:t>
            </a:r>
            <a:endParaRPr lang="en-US" altLang="zh-CN" sz="800" dirty="0">
              <a:latin typeface="微软雅黑" panose="020B0503020204020204" pitchFamily="34" charset="-122"/>
              <a:ea typeface="微软雅黑" panose="020B0503020204020204" pitchFamily="34" charset="-122"/>
            </a:endParaRPr>
          </a:p>
        </p:txBody>
      </p:sp>
      <p:sp>
        <p:nvSpPr>
          <p:cNvPr id="8208" name="Rectangle 6"/>
          <p:cNvSpPr/>
          <p:nvPr/>
        </p:nvSpPr>
        <p:spPr>
          <a:xfrm>
            <a:off x="4365625" y="5462588"/>
            <a:ext cx="1096963" cy="679450"/>
          </a:xfrm>
          <a:prstGeom prst="rect">
            <a:avLst/>
          </a:prstGeom>
          <a:noFill/>
          <a:ln w="9525" cap="flat" cmpd="sng">
            <a:solidFill>
              <a:schemeClr val="tx1"/>
            </a:solidFill>
            <a:prstDash val="dash"/>
            <a:round/>
            <a:headEnd type="none" w="med" len="med"/>
            <a:tailEnd type="none" w="med" len="med"/>
          </a:ln>
        </p:spPr>
        <p:txBody>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a:spcBef>
                <a:spcPct val="0"/>
              </a:spcBef>
              <a:buNone/>
            </a:pPr>
            <a:endParaRPr lang="en-US" altLang="zh-CN" sz="1000" dirty="0">
              <a:latin typeface="Arial" panose="020B0604020202020204" pitchFamily="34" charset="0"/>
              <a:ea typeface="宋体" panose="02010600030101010101" pitchFamily="2" charset="-122"/>
            </a:endParaRPr>
          </a:p>
        </p:txBody>
      </p:sp>
      <p:sp>
        <p:nvSpPr>
          <p:cNvPr id="8209" name="TextBox 15"/>
          <p:cNvSpPr txBox="1"/>
          <p:nvPr/>
        </p:nvSpPr>
        <p:spPr>
          <a:xfrm>
            <a:off x="4691063" y="5927725"/>
            <a:ext cx="350837" cy="214313"/>
          </a:xfrm>
          <a:prstGeom prst="rect">
            <a:avLst/>
          </a:prstGeom>
          <a:noFill/>
          <a:ln w="9525">
            <a:noFill/>
          </a:ln>
        </p:spPr>
        <p:txBody>
          <a:bodyPr wrap="none">
            <a:spAutoFit/>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defTabSz="913130">
              <a:spcBef>
                <a:spcPct val="0"/>
              </a:spcBef>
              <a:buNone/>
            </a:pPr>
            <a:r>
              <a:rPr lang="en-US" altLang="zh-CN" sz="800" dirty="0">
                <a:latin typeface="微软雅黑" panose="020B0503020204020204" pitchFamily="34" charset="-122"/>
                <a:ea typeface="微软雅黑" panose="020B0503020204020204" pitchFamily="34" charset="-122"/>
              </a:rPr>
              <a:t>……</a:t>
            </a:r>
            <a:endParaRPr lang="en-US" altLang="zh-CN" sz="800" dirty="0">
              <a:latin typeface="微软雅黑" panose="020B0503020204020204" pitchFamily="34" charset="-122"/>
              <a:ea typeface="微软雅黑" panose="020B0503020204020204" pitchFamily="34" charset="-122"/>
            </a:endParaRPr>
          </a:p>
        </p:txBody>
      </p:sp>
      <p:sp>
        <p:nvSpPr>
          <p:cNvPr id="8210" name="Rectangle 53"/>
          <p:cNvSpPr>
            <a:spLocks noChangeArrowheads="1"/>
          </p:cNvSpPr>
          <p:nvPr/>
        </p:nvSpPr>
        <p:spPr bwMode="auto">
          <a:xfrm>
            <a:off x="5092700" y="2214880"/>
            <a:ext cx="3740150" cy="1434465"/>
          </a:xfrm>
          <a:prstGeom prst="rect">
            <a:avLst/>
          </a:prstGeom>
          <a:solidFill>
            <a:schemeClr val="bg1">
              <a:lumMod val="95000"/>
            </a:schemeClr>
          </a:solidFill>
          <a:ln w="3175" algn="ctr">
            <a:solidFill>
              <a:schemeClr val="tx1"/>
            </a:solidFill>
            <a:prstDash val="dash"/>
            <a:round/>
          </a:ln>
        </p:spPr>
        <p:txBody>
          <a:bodyPr/>
          <a:lstStyle>
            <a:lvl1pPr>
              <a:spcBef>
                <a:spcPct val="20000"/>
              </a:spcBef>
              <a:buBlip>
                <a:blip r:embed="rId1"/>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8211" name="Rectangle 53"/>
          <p:cNvSpPr/>
          <p:nvPr/>
        </p:nvSpPr>
        <p:spPr>
          <a:xfrm>
            <a:off x="4293235" y="3773170"/>
            <a:ext cx="4579620" cy="2519680"/>
          </a:xfrm>
          <a:prstGeom prst="rect">
            <a:avLst/>
          </a:prstGeom>
          <a:noFill/>
          <a:ln w="12700" cap="flat" cmpd="sng">
            <a:solidFill>
              <a:schemeClr val="tx1"/>
            </a:solidFill>
            <a:prstDash val="sysDash"/>
            <a:round/>
            <a:headEnd type="none" w="med" len="med"/>
            <a:tailEnd type="none" w="med" len="med"/>
          </a:ln>
        </p:spPr>
        <p:txBody>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a:spcBef>
                <a:spcPct val="0"/>
              </a:spcBef>
              <a:buNone/>
            </a:pPr>
            <a:endParaRPr lang="en-US" altLang="zh-CN" sz="1000" dirty="0">
              <a:latin typeface="Arial" panose="020B0604020202020204" pitchFamily="34" charset="0"/>
              <a:ea typeface="宋体" panose="02010600030101010101" pitchFamily="2" charset="-122"/>
            </a:endParaRPr>
          </a:p>
        </p:txBody>
      </p:sp>
      <p:sp>
        <p:nvSpPr>
          <p:cNvPr id="118" name="文本框 85"/>
          <p:cNvSpPr txBox="1"/>
          <p:nvPr/>
        </p:nvSpPr>
        <p:spPr>
          <a:xfrm>
            <a:off x="5092700" y="5102225"/>
            <a:ext cx="434975" cy="342900"/>
          </a:xfrm>
          <a:prstGeom prst="rect">
            <a:avLst/>
          </a:prstGeom>
          <a:noFill/>
        </p:spPr>
        <p:txBody>
          <a:bodyPr wrap="none" anchor="ctr"/>
          <a:lstStyle/>
          <a:p>
            <a:pPr marR="0" defTabSz="914400">
              <a:buClrTx/>
              <a:buSzTx/>
              <a:buFontTx/>
              <a:buNone/>
              <a:defRPr/>
            </a:pPr>
            <a:r>
              <a:rPr kumimoji="0" lang="en-US" altLang="zh-CN" b="1" kern="0" cap="none" spc="0" normalizeH="0" baseline="0" noProof="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MNO</a:t>
            </a:r>
            <a:endParaRPr kumimoji="0" lang="zh-CN" altLang="en-US" b="1" kern="0" cap="none" spc="0" normalizeH="0" baseline="0" noProof="0" dirty="0">
              <a:solidFill>
                <a:srgbClr val="00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 name="Parallelogram 9"/>
          <p:cNvSpPr/>
          <p:nvPr/>
        </p:nvSpPr>
        <p:spPr bwMode="auto">
          <a:xfrm>
            <a:off x="5605463" y="4856163"/>
            <a:ext cx="3098800" cy="261938"/>
          </a:xfrm>
          <a:prstGeom prst="parallelogram">
            <a:avLst>
              <a:gd name="adj" fmla="val 220187"/>
            </a:avLst>
          </a:prstGeom>
          <a:solidFill>
            <a:schemeClr val="accent3">
              <a:lumMod val="50000"/>
            </a:schemeClr>
          </a:solidFill>
          <a:ln w="9525" cap="flat" cmpd="sng" algn="ctr">
            <a:solidFill>
              <a:schemeClr val="tx1"/>
            </a:solidFill>
            <a:prstDash val="solid"/>
            <a:round/>
            <a:headEnd type="none" w="med" len="med"/>
            <a:tailEnd type="none" w="med" len="med"/>
          </a:ln>
          <a:effectLst/>
        </p:spPr>
        <p:txBody>
          <a:bodyPr lIns="121904" tIns="60952" rIns="121904" bIns="60952"/>
          <a:lstStyle/>
          <a:p>
            <a:pPr marL="0" marR="0" lvl="0" indent="0" algn="l" defTabSz="914400" rtl="0" eaLnBrk="0" fontAlgn="base" latinLnBrk="0" hangingPunct="0">
              <a:lnSpc>
                <a:spcPct val="100000"/>
              </a:lnSpc>
              <a:spcBef>
                <a:spcPct val="0"/>
              </a:spcBef>
              <a:spcAft>
                <a:spcPct val="0"/>
              </a:spcAft>
              <a:buClr>
                <a:srgbClr val="CC9900"/>
              </a:buClr>
              <a:buSzTx/>
              <a:buFont typeface="Wingdings" panose="05000000000000000000" pitchFamily="2" charset="2"/>
              <a:buChar char="n"/>
              <a:defRPr/>
            </a:pPr>
            <a:endParaRPr kumimoji="0" lang="en-US" sz="16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8" name="Parallelogram 3"/>
          <p:cNvSpPr/>
          <p:nvPr/>
        </p:nvSpPr>
        <p:spPr bwMode="auto">
          <a:xfrm>
            <a:off x="5605463" y="4783138"/>
            <a:ext cx="3098800" cy="239713"/>
          </a:xfrm>
          <a:prstGeom prst="parallelogram">
            <a:avLst>
              <a:gd name="adj" fmla="val 222339"/>
            </a:avLst>
          </a:prstGeom>
          <a:solidFill>
            <a:schemeClr val="accent3">
              <a:lumMod val="50000"/>
            </a:schemeClr>
          </a:solidFill>
          <a:ln w="9525" cap="flat" cmpd="sng" algn="ctr">
            <a:solidFill>
              <a:schemeClr val="tx1"/>
            </a:solidFill>
            <a:prstDash val="solid"/>
            <a:round/>
            <a:headEnd type="none" w="med" len="med"/>
            <a:tailEnd type="none" w="med" len="med"/>
          </a:ln>
          <a:effectLst/>
        </p:spPr>
        <p:txBody>
          <a:bodyPr lIns="121904" tIns="60952" rIns="121904" bIns="60952"/>
          <a:lstStyle/>
          <a:p>
            <a:pPr marL="0" marR="0" lvl="0" indent="0" algn="l" defTabSz="914400" rtl="0" eaLnBrk="0" fontAlgn="base" latinLnBrk="0" hangingPunct="0">
              <a:lnSpc>
                <a:spcPct val="100000"/>
              </a:lnSpc>
              <a:spcBef>
                <a:spcPct val="0"/>
              </a:spcBef>
              <a:spcAft>
                <a:spcPct val="0"/>
              </a:spcAft>
              <a:buClr>
                <a:srgbClr val="CC9900"/>
              </a:buClr>
              <a:buSzTx/>
              <a:buFont typeface="Wingdings" panose="05000000000000000000" pitchFamily="2" charset="2"/>
              <a:buChar char="n"/>
              <a:defRPr/>
            </a:pPr>
            <a:endParaRPr kumimoji="0" lang="en-US" sz="8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8215" name="TextBox 15"/>
          <p:cNvSpPr txBox="1"/>
          <p:nvPr/>
        </p:nvSpPr>
        <p:spPr>
          <a:xfrm>
            <a:off x="7766050" y="4906963"/>
            <a:ext cx="750888" cy="214312"/>
          </a:xfrm>
          <a:prstGeom prst="rect">
            <a:avLst/>
          </a:prstGeom>
          <a:noFill/>
          <a:ln w="9525">
            <a:noFill/>
          </a:ln>
        </p:spPr>
        <p:txBody>
          <a:bodyPr wrap="none">
            <a:spAutoFit/>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defTabSz="913130">
              <a:spcBef>
                <a:spcPct val="0"/>
              </a:spcBef>
              <a:buNone/>
            </a:pPr>
            <a:r>
              <a:rPr lang="en-US" altLang="zh-CN" sz="800" dirty="0">
                <a:latin typeface="微软雅黑" panose="020B0503020204020204" pitchFamily="34" charset="-122"/>
                <a:ea typeface="微软雅黑" panose="020B0503020204020204" pitchFamily="34" charset="-122"/>
              </a:rPr>
              <a:t>S-NSSAI #1</a:t>
            </a:r>
            <a:endParaRPr lang="en-US" altLang="zh-CN" sz="800" dirty="0">
              <a:latin typeface="微软雅黑" panose="020B0503020204020204" pitchFamily="34" charset="-122"/>
              <a:ea typeface="微软雅黑" panose="020B0503020204020204" pitchFamily="34" charset="-122"/>
            </a:endParaRPr>
          </a:p>
        </p:txBody>
      </p:sp>
      <p:sp>
        <p:nvSpPr>
          <p:cNvPr id="8216" name="TextBox 17"/>
          <p:cNvSpPr txBox="1"/>
          <p:nvPr/>
        </p:nvSpPr>
        <p:spPr>
          <a:xfrm>
            <a:off x="7404100" y="4830763"/>
            <a:ext cx="514350" cy="215900"/>
          </a:xfrm>
          <a:prstGeom prst="rect">
            <a:avLst/>
          </a:prstGeom>
          <a:noFill/>
          <a:ln w="9525">
            <a:noFill/>
          </a:ln>
        </p:spPr>
        <p:txBody>
          <a:bodyPr wrap="none">
            <a:spAutoFit/>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defTabSz="913130">
              <a:spcBef>
                <a:spcPct val="0"/>
              </a:spcBef>
              <a:buNone/>
            </a:pPr>
            <a:r>
              <a:rPr lang="en-US" altLang="zh-CN" sz="800" dirty="0">
                <a:latin typeface="微软雅黑" panose="020B0503020204020204" pitchFamily="34" charset="-122"/>
                <a:ea typeface="微软雅黑" panose="020B0503020204020204" pitchFamily="34" charset="-122"/>
              </a:rPr>
              <a:t>NSI #1</a:t>
            </a:r>
            <a:endParaRPr lang="en-US" altLang="zh-CN" sz="800" dirty="0">
              <a:latin typeface="微软雅黑" panose="020B0503020204020204" pitchFamily="34" charset="-122"/>
              <a:ea typeface="微软雅黑" panose="020B0503020204020204" pitchFamily="34" charset="-122"/>
            </a:endParaRPr>
          </a:p>
        </p:txBody>
      </p:sp>
      <p:sp>
        <p:nvSpPr>
          <p:cNvPr id="31" name="文本框 87"/>
          <p:cNvSpPr txBox="1"/>
          <p:nvPr/>
        </p:nvSpPr>
        <p:spPr>
          <a:xfrm>
            <a:off x="8153400" y="4492625"/>
            <a:ext cx="430213" cy="322263"/>
          </a:xfrm>
          <a:prstGeom prst="rect">
            <a:avLst/>
          </a:prstGeom>
          <a:noFill/>
        </p:spPr>
        <p:txBody>
          <a:bodyPr wrap="none" anchor="ctr"/>
          <a:lstStyle/>
          <a:p>
            <a:pPr marR="0" defTabSz="914400">
              <a:buClrTx/>
              <a:buSzTx/>
              <a:buFontTx/>
              <a:buNone/>
              <a:defRPr/>
            </a:pPr>
            <a:r>
              <a:rPr kumimoji="0" lang="en-US" altLang="zh-CN" b="1" kern="0" cap="none" spc="0" normalizeH="0" baseline="0" noProof="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CN</a:t>
            </a:r>
            <a:endParaRPr kumimoji="0" lang="zh-CN" altLang="en-US" b="1" kern="0" cap="none" spc="0" normalizeH="0" baseline="0" noProof="0" dirty="0">
              <a:solidFill>
                <a:srgbClr val="00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2" name="圆角矩形 89"/>
          <p:cNvSpPr/>
          <p:nvPr/>
        </p:nvSpPr>
        <p:spPr bwMode="auto">
          <a:xfrm>
            <a:off x="6910388" y="4543425"/>
            <a:ext cx="361950" cy="200025"/>
          </a:xfrm>
          <a:prstGeom prst="roundRect">
            <a:avLst>
              <a:gd name="adj" fmla="val 7223"/>
            </a:avLst>
          </a:prstGeom>
          <a:noFill/>
          <a:ln w="6350" cap="flat" cmpd="sng" algn="ctr">
            <a:solidFill>
              <a:srgbClr val="000000"/>
            </a:solidFill>
            <a:prstDash val="solid"/>
            <a:round/>
            <a:headEnd type="none" w="med" len="med"/>
            <a:tailEnd type="none" w="med" len="med"/>
          </a:ln>
          <a:effectLst/>
        </p:spPr>
        <p:txBody>
          <a:bodyPr lIns="79148" tIns="39575" rIns="79148" bIns="39575" anchor="ctr"/>
          <a:lstStyle/>
          <a:p>
            <a:pPr marL="0" marR="0" lvl="0" indent="0" algn="ctr" defTabSz="801370" rtl="0" eaLnBrk="0" fontAlgn="base" latinLnBrk="0" hangingPunct="0">
              <a:lnSpc>
                <a:spcPct val="100000"/>
              </a:lnSpc>
              <a:spcBef>
                <a:spcPct val="0"/>
              </a:spcBef>
              <a:spcAft>
                <a:spcPct val="0"/>
              </a:spcAft>
              <a:buClrTx/>
              <a:buSzTx/>
              <a:buFontTx/>
              <a:buNone/>
              <a:defRPr/>
            </a:pPr>
            <a:r>
              <a:rPr kumimoji="0" lang="en-US" altLang="zh-CN" sz="9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rPr>
              <a:t>…</a:t>
            </a:r>
            <a:endParaRPr kumimoji="0" lang="zh-CN" altLang="en-US" sz="9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34" name="圆角矩形 99"/>
          <p:cNvSpPr/>
          <p:nvPr/>
        </p:nvSpPr>
        <p:spPr bwMode="auto">
          <a:xfrm>
            <a:off x="7300913" y="4546600"/>
            <a:ext cx="384175" cy="206375"/>
          </a:xfrm>
          <a:prstGeom prst="roundRect">
            <a:avLst>
              <a:gd name="adj" fmla="val 7223"/>
            </a:avLst>
          </a:prstGeom>
          <a:noFill/>
          <a:ln w="6350" cap="flat" cmpd="sng" algn="ctr">
            <a:solidFill>
              <a:srgbClr val="000000"/>
            </a:solidFill>
            <a:prstDash val="solid"/>
            <a:round/>
            <a:headEnd type="none" w="med" len="med"/>
            <a:tailEnd type="none" w="med" len="med"/>
          </a:ln>
          <a:effectLst/>
        </p:spPr>
        <p:txBody>
          <a:bodyPr lIns="79148" tIns="39575" rIns="79148" bIns="39575" anchor="ctr"/>
          <a:lstStyle/>
          <a:p>
            <a:pPr marL="0" marR="0" lvl="0" indent="0" algn="ctr" defTabSz="801370" rtl="0" eaLnBrk="0" fontAlgn="base" latinLnBrk="0" hangingPunct="0">
              <a:lnSpc>
                <a:spcPct val="100000"/>
              </a:lnSpc>
              <a:spcBef>
                <a:spcPct val="0"/>
              </a:spcBef>
              <a:spcAft>
                <a:spcPct val="0"/>
              </a:spcAft>
              <a:buClrTx/>
              <a:buSzTx/>
              <a:buFontTx/>
              <a:buNone/>
              <a:defRPr/>
            </a:pPr>
            <a:r>
              <a:rPr kumimoji="0" lang="en-US" altLang="zh-CN" sz="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rPr>
              <a:t>PCF</a:t>
            </a:r>
            <a:endParaRPr kumimoji="0" lang="zh-CN" altLang="en-US" sz="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35" name="圆角矩形 100"/>
          <p:cNvSpPr/>
          <p:nvPr/>
        </p:nvSpPr>
        <p:spPr bwMode="auto">
          <a:xfrm>
            <a:off x="7729538" y="4543425"/>
            <a:ext cx="442913" cy="204788"/>
          </a:xfrm>
          <a:prstGeom prst="roundRect">
            <a:avLst>
              <a:gd name="adj" fmla="val 7223"/>
            </a:avLst>
          </a:prstGeom>
          <a:noFill/>
          <a:ln w="6350" cap="flat" cmpd="sng" algn="ctr">
            <a:solidFill>
              <a:srgbClr val="000000"/>
            </a:solidFill>
            <a:prstDash val="solid"/>
            <a:round/>
            <a:headEnd type="none" w="med" len="med"/>
            <a:tailEnd type="none" w="med" len="med"/>
          </a:ln>
          <a:effectLst/>
        </p:spPr>
        <p:txBody>
          <a:bodyPr lIns="79148" tIns="39575" rIns="79148" bIns="39575" anchor="ctr"/>
          <a:lstStyle/>
          <a:p>
            <a:pPr marL="0" marR="0" lvl="0" indent="0" algn="ctr" defTabSz="801370" rtl="0" eaLnBrk="0" fontAlgn="base" latinLnBrk="0" hangingPunct="0">
              <a:lnSpc>
                <a:spcPct val="100000"/>
              </a:lnSpc>
              <a:spcBef>
                <a:spcPct val="0"/>
              </a:spcBef>
              <a:spcAft>
                <a:spcPct val="0"/>
              </a:spcAft>
              <a:buClrTx/>
              <a:buSzTx/>
              <a:buFontTx/>
              <a:buNone/>
              <a:defRPr/>
            </a:pPr>
            <a:r>
              <a:rPr kumimoji="0" lang="en-US" altLang="zh-CN" sz="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rPr>
              <a:t>UDM </a:t>
            </a:r>
            <a:endParaRPr kumimoji="0" lang="zh-CN" altLang="en-US" sz="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37" name="文本框 85"/>
          <p:cNvSpPr txBox="1"/>
          <p:nvPr/>
        </p:nvSpPr>
        <p:spPr>
          <a:xfrm>
            <a:off x="5821363" y="4470400"/>
            <a:ext cx="434975" cy="342900"/>
          </a:xfrm>
          <a:prstGeom prst="rect">
            <a:avLst/>
          </a:prstGeom>
          <a:noFill/>
        </p:spPr>
        <p:txBody>
          <a:bodyPr wrap="none" anchor="ctr"/>
          <a:lstStyle/>
          <a:p>
            <a:pPr marR="0" defTabSz="914400">
              <a:buClrTx/>
              <a:buSzTx/>
              <a:buFontTx/>
              <a:buNone/>
              <a:defRPr/>
            </a:pPr>
            <a:r>
              <a:rPr kumimoji="0" lang="en-US" altLang="zh-CN" b="1" kern="0" cap="none" spc="0" normalizeH="0" baseline="0" noProof="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AN</a:t>
            </a:r>
            <a:endParaRPr kumimoji="0" lang="zh-CN" altLang="en-US" b="1" kern="0" cap="none" spc="0" normalizeH="0" baseline="0" noProof="0" dirty="0">
              <a:solidFill>
                <a:srgbClr val="00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8" name="文本框 86"/>
          <p:cNvSpPr txBox="1"/>
          <p:nvPr/>
        </p:nvSpPr>
        <p:spPr>
          <a:xfrm>
            <a:off x="6361113" y="4457700"/>
            <a:ext cx="369888" cy="342900"/>
          </a:xfrm>
          <a:prstGeom prst="rect">
            <a:avLst/>
          </a:prstGeom>
          <a:noFill/>
        </p:spPr>
        <p:txBody>
          <a:bodyPr wrap="none" anchor="ctr"/>
          <a:lstStyle/>
          <a:p>
            <a:pPr marR="0" defTabSz="914400">
              <a:buClrTx/>
              <a:buSzTx/>
              <a:buFontTx/>
              <a:buNone/>
              <a:defRPr/>
            </a:pPr>
            <a:r>
              <a:rPr kumimoji="0" lang="en-US" altLang="zh-CN" b="1" kern="0" cap="none" spc="0" normalizeH="0" baseline="0" noProof="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TN</a:t>
            </a:r>
            <a:endParaRPr kumimoji="0" lang="zh-CN" altLang="en-US" b="1" kern="0" cap="none" spc="0" normalizeH="0" baseline="0" noProof="0" dirty="0">
              <a:solidFill>
                <a:srgbClr val="00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223" name="Rounded Rectangle 40"/>
          <p:cNvSpPr/>
          <p:nvPr/>
        </p:nvSpPr>
        <p:spPr>
          <a:xfrm>
            <a:off x="5268913" y="3057525"/>
            <a:ext cx="2709862" cy="355600"/>
          </a:xfrm>
          <a:prstGeom prst="roundRect">
            <a:avLst>
              <a:gd name="adj" fmla="val 16667"/>
            </a:avLst>
          </a:prstGeom>
          <a:solidFill>
            <a:srgbClr val="FFC000"/>
          </a:solidFill>
          <a:ln w="9525" cap="flat" cmpd="sng">
            <a:solidFill>
              <a:schemeClr val="tx1"/>
            </a:solidFill>
            <a:prstDash val="solid"/>
            <a:headEnd type="none" w="med" len="med"/>
            <a:tailEnd type="none" w="med" len="med"/>
          </a:ln>
        </p:spPr>
        <p:txBody>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a:spcBef>
                <a:spcPct val="0"/>
              </a:spcBef>
              <a:buNone/>
            </a:pPr>
            <a:endParaRPr lang="en-US" altLang="zh-CN" sz="1000" dirty="0">
              <a:latin typeface="Arial" panose="020B0604020202020204" pitchFamily="34" charset="0"/>
              <a:ea typeface="宋体" panose="02010600030101010101" pitchFamily="2" charset="-122"/>
            </a:endParaRPr>
          </a:p>
        </p:txBody>
      </p:sp>
      <p:sp>
        <p:nvSpPr>
          <p:cNvPr id="8224" name="TextBox 15"/>
          <p:cNvSpPr txBox="1"/>
          <p:nvPr/>
        </p:nvSpPr>
        <p:spPr>
          <a:xfrm>
            <a:off x="6176963" y="3108325"/>
            <a:ext cx="1001712" cy="246063"/>
          </a:xfrm>
          <a:prstGeom prst="rect">
            <a:avLst/>
          </a:prstGeom>
          <a:noFill/>
          <a:ln w="9525">
            <a:noFill/>
          </a:ln>
        </p:spPr>
        <p:txBody>
          <a:bodyPr wrap="none">
            <a:spAutoFit/>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defTabSz="913130">
              <a:spcBef>
                <a:spcPct val="0"/>
              </a:spcBef>
              <a:buNone/>
            </a:pPr>
            <a:r>
              <a:rPr lang="en-US" altLang="zh-CN" sz="1000" b="1" dirty="0">
                <a:latin typeface="微软雅黑" panose="020B0503020204020204" pitchFamily="34" charset="-122"/>
                <a:ea typeface="微软雅黑" panose="020B0503020204020204" pitchFamily="34" charset="-122"/>
              </a:rPr>
              <a:t>Slice Enabler</a:t>
            </a:r>
            <a:endParaRPr lang="en-US" altLang="zh-CN" sz="1000" b="1" dirty="0">
              <a:latin typeface="微软雅黑" panose="020B0503020204020204" pitchFamily="34" charset="-122"/>
              <a:ea typeface="微软雅黑" panose="020B0503020204020204" pitchFamily="34" charset="-122"/>
            </a:endParaRPr>
          </a:p>
        </p:txBody>
      </p:sp>
      <p:cxnSp>
        <p:nvCxnSpPr>
          <p:cNvPr id="11298" name="Straight Connector 17"/>
          <p:cNvCxnSpPr>
            <a:cxnSpLocks noChangeShapeType="1"/>
          </p:cNvCxnSpPr>
          <p:nvPr/>
        </p:nvCxnSpPr>
        <p:spPr bwMode="auto">
          <a:xfrm>
            <a:off x="7340600" y="3281363"/>
            <a:ext cx="11113" cy="1171575"/>
          </a:xfrm>
          <a:prstGeom prst="line">
            <a:avLst/>
          </a:prstGeom>
          <a:noFill/>
          <a:ln w="28575" algn="ctr">
            <a:solidFill>
              <a:srgbClr val="669900"/>
            </a:solidFill>
            <a:round/>
            <a:headEnd type="triangle" w="med" len="med"/>
            <a:tailEnd type="triangle" w="med" len="med"/>
          </a:ln>
          <a:effectLst>
            <a:outerShdw blurRad="50800" dist="38100" dir="8100000" algn="tr" rotWithShape="0">
              <a:prstClr val="black">
                <a:alpha val="40000"/>
              </a:prstClr>
            </a:outerShdw>
          </a:effectLst>
          <a:extLst>
            <a:ext uri="{909E8E84-426E-40DD-AFC4-6F175D3DCCD1}">
              <a14:hiddenFill xmlns:a14="http://schemas.microsoft.com/office/drawing/2010/main">
                <a:noFill/>
              </a14:hiddenFill>
            </a:ext>
          </a:extLst>
        </p:spPr>
      </p:cxnSp>
      <p:sp>
        <p:nvSpPr>
          <p:cNvPr id="123" name="文本框 85"/>
          <p:cNvSpPr txBox="1"/>
          <p:nvPr/>
        </p:nvSpPr>
        <p:spPr>
          <a:xfrm>
            <a:off x="7551738" y="2160588"/>
            <a:ext cx="1306513" cy="342900"/>
          </a:xfrm>
          <a:prstGeom prst="rect">
            <a:avLst/>
          </a:prstGeom>
          <a:noFill/>
        </p:spPr>
        <p:txBody>
          <a:bodyPr wrap="none" anchor="ctr"/>
          <a:lstStyle/>
          <a:p>
            <a:pPr marR="0" defTabSz="914400">
              <a:buClrTx/>
              <a:buSzTx/>
              <a:buFontTx/>
              <a:buNone/>
              <a:defRPr/>
            </a:pPr>
            <a:r>
              <a:rPr kumimoji="0" lang="en-US" altLang="zh-CN" sz="800" b="1" kern="0" cap="none" spc="0" normalizeH="0" baseline="0" noProof="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Vertical/Enterprise #1</a:t>
            </a:r>
            <a:endParaRPr kumimoji="0" lang="zh-CN" altLang="en-US" sz="800" b="1" kern="0" cap="none" spc="0" normalizeH="0" baseline="0" noProof="0" dirty="0">
              <a:solidFill>
                <a:srgbClr val="00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8" name="文本框 85"/>
          <p:cNvSpPr txBox="1"/>
          <p:nvPr/>
        </p:nvSpPr>
        <p:spPr>
          <a:xfrm>
            <a:off x="7566025" y="1900238"/>
            <a:ext cx="1306513" cy="342900"/>
          </a:xfrm>
          <a:prstGeom prst="rect">
            <a:avLst/>
          </a:prstGeom>
          <a:noFill/>
        </p:spPr>
        <p:txBody>
          <a:bodyPr wrap="none" anchor="ctr"/>
          <a:lstStyle/>
          <a:p>
            <a:pPr marR="0" defTabSz="914400">
              <a:buClrTx/>
              <a:buSzTx/>
              <a:buFontTx/>
              <a:buNone/>
              <a:defRPr/>
            </a:pPr>
            <a:r>
              <a:rPr kumimoji="0" lang="en-US" altLang="zh-CN" sz="800" b="1" kern="0" cap="none" spc="0" normalizeH="0" baseline="0" noProof="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Vertical/Enterprise #..N</a:t>
            </a:r>
            <a:endParaRPr kumimoji="0" lang="zh-CN" altLang="en-US" sz="800" b="1" kern="0" cap="none" spc="0" normalizeH="0" baseline="0" noProof="0" dirty="0">
              <a:solidFill>
                <a:srgbClr val="000000"/>
              </a:solidFill>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42" name="Elbow Connector 41"/>
          <p:cNvCxnSpPr>
            <a:stCxn id="8208" idx="0"/>
          </p:cNvCxnSpPr>
          <p:nvPr/>
        </p:nvCxnSpPr>
        <p:spPr bwMode="auto">
          <a:xfrm rot="5400000" flipH="1" flipV="1">
            <a:off x="4453731" y="3821906"/>
            <a:ext cx="2101850" cy="1179513"/>
          </a:xfrm>
          <a:prstGeom prst="bentConnector3">
            <a:avLst>
              <a:gd name="adj1" fmla="val 50000"/>
            </a:avLst>
          </a:prstGeom>
          <a:solidFill>
            <a:schemeClr val="accent1"/>
          </a:solidFill>
          <a:ln w="28575" cap="flat" cmpd="sng" algn="ctr">
            <a:solidFill>
              <a:srgbClr val="00B0F0"/>
            </a:solidFill>
            <a:prstDash val="solid"/>
            <a:round/>
            <a:headEnd type="triangle" w="med" len="med"/>
            <a:tailEnd type="triangle" w="med" len="med"/>
          </a:ln>
          <a:effectLst>
            <a:outerShdw blurRad="50800" dist="38100" dir="8100000" algn="tr" rotWithShape="0">
              <a:prstClr val="black">
                <a:alpha val="40000"/>
              </a:prstClr>
            </a:outerShdw>
          </a:effectLst>
        </p:spPr>
      </p:cxnSp>
      <p:sp>
        <p:nvSpPr>
          <p:cNvPr id="33" name="圆角矩形 90"/>
          <p:cNvSpPr/>
          <p:nvPr/>
        </p:nvSpPr>
        <p:spPr bwMode="auto">
          <a:xfrm>
            <a:off x="6878638" y="4470400"/>
            <a:ext cx="1635125" cy="1606550"/>
          </a:xfrm>
          <a:prstGeom prst="roundRect">
            <a:avLst>
              <a:gd name="adj" fmla="val 7223"/>
            </a:avLst>
          </a:prstGeom>
          <a:noFill/>
          <a:ln w="12700" cap="flat" cmpd="sng" algn="ctr">
            <a:solidFill>
              <a:srgbClr val="EBEBEB">
                <a:lumMod val="75000"/>
              </a:srgbClr>
            </a:solidFill>
            <a:prstDash val="solid"/>
            <a:round/>
            <a:headEnd type="none" w="med" len="med"/>
            <a:tailEnd type="none" w="med" len="med"/>
          </a:ln>
          <a:effectLst/>
        </p:spPr>
        <p:txBody>
          <a:bodyPr lIns="79148" tIns="39575" rIns="79148" bIns="39575" anchor="ctr"/>
          <a:lstStyle/>
          <a:p>
            <a:pPr marL="0" marR="0" lvl="0" indent="0" algn="l" defTabSz="801370" rtl="0" eaLnBrk="0" fontAlgn="base" latinLnBrk="0" hangingPunct="0">
              <a:lnSpc>
                <a:spcPct val="100000"/>
              </a:lnSpc>
              <a:spcBef>
                <a:spcPct val="0"/>
              </a:spcBef>
              <a:spcAft>
                <a:spcPct val="0"/>
              </a:spcAft>
              <a:buClrTx/>
              <a:buSzTx/>
              <a:buFontTx/>
              <a:buNone/>
              <a:defRPr/>
            </a:pPr>
            <a:endParaRPr kumimoji="0" lang="zh-CN" altLang="en-US" sz="11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36" name="圆角矩形 84"/>
          <p:cNvSpPr/>
          <p:nvPr/>
        </p:nvSpPr>
        <p:spPr bwMode="auto">
          <a:xfrm>
            <a:off x="5821363" y="4492625"/>
            <a:ext cx="401638" cy="1584325"/>
          </a:xfrm>
          <a:prstGeom prst="roundRect">
            <a:avLst>
              <a:gd name="adj" fmla="val 7223"/>
            </a:avLst>
          </a:prstGeom>
          <a:noFill/>
          <a:ln w="12700" cap="flat" cmpd="sng" algn="ctr">
            <a:solidFill>
              <a:srgbClr val="EBEBEB">
                <a:lumMod val="75000"/>
              </a:srgbClr>
            </a:solidFill>
            <a:prstDash val="solid"/>
            <a:round/>
            <a:headEnd type="none" w="med" len="med"/>
            <a:tailEnd type="none" w="med" len="med"/>
          </a:ln>
          <a:effectLst/>
        </p:spPr>
        <p:txBody>
          <a:bodyPr lIns="79148" tIns="39575" rIns="79148" bIns="39575" anchor="ctr"/>
          <a:lstStyle/>
          <a:p>
            <a:pPr marL="0" marR="0" lvl="0" indent="0" algn="l" defTabSz="801370" rtl="0" eaLnBrk="0" fontAlgn="base" latinLnBrk="0" hangingPunct="0">
              <a:lnSpc>
                <a:spcPct val="100000"/>
              </a:lnSpc>
              <a:spcBef>
                <a:spcPct val="0"/>
              </a:spcBef>
              <a:spcAft>
                <a:spcPct val="0"/>
              </a:spcAft>
              <a:buClrTx/>
              <a:buSzTx/>
              <a:buFontTx/>
              <a:buNone/>
              <a:defRPr/>
            </a:pPr>
            <a:endParaRPr kumimoji="0" lang="zh-CN" altLang="en-US" sz="11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39" name="圆角矩形 88"/>
          <p:cNvSpPr/>
          <p:nvPr/>
        </p:nvSpPr>
        <p:spPr bwMode="auto">
          <a:xfrm>
            <a:off x="6327775" y="4492625"/>
            <a:ext cx="441325" cy="1584325"/>
          </a:xfrm>
          <a:prstGeom prst="roundRect">
            <a:avLst>
              <a:gd name="adj" fmla="val 7223"/>
            </a:avLst>
          </a:prstGeom>
          <a:noFill/>
          <a:ln w="12700" cap="flat" cmpd="sng" algn="ctr">
            <a:solidFill>
              <a:srgbClr val="EBEBEB">
                <a:lumMod val="75000"/>
              </a:srgbClr>
            </a:solidFill>
            <a:prstDash val="solid"/>
            <a:round/>
            <a:headEnd type="none" w="med" len="med"/>
            <a:tailEnd type="none" w="med" len="med"/>
          </a:ln>
          <a:effectLst/>
        </p:spPr>
        <p:txBody>
          <a:bodyPr lIns="79148" tIns="39575" rIns="79148" bIns="39575" anchor="ctr"/>
          <a:lstStyle/>
          <a:p>
            <a:pPr marL="0" marR="0" lvl="0" indent="0" algn="l" defTabSz="801370" rtl="0" eaLnBrk="0" fontAlgn="base" latinLnBrk="0" hangingPunct="0">
              <a:lnSpc>
                <a:spcPct val="100000"/>
              </a:lnSpc>
              <a:spcBef>
                <a:spcPct val="0"/>
              </a:spcBef>
              <a:spcAft>
                <a:spcPct val="0"/>
              </a:spcAft>
              <a:buClrTx/>
              <a:buSzTx/>
              <a:buFontTx/>
              <a:buNone/>
              <a:defRPr/>
            </a:pPr>
            <a:endParaRPr kumimoji="0" lang="zh-CN" altLang="en-US" sz="11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8230" name="Straight Connector 51"/>
          <p:cNvCxnSpPr>
            <a:cxnSpLocks noChangeShapeType="1"/>
            <a:stCxn id="8238" idx="2"/>
            <a:endCxn id="8223" idx="0"/>
          </p:cNvCxnSpPr>
          <p:nvPr/>
        </p:nvCxnSpPr>
        <p:spPr bwMode="auto">
          <a:xfrm>
            <a:off x="6623050" y="2805113"/>
            <a:ext cx="0" cy="252413"/>
          </a:xfrm>
          <a:prstGeom prst="line">
            <a:avLst/>
          </a:prstGeom>
          <a:noFill/>
          <a:ln w="28575" algn="ctr">
            <a:solidFill>
              <a:schemeClr val="accent6">
                <a:lumMod val="75000"/>
              </a:schemeClr>
            </a:solidFill>
            <a:round/>
            <a:headEnd type="triangle" w="med" len="med"/>
            <a:tailEnd type="triangle" w="med" len="med"/>
          </a:ln>
          <a:effectLst>
            <a:outerShdw blurRad="50800" dist="38100" dir="8100000" algn="tr" rotWithShape="0">
              <a:prstClr val="black">
                <a:alpha val="40000"/>
              </a:prstClr>
            </a:outerShdw>
          </a:effectLst>
          <a:extLst>
            <a:ext uri="{909E8E84-426E-40DD-AFC4-6F175D3DCCD1}">
              <a14:hiddenFill xmlns:a14="http://schemas.microsoft.com/office/drawing/2010/main">
                <a:noFill/>
              </a14:hiddenFill>
            </a:ext>
          </a:extLst>
        </p:spPr>
      </p:cxnSp>
      <p:sp>
        <p:nvSpPr>
          <p:cNvPr id="8233" name="TextBox 15"/>
          <p:cNvSpPr txBox="1"/>
          <p:nvPr/>
        </p:nvSpPr>
        <p:spPr>
          <a:xfrm>
            <a:off x="4922838" y="2841625"/>
            <a:ext cx="868362" cy="214313"/>
          </a:xfrm>
          <a:prstGeom prst="rect">
            <a:avLst/>
          </a:prstGeom>
          <a:noFill/>
          <a:ln w="9525">
            <a:noFill/>
          </a:ln>
        </p:spPr>
        <p:txBody>
          <a:bodyPr>
            <a:spAutoFit/>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algn="ctr" defTabSz="913130">
              <a:spcBef>
                <a:spcPct val="0"/>
              </a:spcBef>
              <a:buNone/>
            </a:pPr>
            <a:r>
              <a:rPr lang="en-US" altLang="zh-CN" sz="800" dirty="0">
                <a:latin typeface="微软雅黑" panose="020B0503020204020204" pitchFamily="34" charset="-122"/>
                <a:ea typeface="微软雅黑" panose="020B0503020204020204" pitchFamily="34" charset="-122"/>
              </a:rPr>
              <a:t>UE/client side</a:t>
            </a:r>
            <a:endParaRPr lang="en-US" altLang="zh-CN" sz="800" dirty="0">
              <a:latin typeface="微软雅黑" panose="020B0503020204020204" pitchFamily="34" charset="-122"/>
              <a:ea typeface="微软雅黑" panose="020B0503020204020204" pitchFamily="34" charset="-122"/>
            </a:endParaRPr>
          </a:p>
        </p:txBody>
      </p:sp>
      <p:sp>
        <p:nvSpPr>
          <p:cNvPr id="8234" name="TextBox 15"/>
          <p:cNvSpPr txBox="1"/>
          <p:nvPr/>
        </p:nvSpPr>
        <p:spPr>
          <a:xfrm>
            <a:off x="5772150" y="2847975"/>
            <a:ext cx="804863" cy="215900"/>
          </a:xfrm>
          <a:prstGeom prst="rect">
            <a:avLst/>
          </a:prstGeom>
          <a:noFill/>
          <a:ln w="9525">
            <a:noFill/>
          </a:ln>
        </p:spPr>
        <p:txBody>
          <a:bodyPr>
            <a:spAutoFit/>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algn="ctr" defTabSz="913130">
              <a:spcBef>
                <a:spcPct val="0"/>
              </a:spcBef>
              <a:buNone/>
            </a:pPr>
            <a:r>
              <a:rPr lang="en-US" altLang="zh-CN" sz="800" dirty="0">
                <a:latin typeface="微软雅黑" panose="020B0503020204020204" pitchFamily="34" charset="-122"/>
                <a:ea typeface="微软雅黑" panose="020B0503020204020204" pitchFamily="34" charset="-122"/>
              </a:rPr>
              <a:t>Server side</a:t>
            </a:r>
            <a:endParaRPr lang="en-US" altLang="zh-CN" sz="800" dirty="0">
              <a:latin typeface="微软雅黑" panose="020B0503020204020204" pitchFamily="34" charset="-122"/>
              <a:ea typeface="微软雅黑" panose="020B0503020204020204" pitchFamily="34" charset="-122"/>
            </a:endParaRPr>
          </a:p>
        </p:txBody>
      </p:sp>
      <p:sp>
        <p:nvSpPr>
          <p:cNvPr id="8235" name="Rounded Rectangle 108"/>
          <p:cNvSpPr/>
          <p:nvPr/>
        </p:nvSpPr>
        <p:spPr>
          <a:xfrm>
            <a:off x="5414963" y="2393950"/>
            <a:ext cx="2689225" cy="271463"/>
          </a:xfrm>
          <a:prstGeom prst="roundRect">
            <a:avLst>
              <a:gd name="adj" fmla="val 16667"/>
            </a:avLst>
          </a:prstGeom>
          <a:solidFill>
            <a:srgbClr val="FFFF00"/>
          </a:solidFill>
          <a:ln w="9525" cap="flat" cmpd="sng">
            <a:solidFill>
              <a:schemeClr val="tx1"/>
            </a:solidFill>
            <a:prstDash val="solid"/>
            <a:headEnd type="none" w="med" len="med"/>
            <a:tailEnd type="none" w="med" len="med"/>
          </a:ln>
        </p:spPr>
        <p:txBody>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a:spcBef>
                <a:spcPct val="0"/>
              </a:spcBef>
              <a:buNone/>
            </a:pPr>
            <a:endParaRPr lang="en-US" altLang="zh-CN" sz="1000" dirty="0">
              <a:latin typeface="Arial" panose="020B0604020202020204" pitchFamily="34" charset="0"/>
              <a:ea typeface="宋体" panose="02010600030101010101" pitchFamily="2" charset="-122"/>
            </a:endParaRPr>
          </a:p>
        </p:txBody>
      </p:sp>
      <p:sp>
        <p:nvSpPr>
          <p:cNvPr id="8236" name="Rounded Rectangle 108"/>
          <p:cNvSpPr/>
          <p:nvPr/>
        </p:nvSpPr>
        <p:spPr>
          <a:xfrm>
            <a:off x="5326063" y="2486025"/>
            <a:ext cx="2720975" cy="217488"/>
          </a:xfrm>
          <a:prstGeom prst="roundRect">
            <a:avLst>
              <a:gd name="adj" fmla="val 16667"/>
            </a:avLst>
          </a:prstGeom>
          <a:solidFill>
            <a:srgbClr val="FFFF00"/>
          </a:solidFill>
          <a:ln w="9525" cap="flat" cmpd="sng">
            <a:solidFill>
              <a:schemeClr val="tx1"/>
            </a:solidFill>
            <a:prstDash val="solid"/>
            <a:headEnd type="none" w="med" len="med"/>
            <a:tailEnd type="none" w="med" len="med"/>
          </a:ln>
        </p:spPr>
        <p:txBody>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a:spcBef>
                <a:spcPct val="0"/>
              </a:spcBef>
              <a:buNone/>
            </a:pPr>
            <a:endParaRPr lang="en-US" altLang="zh-CN" sz="1000" dirty="0">
              <a:latin typeface="Arial" panose="020B0604020202020204" pitchFamily="34" charset="0"/>
              <a:ea typeface="宋体" panose="02010600030101010101" pitchFamily="2" charset="-122"/>
            </a:endParaRPr>
          </a:p>
        </p:txBody>
      </p:sp>
      <p:sp>
        <p:nvSpPr>
          <p:cNvPr id="8237" name="TextBox 15"/>
          <p:cNvSpPr txBox="1"/>
          <p:nvPr/>
        </p:nvSpPr>
        <p:spPr>
          <a:xfrm>
            <a:off x="6173788" y="2438400"/>
            <a:ext cx="1123950" cy="215900"/>
          </a:xfrm>
          <a:prstGeom prst="rect">
            <a:avLst/>
          </a:prstGeom>
          <a:noFill/>
          <a:ln w="9525">
            <a:noFill/>
          </a:ln>
        </p:spPr>
        <p:txBody>
          <a:bodyPr>
            <a:spAutoFit/>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defTabSz="913130">
              <a:spcBef>
                <a:spcPct val="0"/>
              </a:spcBef>
              <a:buNone/>
            </a:pPr>
            <a:r>
              <a:rPr lang="en-US" altLang="zh-CN" sz="800" b="1" dirty="0">
                <a:latin typeface="微软雅黑" panose="020B0503020204020204" pitchFamily="34" charset="-122"/>
                <a:ea typeface="微软雅黑" panose="020B0503020204020204" pitchFamily="34" charset="-122"/>
              </a:rPr>
              <a:t>AGV control</a:t>
            </a:r>
            <a:endParaRPr lang="en-US" altLang="zh-CN" sz="800" b="1" dirty="0">
              <a:latin typeface="微软雅黑" panose="020B0503020204020204" pitchFamily="34" charset="-122"/>
              <a:ea typeface="微软雅黑" panose="020B0503020204020204" pitchFamily="34" charset="-122"/>
            </a:endParaRPr>
          </a:p>
        </p:txBody>
      </p:sp>
      <p:sp>
        <p:nvSpPr>
          <p:cNvPr id="8238" name="Rounded Rectangle 42"/>
          <p:cNvSpPr/>
          <p:nvPr/>
        </p:nvSpPr>
        <p:spPr>
          <a:xfrm>
            <a:off x="5268913" y="2608263"/>
            <a:ext cx="2709862" cy="196850"/>
          </a:xfrm>
          <a:prstGeom prst="roundRect">
            <a:avLst>
              <a:gd name="adj" fmla="val 16667"/>
            </a:avLst>
          </a:prstGeom>
          <a:solidFill>
            <a:srgbClr val="FFFF00"/>
          </a:solidFill>
          <a:ln w="9525" cap="flat" cmpd="sng">
            <a:solidFill>
              <a:schemeClr val="tx1"/>
            </a:solidFill>
            <a:prstDash val="solid"/>
            <a:headEnd type="none" w="med" len="med"/>
            <a:tailEnd type="none" w="med" len="med"/>
          </a:ln>
        </p:spPr>
        <p:txBody>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a:spcBef>
                <a:spcPct val="0"/>
              </a:spcBef>
              <a:buNone/>
            </a:pPr>
            <a:endParaRPr lang="en-US" altLang="zh-CN" sz="1000" dirty="0">
              <a:latin typeface="Arial" panose="020B0604020202020204" pitchFamily="34" charset="0"/>
              <a:ea typeface="宋体" panose="02010600030101010101" pitchFamily="2" charset="-122"/>
            </a:endParaRPr>
          </a:p>
        </p:txBody>
      </p:sp>
      <p:sp>
        <p:nvSpPr>
          <p:cNvPr id="8239" name="TextBox 15"/>
          <p:cNvSpPr txBox="1"/>
          <p:nvPr/>
        </p:nvSpPr>
        <p:spPr>
          <a:xfrm>
            <a:off x="6180138" y="2605088"/>
            <a:ext cx="1347787" cy="215900"/>
          </a:xfrm>
          <a:prstGeom prst="rect">
            <a:avLst/>
          </a:prstGeom>
          <a:noFill/>
          <a:ln w="9525">
            <a:noFill/>
          </a:ln>
        </p:spPr>
        <p:txBody>
          <a:bodyPr>
            <a:spAutoFit/>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defTabSz="913130">
              <a:spcBef>
                <a:spcPct val="0"/>
              </a:spcBef>
              <a:buNone/>
            </a:pPr>
            <a:r>
              <a:rPr lang="en-US" altLang="zh-CN" sz="800" b="1" dirty="0">
                <a:latin typeface="微软雅黑" panose="020B0503020204020204" pitchFamily="34" charset="-122"/>
                <a:ea typeface="微软雅黑" panose="020B0503020204020204" pitchFamily="34" charset="-122"/>
              </a:rPr>
              <a:t>Factory service</a:t>
            </a:r>
            <a:endParaRPr lang="en-US" altLang="zh-CN" sz="800" b="1" dirty="0">
              <a:latin typeface="微软雅黑" panose="020B0503020204020204" pitchFamily="34" charset="-122"/>
              <a:ea typeface="微软雅黑" panose="020B0503020204020204" pitchFamily="34" charset="-122"/>
            </a:endParaRPr>
          </a:p>
        </p:txBody>
      </p:sp>
      <p:cxnSp>
        <p:nvCxnSpPr>
          <p:cNvPr id="8240" name="Straight Connector 21"/>
          <p:cNvCxnSpPr/>
          <p:nvPr/>
        </p:nvCxnSpPr>
        <p:spPr>
          <a:xfrm>
            <a:off x="5805488" y="1820863"/>
            <a:ext cx="0" cy="1828800"/>
          </a:xfrm>
          <a:prstGeom prst="line">
            <a:avLst/>
          </a:prstGeom>
          <a:ln w="12700" cap="flat" cmpd="sng">
            <a:solidFill>
              <a:schemeClr val="tx1"/>
            </a:solidFill>
            <a:prstDash val="sysDot"/>
            <a:headEnd type="none" w="med" len="med"/>
            <a:tailEnd type="none" w="med" len="med"/>
          </a:ln>
        </p:spPr>
      </p:cxnSp>
      <p:sp>
        <p:nvSpPr>
          <p:cNvPr id="8241" name="TextBox 15"/>
          <p:cNvSpPr txBox="1"/>
          <p:nvPr/>
        </p:nvSpPr>
        <p:spPr>
          <a:xfrm>
            <a:off x="6394450" y="2300288"/>
            <a:ext cx="284163" cy="214312"/>
          </a:xfrm>
          <a:prstGeom prst="rect">
            <a:avLst/>
          </a:prstGeom>
          <a:noFill/>
          <a:ln w="9525">
            <a:noFill/>
          </a:ln>
        </p:spPr>
        <p:txBody>
          <a:bodyPr>
            <a:spAutoFit/>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defTabSz="913130">
              <a:spcBef>
                <a:spcPct val="0"/>
              </a:spcBef>
              <a:buNone/>
            </a:pPr>
            <a:r>
              <a:rPr lang="en-US" altLang="zh-CN" sz="800" b="1" dirty="0">
                <a:latin typeface="微软雅黑" panose="020B0503020204020204" pitchFamily="34" charset="-122"/>
                <a:ea typeface="微软雅黑" panose="020B0503020204020204" pitchFamily="34" charset="-122"/>
              </a:rPr>
              <a:t>…</a:t>
            </a:r>
            <a:endParaRPr lang="en-US" altLang="zh-CN" sz="800" b="1" dirty="0">
              <a:latin typeface="微软雅黑" panose="020B0503020204020204" pitchFamily="34" charset="-122"/>
              <a:ea typeface="微软雅黑" panose="020B0503020204020204" pitchFamily="34" charset="-122"/>
            </a:endParaRPr>
          </a:p>
        </p:txBody>
      </p:sp>
      <p:sp>
        <p:nvSpPr>
          <p:cNvPr id="2" name="Rounded Rectangle 40"/>
          <p:cNvSpPr/>
          <p:nvPr/>
        </p:nvSpPr>
        <p:spPr>
          <a:xfrm>
            <a:off x="5414963" y="3940175"/>
            <a:ext cx="2709862" cy="355600"/>
          </a:xfrm>
          <a:prstGeom prst="roundRect">
            <a:avLst>
              <a:gd name="adj" fmla="val 16667"/>
            </a:avLst>
          </a:prstGeom>
          <a:solidFill>
            <a:schemeClr val="accent6">
              <a:lumMod val="40000"/>
              <a:lumOff val="60000"/>
            </a:schemeClr>
          </a:solidFill>
          <a:ln w="9525" cap="flat" cmpd="sng">
            <a:solidFill>
              <a:schemeClr val="tx1"/>
            </a:solidFill>
            <a:prstDash val="lgDash"/>
            <a:headEnd type="none" w="med" len="med"/>
            <a:tailEnd type="none" w="med" len="med"/>
          </a:ln>
        </p:spPr>
        <p:txBody>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a:spcBef>
                <a:spcPct val="0"/>
              </a:spcBef>
              <a:buNone/>
            </a:pPr>
            <a:endParaRPr lang="en-US" altLang="zh-CN" sz="1000" dirty="0">
              <a:latin typeface="Arial" panose="020B0604020202020204" pitchFamily="34" charset="0"/>
              <a:ea typeface="宋体" panose="02010600030101010101" pitchFamily="2" charset="-122"/>
            </a:endParaRPr>
          </a:p>
        </p:txBody>
      </p:sp>
      <p:sp>
        <p:nvSpPr>
          <p:cNvPr id="3" name="TextBox 15"/>
          <p:cNvSpPr txBox="1"/>
          <p:nvPr/>
        </p:nvSpPr>
        <p:spPr>
          <a:xfrm>
            <a:off x="6323013" y="3990975"/>
            <a:ext cx="1001712" cy="246063"/>
          </a:xfrm>
          <a:prstGeom prst="rect">
            <a:avLst/>
          </a:prstGeom>
          <a:noFill/>
          <a:ln w="9525">
            <a:noFill/>
          </a:ln>
        </p:spPr>
        <p:txBody>
          <a:bodyPr wrap="none">
            <a:spAutoFit/>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defTabSz="913130">
              <a:spcBef>
                <a:spcPct val="0"/>
              </a:spcBef>
              <a:buNone/>
            </a:pPr>
            <a:r>
              <a:rPr lang="en-US" altLang="zh-CN" sz="1000" b="1" dirty="0">
                <a:latin typeface="微软雅黑" panose="020B0503020204020204" pitchFamily="34" charset="-122"/>
                <a:ea typeface="微软雅黑" panose="020B0503020204020204" pitchFamily="34" charset="-122"/>
              </a:rPr>
              <a:t>Slice Enabler</a:t>
            </a:r>
            <a:endParaRPr lang="en-US" altLang="zh-CN" sz="1000"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186055" y="1278890"/>
            <a:ext cx="8759825" cy="768350"/>
          </a:xfrm>
          <a:prstGeom prst="rect">
            <a:avLst/>
          </a:prstGeom>
          <a:noFill/>
        </p:spPr>
        <p:txBody>
          <a:bodyPr wrap="square" rtlCol="0" anchor="t">
            <a:spAutoFit/>
          </a:bodyPr>
          <a:p>
            <a:pPr marL="171450" lvl="0" indent="-171450" defTabSz="913130">
              <a:spcBef>
                <a:spcPct val="0"/>
              </a:spcBef>
              <a:buFont typeface="Wingdings" panose="05000000000000000000" pitchFamily="2" charset="2"/>
              <a:buChar char="q"/>
            </a:pPr>
            <a:r>
              <a:rPr lang="en-US" altLang="zh-CN" sz="1400" b="1" dirty="0">
                <a:latin typeface="微软雅黑" panose="020B0503020204020204" pitchFamily="34" charset="-122"/>
                <a:ea typeface="微软雅黑" panose="020B0503020204020204" pitchFamily="34" charset="-122"/>
                <a:sym typeface="+mn-ea"/>
              </a:rPr>
              <a:t>Deployment</a:t>
            </a:r>
            <a:endParaRPr lang="en-US" altLang="zh-CN" sz="1400" b="1" dirty="0">
              <a:latin typeface="微软雅黑" panose="020B0503020204020204" pitchFamily="34" charset="-122"/>
              <a:ea typeface="微软雅黑" panose="020B0503020204020204" pitchFamily="34" charset="-122"/>
            </a:endParaRPr>
          </a:p>
          <a:p>
            <a:pPr marL="171450" lvl="0" indent="-171450" algn="l" defTabSz="913130">
              <a:lnSpc>
                <a:spcPct val="125000"/>
              </a:lnSpc>
              <a:buClrTx/>
              <a:buSzTx/>
              <a:buFont typeface="Wingdings" panose="05000000000000000000" pitchFamily="2" charset="2"/>
              <a:buChar char="§"/>
            </a:pPr>
            <a:r>
              <a:rPr lang="en-US" altLang="zh-CN" sz="1200" dirty="0">
                <a:latin typeface="微软雅黑" panose="020B0503020204020204" pitchFamily="34" charset="-122"/>
                <a:ea typeface="微软雅黑" panose="020B0503020204020204" pitchFamily="34" charset="-122"/>
                <a:sym typeface="+mn-ea"/>
              </a:rPr>
              <a:t>The Slice Enabler Server/Client could be deployed at the vertical/enterprise domain and/or MNO domain, or both.</a:t>
            </a:r>
            <a:endParaRPr lang="en-US" altLang="zh-CN" sz="1200" dirty="0">
              <a:latin typeface="微软雅黑" panose="020B0503020204020204" pitchFamily="34" charset="-122"/>
              <a:ea typeface="微软雅黑" panose="020B0503020204020204" pitchFamily="34" charset="-122"/>
            </a:endParaRPr>
          </a:p>
          <a:p>
            <a:pPr marL="224155" lvl="1" indent="0" defTabSz="913130">
              <a:lnSpc>
                <a:spcPct val="125000"/>
              </a:lnSpc>
              <a:spcBef>
                <a:spcPct val="0"/>
              </a:spcBef>
              <a:buClrTx/>
              <a:buFont typeface="Arial" panose="020B0604020202020204" pitchFamily="34" charset="0"/>
              <a:buNone/>
            </a:pPr>
            <a:endParaRPr lang="en-US" altLang="zh-CN" sz="1200" dirty="0">
              <a:latin typeface="微软雅黑" panose="020B0503020204020204" pitchFamily="34" charset="-122"/>
              <a:ea typeface="微软雅黑" panose="020B0503020204020204" pitchFamily="34" charset="-122"/>
            </a:endParaRP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22" name="Title 1"/>
          <p:cNvSpPr>
            <a:spLocks noGrp="1"/>
          </p:cNvSpPr>
          <p:nvPr>
            <p:ph type="title"/>
          </p:nvPr>
        </p:nvSpPr>
        <p:spPr>
          <a:xfrm>
            <a:off x="455613" y="127000"/>
            <a:ext cx="6827837" cy="1143000"/>
          </a:xfrm>
        </p:spPr>
        <p:txBody>
          <a:bodyPr vert="horz" wrap="square" lIns="91440" tIns="45720" rIns="91440" bIns="45720" anchor="ctr" anchorCtr="0"/>
          <a:p>
            <a:r>
              <a:rPr lang="en-US" altLang="zh-CN" dirty="0">
                <a:ea typeface="宋体" panose="02010600030101010101" pitchFamily="2" charset="-122"/>
              </a:rPr>
              <a:t>Function Model</a:t>
            </a:r>
            <a:endParaRPr lang="en-US" altLang="en-US" dirty="0"/>
          </a:p>
        </p:txBody>
      </p:sp>
      <p:graphicFrame>
        <p:nvGraphicFramePr>
          <p:cNvPr id="2" name="Object 4"/>
          <p:cNvGraphicFramePr/>
          <p:nvPr/>
        </p:nvGraphicFramePr>
        <p:xfrm>
          <a:off x="4320540" y="1770380"/>
          <a:ext cx="4823460" cy="2449830"/>
        </p:xfrm>
        <a:graphic>
          <a:graphicData uri="http://schemas.openxmlformats.org/presentationml/2006/ole">
            <mc:AlternateContent xmlns:mc="http://schemas.openxmlformats.org/markup-compatibility/2006">
              <mc:Choice xmlns:v="urn:schemas-microsoft-com:vml" Requires="v">
                <p:oleObj spid="_x0000_s3076" name="" r:id="rId1" imgW="4592955" imgH="1818640" progId="Visio.Drawing.11">
                  <p:embed/>
                </p:oleObj>
              </mc:Choice>
              <mc:Fallback>
                <p:oleObj name="" r:id="rId1" imgW="4592955" imgH="1818640" progId="Visio.Drawing.11">
                  <p:embed/>
                  <p:pic>
                    <p:nvPicPr>
                      <p:cNvPr id="0" name="图片 3075"/>
                      <p:cNvPicPr/>
                      <p:nvPr/>
                    </p:nvPicPr>
                    <p:blipFill>
                      <a:blip r:embed="rId2"/>
                      <a:srcRect r="9702" b="-9235"/>
                      <a:stretch>
                        <a:fillRect/>
                      </a:stretch>
                    </p:blipFill>
                    <p:spPr>
                      <a:xfrm>
                        <a:off x="4320540" y="1770380"/>
                        <a:ext cx="4823460" cy="2449830"/>
                      </a:xfrm>
                      <a:prstGeom prst="rect">
                        <a:avLst/>
                      </a:prstGeom>
                      <a:noFill/>
                      <a:ln w="38100">
                        <a:noFill/>
                        <a:miter/>
                      </a:ln>
                    </p:spPr>
                  </p:pic>
                </p:oleObj>
              </mc:Fallback>
            </mc:AlternateContent>
          </a:graphicData>
        </a:graphic>
      </p:graphicFrame>
      <p:sp>
        <p:nvSpPr>
          <p:cNvPr id="100" name="文本框 99"/>
          <p:cNvSpPr txBox="1"/>
          <p:nvPr/>
        </p:nvSpPr>
        <p:spPr>
          <a:xfrm>
            <a:off x="278765" y="4364355"/>
            <a:ext cx="8729980" cy="1599565"/>
          </a:xfrm>
          <a:prstGeom prst="rect">
            <a:avLst/>
          </a:prstGeom>
          <a:noFill/>
          <a:ln w="9525">
            <a:noFill/>
          </a:ln>
        </p:spPr>
        <p:txBody>
          <a:bodyPr wrap="square">
            <a:spAutoFit/>
          </a:bodyPr>
          <a:p>
            <a:pPr marL="0" indent="0"/>
            <a:r>
              <a:rPr lang="en-US" sz="1400" b="1">
                <a:latin typeface="Arial" panose="020B0604020202020204" pitchFamily="34" charset="0"/>
                <a:cs typeface="Times New Roman" panose="02020603050405020304" pitchFamily="18" charset="0"/>
              </a:rPr>
              <a:t>Network slice Capability Exposure client</a:t>
            </a:r>
            <a:r>
              <a:rPr lang="en-US" sz="1400">
                <a:latin typeface="Times New Roman" panose="02020603050405020304" pitchFamily="18" charset="0"/>
              </a:rPr>
              <a:t>The network slice capability exposure client functional entity acts as the application client for the slice enablement. The network slice capability exposure client interacts with the network slice capability exposure server</a:t>
            </a:r>
            <a:r>
              <a:rPr lang="en-US" sz="1400">
                <a:solidFill>
                  <a:srgbClr val="FF0000"/>
                </a:solidFill>
                <a:latin typeface="Times New Roman" panose="02020603050405020304" pitchFamily="18" charset="0"/>
              </a:rPr>
              <a:t> to trigger a network slice related operations.</a:t>
            </a:r>
            <a:r>
              <a:rPr lang="en-US" sz="1400">
                <a:latin typeface="Times New Roman" panose="02020603050405020304" pitchFamily="18" charset="0"/>
              </a:rPr>
              <a:t> This trigger may be due to an application QoS requirement change, a service operation change, a network slice status change, etc.. The NSCE client may receive a network slice related notification from the NSCE server. The NSCE client may optionally notify the VAL client on the network slice / DNN change. The NSCE client could also provides and receives configuration data from the NSCE server.</a:t>
            </a:r>
            <a:endParaRPr lang="en-US" altLang="en-US" sz="1400">
              <a:latin typeface="Times New Roman" panose="02020603050405020304" pitchFamily="18" charset="0"/>
            </a:endParaRPr>
          </a:p>
        </p:txBody>
      </p:sp>
      <p:sp>
        <p:nvSpPr>
          <p:cNvPr id="4" name="文本框 3"/>
          <p:cNvSpPr txBox="1"/>
          <p:nvPr/>
        </p:nvSpPr>
        <p:spPr>
          <a:xfrm>
            <a:off x="278765" y="1655445"/>
            <a:ext cx="4146550" cy="2461260"/>
          </a:xfrm>
          <a:prstGeom prst="rect">
            <a:avLst/>
          </a:prstGeom>
          <a:noFill/>
        </p:spPr>
        <p:txBody>
          <a:bodyPr wrap="square" rtlCol="0" anchor="t">
            <a:spAutoFit/>
          </a:bodyPr>
          <a:p>
            <a:pPr marL="0" indent="0"/>
            <a:r>
              <a:rPr lang="en-US" sz="1400" b="1">
                <a:cs typeface="Times New Roman" panose="02020603050405020304" pitchFamily="18" charset="0"/>
                <a:sym typeface="+mn-ea"/>
              </a:rPr>
              <a:t>Network slice Capability Exposure server</a:t>
            </a:r>
            <a:r>
              <a:rPr lang="en-US" sz="1400">
                <a:latin typeface="Times New Roman" panose="02020603050405020304" pitchFamily="18" charset="0"/>
                <a:sym typeface="+mn-ea"/>
              </a:rPr>
              <a:t>The network slice capability exposure server functional entity provide application layer enablement to</a:t>
            </a:r>
            <a:r>
              <a:rPr lang="en-US" sz="1400">
                <a:solidFill>
                  <a:srgbClr val="FF0000"/>
                </a:solidFill>
                <a:latin typeface="Times New Roman" panose="02020603050405020304" pitchFamily="18" charset="0"/>
                <a:sym typeface="+mn-ea"/>
              </a:rPr>
              <a:t> support the network slice management and control with/without invoking control and management plane capabilities</a:t>
            </a:r>
            <a:r>
              <a:rPr lang="en-US" sz="1400">
                <a:latin typeface="Times New Roman" panose="02020603050405020304" pitchFamily="18" charset="0"/>
                <a:sym typeface="+mn-ea"/>
              </a:rPr>
              <a:t> from SA2 and SA5 pertaining to network slicing. Such enablement supports the network slice related operations such as the mapping or migration of one or more vertical applications to one or more network slices,</a:t>
            </a:r>
            <a:r>
              <a:rPr lang="en-US" sz="1400">
                <a:solidFill>
                  <a:srgbClr val="FF0000"/>
                </a:solidFill>
                <a:latin typeface="Times New Roman" panose="02020603050405020304" pitchFamily="18" charset="0"/>
                <a:sym typeface="+mn-ea"/>
              </a:rPr>
              <a:t> triggering the dynamic network slice lifecycle management, NSI/NSSI monitoring, </a:t>
            </a:r>
            <a:r>
              <a:rPr lang="en-US" sz="1400">
                <a:latin typeface="Times New Roman" panose="02020603050405020304" pitchFamily="18" charset="0"/>
                <a:sym typeface="+mn-ea"/>
              </a:rPr>
              <a:t>etc. </a:t>
            </a:r>
            <a:endParaRPr lang="zh-CN" altLang="en-US" sz="1400"/>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Title 1"/>
          <p:cNvSpPr>
            <a:spLocks noGrp="1"/>
          </p:cNvSpPr>
          <p:nvPr>
            <p:ph type="title"/>
          </p:nvPr>
        </p:nvSpPr>
        <p:spPr>
          <a:xfrm>
            <a:off x="514350" y="420688"/>
            <a:ext cx="6827838" cy="1143000"/>
          </a:xfrm>
        </p:spPr>
        <p:txBody>
          <a:bodyPr vert="horz" wrap="square" lIns="91440" tIns="45720" rIns="91440" bIns="45720" anchor="ctr" anchorCtr="0"/>
          <a:p>
            <a:r>
              <a:rPr lang="en-US" altLang="en-US" dirty="0"/>
              <a:t>Slice capabilities from SA2</a:t>
            </a:r>
            <a:endParaRPr lang="en-US" altLang="en-US" dirty="0"/>
          </a:p>
        </p:txBody>
      </p:sp>
      <p:sp>
        <p:nvSpPr>
          <p:cNvPr id="9219" name="内容占位符 2"/>
          <p:cNvSpPr txBox="1"/>
          <p:nvPr/>
        </p:nvSpPr>
        <p:spPr bwMode="auto">
          <a:xfrm>
            <a:off x="514350" y="1563688"/>
            <a:ext cx="7924800" cy="381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42" tIns="40070" rIns="80142" bIns="40070"/>
          <a:lstStyle>
            <a:lvl1pPr marL="342900" indent="-342900">
              <a:spcBef>
                <a:spcPct val="20000"/>
              </a:spcBef>
              <a:buBlip>
                <a:blip r:embed="rId1"/>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marL="0" marR="0" lvl="0" indent="0" algn="l" defTabSz="914400" rtl="0" eaLnBrk="0" fontAlgn="base" latinLnBrk="0" hangingPunct="0">
              <a:lnSpc>
                <a:spcPct val="140000"/>
              </a:lnSpc>
              <a:spcBef>
                <a:spcPct val="0"/>
              </a:spcBef>
              <a:spcAft>
                <a:spcPct val="0"/>
              </a:spcAft>
              <a:buClr>
                <a:srgbClr val="777777"/>
              </a:buClr>
              <a:buSzPct val="60000"/>
              <a:buFontTx/>
              <a:buNone/>
              <a:defRPr/>
            </a:pPr>
            <a:r>
              <a:rPr kumimoji="0" lang="en-US" altLang="zh-CN" sz="16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rPr>
              <a:t>Core network capability/Northbound API from SA2 </a:t>
            </a:r>
            <a:endParaRPr kumimoji="0" lang="en-US" altLang="zh-CN" sz="16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342900" marR="0" lvl="0" indent="-342900" algn="l" defTabSz="914400" rtl="0" eaLnBrk="0" fontAlgn="base" latinLnBrk="0" hangingPunct="0">
              <a:lnSpc>
                <a:spcPct val="140000"/>
              </a:lnSpc>
              <a:spcBef>
                <a:spcPct val="0"/>
              </a:spcBef>
              <a:spcAft>
                <a:spcPct val="0"/>
              </a:spcAft>
              <a:buClr>
                <a:schemeClr val="tx1"/>
              </a:buClr>
              <a:buSzTx/>
              <a:buFont typeface="Calibri" panose="020F0502020204030204" pitchFamily="34" charset="0"/>
              <a:buAutoNum type="arabicParenR"/>
              <a:defRPr/>
            </a:pPr>
            <a:r>
              <a:rPr kumimoji="0" lang="en-GB" altLang="zh-CN" sz="12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URSP mechanism to manage the slice access control;</a:t>
            </a:r>
            <a:endParaRPr kumimoji="0" lang="en-GB" altLang="zh-CN" sz="12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342900" marR="0" lvl="0" indent="-342900" algn="l" defTabSz="914400" rtl="0" eaLnBrk="0" fontAlgn="base" latinLnBrk="0" hangingPunct="0">
              <a:lnSpc>
                <a:spcPct val="140000"/>
              </a:lnSpc>
              <a:spcBef>
                <a:spcPct val="0"/>
              </a:spcBef>
              <a:spcAft>
                <a:spcPct val="0"/>
              </a:spcAft>
              <a:buClr>
                <a:schemeClr val="tx1"/>
              </a:buClr>
              <a:buSzTx/>
              <a:buFont typeface="Calibri" panose="020F0502020204030204" pitchFamily="34" charset="0"/>
              <a:buAutoNum type="arabicParenR"/>
              <a:defRPr/>
            </a:pPr>
            <a:r>
              <a:rPr kumimoji="0" lang="en-US" altLang="zh-CN" sz="12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Slice quota management and event exposure with NSACF(network slice admission control function) </a:t>
            </a:r>
            <a:endParaRPr kumimoji="0" lang="en-US" altLang="zh-CN" sz="12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742950" marR="0" lvl="1" indent="-285750" algn="l" defTabSz="914400" rtl="0" eaLnBrk="0" fontAlgn="base" latinLnBrk="0" hangingPunct="0">
              <a:lnSpc>
                <a:spcPct val="140000"/>
              </a:lnSpc>
              <a:spcBef>
                <a:spcPct val="0"/>
              </a:spcBef>
              <a:spcAft>
                <a:spcPct val="0"/>
              </a:spcAft>
              <a:buClr>
                <a:srgbClr val="777777"/>
              </a:buClr>
              <a:buSzPct val="60000"/>
              <a:buFont typeface="Wingdings" panose="05000000000000000000" pitchFamily="2" charset="2"/>
              <a:buChar char="l"/>
              <a:defRPr/>
            </a:pPr>
            <a:r>
              <a:rPr kumimoji="0" lang="en-US" altLang="zh-CN" sz="1100" b="0" i="0" u="none" strike="noStrike" kern="1200" cap="none" spc="0" normalizeH="0" baseline="0" noProof="0" dirty="0" smtClean="0">
                <a:ln>
                  <a:noFill/>
                </a:ln>
                <a:solidFill>
                  <a:srgbClr val="0D0D0D"/>
                </a:solidFill>
                <a:effectLst/>
                <a:uLnTx/>
                <a:uFillTx/>
                <a:latin typeface="微软雅黑" panose="020B0503020204020204" pitchFamily="34" charset="-122"/>
                <a:ea typeface="微软雅黑" panose="020B0503020204020204" pitchFamily="34" charset="-122"/>
                <a:cs typeface="Arial" panose="020B0604020202020204" pitchFamily="34" charset="0"/>
              </a:rPr>
              <a:t>Quota on the maximum number of UEs (Event can be exposed to 3</a:t>
            </a:r>
            <a:r>
              <a:rPr kumimoji="0" lang="en-US" altLang="zh-CN" sz="1100" b="0" i="0" u="none" strike="noStrike" kern="1200" cap="none" spc="0" normalizeH="0" baseline="30000" noProof="0" dirty="0" smtClean="0">
                <a:ln>
                  <a:noFill/>
                </a:ln>
                <a:solidFill>
                  <a:srgbClr val="0D0D0D"/>
                </a:solidFill>
                <a:effectLst/>
                <a:uLnTx/>
                <a:uFillTx/>
                <a:latin typeface="微软雅黑" panose="020B0503020204020204" pitchFamily="34" charset="-122"/>
                <a:ea typeface="微软雅黑" panose="020B0503020204020204" pitchFamily="34" charset="-122"/>
                <a:cs typeface="Arial" panose="020B0604020202020204" pitchFamily="34" charset="0"/>
              </a:rPr>
              <a:t>rd</a:t>
            </a:r>
            <a:r>
              <a:rPr kumimoji="0" lang="en-US" altLang="zh-CN" sz="1100" b="0" i="0" u="none" strike="noStrike" kern="1200" cap="none" spc="0" normalizeH="0" baseline="0" noProof="0" dirty="0" smtClean="0">
                <a:ln>
                  <a:noFill/>
                </a:ln>
                <a:solidFill>
                  <a:srgbClr val="0D0D0D"/>
                </a:solidFill>
                <a:effectLst/>
                <a:uLnTx/>
                <a:uFillTx/>
                <a:latin typeface="微软雅黑" panose="020B0503020204020204" pitchFamily="34" charset="-122"/>
                <a:ea typeface="微软雅黑" panose="020B0503020204020204" pitchFamily="34" charset="-122"/>
                <a:cs typeface="Arial" panose="020B0604020202020204" pitchFamily="34" charset="0"/>
              </a:rPr>
              <a:t> AF)</a:t>
            </a:r>
            <a:endParaRPr kumimoji="0" lang="en-US" altLang="zh-CN" sz="1100" b="0" i="0" u="none" strike="noStrike" kern="1200" cap="none" spc="0" normalizeH="0" baseline="0" noProof="0" dirty="0" smtClean="0">
              <a:ln>
                <a:noFill/>
              </a:ln>
              <a:solidFill>
                <a:srgbClr val="0D0D0D"/>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742950" marR="0" lvl="1" indent="-285750" algn="l" defTabSz="914400" rtl="0" eaLnBrk="0" fontAlgn="base" latinLnBrk="0" hangingPunct="0">
              <a:lnSpc>
                <a:spcPct val="140000"/>
              </a:lnSpc>
              <a:spcBef>
                <a:spcPct val="0"/>
              </a:spcBef>
              <a:spcAft>
                <a:spcPct val="0"/>
              </a:spcAft>
              <a:buClr>
                <a:srgbClr val="777777"/>
              </a:buClr>
              <a:buSzPct val="60000"/>
              <a:buFont typeface="Wingdings" panose="05000000000000000000" pitchFamily="2" charset="2"/>
              <a:buChar char="l"/>
              <a:defRPr/>
            </a:pPr>
            <a:r>
              <a:rPr kumimoji="0" lang="en-US" altLang="zh-CN" sz="1100" b="0" i="0" u="none" strike="noStrike" kern="1200" cap="none" spc="0" normalizeH="0" baseline="0" noProof="0" dirty="0" smtClean="0">
                <a:ln>
                  <a:noFill/>
                </a:ln>
                <a:solidFill>
                  <a:srgbClr val="0D0D0D"/>
                </a:solidFill>
                <a:effectLst/>
                <a:uLnTx/>
                <a:uFillTx/>
                <a:latin typeface="微软雅黑" panose="020B0503020204020204" pitchFamily="34" charset="-122"/>
                <a:ea typeface="微软雅黑" panose="020B0503020204020204" pitchFamily="34" charset="-122"/>
                <a:cs typeface="Arial" panose="020B0604020202020204" pitchFamily="34" charset="0"/>
              </a:rPr>
              <a:t>Quota on the maximum number of PDU Sessions (Event can be exposed to 3</a:t>
            </a:r>
            <a:r>
              <a:rPr kumimoji="0" lang="en-US" altLang="zh-CN" sz="1100" b="0" i="0" u="none" strike="noStrike" kern="1200" cap="none" spc="0" normalizeH="0" baseline="30000" noProof="0" dirty="0" smtClean="0">
                <a:ln>
                  <a:noFill/>
                </a:ln>
                <a:solidFill>
                  <a:srgbClr val="0D0D0D"/>
                </a:solidFill>
                <a:effectLst/>
                <a:uLnTx/>
                <a:uFillTx/>
                <a:latin typeface="微软雅黑" panose="020B0503020204020204" pitchFamily="34" charset="-122"/>
                <a:ea typeface="微软雅黑" panose="020B0503020204020204" pitchFamily="34" charset="-122"/>
                <a:cs typeface="Arial" panose="020B0604020202020204" pitchFamily="34" charset="0"/>
              </a:rPr>
              <a:t>rd</a:t>
            </a:r>
            <a:r>
              <a:rPr kumimoji="0" lang="en-US" altLang="zh-CN" sz="1100" b="0" i="0" u="none" strike="noStrike" kern="1200" cap="none" spc="0" normalizeH="0" baseline="0" noProof="0" dirty="0" smtClean="0">
                <a:ln>
                  <a:noFill/>
                </a:ln>
                <a:solidFill>
                  <a:srgbClr val="0D0D0D"/>
                </a:solidFill>
                <a:effectLst/>
                <a:uLnTx/>
                <a:uFillTx/>
                <a:latin typeface="微软雅黑" panose="020B0503020204020204" pitchFamily="34" charset="-122"/>
                <a:ea typeface="微软雅黑" panose="020B0503020204020204" pitchFamily="34" charset="-122"/>
                <a:cs typeface="Arial" panose="020B0604020202020204" pitchFamily="34" charset="0"/>
              </a:rPr>
              <a:t> AF)</a:t>
            </a:r>
            <a:endParaRPr kumimoji="0" lang="en-US" altLang="zh-CN" sz="1100" b="0" i="0" u="none" strike="noStrike" kern="1200" cap="none" spc="0" normalizeH="0" baseline="0" noProof="0" dirty="0" smtClean="0">
              <a:ln>
                <a:noFill/>
              </a:ln>
              <a:solidFill>
                <a:srgbClr val="0D0D0D"/>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742950" marR="0" lvl="1" indent="-285750" algn="l" defTabSz="914400" rtl="0" eaLnBrk="0" fontAlgn="base" latinLnBrk="0" hangingPunct="0">
              <a:lnSpc>
                <a:spcPct val="140000"/>
              </a:lnSpc>
              <a:spcBef>
                <a:spcPct val="0"/>
              </a:spcBef>
              <a:spcAft>
                <a:spcPct val="0"/>
              </a:spcAft>
              <a:buClr>
                <a:srgbClr val="777777"/>
              </a:buClr>
              <a:buSzPct val="60000"/>
              <a:buFont typeface="Wingdings" panose="05000000000000000000" pitchFamily="2" charset="2"/>
              <a:buChar char="l"/>
              <a:defRPr/>
            </a:pPr>
            <a:r>
              <a:rPr kumimoji="0" lang="en-US" altLang="zh-CN" sz="1100" b="0" i="0" u="none" strike="noStrike" kern="1200" cap="none" spc="0" normalizeH="0" baseline="0" noProof="0" dirty="0" smtClean="0">
                <a:ln>
                  <a:noFill/>
                </a:ln>
                <a:solidFill>
                  <a:srgbClr val="0D0D0D"/>
                </a:solidFill>
                <a:effectLst/>
                <a:uLnTx/>
                <a:uFillTx/>
                <a:latin typeface="微软雅黑" panose="020B0503020204020204" pitchFamily="34" charset="-122"/>
                <a:ea typeface="微软雅黑" panose="020B0503020204020204" pitchFamily="34" charset="-122"/>
                <a:cs typeface="Arial" panose="020B0604020202020204" pitchFamily="34" charset="0"/>
              </a:rPr>
              <a:t>Uplink/ Downlink throughput per UE</a:t>
            </a:r>
            <a:endParaRPr kumimoji="0" lang="en-US" altLang="zh-CN" sz="1100" b="0" i="0" u="none" strike="noStrike" kern="1200" cap="none" spc="0" normalizeH="0" baseline="0" noProof="0" dirty="0" smtClean="0">
              <a:ln>
                <a:noFill/>
              </a:ln>
              <a:solidFill>
                <a:srgbClr val="0D0D0D"/>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742950" marR="0" lvl="1" indent="-285750" algn="l" defTabSz="914400" rtl="0" eaLnBrk="0" fontAlgn="base" latinLnBrk="0" hangingPunct="0">
              <a:lnSpc>
                <a:spcPct val="140000"/>
              </a:lnSpc>
              <a:spcBef>
                <a:spcPct val="0"/>
              </a:spcBef>
              <a:spcAft>
                <a:spcPct val="0"/>
              </a:spcAft>
              <a:buClr>
                <a:srgbClr val="777777"/>
              </a:buClr>
              <a:buSzPct val="60000"/>
              <a:buFont typeface="Wingdings" panose="05000000000000000000" pitchFamily="2" charset="2"/>
              <a:buChar char="l"/>
              <a:defRPr/>
            </a:pPr>
            <a:r>
              <a:rPr kumimoji="0" lang="en-US" altLang="zh-CN" sz="1100" b="0" i="0" u="none" strike="noStrike" kern="1200" cap="none" spc="0" normalizeH="0" baseline="0" noProof="0" dirty="0" smtClean="0">
                <a:ln>
                  <a:noFill/>
                </a:ln>
                <a:solidFill>
                  <a:srgbClr val="0D0D0D"/>
                </a:solidFill>
                <a:effectLst/>
                <a:uLnTx/>
                <a:uFillTx/>
                <a:latin typeface="微软雅黑" panose="020B0503020204020204" pitchFamily="34" charset="-122"/>
                <a:ea typeface="微软雅黑" panose="020B0503020204020204" pitchFamily="34" charset="-122"/>
                <a:cs typeface="Arial" panose="020B0604020202020204" pitchFamily="34" charset="0"/>
              </a:rPr>
              <a:t>Uplink/ Downlink throughput per network slice</a:t>
            </a:r>
            <a:endParaRPr kumimoji="0" lang="en-US" altLang="zh-CN" sz="14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342900" marR="0" lvl="0" indent="-342900" algn="l" defTabSz="914400" rtl="0" eaLnBrk="0" fontAlgn="base" latinLnBrk="0" hangingPunct="0">
              <a:lnSpc>
                <a:spcPct val="140000"/>
              </a:lnSpc>
              <a:spcBef>
                <a:spcPct val="0"/>
              </a:spcBef>
              <a:spcAft>
                <a:spcPct val="0"/>
              </a:spcAft>
              <a:buClr>
                <a:schemeClr val="tx1"/>
              </a:buClr>
              <a:buSzTx/>
              <a:buFont typeface="Calibri" panose="020F0502020204030204" pitchFamily="34" charset="0"/>
              <a:buAutoNum type="arabicParenR"/>
              <a:defRPr/>
            </a:pPr>
            <a:r>
              <a:rPr kumimoji="0" lang="en-GB" altLang="zh-CN" sz="12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Network data analytics from NWDAF</a:t>
            </a:r>
            <a:endParaRPr kumimoji="0" lang="en-GB" altLang="zh-CN" sz="12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742950" marR="0" lvl="1" indent="-285750" algn="l" defTabSz="914400" rtl="0" eaLnBrk="0" fontAlgn="base" latinLnBrk="0" hangingPunct="0">
              <a:lnSpc>
                <a:spcPct val="140000"/>
              </a:lnSpc>
              <a:spcBef>
                <a:spcPct val="0"/>
              </a:spcBef>
              <a:spcAft>
                <a:spcPct val="0"/>
              </a:spcAft>
              <a:buClr>
                <a:srgbClr val="777777"/>
              </a:buClr>
              <a:buSzPct val="60000"/>
              <a:buFont typeface="Wingdings" panose="05000000000000000000" pitchFamily="2" charset="2"/>
              <a:buChar char="l"/>
              <a:defRPr/>
            </a:pPr>
            <a:r>
              <a:rPr kumimoji="0" lang="en-GB" altLang="zh-CN" sz="1100" b="0" i="0" u="none" strike="noStrike" kern="1200" cap="none" spc="0" normalizeH="0" baseline="0" noProof="0" dirty="0" smtClean="0">
                <a:ln>
                  <a:noFill/>
                </a:ln>
                <a:solidFill>
                  <a:srgbClr val="0D0D0D"/>
                </a:solidFill>
                <a:effectLst/>
                <a:uLnTx/>
                <a:uFillTx/>
                <a:latin typeface="微软雅黑" panose="020B0503020204020204" pitchFamily="34" charset="-122"/>
                <a:ea typeface="微软雅黑" panose="020B0503020204020204" pitchFamily="34" charset="-122"/>
                <a:cs typeface="Arial" panose="020B0604020202020204" pitchFamily="34" charset="0"/>
              </a:rPr>
              <a:t>Load level information on a network slice level</a:t>
            </a:r>
            <a:endParaRPr kumimoji="0" lang="en-GB" altLang="zh-CN" sz="1100" b="0" i="0" u="none" strike="noStrike" kern="1200" cap="none" spc="0" normalizeH="0" baseline="0" noProof="0" dirty="0" smtClean="0">
              <a:ln>
                <a:noFill/>
              </a:ln>
              <a:solidFill>
                <a:srgbClr val="0D0D0D"/>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742950" marR="0" lvl="1" indent="-285750" algn="l" defTabSz="914400" rtl="0" eaLnBrk="0" fontAlgn="base" latinLnBrk="0" hangingPunct="0">
              <a:lnSpc>
                <a:spcPct val="140000"/>
              </a:lnSpc>
              <a:spcBef>
                <a:spcPct val="0"/>
              </a:spcBef>
              <a:spcAft>
                <a:spcPct val="0"/>
              </a:spcAft>
              <a:buClr>
                <a:srgbClr val="777777"/>
              </a:buClr>
              <a:buSzPct val="60000"/>
              <a:buFont typeface="Wingdings" panose="05000000000000000000" pitchFamily="2" charset="2"/>
              <a:buChar char="l"/>
              <a:defRPr/>
            </a:pPr>
            <a:r>
              <a:rPr kumimoji="0" lang="en-GB" altLang="zh-CN" sz="1100" b="0" i="0" u="none" strike="noStrike" kern="1200" cap="none" spc="0" normalizeH="0" baseline="0" noProof="0" dirty="0" smtClean="0">
                <a:ln>
                  <a:noFill/>
                </a:ln>
                <a:solidFill>
                  <a:srgbClr val="0D0D0D"/>
                </a:solidFill>
                <a:effectLst/>
                <a:uLnTx/>
                <a:uFillTx/>
                <a:latin typeface="微软雅黑" panose="020B0503020204020204" pitchFamily="34" charset="-122"/>
                <a:ea typeface="微软雅黑" panose="020B0503020204020204" pitchFamily="34" charset="-122"/>
                <a:cs typeface="Arial" panose="020B0604020202020204" pitchFamily="34" charset="0"/>
              </a:rPr>
              <a:t>Observed Service Experience </a:t>
            </a:r>
            <a:r>
              <a:rPr kumimoji="0" lang="en-US" altLang="zh-CN" sz="1100" b="0" i="0" u="none" strike="noStrike" kern="1200" cap="none" spc="0" normalizeH="0" baseline="0" noProof="0" dirty="0" smtClean="0">
                <a:ln>
                  <a:noFill/>
                </a:ln>
                <a:solidFill>
                  <a:srgbClr val="0D0D0D"/>
                </a:solidFill>
                <a:effectLst/>
                <a:uLnTx/>
                <a:uFillTx/>
                <a:latin typeface="微软雅黑" panose="020B0503020204020204" pitchFamily="34" charset="-122"/>
                <a:ea typeface="微软雅黑" panose="020B0503020204020204" pitchFamily="34" charset="-122"/>
                <a:cs typeface="Arial" panose="020B0604020202020204" pitchFamily="34" charset="0"/>
              </a:rPr>
              <a:t>for a Network Slice</a:t>
            </a:r>
            <a:endParaRPr kumimoji="0" lang="en-US" altLang="zh-CN" sz="1100" b="0" i="0" u="none" strike="noStrike" kern="1200" cap="none" spc="0" normalizeH="0" baseline="0" noProof="0" dirty="0" smtClean="0">
              <a:ln>
                <a:noFill/>
              </a:ln>
              <a:solidFill>
                <a:srgbClr val="0D0D0D"/>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742950" marR="0" lvl="1" indent="-285750" algn="l" defTabSz="914400" rtl="0" eaLnBrk="0" fontAlgn="base" latinLnBrk="0" hangingPunct="0">
              <a:lnSpc>
                <a:spcPct val="140000"/>
              </a:lnSpc>
              <a:spcBef>
                <a:spcPct val="0"/>
              </a:spcBef>
              <a:spcAft>
                <a:spcPct val="0"/>
              </a:spcAft>
              <a:buClr>
                <a:srgbClr val="777777"/>
              </a:buClr>
              <a:buSzPct val="60000"/>
              <a:buFont typeface="Wingdings" panose="05000000000000000000" pitchFamily="2" charset="2"/>
              <a:buChar char="l"/>
              <a:defRPr/>
            </a:pPr>
            <a:r>
              <a:rPr kumimoji="0" lang="en-GB" altLang="zh-CN" sz="1100" b="0" i="0" u="none" strike="noStrike" kern="1200" cap="none" spc="0" normalizeH="0" baseline="0" noProof="0" dirty="0" smtClean="0">
                <a:ln>
                  <a:noFill/>
                </a:ln>
                <a:solidFill>
                  <a:srgbClr val="0D0D0D"/>
                </a:solidFill>
                <a:effectLst/>
                <a:uLnTx/>
                <a:uFillTx/>
                <a:latin typeface="微软雅黑" panose="020B0503020204020204" pitchFamily="34" charset="-122"/>
                <a:ea typeface="微软雅黑" panose="020B0503020204020204" pitchFamily="34" charset="-122"/>
                <a:cs typeface="Arial" panose="020B0604020202020204" pitchFamily="34" charset="0"/>
              </a:rPr>
              <a:t>User Data Congestion Analytics per slice level</a:t>
            </a:r>
            <a:endParaRPr kumimoji="0" lang="en-GB" altLang="zh-CN" sz="1100" b="0" i="0" u="none" strike="noStrike" kern="1200" cap="none" spc="0" normalizeH="0" baseline="0" noProof="0" dirty="0" smtClean="0">
              <a:ln>
                <a:noFill/>
              </a:ln>
              <a:solidFill>
                <a:srgbClr val="0D0D0D"/>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742950" marR="0" lvl="1" indent="-285750" algn="l" defTabSz="914400" rtl="0" eaLnBrk="0" fontAlgn="base" latinLnBrk="0" hangingPunct="0">
              <a:lnSpc>
                <a:spcPct val="140000"/>
              </a:lnSpc>
              <a:spcBef>
                <a:spcPct val="0"/>
              </a:spcBef>
              <a:spcAft>
                <a:spcPct val="0"/>
              </a:spcAft>
              <a:buClr>
                <a:srgbClr val="777777"/>
              </a:buClr>
              <a:buSzPct val="60000"/>
              <a:buFont typeface="Wingdings" panose="05000000000000000000" pitchFamily="2" charset="2"/>
              <a:buChar char="l"/>
              <a:defRPr/>
            </a:pPr>
            <a:r>
              <a:rPr kumimoji="0" lang="en-GB" altLang="zh-CN" sz="1100" b="0" i="0" u="none" strike="noStrike" kern="1200" cap="none" spc="0" normalizeH="0" baseline="0" noProof="0" dirty="0" smtClean="0">
                <a:ln>
                  <a:noFill/>
                </a:ln>
                <a:solidFill>
                  <a:srgbClr val="0D0D0D"/>
                </a:solidFill>
                <a:effectLst/>
                <a:uLnTx/>
                <a:uFillTx/>
                <a:latin typeface="微软雅黑" panose="020B0503020204020204" pitchFamily="34" charset="-122"/>
                <a:ea typeface="微软雅黑" panose="020B0503020204020204" pitchFamily="34" charset="-122"/>
                <a:cs typeface="Arial" panose="020B0604020202020204" pitchFamily="34" charset="0"/>
              </a:rPr>
              <a:t>Dispersion Analytics at a slice</a:t>
            </a:r>
            <a:endParaRPr kumimoji="0" lang="en-US" altLang="zh-CN" sz="1100" b="0" i="0" u="none" strike="noStrike" kern="1200" cap="none" spc="0" normalizeH="0" baseline="0" noProof="0" dirty="0" smtClean="0">
              <a:ln>
                <a:noFill/>
              </a:ln>
              <a:solidFill>
                <a:srgbClr val="0D0D0D"/>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742950" marR="0" lvl="1" indent="-285750" algn="l" defTabSz="914400" rtl="0" eaLnBrk="0" fontAlgn="base" latinLnBrk="0" hangingPunct="0">
              <a:lnSpc>
                <a:spcPct val="140000"/>
              </a:lnSpc>
              <a:spcBef>
                <a:spcPct val="0"/>
              </a:spcBef>
              <a:spcAft>
                <a:spcPct val="0"/>
              </a:spcAft>
              <a:buClr>
                <a:srgbClr val="777777"/>
              </a:buClr>
              <a:buSzPct val="60000"/>
              <a:buFont typeface="Wingdings" panose="05000000000000000000" pitchFamily="2" charset="2"/>
              <a:buChar char="l"/>
              <a:defRPr/>
            </a:pPr>
            <a:r>
              <a:rPr kumimoji="0" lang="en-GB" altLang="zh-CN" sz="1100" b="0" i="0" u="none" strike="noStrike" kern="1200" cap="none" spc="0" normalizeH="0" baseline="0" noProof="0" dirty="0" smtClean="0">
                <a:ln>
                  <a:noFill/>
                </a:ln>
                <a:solidFill>
                  <a:srgbClr val="0D0D0D"/>
                </a:solidFill>
                <a:effectLst/>
                <a:uLnTx/>
                <a:uFillTx/>
                <a:latin typeface="微软雅黑" panose="020B0503020204020204" pitchFamily="34" charset="-122"/>
                <a:ea typeface="微软雅黑" panose="020B0503020204020204" pitchFamily="34" charset="-122"/>
                <a:cs typeface="Arial" panose="020B0604020202020204" pitchFamily="34" charset="0"/>
              </a:rPr>
              <a:t>DN Performance Analytics</a:t>
            </a:r>
            <a:endParaRPr kumimoji="0" lang="en-GB" altLang="zh-CN" sz="1100" b="0" i="0" u="none" strike="noStrike" kern="1200" cap="none" spc="0" normalizeH="0" baseline="0" noProof="0" dirty="0" smtClean="0">
              <a:ln>
                <a:noFill/>
              </a:ln>
              <a:solidFill>
                <a:srgbClr val="0D0D0D"/>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Title 1"/>
          <p:cNvSpPr>
            <a:spLocks noGrp="1"/>
          </p:cNvSpPr>
          <p:nvPr>
            <p:ph type="title"/>
          </p:nvPr>
        </p:nvSpPr>
        <p:spPr>
          <a:xfrm>
            <a:off x="514350" y="420688"/>
            <a:ext cx="6827838" cy="1143000"/>
          </a:xfrm>
        </p:spPr>
        <p:txBody>
          <a:bodyPr vert="horz" wrap="square" lIns="91440" tIns="45720" rIns="91440" bIns="45720" anchor="ctr" anchorCtr="0"/>
          <a:p>
            <a:r>
              <a:rPr lang="en-US" altLang="en-US" dirty="0"/>
              <a:t>Slice capabilities from SA5</a:t>
            </a:r>
            <a:endParaRPr lang="en-US" altLang="en-US" dirty="0"/>
          </a:p>
        </p:txBody>
      </p:sp>
      <p:sp>
        <p:nvSpPr>
          <p:cNvPr id="8195" name="内容占位符 2"/>
          <p:cNvSpPr txBox="1"/>
          <p:nvPr/>
        </p:nvSpPr>
        <p:spPr bwMode="auto">
          <a:xfrm>
            <a:off x="514350" y="1341438"/>
            <a:ext cx="4354513" cy="3944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42" tIns="40070" rIns="80142" bIns="40070"/>
          <a:lstStyle>
            <a:lvl1pPr marL="342900" indent="-342900">
              <a:spcBef>
                <a:spcPct val="20000"/>
              </a:spcBef>
              <a:buBlip>
                <a:blip r:embed="rId1"/>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marL="0" marR="0" lvl="0" indent="0" algn="l" defTabSz="914400" rtl="0" eaLnBrk="0" fontAlgn="base" latinLnBrk="0" hangingPunct="0">
              <a:lnSpc>
                <a:spcPct val="140000"/>
              </a:lnSpc>
              <a:spcBef>
                <a:spcPct val="0"/>
              </a:spcBef>
              <a:spcAft>
                <a:spcPct val="0"/>
              </a:spcAft>
              <a:buClr>
                <a:srgbClr val="777777"/>
              </a:buClr>
              <a:buSzPct val="60000"/>
              <a:buFontTx/>
              <a:buNone/>
              <a:defRPr/>
            </a:pPr>
            <a:r>
              <a:rPr kumimoji="0" lang="en-US" altLang="zh-CN" sz="16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rPr>
              <a:t>Network Slice related Management Services defined by SA5</a:t>
            </a:r>
            <a:endParaRPr kumimoji="0" lang="en-US" altLang="zh-CN" sz="16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914400" rtl="0" eaLnBrk="0" fontAlgn="base" latinLnBrk="0" hangingPunct="0">
              <a:lnSpc>
                <a:spcPct val="140000"/>
              </a:lnSpc>
              <a:spcBef>
                <a:spcPct val="0"/>
              </a:spcBef>
              <a:spcAft>
                <a:spcPct val="0"/>
              </a:spcAft>
              <a:buClr>
                <a:srgbClr val="777777"/>
              </a:buClr>
              <a:buSzPct val="60000"/>
              <a:buFontTx/>
              <a:buNone/>
              <a:defRPr/>
            </a:pPr>
            <a:r>
              <a:rPr kumimoji="0" lang="en-US" altLang="zh-CN" sz="12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1</a:t>
            </a:r>
            <a:r>
              <a:rPr kumimoji="0" lang="zh-CN" altLang="en-US" sz="12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 </a:t>
            </a:r>
            <a:r>
              <a:rPr kumimoji="0" lang="en-US" altLang="zh-CN" sz="12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Network </a:t>
            </a:r>
            <a:r>
              <a:rPr kumimoji="0" lang="en-US" altLang="zh-CN" sz="12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Slice </a:t>
            </a:r>
            <a:r>
              <a:rPr kumimoji="0" lang="en-US" altLang="zh-CN" sz="12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Provisioning for both </a:t>
            </a:r>
            <a:r>
              <a:rPr kumimoji="0" lang="en-US" altLang="zh-CN" sz="1200" b="1" i="0" u="none" strike="noStrike" kern="1200" cap="none" spc="0" normalizeH="0" baseline="0" noProof="0" dirty="0" err="1" smtClean="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NSaaS</a:t>
            </a:r>
            <a:r>
              <a:rPr kumimoji="0" lang="en-US" altLang="zh-CN" sz="12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 and </a:t>
            </a:r>
            <a:r>
              <a:rPr kumimoji="0" lang="en-US" altLang="zh-CN" sz="1200" b="1" i="0" u="none" strike="noStrike" kern="1200" cap="none" spc="0" normalizeH="0" baseline="0" noProof="0" dirty="0" err="1" smtClean="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NoP</a:t>
            </a:r>
            <a:r>
              <a:rPr kumimoji="0" lang="en-US" altLang="zh-CN" sz="12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 model </a:t>
            </a:r>
            <a:r>
              <a:rPr kumimoji="0" lang="en-US" altLang="zh-CN" sz="12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(TS 28.531)</a:t>
            </a:r>
            <a:endParaRPr kumimoji="0" lang="en-US" altLang="zh-CN" sz="12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342900" marR="0" lvl="0" indent="-342900" algn="l" defTabSz="914400" rtl="0" eaLnBrk="0" fontAlgn="base" latinLnBrk="0" hangingPunct="0">
              <a:lnSpc>
                <a:spcPct val="140000"/>
              </a:lnSpc>
              <a:spcBef>
                <a:spcPct val="0"/>
              </a:spcBef>
              <a:spcAft>
                <a:spcPct val="0"/>
              </a:spcAft>
              <a:buClr>
                <a:srgbClr val="777777"/>
              </a:buClr>
              <a:buSzPct val="60000"/>
              <a:buFont typeface="Wingdings" panose="05000000000000000000" pitchFamily="2" charset="2"/>
              <a:buChar char="l"/>
              <a:defRPr/>
            </a:pPr>
            <a:r>
              <a:rPr kumimoji="0" lang="en-GB" altLang="zh-CN" sz="11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Provisioning for </a:t>
            </a:r>
            <a:r>
              <a:rPr kumimoji="0" lang="en-GB" altLang="zh-CN" sz="11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NSI/</a:t>
            </a:r>
            <a:r>
              <a:rPr kumimoji="0" lang="en-GB" altLang="zh-CN" sz="11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 Provisioning </a:t>
            </a:r>
            <a:r>
              <a:rPr kumimoji="0" lang="en-US" altLang="zh-CN" sz="11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exposure </a:t>
            </a:r>
            <a:r>
              <a:rPr kumimoji="0" lang="en-GB" altLang="zh-CN" sz="11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for </a:t>
            </a:r>
            <a:r>
              <a:rPr kumimoji="0" lang="en-GB" altLang="zh-CN" sz="11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NSI</a:t>
            </a:r>
            <a:r>
              <a:rPr kumimoji="0" lang="en-GB" altLang="zh-CN" sz="11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 </a:t>
            </a:r>
            <a:r>
              <a:rPr kumimoji="0" lang="en-GB" altLang="zh-CN" sz="11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(This management service enables its consumer to request allocating, deallocating, or modifying an NSI.)</a:t>
            </a:r>
            <a:endParaRPr kumimoji="0" lang="en-GB" altLang="zh-CN" sz="11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342900" marR="0" lvl="0" indent="-342900" algn="l" defTabSz="914400" rtl="0" eaLnBrk="0" fontAlgn="base" latinLnBrk="0" hangingPunct="0">
              <a:lnSpc>
                <a:spcPct val="140000"/>
              </a:lnSpc>
              <a:spcBef>
                <a:spcPct val="0"/>
              </a:spcBef>
              <a:spcAft>
                <a:spcPct val="0"/>
              </a:spcAft>
              <a:buClr>
                <a:srgbClr val="777777"/>
              </a:buClr>
              <a:buSzPct val="60000"/>
              <a:buFont typeface="Wingdings" panose="05000000000000000000" pitchFamily="2" charset="2"/>
              <a:buChar char="l"/>
              <a:defRPr/>
            </a:pPr>
            <a:r>
              <a:rPr kumimoji="0" lang="en-GB" altLang="zh-CN" sz="11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Provisioning </a:t>
            </a:r>
            <a:r>
              <a:rPr kumimoji="0" lang="en-GB" altLang="zh-CN" sz="11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data report for </a:t>
            </a:r>
            <a:r>
              <a:rPr kumimoji="0" lang="en-GB" altLang="zh-CN" sz="11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NSI/</a:t>
            </a:r>
            <a:r>
              <a:rPr kumimoji="0" lang="en-GB" altLang="zh-CN" sz="11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 Provisioning </a:t>
            </a:r>
            <a:r>
              <a:rPr kumimoji="0" lang="en-GB" altLang="zh-CN" sz="11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exposure data </a:t>
            </a:r>
            <a:r>
              <a:rPr kumimoji="0" lang="en-GB" altLang="zh-CN" sz="11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report for NSI</a:t>
            </a:r>
            <a:r>
              <a:rPr kumimoji="0" lang="en-GB" altLang="zh-CN" sz="11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 </a:t>
            </a:r>
            <a:r>
              <a:rPr kumimoji="0" lang="en-GB" altLang="zh-CN" sz="11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(This management service enables its consumer to obtain notifications about NSI Information model data</a:t>
            </a:r>
            <a:r>
              <a:rPr kumimoji="0" lang="en-GB" altLang="zh-CN" sz="11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11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914400" rtl="0" eaLnBrk="0" fontAlgn="base" latinLnBrk="0" hangingPunct="0">
              <a:lnSpc>
                <a:spcPct val="140000"/>
              </a:lnSpc>
              <a:spcBef>
                <a:spcPct val="0"/>
              </a:spcBef>
              <a:spcAft>
                <a:spcPct val="0"/>
              </a:spcAft>
              <a:buClr>
                <a:srgbClr val="777777"/>
              </a:buClr>
              <a:buSzPct val="60000"/>
              <a:buFontTx/>
              <a:buNone/>
              <a:defRPr/>
            </a:pPr>
            <a:r>
              <a:rPr kumimoji="0" lang="en-US" altLang="zh-CN" sz="12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2</a:t>
            </a:r>
            <a:r>
              <a:rPr kumimoji="0" lang="zh-CN" altLang="en-US" sz="12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 </a:t>
            </a:r>
            <a:r>
              <a:rPr kumimoji="0" lang="en-US" altLang="zh-CN" sz="12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Network </a:t>
            </a:r>
            <a:r>
              <a:rPr kumimoji="0" lang="en-US" altLang="zh-CN" sz="12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Slice Performance Assurance (TS 28.550)</a:t>
            </a:r>
            <a:endParaRPr kumimoji="0" lang="en-US" altLang="zh-CN" sz="12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342900" marR="0" lvl="0" indent="-342900" algn="l" defTabSz="914400" rtl="0" eaLnBrk="0" fontAlgn="base" latinLnBrk="0" hangingPunct="0">
              <a:lnSpc>
                <a:spcPct val="140000"/>
              </a:lnSpc>
              <a:spcBef>
                <a:spcPct val="0"/>
              </a:spcBef>
              <a:spcAft>
                <a:spcPct val="0"/>
              </a:spcAft>
              <a:buClr>
                <a:srgbClr val="777777"/>
              </a:buClr>
              <a:buSzPct val="60000"/>
              <a:buFont typeface="Wingdings" panose="05000000000000000000" pitchFamily="2" charset="2"/>
              <a:buChar char="l"/>
              <a:defRPr/>
            </a:pPr>
            <a:r>
              <a:rPr kumimoji="0" lang="en-GB" altLang="zh-CN" sz="11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Measurement job control services</a:t>
            </a:r>
            <a:endParaRPr kumimoji="0" lang="en-GB" altLang="zh-CN" sz="11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342900" marR="0" lvl="0" indent="-342900" algn="l" defTabSz="914400" rtl="0" eaLnBrk="0" fontAlgn="base" latinLnBrk="0" hangingPunct="0">
              <a:lnSpc>
                <a:spcPct val="140000"/>
              </a:lnSpc>
              <a:spcBef>
                <a:spcPct val="0"/>
              </a:spcBef>
              <a:spcAft>
                <a:spcPct val="0"/>
              </a:spcAft>
              <a:buClr>
                <a:srgbClr val="777777"/>
              </a:buClr>
              <a:buSzPct val="60000"/>
              <a:buFont typeface="Wingdings" panose="05000000000000000000" pitchFamily="2" charset="2"/>
              <a:buChar char="l"/>
              <a:defRPr/>
            </a:pPr>
            <a:r>
              <a:rPr kumimoji="0" lang="en-GB" altLang="zh-CN" sz="11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NSI performance data file reporting service</a:t>
            </a:r>
            <a:endParaRPr kumimoji="0" lang="en-GB" altLang="zh-CN" sz="11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342900" marR="0" lvl="0" indent="-342900" algn="l" defTabSz="914400" rtl="0" eaLnBrk="0" fontAlgn="base" latinLnBrk="0" hangingPunct="0">
              <a:lnSpc>
                <a:spcPct val="140000"/>
              </a:lnSpc>
              <a:spcBef>
                <a:spcPct val="0"/>
              </a:spcBef>
              <a:spcAft>
                <a:spcPct val="0"/>
              </a:spcAft>
              <a:buClr>
                <a:srgbClr val="777777"/>
              </a:buClr>
              <a:buSzPct val="60000"/>
              <a:buFont typeface="Wingdings" panose="05000000000000000000" pitchFamily="2" charset="2"/>
              <a:buChar char="l"/>
              <a:defRPr/>
            </a:pPr>
            <a:r>
              <a:rPr kumimoji="0" lang="en-GB" altLang="zh-CN" sz="11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NSI performance data streaming service</a:t>
            </a:r>
            <a:endParaRPr kumimoji="0" lang="en-GB" altLang="zh-CN" sz="11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914400" rtl="0" eaLnBrk="0" fontAlgn="base" latinLnBrk="0" hangingPunct="0">
              <a:lnSpc>
                <a:spcPct val="140000"/>
              </a:lnSpc>
              <a:spcBef>
                <a:spcPct val="0"/>
              </a:spcBef>
              <a:spcAft>
                <a:spcPct val="0"/>
              </a:spcAft>
              <a:buClr>
                <a:srgbClr val="777777"/>
              </a:buClr>
              <a:buSzPct val="60000"/>
              <a:buFontTx/>
              <a:buNone/>
              <a:defRPr/>
            </a:pPr>
            <a:r>
              <a:rPr kumimoji="0" lang="en-US" altLang="zh-CN" sz="12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3</a:t>
            </a:r>
            <a:r>
              <a:rPr kumimoji="0" lang="zh-CN" altLang="en-US" sz="12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r>
              <a:rPr kumimoji="0" lang="en-US" altLang="zh-CN" sz="12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Network </a:t>
            </a:r>
            <a:r>
              <a:rPr kumimoji="0" lang="en-US" altLang="zh-CN" sz="12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Slice Fault Supervision (TS 28.545</a:t>
            </a:r>
            <a:r>
              <a:rPr kumimoji="0" lang="en-US" altLang="zh-CN" sz="12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12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342900" marR="0" lvl="0" indent="-342900" algn="l" defTabSz="914400" rtl="0" eaLnBrk="0" fontAlgn="base" latinLnBrk="0" hangingPunct="0">
              <a:lnSpc>
                <a:spcPct val="140000"/>
              </a:lnSpc>
              <a:spcBef>
                <a:spcPct val="0"/>
              </a:spcBef>
              <a:spcAft>
                <a:spcPct val="0"/>
              </a:spcAft>
              <a:buClr>
                <a:srgbClr val="777777"/>
              </a:buClr>
              <a:buSzPct val="60000"/>
              <a:buFont typeface="Wingdings" panose="05000000000000000000" pitchFamily="2" charset="2"/>
              <a:buChar char="l"/>
              <a:defRPr/>
            </a:pPr>
            <a:r>
              <a:rPr kumimoji="0" lang="en-GB" altLang="zh-CN" sz="11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Fault supervision Data Report for NSI</a:t>
            </a:r>
            <a:endParaRPr kumimoji="0" lang="en-GB" altLang="zh-CN" sz="11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342900" marR="0" lvl="0" indent="-342900" algn="l" defTabSz="914400" rtl="0" eaLnBrk="0" fontAlgn="base" latinLnBrk="0" hangingPunct="0">
              <a:lnSpc>
                <a:spcPct val="140000"/>
              </a:lnSpc>
              <a:spcBef>
                <a:spcPct val="0"/>
              </a:spcBef>
              <a:spcAft>
                <a:spcPct val="0"/>
              </a:spcAft>
              <a:buClr>
                <a:srgbClr val="777777"/>
              </a:buClr>
              <a:buSzPct val="60000"/>
              <a:buFont typeface="Wingdings" panose="05000000000000000000" pitchFamily="2" charset="2"/>
              <a:buChar char="l"/>
              <a:defRPr/>
            </a:pPr>
            <a:r>
              <a:rPr kumimoji="0" lang="en-GB" altLang="zh-CN" sz="11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Fault supervision </a:t>
            </a:r>
            <a:r>
              <a:rPr kumimoji="0" lang="en-GB" altLang="zh-CN" sz="11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Control for NSI</a:t>
            </a:r>
            <a:endParaRPr kumimoji="0" lang="en-GB" altLang="zh-CN" sz="11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342900" marR="0" lvl="0" indent="-342900" algn="l" defTabSz="914400" rtl="0" eaLnBrk="0" fontAlgn="base" latinLnBrk="0" hangingPunct="0">
              <a:lnSpc>
                <a:spcPct val="140000"/>
              </a:lnSpc>
              <a:spcBef>
                <a:spcPct val="0"/>
              </a:spcBef>
              <a:spcAft>
                <a:spcPct val="0"/>
              </a:spcAft>
              <a:buClr>
                <a:srgbClr val="777777"/>
              </a:buClr>
              <a:buSzPct val="60000"/>
              <a:buFont typeface="Wingdings" panose="05000000000000000000" pitchFamily="2" charset="2"/>
              <a:buChar char="l"/>
              <a:defRPr/>
            </a:pPr>
            <a:endParaRPr kumimoji="0" lang="en-US" altLang="zh-CN" sz="1400" b="1" i="0" u="none" strike="noStrike" kern="1200" cap="none" spc="0" normalizeH="0" baseline="0" noProof="0" dirty="0" smtClean="0">
              <a:ln>
                <a:noFill/>
              </a:ln>
              <a:solidFill>
                <a:srgbClr val="00B0F0"/>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0246" name="TextBox 1"/>
          <p:cNvSpPr txBox="1"/>
          <p:nvPr/>
        </p:nvSpPr>
        <p:spPr>
          <a:xfrm>
            <a:off x="5316855" y="1827530"/>
            <a:ext cx="3399790" cy="267652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285750" lvl="0" indent="-285750">
              <a:spcBef>
                <a:spcPct val="0"/>
              </a:spcBef>
              <a:buFont typeface="Wingdings" panose="05000000000000000000" pitchFamily="2" charset="2"/>
              <a:buChar char="q"/>
            </a:pPr>
            <a:r>
              <a:rPr lang="en-US" altLang="zh-CN" sz="1200" dirty="0">
                <a:solidFill>
                  <a:srgbClr val="FF0000"/>
                </a:solidFill>
                <a:latin typeface="微软雅黑" panose="020B0503020204020204" pitchFamily="34" charset="-122"/>
                <a:ea typeface="微软雅黑" panose="020B0503020204020204" pitchFamily="34" charset="-122"/>
              </a:rPr>
              <a:t>The Network slice management service </a:t>
            </a:r>
            <a:r>
              <a:rPr lang="en-US" altLang="zh-CN" sz="1200" b="1" dirty="0">
                <a:solidFill>
                  <a:srgbClr val="FF0000"/>
                </a:solidFill>
                <a:latin typeface="微软雅黑" panose="020B0503020204020204" pitchFamily="34" charset="-122"/>
                <a:ea typeface="微软雅黑" panose="020B0503020204020204" pitchFamily="34" charset="-122"/>
              </a:rPr>
              <a:t>exposure i</a:t>
            </a:r>
            <a:r>
              <a:rPr lang="en-US" altLang="zh-CN" sz="1200" dirty="0">
                <a:solidFill>
                  <a:srgbClr val="FF0000"/>
                </a:solidFill>
                <a:latin typeface="微软雅黑" panose="020B0503020204020204" pitchFamily="34" charset="-122"/>
                <a:ea typeface="微软雅黑" panose="020B0503020204020204" pitchFamily="34" charset="-122"/>
              </a:rPr>
              <a:t>n SA5 can be seen as </a:t>
            </a:r>
            <a:r>
              <a:rPr lang="en-US" altLang="en-US" sz="1200" dirty="0">
                <a:solidFill>
                  <a:srgbClr val="FF0000"/>
                </a:solidFill>
                <a:latin typeface="微软雅黑" panose="020B0503020204020204" pitchFamily="34" charset="-122"/>
                <a:ea typeface="微软雅黑" panose="020B0503020204020204" pitchFamily="34" charset="-122"/>
              </a:rPr>
              <a:t>SCEF/NEF. In SA5, </a:t>
            </a:r>
            <a:endParaRPr lang="en-US" altLang="en-US" sz="1200" dirty="0">
              <a:solidFill>
                <a:srgbClr val="FF0000"/>
              </a:solidFill>
              <a:latin typeface="微软雅黑" panose="020B0503020204020204" pitchFamily="34" charset="-122"/>
              <a:ea typeface="微软雅黑" panose="020B0503020204020204" pitchFamily="34" charset="-122"/>
            </a:endParaRPr>
          </a:p>
          <a:p>
            <a:pPr marL="539750" lvl="1" indent="-250825">
              <a:spcBef>
                <a:spcPct val="0"/>
              </a:spcBef>
              <a:buClrTx/>
              <a:buFont typeface="Arial" panose="020B0604020202020204" pitchFamily="34" charset="0"/>
              <a:buChar char="•"/>
            </a:pPr>
            <a:r>
              <a:rPr lang="en-US" altLang="en-US" sz="1200" dirty="0">
                <a:solidFill>
                  <a:srgbClr val="FF0000"/>
                </a:solidFill>
                <a:latin typeface="微软雅黑" panose="020B0503020204020204" pitchFamily="34" charset="-122"/>
                <a:ea typeface="微软雅黑" panose="020B0503020204020204" pitchFamily="34" charset="-122"/>
              </a:rPr>
              <a:t>one aspect is about defining the MnS itself including operation and data model;</a:t>
            </a:r>
            <a:endParaRPr lang="en-US" altLang="en-US" sz="1200" dirty="0">
              <a:solidFill>
                <a:srgbClr val="FF0000"/>
              </a:solidFill>
              <a:latin typeface="微软雅黑" panose="020B0503020204020204" pitchFamily="34" charset="-122"/>
              <a:ea typeface="微软雅黑" panose="020B0503020204020204" pitchFamily="34" charset="-122"/>
            </a:endParaRPr>
          </a:p>
          <a:p>
            <a:pPr marL="539750" lvl="1" indent="-250825">
              <a:spcBef>
                <a:spcPct val="0"/>
              </a:spcBef>
              <a:buClrTx/>
              <a:buFont typeface="Arial" panose="020B0604020202020204" pitchFamily="34" charset="0"/>
              <a:buChar char="•"/>
            </a:pPr>
            <a:r>
              <a:rPr lang="en-US" altLang="en-US" sz="1200" dirty="0">
                <a:solidFill>
                  <a:srgbClr val="FF0000"/>
                </a:solidFill>
                <a:latin typeface="微软雅黑" panose="020B0503020204020204" pitchFamily="34" charset="-122"/>
                <a:ea typeface="微软雅黑" panose="020B0503020204020204" pitchFamily="34" charset="-122"/>
              </a:rPr>
              <a:t>the other aspects is the MnS access control (like the </a:t>
            </a:r>
            <a:r>
              <a:rPr lang="en-US" altLang="zh-CN" sz="1200" dirty="0">
                <a:solidFill>
                  <a:srgbClr val="FF0000"/>
                </a:solidFill>
                <a:latin typeface="微软雅黑" panose="020B0503020204020204" pitchFamily="34" charset="-122"/>
                <a:ea typeface="微软雅黑" panose="020B0503020204020204" pitchFamily="34" charset="-122"/>
              </a:rPr>
              <a:t>API </a:t>
            </a:r>
            <a:r>
              <a:rPr lang="en-US" altLang="en-US" sz="1200" dirty="0">
                <a:solidFill>
                  <a:srgbClr val="FF0000"/>
                </a:solidFill>
                <a:latin typeface="微软雅黑" panose="020B0503020204020204" pitchFamily="34" charset="-122"/>
                <a:ea typeface="微软雅黑" panose="020B0503020204020204" pitchFamily="34" charset="-122"/>
              </a:rPr>
              <a:t>discovery/API </a:t>
            </a:r>
            <a:r>
              <a:rPr lang="en-US" altLang="zh-CN" sz="1200" dirty="0">
                <a:solidFill>
                  <a:srgbClr val="FF0000"/>
                </a:solidFill>
                <a:latin typeface="微软雅黑" panose="020B0503020204020204" pitchFamily="34" charset="-122"/>
                <a:ea typeface="微软雅黑" panose="020B0503020204020204" pitchFamily="34" charset="-122"/>
              </a:rPr>
              <a:t>revocation access control at the CCF and AEF</a:t>
            </a:r>
            <a:r>
              <a:rPr lang="zh-CN" altLang="en-US" sz="1200" dirty="0">
                <a:solidFill>
                  <a:srgbClr val="FF0000"/>
                </a:solidFill>
                <a:latin typeface="微软雅黑" panose="020B0503020204020204" pitchFamily="34" charset="-122"/>
                <a:ea typeface="微软雅黑" panose="020B0503020204020204" pitchFamily="34" charset="-122"/>
              </a:rPr>
              <a:t>）</a:t>
            </a:r>
            <a:r>
              <a:rPr lang="en-US" altLang="zh-CN" sz="1200" dirty="0">
                <a:solidFill>
                  <a:srgbClr val="FF0000"/>
                </a:solidFill>
                <a:latin typeface="微软雅黑" panose="020B0503020204020204" pitchFamily="34" charset="-122"/>
                <a:ea typeface="微软雅黑" panose="020B0503020204020204" pitchFamily="34" charset="-122"/>
              </a:rPr>
              <a:t>, which is mainly the policy aspect</a:t>
            </a:r>
            <a:endParaRPr lang="en-US" altLang="zh-CN" sz="1200" dirty="0">
              <a:solidFill>
                <a:srgbClr val="FF0000"/>
              </a:solidFill>
              <a:latin typeface="微软雅黑" panose="020B0503020204020204" pitchFamily="34" charset="-122"/>
              <a:ea typeface="微软雅黑" panose="020B0503020204020204" pitchFamily="34" charset="-122"/>
            </a:endParaRPr>
          </a:p>
          <a:p>
            <a:pPr marL="285750" lvl="0" indent="-285750">
              <a:spcBef>
                <a:spcPct val="0"/>
              </a:spcBef>
              <a:buFont typeface="Wingdings" panose="05000000000000000000" pitchFamily="2" charset="2"/>
              <a:buChar char="q"/>
            </a:pPr>
            <a:r>
              <a:rPr lang="en-US" altLang="en-US" sz="1200" dirty="0">
                <a:solidFill>
                  <a:srgbClr val="FF0000"/>
                </a:solidFill>
                <a:latin typeface="微软雅黑" panose="020B0503020204020204" pitchFamily="34" charset="-122"/>
                <a:ea typeface="微软雅黑" panose="020B0503020204020204" pitchFamily="34" charset="-122"/>
              </a:rPr>
              <a:t>However, the ongoing part, access control policy </a:t>
            </a:r>
            <a:r>
              <a:rPr lang="en-US" altLang="en-US" sz="1200" u="sng" dirty="0">
                <a:solidFill>
                  <a:srgbClr val="FF0000"/>
                </a:solidFill>
                <a:latin typeface="微软雅黑" panose="020B0503020204020204" pitchFamily="34" charset="-122"/>
                <a:ea typeface="微软雅黑" panose="020B0503020204020204" pitchFamily="34" charset="-122"/>
              </a:rPr>
              <a:t>is out of the SA6’s scope.</a:t>
            </a:r>
            <a:endParaRPr lang="en-US" altLang="en-US" sz="1200" u="sng" dirty="0">
              <a:solidFill>
                <a:srgbClr val="FF0000"/>
              </a:solidFill>
              <a:latin typeface="微软雅黑" panose="020B0503020204020204" pitchFamily="34" charset="-122"/>
              <a:ea typeface="微软雅黑" panose="020B0503020204020204" pitchFamily="34" charset="-122"/>
            </a:endParaRPr>
          </a:p>
        </p:txBody>
      </p:sp>
      <p:cxnSp>
        <p:nvCxnSpPr>
          <p:cNvPr id="10247" name="Straight Connector 2"/>
          <p:cNvCxnSpPr/>
          <p:nvPr/>
        </p:nvCxnSpPr>
        <p:spPr>
          <a:xfrm>
            <a:off x="5091113" y="1563688"/>
            <a:ext cx="0" cy="4614862"/>
          </a:xfrm>
          <a:prstGeom prst="line">
            <a:avLst/>
          </a:prstGeom>
          <a:ln w="9525" cap="flat" cmpd="sng">
            <a:solidFill>
              <a:schemeClr val="tx1"/>
            </a:solidFill>
            <a:prstDash val="dash"/>
            <a:headEnd type="none" w="med" len="med"/>
            <a:tailEnd type="none" w="med" len="med"/>
          </a:ln>
        </p:spPr>
      </p:cxn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Title 1"/>
          <p:cNvSpPr>
            <a:spLocks noGrp="1"/>
          </p:cNvSpPr>
          <p:nvPr>
            <p:ph type="title"/>
          </p:nvPr>
        </p:nvSpPr>
        <p:spPr>
          <a:xfrm>
            <a:off x="514350" y="420688"/>
            <a:ext cx="6827838" cy="1143000"/>
          </a:xfrm>
        </p:spPr>
        <p:txBody>
          <a:bodyPr vert="horz" wrap="square" lIns="91440" tIns="45720" rIns="91440" bIns="45720" anchor="ctr" anchorCtr="0"/>
          <a:p>
            <a:pPr>
              <a:lnSpc>
                <a:spcPct val="140000"/>
              </a:lnSpc>
              <a:buClr>
                <a:srgbClr val="777777"/>
              </a:buClr>
              <a:buSzPct val="60000"/>
            </a:pPr>
            <a:r>
              <a:rPr lang="en-US" altLang="zh-CN" dirty="0">
                <a:latin typeface="微软雅黑" panose="020B0503020204020204" pitchFamily="34" charset="-122"/>
                <a:ea typeface="微软雅黑" panose="020B0503020204020204" pitchFamily="34" charset="-122"/>
              </a:rPr>
              <a:t>Relationship and Value</a:t>
            </a:r>
            <a:endParaRPr lang="en-US" altLang="zh-CN" dirty="0">
              <a:latin typeface="微软雅黑" panose="020B0503020204020204" pitchFamily="34" charset="-122"/>
              <a:ea typeface="微软雅黑" panose="020B0503020204020204" pitchFamily="34" charset="-122"/>
            </a:endParaRPr>
          </a:p>
        </p:txBody>
      </p:sp>
      <p:sp>
        <p:nvSpPr>
          <p:cNvPr id="12291" name="内容占位符 2"/>
          <p:cNvSpPr txBox="1"/>
          <p:nvPr/>
        </p:nvSpPr>
        <p:spPr>
          <a:xfrm>
            <a:off x="514350" y="1563688"/>
            <a:ext cx="7924800" cy="3816350"/>
          </a:xfrm>
          <a:prstGeom prst="rect">
            <a:avLst/>
          </a:prstGeom>
          <a:noFill/>
          <a:ln w="9525">
            <a:noFill/>
          </a:ln>
        </p:spPr>
        <p:txBody>
          <a:bodyPr lIns="80142" tIns="40070" rIns="80142" bIns="40070"/>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342900" lvl="0" indent="-342900">
              <a:lnSpc>
                <a:spcPct val="140000"/>
              </a:lnSpc>
              <a:spcBef>
                <a:spcPct val="0"/>
              </a:spcBef>
              <a:buClr>
                <a:schemeClr val="tx1"/>
              </a:buClr>
              <a:buFont typeface="Calibri" panose="020F0502020204030204" pitchFamily="34" charset="0"/>
              <a:buAutoNum type="arabicParenR"/>
            </a:pPr>
            <a:r>
              <a:rPr lang="en-GB" altLang="zh-CN" sz="1400" dirty="0">
                <a:latin typeface="微软雅黑" panose="020B0503020204020204" pitchFamily="34" charset="-122"/>
                <a:ea typeface="微软雅黑" panose="020B0503020204020204" pitchFamily="34" charset="-122"/>
              </a:rPr>
              <a:t>SA6 Slice Enabler can directly re-expose SA5 and SA2 </a:t>
            </a:r>
            <a:r>
              <a:rPr lang="en-US" altLang="zh-CN" sz="1400" dirty="0">
                <a:latin typeface="微软雅黑" panose="020B0503020204020204" pitchFamily="34" charset="-122"/>
                <a:ea typeface="微软雅黑" panose="020B0503020204020204" pitchFamily="34" charset="-122"/>
              </a:rPr>
              <a:t>to enable the self service and management</a:t>
            </a:r>
            <a:endParaRPr lang="en-US" altLang="zh-CN" sz="1400" dirty="0">
              <a:latin typeface="微软雅黑" panose="020B0503020204020204" pitchFamily="34" charset="-122"/>
              <a:ea typeface="微软雅黑" panose="020B0503020204020204" pitchFamily="34" charset="-122"/>
            </a:endParaRPr>
          </a:p>
          <a:p>
            <a:pPr marL="342900" lvl="0" indent="-342900">
              <a:lnSpc>
                <a:spcPct val="140000"/>
              </a:lnSpc>
              <a:spcBef>
                <a:spcPct val="0"/>
              </a:spcBef>
              <a:buClr>
                <a:schemeClr val="tx1"/>
              </a:buClr>
              <a:buFont typeface="Calibri" panose="020F0502020204030204" pitchFamily="34" charset="0"/>
              <a:buAutoNum type="arabicParenR"/>
            </a:pPr>
            <a:r>
              <a:rPr lang="en-US" altLang="zh-CN" sz="1400" dirty="0">
                <a:latin typeface="微软雅黑" panose="020B0503020204020204" pitchFamily="34" charset="-122"/>
                <a:ea typeface="微软雅黑" panose="020B0503020204020204" pitchFamily="34" charset="-122"/>
              </a:rPr>
              <a:t>SA6 Slice Enabler can further develop new service API with/without SA5/SA2 capability/service API to facilitate the vertical/enterprise better manage their service, e.g., service QoE monitoring.</a:t>
            </a:r>
            <a:endParaRPr lang="en-US" altLang="zh-CN" sz="1400" dirty="0">
              <a:latin typeface="微软雅黑" panose="020B0503020204020204" pitchFamily="34" charset="-122"/>
              <a:ea typeface="微软雅黑" panose="020B0503020204020204" pitchFamily="34" charset="-122"/>
            </a:endParaRPr>
          </a:p>
          <a:p>
            <a:pPr marL="342900" lvl="0" indent="-342900">
              <a:lnSpc>
                <a:spcPct val="140000"/>
              </a:lnSpc>
              <a:spcBef>
                <a:spcPct val="0"/>
              </a:spcBef>
              <a:buClr>
                <a:schemeClr val="tx1"/>
              </a:buClr>
              <a:buFont typeface="Calibri" panose="020F0502020204030204" pitchFamily="34" charset="0"/>
              <a:buAutoNum type="arabicParenR"/>
            </a:pPr>
            <a:r>
              <a:rPr lang="en-GB" altLang="zh-CN" sz="1400" dirty="0">
                <a:latin typeface="微软雅黑" panose="020B0503020204020204" pitchFamily="34" charset="-122"/>
                <a:ea typeface="微软雅黑" panose="020B0503020204020204" pitchFamily="34" charset="-122"/>
              </a:rPr>
              <a:t>SA6 may identity gaps which needs SA2/SA5 to develop new capabilities/service APIs. For example, dynamically switch particular UE(s)/application(s) from one slice/NSI to another slice/NSI on demand, which cannot be well satisfied by the existing OAM mechanism.</a:t>
            </a:r>
            <a:endParaRPr lang="en-GB" altLang="zh-CN" sz="1400" dirty="0">
              <a:latin typeface="微软雅黑" panose="020B0503020204020204" pitchFamily="34" charset="-122"/>
              <a:ea typeface="微软雅黑" panose="020B0503020204020204" pitchFamily="34" charset="-122"/>
            </a:endParaRP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33" name="Rectangle 53"/>
          <p:cNvSpPr>
            <a:spLocks noChangeArrowheads="1"/>
          </p:cNvSpPr>
          <p:nvPr/>
        </p:nvSpPr>
        <p:spPr bwMode="auto">
          <a:xfrm>
            <a:off x="3668713" y="5200650"/>
            <a:ext cx="5135563" cy="923925"/>
          </a:xfrm>
          <a:prstGeom prst="rect">
            <a:avLst/>
          </a:prstGeom>
          <a:solidFill>
            <a:schemeClr val="accent3">
              <a:lumMod val="20000"/>
              <a:lumOff val="80000"/>
            </a:schemeClr>
          </a:solidFill>
          <a:ln w="12700" algn="ctr">
            <a:solidFill>
              <a:schemeClr val="tx1"/>
            </a:solidFill>
            <a:prstDash val="sysDash"/>
            <a:round/>
          </a:ln>
        </p:spPr>
        <p:txBody>
          <a:bodyPr/>
          <a:lstStyle>
            <a:lvl1pPr>
              <a:spcBef>
                <a:spcPct val="20000"/>
              </a:spcBef>
              <a:buBlip>
                <a:blip r:embed="rId1"/>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 name="Oval 1"/>
          <p:cNvSpPr/>
          <p:nvPr/>
        </p:nvSpPr>
        <p:spPr bwMode="auto">
          <a:xfrm>
            <a:off x="2557463" y="1447800"/>
            <a:ext cx="5807075" cy="3257550"/>
          </a:xfrm>
          <a:prstGeom prst="ellipse">
            <a:avLst/>
          </a:prstGeom>
          <a:solidFill>
            <a:schemeClr val="accent6">
              <a:lumMod val="20000"/>
              <a:lumOff val="80000"/>
            </a:schemeClr>
          </a:solidFill>
          <a:ln w="12700" cap="flat" cmpd="sng" algn="ctr">
            <a:solidFill>
              <a:schemeClr val="tx1"/>
            </a:solidFill>
            <a:prstDash val="sysDash"/>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p>
            <a:endParaRPr lang="en-US" altLang="x-none" dirty="0">
              <a:latin typeface="Arial" panose="020B0604020202020204" pitchFamily="34" charset="0"/>
            </a:endParaRPr>
          </a:p>
        </p:txBody>
      </p:sp>
      <p:sp>
        <p:nvSpPr>
          <p:cNvPr id="9220" name="Rounded Rectangle 42"/>
          <p:cNvSpPr/>
          <p:nvPr/>
        </p:nvSpPr>
        <p:spPr>
          <a:xfrm>
            <a:off x="3273425" y="2241550"/>
            <a:ext cx="552450" cy="258763"/>
          </a:xfrm>
          <a:prstGeom prst="roundRect">
            <a:avLst>
              <a:gd name="adj" fmla="val 16667"/>
            </a:avLst>
          </a:prstGeom>
          <a:solidFill>
            <a:srgbClr val="FFFF00"/>
          </a:solidFill>
          <a:ln w="9525" cap="flat" cmpd="sng">
            <a:solidFill>
              <a:schemeClr val="tx1"/>
            </a:solidFill>
            <a:prstDash val="solid"/>
            <a:headEnd type="none" w="med" len="med"/>
            <a:tailEnd type="none" w="med" len="med"/>
          </a:ln>
        </p:spPr>
        <p:txBody>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a:spcBef>
                <a:spcPct val="0"/>
              </a:spcBef>
              <a:buNone/>
            </a:pPr>
            <a:endParaRPr lang="en-US" altLang="zh-CN" sz="1000" dirty="0">
              <a:latin typeface="Arial" panose="020B0604020202020204" pitchFamily="34" charset="0"/>
              <a:ea typeface="宋体" panose="02010600030101010101" pitchFamily="2" charset="-122"/>
            </a:endParaRPr>
          </a:p>
        </p:txBody>
      </p:sp>
      <p:sp>
        <p:nvSpPr>
          <p:cNvPr id="9221" name="TextBox 15"/>
          <p:cNvSpPr txBox="1"/>
          <p:nvPr/>
        </p:nvSpPr>
        <p:spPr>
          <a:xfrm>
            <a:off x="3246438" y="2228850"/>
            <a:ext cx="650875" cy="215900"/>
          </a:xfrm>
          <a:prstGeom prst="rect">
            <a:avLst/>
          </a:prstGeom>
          <a:noFill/>
          <a:ln w="9525">
            <a:noFill/>
          </a:ln>
        </p:spPr>
        <p:txBody>
          <a:bodyPr>
            <a:spAutoFit/>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defTabSz="913130">
              <a:spcBef>
                <a:spcPct val="0"/>
              </a:spcBef>
              <a:buNone/>
            </a:pPr>
            <a:r>
              <a:rPr lang="en-US" altLang="zh-CN" sz="800" b="1" dirty="0">
                <a:latin typeface="微软雅黑" panose="020B0503020204020204" pitchFamily="34" charset="-122"/>
                <a:ea typeface="微软雅黑" panose="020B0503020204020204" pitchFamily="34" charset="-122"/>
              </a:rPr>
              <a:t>AGV APP</a:t>
            </a:r>
            <a:endParaRPr lang="en-US" altLang="zh-CN" sz="800" b="1" dirty="0">
              <a:latin typeface="微软雅黑" panose="020B0503020204020204" pitchFamily="34" charset="-122"/>
              <a:ea typeface="微软雅黑" panose="020B0503020204020204" pitchFamily="34" charset="-122"/>
            </a:endParaRPr>
          </a:p>
        </p:txBody>
      </p:sp>
      <p:sp>
        <p:nvSpPr>
          <p:cNvPr id="9222" name="Title 1"/>
          <p:cNvSpPr>
            <a:spLocks noGrp="1"/>
          </p:cNvSpPr>
          <p:nvPr>
            <p:ph type="title"/>
          </p:nvPr>
        </p:nvSpPr>
        <p:spPr>
          <a:xfrm>
            <a:off x="455613" y="127000"/>
            <a:ext cx="6827837" cy="1143000"/>
          </a:xfrm>
        </p:spPr>
        <p:txBody>
          <a:bodyPr vert="horz" wrap="square" lIns="91440" tIns="45720" rIns="91440" bIns="45720" anchor="ctr" anchorCtr="0"/>
          <a:p>
            <a:r>
              <a:rPr lang="en-US" altLang="zh-CN" dirty="0">
                <a:ea typeface="宋体" panose="02010600030101010101" pitchFamily="2" charset="-122"/>
              </a:rPr>
              <a:t>E</a:t>
            </a:r>
            <a:r>
              <a:rPr lang="en-US" altLang="en-US" dirty="0"/>
              <a:t>xamples: Service QoE/Slice self monitoring</a:t>
            </a:r>
            <a:endParaRPr lang="en-US" altLang="en-US" dirty="0"/>
          </a:p>
        </p:txBody>
      </p:sp>
      <p:sp>
        <p:nvSpPr>
          <p:cNvPr id="9223" name="内容占位符 2"/>
          <p:cNvSpPr txBox="1"/>
          <p:nvPr/>
        </p:nvSpPr>
        <p:spPr>
          <a:xfrm>
            <a:off x="142875" y="1079183"/>
            <a:ext cx="2414588" cy="5189537"/>
          </a:xfrm>
          <a:prstGeom prst="rect">
            <a:avLst/>
          </a:prstGeom>
          <a:noFill/>
          <a:ln w="9525">
            <a:noFill/>
          </a:ln>
        </p:spPr>
        <p:txBody>
          <a:bodyPr lIns="80142" tIns="40070" rIns="80142" bIns="40070"/>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171450" lvl="0" indent="-171450">
              <a:lnSpc>
                <a:spcPct val="140000"/>
              </a:lnSpc>
              <a:spcBef>
                <a:spcPct val="0"/>
              </a:spcBef>
              <a:buClr>
                <a:srgbClr val="777777"/>
              </a:buClr>
              <a:buSzPct val="60000"/>
              <a:buFont typeface="Wingdings" panose="05000000000000000000" pitchFamily="2" charset="2"/>
              <a:buChar char="q"/>
            </a:pPr>
            <a:r>
              <a:rPr lang="en-US" altLang="zh-CN" sz="1100" dirty="0">
                <a:latin typeface="微软雅黑" panose="020B0503020204020204" pitchFamily="34" charset="-122"/>
                <a:ea typeface="微软雅黑" panose="020B0503020204020204" pitchFamily="34" charset="-122"/>
              </a:rPr>
              <a:t>The Slice Enabler Server/Client, are deployed at the vertical/enterprise domain</a:t>
            </a:r>
            <a:r>
              <a:rPr lang="zh-CN" altLang="en-US" sz="1100" dirty="0">
                <a:latin typeface="微软雅黑" panose="020B0503020204020204" pitchFamily="34" charset="-122"/>
                <a:ea typeface="微软雅黑" panose="020B0503020204020204" pitchFamily="34" charset="-122"/>
              </a:rPr>
              <a:t>，</a:t>
            </a:r>
            <a:r>
              <a:rPr lang="en-US" altLang="zh-CN" sz="1100" dirty="0">
                <a:latin typeface="微软雅黑" panose="020B0503020204020204" pitchFamily="34" charset="-122"/>
                <a:ea typeface="微软雅黑" panose="020B0503020204020204" pitchFamily="34" charset="-122"/>
                <a:sym typeface="+mn-ea"/>
              </a:rPr>
              <a:t>are the assets of the vertical/enterprise and managed by themselves.</a:t>
            </a:r>
            <a:endParaRPr lang="en-US" altLang="zh-CN" sz="1100" dirty="0">
              <a:latin typeface="微软雅黑" panose="020B0503020204020204" pitchFamily="34" charset="-122"/>
              <a:ea typeface="微软雅黑" panose="020B0503020204020204" pitchFamily="34" charset="-122"/>
            </a:endParaRPr>
          </a:p>
          <a:p>
            <a:pPr marL="171450" lvl="0" indent="-171450">
              <a:lnSpc>
                <a:spcPct val="140000"/>
              </a:lnSpc>
              <a:spcBef>
                <a:spcPct val="0"/>
              </a:spcBef>
              <a:buClr>
                <a:srgbClr val="777777"/>
              </a:buClr>
              <a:buSzPct val="60000"/>
              <a:buFont typeface="Wingdings" panose="05000000000000000000" pitchFamily="2" charset="2"/>
              <a:buChar char="q"/>
            </a:pPr>
            <a:endParaRPr lang="en-US" altLang="zh-CN" sz="1100" dirty="0">
              <a:latin typeface="微软雅黑" panose="020B0503020204020204" pitchFamily="34" charset="-122"/>
              <a:ea typeface="微软雅黑" panose="020B0503020204020204" pitchFamily="34" charset="-122"/>
            </a:endParaRPr>
          </a:p>
          <a:p>
            <a:pPr marL="171450" lvl="0" indent="-171450">
              <a:lnSpc>
                <a:spcPct val="140000"/>
              </a:lnSpc>
              <a:spcBef>
                <a:spcPct val="0"/>
              </a:spcBef>
              <a:buClr>
                <a:srgbClr val="777777"/>
              </a:buClr>
              <a:buSzPct val="60000"/>
              <a:buFont typeface="Wingdings" panose="05000000000000000000" pitchFamily="2" charset="2"/>
              <a:buChar char="q"/>
            </a:pPr>
            <a:r>
              <a:rPr lang="en-US" altLang="zh-CN" sz="1100" dirty="0">
                <a:latin typeface="微软雅黑" panose="020B0503020204020204" pitchFamily="34" charset="-122"/>
                <a:ea typeface="微软雅黑" panose="020B0503020204020204" pitchFamily="34" charset="-122"/>
              </a:rPr>
              <a:t>The Slice Enabler Server/Client is able to</a:t>
            </a:r>
            <a:r>
              <a:rPr lang="en-US" altLang="zh-CN" sz="1100" b="1" dirty="0">
                <a:solidFill>
                  <a:srgbClr val="FF0000"/>
                </a:solidFill>
                <a:latin typeface="微软雅黑" panose="020B0503020204020204" pitchFamily="34" charset="-122"/>
                <a:ea typeface="微软雅黑" panose="020B0503020204020204" pitchFamily="34" charset="-122"/>
              </a:rPr>
              <a:t> aggregate several domain’s input </a:t>
            </a:r>
            <a:r>
              <a:rPr lang="en-US" altLang="zh-CN" sz="1100" dirty="0">
                <a:latin typeface="微软雅黑" panose="020B0503020204020204" pitchFamily="34" charset="-122"/>
                <a:ea typeface="微软雅黑" panose="020B0503020204020204" pitchFamily="34" charset="-122"/>
              </a:rPr>
              <a:t>to achieve self monitoring, including:</a:t>
            </a:r>
            <a:endParaRPr lang="en-US" altLang="zh-CN" sz="1100" dirty="0">
              <a:latin typeface="微软雅黑" panose="020B0503020204020204" pitchFamily="34" charset="-122"/>
              <a:ea typeface="微软雅黑" panose="020B0503020204020204" pitchFamily="34" charset="-122"/>
            </a:endParaRPr>
          </a:p>
          <a:p>
            <a:pPr marL="431800" lvl="1" indent="-171450">
              <a:lnSpc>
                <a:spcPct val="140000"/>
              </a:lnSpc>
              <a:spcBef>
                <a:spcPct val="0"/>
              </a:spcBef>
              <a:buClr>
                <a:srgbClr val="777777"/>
              </a:buClr>
              <a:buSzPct val="60000"/>
            </a:pPr>
            <a:r>
              <a:rPr lang="en-US" altLang="zh-CN" sz="900" dirty="0">
                <a:latin typeface="微软雅黑" panose="020B0503020204020204" pitchFamily="34" charset="-122"/>
                <a:ea typeface="微软雅黑" panose="020B0503020204020204" pitchFamily="34" charset="-122"/>
              </a:rPr>
              <a:t>QoE metrics from the application layer domain (especially from the client side), the NWDAF may not be applicable as the data are local handled without routing outside the campus;</a:t>
            </a:r>
            <a:endParaRPr lang="en-US" altLang="zh-CN" sz="900" dirty="0">
              <a:latin typeface="微软雅黑" panose="020B0503020204020204" pitchFamily="34" charset="-122"/>
              <a:ea typeface="微软雅黑" panose="020B0503020204020204" pitchFamily="34" charset="-122"/>
            </a:endParaRPr>
          </a:p>
          <a:p>
            <a:pPr marL="431800" lvl="1" indent="-171450">
              <a:lnSpc>
                <a:spcPct val="140000"/>
              </a:lnSpc>
              <a:spcBef>
                <a:spcPct val="0"/>
              </a:spcBef>
              <a:buClr>
                <a:srgbClr val="777777"/>
              </a:buClr>
              <a:buSzPct val="60000"/>
            </a:pPr>
            <a:r>
              <a:rPr lang="en-US" altLang="zh-CN" sz="900" dirty="0">
                <a:latin typeface="微软雅黑" panose="020B0503020204020204" pitchFamily="34" charset="-122"/>
                <a:ea typeface="微软雅黑" panose="020B0503020204020204" pitchFamily="34" charset="-122"/>
              </a:rPr>
              <a:t>QoS monitoring (UE-UPF) from the core network domain;</a:t>
            </a:r>
            <a:endParaRPr lang="en-US" altLang="zh-CN" sz="900" dirty="0">
              <a:latin typeface="微软雅黑" panose="020B0503020204020204" pitchFamily="34" charset="-122"/>
              <a:ea typeface="微软雅黑" panose="020B0503020204020204" pitchFamily="34" charset="-122"/>
            </a:endParaRPr>
          </a:p>
          <a:p>
            <a:pPr marL="431800" lvl="1" indent="-171450">
              <a:lnSpc>
                <a:spcPct val="140000"/>
              </a:lnSpc>
              <a:spcBef>
                <a:spcPct val="0"/>
              </a:spcBef>
              <a:buClr>
                <a:srgbClr val="777777"/>
              </a:buClr>
              <a:buSzPct val="60000"/>
            </a:pPr>
            <a:r>
              <a:rPr lang="en-US" altLang="zh-CN" sz="900" dirty="0">
                <a:latin typeface="微软雅黑" panose="020B0503020204020204" pitchFamily="34" charset="-122"/>
                <a:ea typeface="微软雅黑" panose="020B0503020204020204" pitchFamily="34" charset="-122"/>
              </a:rPr>
              <a:t>Slice KPI monitoring from the management domain</a:t>
            </a:r>
            <a:endParaRPr lang="en-US" altLang="zh-CN" sz="900" dirty="0">
              <a:latin typeface="微软雅黑" panose="020B0503020204020204" pitchFamily="34" charset="-122"/>
              <a:ea typeface="微软雅黑" panose="020B0503020204020204" pitchFamily="34" charset="-122"/>
            </a:endParaRPr>
          </a:p>
          <a:p>
            <a:pPr marL="171450" lvl="0" indent="-171450" algn="l">
              <a:lnSpc>
                <a:spcPct val="140000"/>
              </a:lnSpc>
              <a:buClr>
                <a:srgbClr val="777777"/>
              </a:buClr>
              <a:buSzPct val="60000"/>
              <a:buFont typeface="Wingdings" panose="05000000000000000000" pitchFamily="2" charset="2"/>
              <a:buChar char="q"/>
            </a:pPr>
            <a:r>
              <a:rPr lang="en-US" altLang="zh-CN" sz="1100" dirty="0">
                <a:latin typeface="微软雅黑" panose="020B0503020204020204" pitchFamily="34" charset="-122"/>
                <a:ea typeface="微软雅黑" panose="020B0503020204020204" pitchFamily="34" charset="-122"/>
              </a:rPr>
              <a:t>optimized actions: Fault location</a:t>
            </a:r>
            <a:endParaRPr lang="en-US" altLang="zh-CN" sz="1100" dirty="0">
              <a:latin typeface="微软雅黑" panose="020B0503020204020204" pitchFamily="34" charset="-122"/>
              <a:ea typeface="微软雅黑" panose="020B0503020204020204" pitchFamily="34" charset="-122"/>
            </a:endParaRPr>
          </a:p>
          <a:p>
            <a:pPr marL="431800" lvl="1" indent="-171450">
              <a:lnSpc>
                <a:spcPct val="140000"/>
              </a:lnSpc>
              <a:spcBef>
                <a:spcPct val="0"/>
              </a:spcBef>
              <a:buClr>
                <a:srgbClr val="777777"/>
              </a:buClr>
              <a:buSzPct val="60000"/>
            </a:pPr>
            <a:endParaRPr lang="en-US" altLang="zh-CN" sz="900" dirty="0">
              <a:solidFill>
                <a:srgbClr val="00B0F0"/>
              </a:solidFill>
              <a:latin typeface="微软雅黑" panose="020B0503020204020204" pitchFamily="34" charset="-122"/>
              <a:ea typeface="微软雅黑" panose="020B0503020204020204" pitchFamily="34" charset="-122"/>
            </a:endParaRPr>
          </a:p>
        </p:txBody>
      </p:sp>
      <p:sp>
        <p:nvSpPr>
          <p:cNvPr id="5" name="Parallelogram 11"/>
          <p:cNvSpPr/>
          <p:nvPr/>
        </p:nvSpPr>
        <p:spPr bwMode="auto">
          <a:xfrm>
            <a:off x="4005263" y="5464175"/>
            <a:ext cx="3098800" cy="280988"/>
          </a:xfrm>
          <a:prstGeom prst="parallelogram">
            <a:avLst>
              <a:gd name="adj" fmla="val 176812"/>
            </a:avLst>
          </a:prstGeom>
          <a:solidFill>
            <a:schemeClr val="accent3">
              <a:lumMod val="50000"/>
            </a:schemeClr>
          </a:solidFill>
          <a:ln w="9525" cap="flat" cmpd="sng" algn="ctr">
            <a:solidFill>
              <a:schemeClr val="tx1"/>
            </a:solidFill>
            <a:prstDash val="solid"/>
            <a:round/>
            <a:headEnd type="none" w="med" len="med"/>
            <a:tailEnd type="none" w="med" len="med"/>
          </a:ln>
          <a:effectLst/>
        </p:spPr>
        <p:txBody>
          <a:bodyPr lIns="121904" tIns="60952" rIns="121904" bIns="60952"/>
          <a:lstStyle/>
          <a:p>
            <a:pPr marL="0" marR="0" lvl="0" indent="0" algn="l" defTabSz="914400" rtl="0" eaLnBrk="0" fontAlgn="base" latinLnBrk="0" hangingPunct="0">
              <a:lnSpc>
                <a:spcPct val="100000"/>
              </a:lnSpc>
              <a:spcBef>
                <a:spcPct val="0"/>
              </a:spcBef>
              <a:spcAft>
                <a:spcPct val="0"/>
              </a:spcAft>
              <a:buClr>
                <a:srgbClr val="CC9900"/>
              </a:buClr>
              <a:buSzTx/>
              <a:buFont typeface="Wingdings" panose="05000000000000000000" pitchFamily="2" charset="2"/>
              <a:buChar char="n"/>
              <a:defRPr/>
            </a:pPr>
            <a:endParaRPr kumimoji="0" lang="en-US" sz="8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6" name="Parallelogram 11"/>
          <p:cNvSpPr/>
          <p:nvPr/>
        </p:nvSpPr>
        <p:spPr bwMode="auto">
          <a:xfrm>
            <a:off x="4005263" y="5305425"/>
            <a:ext cx="3098800" cy="300038"/>
          </a:xfrm>
          <a:prstGeom prst="parallelogram">
            <a:avLst>
              <a:gd name="adj" fmla="val 182864"/>
            </a:avLst>
          </a:prstGeom>
          <a:solidFill>
            <a:schemeClr val="accent3">
              <a:lumMod val="75000"/>
            </a:schemeClr>
          </a:solidFill>
          <a:ln w="9525" cap="flat" cmpd="sng" algn="ctr">
            <a:solidFill>
              <a:schemeClr val="tx1"/>
            </a:solidFill>
            <a:prstDash val="solid"/>
            <a:round/>
            <a:headEnd type="none" w="med" len="med"/>
            <a:tailEnd type="none" w="med" len="med"/>
          </a:ln>
          <a:effectLst/>
        </p:spPr>
        <p:txBody>
          <a:bodyPr lIns="121904" tIns="60952" rIns="121904" bIns="60952"/>
          <a:lstStyle/>
          <a:p>
            <a:pPr marL="0" marR="0" lvl="0" indent="0" algn="l" defTabSz="914400" rtl="0" eaLnBrk="0" fontAlgn="base" latinLnBrk="0" hangingPunct="0">
              <a:lnSpc>
                <a:spcPct val="100000"/>
              </a:lnSpc>
              <a:spcBef>
                <a:spcPct val="0"/>
              </a:spcBef>
              <a:spcAft>
                <a:spcPct val="0"/>
              </a:spcAft>
              <a:buClr>
                <a:srgbClr val="CC9900"/>
              </a:buClr>
              <a:buSzTx/>
              <a:buFont typeface="Wingdings" panose="05000000000000000000" pitchFamily="2" charset="2"/>
              <a:buChar char="n"/>
              <a:defRPr/>
            </a:pPr>
            <a:endParaRPr kumimoji="0" lang="en-US" sz="8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9226" name="TextBox 33"/>
          <p:cNvSpPr txBox="1"/>
          <p:nvPr/>
        </p:nvSpPr>
        <p:spPr>
          <a:xfrm>
            <a:off x="5251450" y="5597525"/>
            <a:ext cx="514350" cy="215900"/>
          </a:xfrm>
          <a:prstGeom prst="rect">
            <a:avLst/>
          </a:prstGeom>
          <a:noFill/>
          <a:ln w="9525">
            <a:noFill/>
          </a:ln>
        </p:spPr>
        <p:txBody>
          <a:bodyPr wrap="none">
            <a:spAutoFit/>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defTabSz="913130">
              <a:spcBef>
                <a:spcPct val="0"/>
              </a:spcBef>
              <a:buNone/>
            </a:pPr>
            <a:r>
              <a:rPr lang="en-US" altLang="zh-CN" sz="800" dirty="0">
                <a:latin typeface="微软雅黑" panose="020B0503020204020204" pitchFamily="34" charset="-122"/>
                <a:ea typeface="微软雅黑" panose="020B0503020204020204" pitchFamily="34" charset="-122"/>
              </a:rPr>
              <a:t>NSI #4</a:t>
            </a:r>
            <a:endParaRPr lang="en-US" altLang="zh-CN" sz="800" dirty="0">
              <a:latin typeface="微软雅黑" panose="020B0503020204020204" pitchFamily="34" charset="-122"/>
              <a:ea typeface="微软雅黑" panose="020B0503020204020204" pitchFamily="34" charset="-122"/>
            </a:endParaRPr>
          </a:p>
        </p:txBody>
      </p:sp>
      <p:sp>
        <p:nvSpPr>
          <p:cNvPr id="9227" name="TextBox 33"/>
          <p:cNvSpPr txBox="1"/>
          <p:nvPr/>
        </p:nvSpPr>
        <p:spPr>
          <a:xfrm>
            <a:off x="5240338" y="5383213"/>
            <a:ext cx="514350" cy="214312"/>
          </a:xfrm>
          <a:prstGeom prst="rect">
            <a:avLst/>
          </a:prstGeom>
          <a:noFill/>
          <a:ln w="9525">
            <a:noFill/>
          </a:ln>
        </p:spPr>
        <p:txBody>
          <a:bodyPr wrap="none">
            <a:spAutoFit/>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defTabSz="913130">
              <a:spcBef>
                <a:spcPct val="0"/>
              </a:spcBef>
              <a:buNone/>
            </a:pPr>
            <a:r>
              <a:rPr lang="en-US" altLang="zh-CN" sz="800" dirty="0">
                <a:latin typeface="微软雅黑" panose="020B0503020204020204" pitchFamily="34" charset="-122"/>
                <a:ea typeface="微软雅黑" panose="020B0503020204020204" pitchFamily="34" charset="-122"/>
              </a:rPr>
              <a:t>NSI #3</a:t>
            </a:r>
            <a:endParaRPr lang="en-US" altLang="zh-CN" sz="800" dirty="0">
              <a:latin typeface="微软雅黑" panose="020B0503020204020204" pitchFamily="34" charset="-122"/>
              <a:ea typeface="微软雅黑" panose="020B0503020204020204" pitchFamily="34" charset="-122"/>
            </a:endParaRPr>
          </a:p>
        </p:txBody>
      </p:sp>
      <p:sp>
        <p:nvSpPr>
          <p:cNvPr id="9228" name="TextBox 16"/>
          <p:cNvSpPr txBox="1"/>
          <p:nvPr/>
        </p:nvSpPr>
        <p:spPr>
          <a:xfrm>
            <a:off x="6156325" y="5245100"/>
            <a:ext cx="750888" cy="339725"/>
          </a:xfrm>
          <a:prstGeom prst="rect">
            <a:avLst/>
          </a:prstGeom>
          <a:noFill/>
          <a:ln w="9525">
            <a:noFill/>
          </a:ln>
        </p:spPr>
        <p:txBody>
          <a:bodyPr wrap="none">
            <a:spAutoFit/>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defTabSz="913130">
              <a:spcBef>
                <a:spcPct val="0"/>
              </a:spcBef>
              <a:buNone/>
            </a:pPr>
            <a:r>
              <a:rPr lang="en-US" altLang="zh-CN" sz="800" dirty="0">
                <a:latin typeface="微软雅黑" panose="020B0503020204020204" pitchFamily="34" charset="-122"/>
                <a:ea typeface="微软雅黑" panose="020B0503020204020204" pitchFamily="34" charset="-122"/>
              </a:rPr>
              <a:t>S-NSSAI #2</a:t>
            </a:r>
            <a:endParaRPr lang="en-US" altLang="zh-CN" sz="800" dirty="0">
              <a:latin typeface="微软雅黑" panose="020B0503020204020204" pitchFamily="34" charset="-122"/>
              <a:ea typeface="微软雅黑" panose="020B0503020204020204" pitchFamily="34" charset="-122"/>
            </a:endParaRPr>
          </a:p>
          <a:p>
            <a:pPr marL="0" lvl="0" indent="0" defTabSz="913130">
              <a:spcBef>
                <a:spcPct val="0"/>
              </a:spcBef>
              <a:buNone/>
            </a:pPr>
            <a:r>
              <a:rPr lang="en-US" altLang="zh-CN" sz="800" dirty="0">
                <a:latin typeface="微软雅黑" panose="020B0503020204020204" pitchFamily="34" charset="-122"/>
                <a:ea typeface="微软雅黑" panose="020B0503020204020204" pitchFamily="34" charset="-122"/>
              </a:rPr>
              <a:t>S-NSSAI #3</a:t>
            </a:r>
            <a:endParaRPr lang="en-US" altLang="zh-CN" sz="800" dirty="0">
              <a:latin typeface="微软雅黑" panose="020B0503020204020204" pitchFamily="34" charset="-122"/>
              <a:ea typeface="微软雅黑" panose="020B0503020204020204" pitchFamily="34" charset="-122"/>
            </a:endParaRPr>
          </a:p>
        </p:txBody>
      </p:sp>
      <p:sp>
        <p:nvSpPr>
          <p:cNvPr id="9229" name="TextBox 16"/>
          <p:cNvSpPr txBox="1"/>
          <p:nvPr/>
        </p:nvSpPr>
        <p:spPr>
          <a:xfrm>
            <a:off x="6172200" y="5576888"/>
            <a:ext cx="750888" cy="215900"/>
          </a:xfrm>
          <a:prstGeom prst="rect">
            <a:avLst/>
          </a:prstGeom>
          <a:noFill/>
          <a:ln w="9525">
            <a:noFill/>
          </a:ln>
        </p:spPr>
        <p:txBody>
          <a:bodyPr wrap="none">
            <a:spAutoFit/>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defTabSz="913130">
              <a:spcBef>
                <a:spcPct val="0"/>
              </a:spcBef>
              <a:buNone/>
            </a:pPr>
            <a:r>
              <a:rPr lang="en-US" altLang="zh-CN" sz="800" dirty="0">
                <a:latin typeface="微软雅黑" panose="020B0503020204020204" pitchFamily="34" charset="-122"/>
                <a:ea typeface="微软雅黑" panose="020B0503020204020204" pitchFamily="34" charset="-122"/>
              </a:rPr>
              <a:t>S-NSSAI #4</a:t>
            </a:r>
            <a:endParaRPr lang="en-US" altLang="zh-CN" sz="800" dirty="0">
              <a:latin typeface="微软雅黑" panose="020B0503020204020204" pitchFamily="34" charset="-122"/>
              <a:ea typeface="微软雅黑" panose="020B0503020204020204" pitchFamily="34" charset="-122"/>
            </a:endParaRPr>
          </a:p>
        </p:txBody>
      </p:sp>
      <p:sp>
        <p:nvSpPr>
          <p:cNvPr id="9230" name="Rounded Rectangle 1"/>
          <p:cNvSpPr/>
          <p:nvPr/>
        </p:nvSpPr>
        <p:spPr>
          <a:xfrm>
            <a:off x="7550150" y="5372100"/>
            <a:ext cx="741363" cy="223838"/>
          </a:xfrm>
          <a:prstGeom prst="roundRect">
            <a:avLst>
              <a:gd name="adj" fmla="val 16667"/>
            </a:avLst>
          </a:prstGeom>
          <a:solidFill>
            <a:srgbClr val="00B0F0"/>
          </a:solidFill>
          <a:ln w="9525" cap="flat" cmpd="sng">
            <a:solidFill>
              <a:schemeClr val="tx1"/>
            </a:solidFill>
            <a:prstDash val="solid"/>
            <a:headEnd type="none" w="med" len="med"/>
            <a:tailEnd type="none" w="med" len="med"/>
          </a:ln>
        </p:spPr>
        <p:txBody>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a:spcBef>
                <a:spcPct val="0"/>
              </a:spcBef>
              <a:buNone/>
            </a:pPr>
            <a:endParaRPr lang="en-US" altLang="zh-CN" sz="1000" dirty="0">
              <a:latin typeface="Arial" panose="020B0604020202020204" pitchFamily="34" charset="0"/>
              <a:ea typeface="宋体" panose="02010600030101010101" pitchFamily="2" charset="-122"/>
            </a:endParaRPr>
          </a:p>
        </p:txBody>
      </p:sp>
      <p:sp>
        <p:nvSpPr>
          <p:cNvPr id="9231" name="TextBox 15"/>
          <p:cNvSpPr txBox="1"/>
          <p:nvPr/>
        </p:nvSpPr>
        <p:spPr>
          <a:xfrm>
            <a:off x="7693025" y="5386388"/>
            <a:ext cx="468313" cy="214312"/>
          </a:xfrm>
          <a:prstGeom prst="rect">
            <a:avLst/>
          </a:prstGeom>
          <a:noFill/>
          <a:ln w="9525">
            <a:noFill/>
          </a:ln>
        </p:spPr>
        <p:txBody>
          <a:bodyPr wrap="none">
            <a:spAutoFit/>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defTabSz="913130">
              <a:spcBef>
                <a:spcPct val="0"/>
              </a:spcBef>
              <a:buNone/>
            </a:pPr>
            <a:r>
              <a:rPr lang="en-US" altLang="zh-CN" sz="800" dirty="0">
                <a:latin typeface="微软雅黑" panose="020B0503020204020204" pitchFamily="34" charset="-122"/>
                <a:ea typeface="微软雅黑" panose="020B0503020204020204" pitchFamily="34" charset="-122"/>
              </a:rPr>
              <a:t>CSMF</a:t>
            </a:r>
            <a:endParaRPr lang="en-US" altLang="zh-CN" sz="800" dirty="0">
              <a:latin typeface="微软雅黑" panose="020B0503020204020204" pitchFamily="34" charset="-122"/>
              <a:ea typeface="微软雅黑" panose="020B0503020204020204" pitchFamily="34" charset="-122"/>
            </a:endParaRPr>
          </a:p>
        </p:txBody>
      </p:sp>
      <p:sp>
        <p:nvSpPr>
          <p:cNvPr id="9232" name="Rounded Rectangle 27"/>
          <p:cNvSpPr/>
          <p:nvPr/>
        </p:nvSpPr>
        <p:spPr>
          <a:xfrm>
            <a:off x="7559675" y="5634038"/>
            <a:ext cx="741363" cy="241300"/>
          </a:xfrm>
          <a:prstGeom prst="roundRect">
            <a:avLst>
              <a:gd name="adj" fmla="val 16667"/>
            </a:avLst>
          </a:prstGeom>
          <a:solidFill>
            <a:srgbClr val="00B0F0"/>
          </a:solidFill>
          <a:ln w="9525" cap="flat" cmpd="sng">
            <a:solidFill>
              <a:schemeClr val="tx1"/>
            </a:solidFill>
            <a:prstDash val="solid"/>
            <a:headEnd type="none" w="med" len="med"/>
            <a:tailEnd type="none" w="med" len="med"/>
          </a:ln>
        </p:spPr>
        <p:txBody>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a:spcBef>
                <a:spcPct val="0"/>
              </a:spcBef>
              <a:buNone/>
            </a:pPr>
            <a:endParaRPr lang="en-US" altLang="zh-CN" sz="1000" dirty="0">
              <a:latin typeface="Arial" panose="020B0604020202020204" pitchFamily="34" charset="0"/>
              <a:ea typeface="宋体" panose="02010600030101010101" pitchFamily="2" charset="-122"/>
            </a:endParaRPr>
          </a:p>
        </p:txBody>
      </p:sp>
      <p:sp>
        <p:nvSpPr>
          <p:cNvPr id="3" name="TextBox 15"/>
          <p:cNvSpPr txBox="1"/>
          <p:nvPr/>
        </p:nvSpPr>
        <p:spPr>
          <a:xfrm>
            <a:off x="7678738" y="5649913"/>
            <a:ext cx="482600" cy="215900"/>
          </a:xfrm>
          <a:prstGeom prst="rect">
            <a:avLst/>
          </a:prstGeom>
          <a:noFill/>
          <a:ln w="9525">
            <a:noFill/>
          </a:ln>
        </p:spPr>
        <p:txBody>
          <a:bodyPr wrap="none">
            <a:spAutoFit/>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defTabSz="913130">
              <a:spcBef>
                <a:spcPct val="0"/>
              </a:spcBef>
              <a:buNone/>
            </a:pPr>
            <a:r>
              <a:rPr lang="en-US" altLang="zh-CN" sz="800" dirty="0">
                <a:latin typeface="微软雅黑" panose="020B0503020204020204" pitchFamily="34" charset="-122"/>
                <a:ea typeface="微软雅黑" panose="020B0503020204020204" pitchFamily="34" charset="-122"/>
              </a:rPr>
              <a:t>NSMF</a:t>
            </a:r>
            <a:endParaRPr lang="en-US" altLang="zh-CN" sz="800" dirty="0">
              <a:latin typeface="微软雅黑" panose="020B0503020204020204" pitchFamily="34" charset="-122"/>
              <a:ea typeface="微软雅黑" panose="020B0503020204020204" pitchFamily="34" charset="-122"/>
            </a:endParaRPr>
          </a:p>
        </p:txBody>
      </p:sp>
      <p:sp>
        <p:nvSpPr>
          <p:cNvPr id="9234" name="Rectangle 6"/>
          <p:cNvSpPr/>
          <p:nvPr/>
        </p:nvSpPr>
        <p:spPr>
          <a:xfrm>
            <a:off x="7397750" y="5329238"/>
            <a:ext cx="1096963" cy="679450"/>
          </a:xfrm>
          <a:prstGeom prst="rect">
            <a:avLst/>
          </a:prstGeom>
          <a:noFill/>
          <a:ln w="9525" cap="flat" cmpd="sng">
            <a:solidFill>
              <a:schemeClr val="tx1"/>
            </a:solidFill>
            <a:prstDash val="dash"/>
            <a:round/>
            <a:headEnd type="none" w="med" len="med"/>
            <a:tailEnd type="none" w="med" len="med"/>
          </a:ln>
        </p:spPr>
        <p:txBody>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a:spcBef>
                <a:spcPct val="0"/>
              </a:spcBef>
              <a:buNone/>
            </a:pPr>
            <a:endParaRPr lang="en-US" altLang="zh-CN" sz="1000" dirty="0">
              <a:latin typeface="Arial" panose="020B0604020202020204" pitchFamily="34" charset="0"/>
              <a:ea typeface="宋体" panose="02010600030101010101" pitchFamily="2" charset="-122"/>
            </a:endParaRPr>
          </a:p>
        </p:txBody>
      </p:sp>
      <p:sp>
        <p:nvSpPr>
          <p:cNvPr id="9235" name="TextBox 15"/>
          <p:cNvSpPr txBox="1"/>
          <p:nvPr/>
        </p:nvSpPr>
        <p:spPr>
          <a:xfrm>
            <a:off x="7723188" y="5794375"/>
            <a:ext cx="350837" cy="214313"/>
          </a:xfrm>
          <a:prstGeom prst="rect">
            <a:avLst/>
          </a:prstGeom>
          <a:noFill/>
          <a:ln w="9525">
            <a:noFill/>
          </a:ln>
        </p:spPr>
        <p:txBody>
          <a:bodyPr wrap="none">
            <a:spAutoFit/>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defTabSz="913130">
              <a:spcBef>
                <a:spcPct val="0"/>
              </a:spcBef>
              <a:buNone/>
            </a:pPr>
            <a:r>
              <a:rPr lang="en-US" altLang="zh-CN" sz="800" dirty="0">
                <a:latin typeface="微软雅黑" panose="020B0503020204020204" pitchFamily="34" charset="-122"/>
                <a:ea typeface="微软雅黑" panose="020B0503020204020204" pitchFamily="34" charset="-122"/>
              </a:rPr>
              <a:t>……</a:t>
            </a:r>
            <a:endParaRPr lang="en-US" altLang="zh-CN" sz="800" dirty="0">
              <a:latin typeface="微软雅黑" panose="020B0503020204020204" pitchFamily="34" charset="-122"/>
              <a:ea typeface="微软雅黑" panose="020B0503020204020204" pitchFamily="34" charset="-122"/>
            </a:endParaRPr>
          </a:p>
        </p:txBody>
      </p:sp>
      <p:sp>
        <p:nvSpPr>
          <p:cNvPr id="20" name="Parallelogram 9"/>
          <p:cNvSpPr/>
          <p:nvPr/>
        </p:nvSpPr>
        <p:spPr bwMode="auto">
          <a:xfrm>
            <a:off x="4005263" y="4019550"/>
            <a:ext cx="3098800" cy="261938"/>
          </a:xfrm>
          <a:prstGeom prst="parallelogram">
            <a:avLst>
              <a:gd name="adj" fmla="val 220187"/>
            </a:avLst>
          </a:prstGeom>
          <a:solidFill>
            <a:schemeClr val="accent3">
              <a:lumMod val="40000"/>
              <a:lumOff val="60000"/>
            </a:schemeClr>
          </a:solidFill>
          <a:ln w="9525" cap="flat" cmpd="sng" algn="ctr">
            <a:solidFill>
              <a:schemeClr val="tx1"/>
            </a:solidFill>
            <a:prstDash val="solid"/>
            <a:round/>
            <a:headEnd type="none" w="med" len="med"/>
            <a:tailEnd type="none" w="med" len="med"/>
          </a:ln>
          <a:effectLst/>
        </p:spPr>
        <p:txBody>
          <a:bodyPr lIns="121904" tIns="60952" rIns="121904" bIns="60952"/>
          <a:lstStyle/>
          <a:p>
            <a:pPr marL="0" marR="0" lvl="0" indent="0" algn="l" defTabSz="914400" rtl="0" eaLnBrk="0" fontAlgn="base" latinLnBrk="0" hangingPunct="0">
              <a:lnSpc>
                <a:spcPct val="100000"/>
              </a:lnSpc>
              <a:spcBef>
                <a:spcPct val="0"/>
              </a:spcBef>
              <a:spcAft>
                <a:spcPct val="0"/>
              </a:spcAft>
              <a:buClr>
                <a:srgbClr val="CC9900"/>
              </a:buClr>
              <a:buSzTx/>
              <a:buFont typeface="Wingdings" panose="05000000000000000000" pitchFamily="2" charset="2"/>
              <a:buChar char="n"/>
              <a:defRPr/>
            </a:pPr>
            <a:endParaRPr kumimoji="0" lang="en-US" sz="16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21" name="Parallelogram 3"/>
          <p:cNvSpPr/>
          <p:nvPr/>
        </p:nvSpPr>
        <p:spPr bwMode="auto">
          <a:xfrm>
            <a:off x="4005263" y="3946525"/>
            <a:ext cx="3098800" cy="239713"/>
          </a:xfrm>
          <a:prstGeom prst="parallelogram">
            <a:avLst>
              <a:gd name="adj" fmla="val 222339"/>
            </a:avLst>
          </a:prstGeom>
          <a:solidFill>
            <a:schemeClr val="accent3">
              <a:lumMod val="40000"/>
              <a:lumOff val="60000"/>
            </a:schemeClr>
          </a:solidFill>
          <a:ln w="9525" cap="flat" cmpd="sng" algn="ctr">
            <a:solidFill>
              <a:schemeClr val="tx1"/>
            </a:solidFill>
            <a:prstDash val="solid"/>
            <a:round/>
            <a:headEnd type="none" w="med" len="med"/>
            <a:tailEnd type="none" w="med" len="med"/>
          </a:ln>
          <a:effectLst/>
        </p:spPr>
        <p:txBody>
          <a:bodyPr lIns="121904" tIns="60952" rIns="121904" bIns="60952"/>
          <a:lstStyle/>
          <a:p>
            <a:pPr marL="0" marR="0" lvl="0" indent="0" algn="l" defTabSz="914400" rtl="0" eaLnBrk="0" fontAlgn="base" latinLnBrk="0" hangingPunct="0">
              <a:lnSpc>
                <a:spcPct val="100000"/>
              </a:lnSpc>
              <a:spcBef>
                <a:spcPct val="0"/>
              </a:spcBef>
              <a:spcAft>
                <a:spcPct val="0"/>
              </a:spcAft>
              <a:buClr>
                <a:srgbClr val="CC9900"/>
              </a:buClr>
              <a:buSzTx/>
              <a:buFont typeface="Wingdings" panose="05000000000000000000" pitchFamily="2" charset="2"/>
              <a:buChar char="n"/>
              <a:defRPr/>
            </a:pPr>
            <a:endParaRPr kumimoji="0" lang="en-US" sz="8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9238" name="TextBox 15"/>
          <p:cNvSpPr txBox="1"/>
          <p:nvPr/>
        </p:nvSpPr>
        <p:spPr>
          <a:xfrm>
            <a:off x="6165850" y="4070350"/>
            <a:ext cx="750888" cy="214313"/>
          </a:xfrm>
          <a:prstGeom prst="rect">
            <a:avLst/>
          </a:prstGeom>
          <a:noFill/>
          <a:ln w="9525">
            <a:noFill/>
          </a:ln>
        </p:spPr>
        <p:txBody>
          <a:bodyPr wrap="none">
            <a:spAutoFit/>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defTabSz="913130">
              <a:spcBef>
                <a:spcPct val="0"/>
              </a:spcBef>
              <a:buNone/>
            </a:pPr>
            <a:r>
              <a:rPr lang="en-US" altLang="zh-CN" sz="800" dirty="0">
                <a:latin typeface="微软雅黑" panose="020B0503020204020204" pitchFamily="34" charset="-122"/>
                <a:ea typeface="微软雅黑" panose="020B0503020204020204" pitchFamily="34" charset="-122"/>
              </a:rPr>
              <a:t>S-NSSAI #1</a:t>
            </a:r>
            <a:endParaRPr lang="en-US" altLang="zh-CN" sz="800" dirty="0">
              <a:latin typeface="微软雅黑" panose="020B0503020204020204" pitchFamily="34" charset="-122"/>
              <a:ea typeface="微软雅黑" panose="020B0503020204020204" pitchFamily="34" charset="-122"/>
            </a:endParaRPr>
          </a:p>
        </p:txBody>
      </p:sp>
      <p:sp>
        <p:nvSpPr>
          <p:cNvPr id="9239" name="TextBox 17"/>
          <p:cNvSpPr txBox="1"/>
          <p:nvPr/>
        </p:nvSpPr>
        <p:spPr>
          <a:xfrm>
            <a:off x="5803900" y="3994150"/>
            <a:ext cx="514350" cy="215900"/>
          </a:xfrm>
          <a:prstGeom prst="rect">
            <a:avLst/>
          </a:prstGeom>
          <a:noFill/>
          <a:ln w="9525">
            <a:noFill/>
          </a:ln>
        </p:spPr>
        <p:txBody>
          <a:bodyPr wrap="none">
            <a:spAutoFit/>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defTabSz="913130">
              <a:spcBef>
                <a:spcPct val="0"/>
              </a:spcBef>
              <a:buNone/>
            </a:pPr>
            <a:r>
              <a:rPr lang="en-US" altLang="zh-CN" sz="800" dirty="0">
                <a:latin typeface="微软雅黑" panose="020B0503020204020204" pitchFamily="34" charset="-122"/>
                <a:ea typeface="微软雅黑" panose="020B0503020204020204" pitchFamily="34" charset="-122"/>
              </a:rPr>
              <a:t>NSI #1</a:t>
            </a:r>
            <a:endParaRPr lang="en-US" altLang="zh-CN" sz="800" dirty="0">
              <a:latin typeface="微软雅黑" panose="020B0503020204020204" pitchFamily="34" charset="-122"/>
              <a:ea typeface="微软雅黑" panose="020B0503020204020204" pitchFamily="34" charset="-122"/>
            </a:endParaRPr>
          </a:p>
        </p:txBody>
      </p:sp>
      <p:sp>
        <p:nvSpPr>
          <p:cNvPr id="24" name="文本框 87"/>
          <p:cNvSpPr txBox="1"/>
          <p:nvPr/>
        </p:nvSpPr>
        <p:spPr>
          <a:xfrm>
            <a:off x="6553200" y="3656013"/>
            <a:ext cx="430213" cy="322263"/>
          </a:xfrm>
          <a:prstGeom prst="rect">
            <a:avLst/>
          </a:prstGeom>
          <a:noFill/>
        </p:spPr>
        <p:txBody>
          <a:bodyPr wrap="none" anchor="ctr"/>
          <a:lstStyle/>
          <a:p>
            <a:pPr marR="0" defTabSz="914400">
              <a:buClrTx/>
              <a:buSzTx/>
              <a:buFontTx/>
              <a:buNone/>
              <a:defRPr/>
            </a:pPr>
            <a:r>
              <a:rPr kumimoji="0" lang="en-US" altLang="zh-CN" b="1" kern="0" cap="none" spc="0" normalizeH="0" baseline="0" noProof="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CN</a:t>
            </a:r>
            <a:endParaRPr kumimoji="0" lang="zh-CN" altLang="en-US" b="1" kern="0" cap="none" spc="0" normalizeH="0" baseline="0" noProof="0" dirty="0">
              <a:solidFill>
                <a:srgbClr val="00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5" name="圆角矩形 89"/>
          <p:cNvSpPr/>
          <p:nvPr/>
        </p:nvSpPr>
        <p:spPr bwMode="auto">
          <a:xfrm>
            <a:off x="5408613" y="3698875"/>
            <a:ext cx="387350" cy="200025"/>
          </a:xfrm>
          <a:prstGeom prst="roundRect">
            <a:avLst>
              <a:gd name="adj" fmla="val 7223"/>
            </a:avLst>
          </a:prstGeom>
          <a:noFill/>
          <a:ln w="6350" cap="flat" cmpd="sng" algn="ctr">
            <a:solidFill>
              <a:srgbClr val="000000"/>
            </a:solidFill>
            <a:prstDash val="solid"/>
            <a:round/>
            <a:headEnd type="none" w="med" len="med"/>
            <a:tailEnd type="none" w="med" len="med"/>
          </a:ln>
          <a:effectLst/>
        </p:spPr>
        <p:txBody>
          <a:bodyPr lIns="79148" tIns="39575" rIns="79148" bIns="39575" anchor="ctr"/>
          <a:lstStyle/>
          <a:p>
            <a:pPr marL="0" marR="0" lvl="0" indent="0" algn="ctr" defTabSz="801370" rtl="0" eaLnBrk="0" fontAlgn="base" latinLnBrk="0" hangingPunct="0">
              <a:lnSpc>
                <a:spcPct val="100000"/>
              </a:lnSpc>
              <a:spcBef>
                <a:spcPct val="0"/>
              </a:spcBef>
              <a:spcAft>
                <a:spcPct val="0"/>
              </a:spcAft>
              <a:buClrTx/>
              <a:buSzTx/>
              <a:buFontTx/>
              <a:buNone/>
              <a:defRPr/>
            </a:pPr>
            <a:r>
              <a:rPr kumimoji="0" lang="en-US" altLang="zh-CN" sz="9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rPr>
              <a:t>UPF</a:t>
            </a:r>
            <a:endParaRPr kumimoji="0" lang="zh-CN" altLang="en-US" sz="9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26" name="圆角矩形 99"/>
          <p:cNvSpPr/>
          <p:nvPr/>
        </p:nvSpPr>
        <p:spPr bwMode="auto">
          <a:xfrm>
            <a:off x="5921375" y="5795963"/>
            <a:ext cx="384175" cy="206375"/>
          </a:xfrm>
          <a:prstGeom prst="roundRect">
            <a:avLst>
              <a:gd name="adj" fmla="val 7223"/>
            </a:avLst>
          </a:prstGeom>
          <a:noFill/>
          <a:ln w="6350" cap="flat" cmpd="sng" algn="ctr">
            <a:solidFill>
              <a:srgbClr val="000000"/>
            </a:solidFill>
            <a:prstDash val="solid"/>
            <a:round/>
            <a:headEnd type="none" w="med" len="med"/>
            <a:tailEnd type="none" w="med" len="med"/>
          </a:ln>
          <a:effectLst/>
        </p:spPr>
        <p:txBody>
          <a:bodyPr lIns="79148" tIns="39575" rIns="79148" bIns="39575" anchor="ctr"/>
          <a:lstStyle/>
          <a:p>
            <a:pPr marL="0" marR="0" lvl="0" indent="0" algn="ctr" defTabSz="801370" rtl="0" eaLnBrk="0" fontAlgn="base" latinLnBrk="0" hangingPunct="0">
              <a:lnSpc>
                <a:spcPct val="100000"/>
              </a:lnSpc>
              <a:spcBef>
                <a:spcPct val="0"/>
              </a:spcBef>
              <a:spcAft>
                <a:spcPct val="0"/>
              </a:spcAft>
              <a:buClrTx/>
              <a:buSzTx/>
              <a:buFontTx/>
              <a:buNone/>
              <a:defRPr/>
            </a:pPr>
            <a:r>
              <a:rPr kumimoji="0" lang="en-US" altLang="zh-CN" sz="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rPr>
              <a:t>PCF</a:t>
            </a:r>
            <a:endParaRPr kumimoji="0" lang="zh-CN" altLang="en-US" sz="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27" name="圆角矩形 100"/>
          <p:cNvSpPr/>
          <p:nvPr/>
        </p:nvSpPr>
        <p:spPr bwMode="auto">
          <a:xfrm>
            <a:off x="6329363" y="5791200"/>
            <a:ext cx="442913" cy="204788"/>
          </a:xfrm>
          <a:prstGeom prst="roundRect">
            <a:avLst>
              <a:gd name="adj" fmla="val 7223"/>
            </a:avLst>
          </a:prstGeom>
          <a:noFill/>
          <a:ln w="6350" cap="flat" cmpd="sng" algn="ctr">
            <a:solidFill>
              <a:srgbClr val="000000"/>
            </a:solidFill>
            <a:prstDash val="solid"/>
            <a:round/>
            <a:headEnd type="none" w="med" len="med"/>
            <a:tailEnd type="none" w="med" len="med"/>
          </a:ln>
          <a:effectLst/>
        </p:spPr>
        <p:txBody>
          <a:bodyPr lIns="79148" tIns="39575" rIns="79148" bIns="39575" anchor="ctr"/>
          <a:lstStyle/>
          <a:p>
            <a:pPr marL="0" marR="0" lvl="0" indent="0" algn="ctr" defTabSz="801370" rtl="0" eaLnBrk="0" fontAlgn="base" latinLnBrk="0" hangingPunct="0">
              <a:lnSpc>
                <a:spcPct val="100000"/>
              </a:lnSpc>
              <a:spcBef>
                <a:spcPct val="0"/>
              </a:spcBef>
              <a:spcAft>
                <a:spcPct val="0"/>
              </a:spcAft>
              <a:buClrTx/>
              <a:buSzTx/>
              <a:buFontTx/>
              <a:buNone/>
              <a:defRPr/>
            </a:pPr>
            <a:r>
              <a:rPr kumimoji="0" lang="en-US" altLang="zh-CN" sz="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rPr>
              <a:t>UDM </a:t>
            </a:r>
            <a:endParaRPr kumimoji="0" lang="zh-CN" altLang="en-US" sz="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28" name="文本框 85"/>
          <p:cNvSpPr txBox="1"/>
          <p:nvPr/>
        </p:nvSpPr>
        <p:spPr>
          <a:xfrm>
            <a:off x="4221163" y="3633788"/>
            <a:ext cx="434975" cy="342900"/>
          </a:xfrm>
          <a:prstGeom prst="rect">
            <a:avLst/>
          </a:prstGeom>
          <a:noFill/>
        </p:spPr>
        <p:txBody>
          <a:bodyPr wrap="none" anchor="ctr"/>
          <a:lstStyle/>
          <a:p>
            <a:pPr marR="0" defTabSz="914400">
              <a:buClrTx/>
              <a:buSzTx/>
              <a:buFontTx/>
              <a:buNone/>
              <a:defRPr/>
            </a:pPr>
            <a:r>
              <a:rPr kumimoji="0" lang="en-US" altLang="zh-CN" b="1" kern="0" cap="none" spc="0" normalizeH="0" baseline="0" noProof="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AN</a:t>
            </a:r>
            <a:endParaRPr kumimoji="0" lang="zh-CN" altLang="en-US" b="1" kern="0" cap="none" spc="0" normalizeH="0" baseline="0" noProof="0" dirty="0">
              <a:solidFill>
                <a:srgbClr val="00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9" name="文本框 86"/>
          <p:cNvSpPr txBox="1"/>
          <p:nvPr/>
        </p:nvSpPr>
        <p:spPr>
          <a:xfrm>
            <a:off x="4760913" y="3621088"/>
            <a:ext cx="369888" cy="342900"/>
          </a:xfrm>
          <a:prstGeom prst="rect">
            <a:avLst/>
          </a:prstGeom>
          <a:noFill/>
        </p:spPr>
        <p:txBody>
          <a:bodyPr wrap="none" anchor="ctr"/>
          <a:lstStyle/>
          <a:p>
            <a:pPr marR="0" defTabSz="914400">
              <a:buClrTx/>
              <a:buSzTx/>
              <a:buFontTx/>
              <a:buNone/>
              <a:defRPr/>
            </a:pPr>
            <a:r>
              <a:rPr kumimoji="0" lang="en-US" altLang="zh-CN" b="1" kern="0" cap="none" spc="0" normalizeH="0" baseline="0" noProof="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TN</a:t>
            </a:r>
            <a:endParaRPr kumimoji="0" lang="zh-CN" altLang="en-US" b="1" kern="0" cap="none" spc="0" normalizeH="0" baseline="0" noProof="0" dirty="0">
              <a:solidFill>
                <a:srgbClr val="00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246" name="Rounded Rectangle 40"/>
          <p:cNvSpPr/>
          <p:nvPr/>
        </p:nvSpPr>
        <p:spPr>
          <a:xfrm>
            <a:off x="5310188" y="2889250"/>
            <a:ext cx="1068387" cy="355600"/>
          </a:xfrm>
          <a:prstGeom prst="roundRect">
            <a:avLst>
              <a:gd name="adj" fmla="val 16667"/>
            </a:avLst>
          </a:prstGeom>
          <a:solidFill>
            <a:srgbClr val="FFC000"/>
          </a:solidFill>
          <a:ln w="12700" cap="flat" cmpd="sng">
            <a:solidFill>
              <a:schemeClr val="tx1"/>
            </a:solidFill>
            <a:prstDash val="solid"/>
            <a:headEnd type="none" w="med" len="med"/>
            <a:tailEnd type="none" w="med" len="med"/>
          </a:ln>
        </p:spPr>
        <p:txBody>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a:spcBef>
                <a:spcPct val="0"/>
              </a:spcBef>
              <a:buNone/>
            </a:pPr>
            <a:endParaRPr lang="en-US" altLang="zh-CN" sz="1000" dirty="0">
              <a:latin typeface="Arial" panose="020B0604020202020204" pitchFamily="34" charset="0"/>
              <a:ea typeface="宋体" panose="02010600030101010101" pitchFamily="2" charset="-122"/>
            </a:endParaRPr>
          </a:p>
        </p:txBody>
      </p:sp>
      <p:sp>
        <p:nvSpPr>
          <p:cNvPr id="9247" name="TextBox 15"/>
          <p:cNvSpPr txBox="1"/>
          <p:nvPr/>
        </p:nvSpPr>
        <p:spPr>
          <a:xfrm>
            <a:off x="5349875" y="2874963"/>
            <a:ext cx="1028700" cy="368300"/>
          </a:xfrm>
          <a:prstGeom prst="rect">
            <a:avLst/>
          </a:prstGeom>
          <a:noFill/>
          <a:ln w="9525">
            <a:noFill/>
          </a:ln>
        </p:spPr>
        <p:txBody>
          <a:bodyPr>
            <a:spAutoFit/>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algn="ctr" defTabSz="913130">
              <a:spcBef>
                <a:spcPct val="0"/>
              </a:spcBef>
              <a:buNone/>
            </a:pPr>
            <a:r>
              <a:rPr lang="en-US" altLang="zh-CN" sz="900" b="1" dirty="0">
                <a:latin typeface="微软雅黑" panose="020B0503020204020204" pitchFamily="34" charset="-122"/>
                <a:ea typeface="微软雅黑" panose="020B0503020204020204" pitchFamily="34" charset="-122"/>
              </a:rPr>
              <a:t>Slice Enabler Server</a:t>
            </a:r>
            <a:endParaRPr lang="en-US" altLang="zh-CN" sz="900" b="1" dirty="0">
              <a:latin typeface="微软雅黑" panose="020B0503020204020204" pitchFamily="34" charset="-122"/>
              <a:ea typeface="微软雅黑" panose="020B0503020204020204" pitchFamily="34" charset="-122"/>
            </a:endParaRPr>
          </a:p>
        </p:txBody>
      </p:sp>
      <p:cxnSp>
        <p:nvCxnSpPr>
          <p:cNvPr id="34" name="Elbow Connector 33"/>
          <p:cNvCxnSpPr>
            <a:stCxn id="9234" idx="0"/>
            <a:endCxn id="9246" idx="3"/>
          </p:cNvCxnSpPr>
          <p:nvPr/>
        </p:nvCxnSpPr>
        <p:spPr bwMode="auto">
          <a:xfrm rot="16200000" flipV="1">
            <a:off x="6030913" y="3414713"/>
            <a:ext cx="2262188" cy="1566863"/>
          </a:xfrm>
          <a:prstGeom prst="bentConnector2">
            <a:avLst/>
          </a:prstGeom>
          <a:solidFill>
            <a:schemeClr val="accent1"/>
          </a:solidFill>
          <a:ln w="28575" cap="flat" cmpd="sng" algn="ctr">
            <a:solidFill>
              <a:srgbClr val="00B0F0"/>
            </a:solidFill>
            <a:prstDash val="solid"/>
            <a:round/>
            <a:headEnd type="triangle" w="med" len="med"/>
            <a:tailEnd type="triangle" w="med" len="med"/>
          </a:ln>
          <a:effectLst>
            <a:outerShdw blurRad="50800" dist="38100" dir="8100000" algn="tr" rotWithShape="0">
              <a:prstClr val="black">
                <a:alpha val="40000"/>
              </a:prstClr>
            </a:outerShdw>
          </a:effectLst>
        </p:spPr>
      </p:cxnSp>
      <p:sp>
        <p:nvSpPr>
          <p:cNvPr id="35" name="圆角矩形 90"/>
          <p:cNvSpPr/>
          <p:nvPr/>
        </p:nvSpPr>
        <p:spPr bwMode="auto">
          <a:xfrm>
            <a:off x="5278438" y="3656013"/>
            <a:ext cx="1833563" cy="2408238"/>
          </a:xfrm>
          <a:prstGeom prst="roundRect">
            <a:avLst>
              <a:gd name="adj" fmla="val 4200"/>
            </a:avLst>
          </a:prstGeom>
          <a:noFill/>
          <a:ln w="12700" cap="flat" cmpd="sng" algn="ctr">
            <a:solidFill>
              <a:srgbClr val="EBEBEB">
                <a:lumMod val="75000"/>
              </a:srgbClr>
            </a:solidFill>
            <a:prstDash val="solid"/>
            <a:round/>
            <a:headEnd type="none" w="med" len="med"/>
            <a:tailEnd type="none" w="med" len="med"/>
          </a:ln>
          <a:effectLst/>
        </p:spPr>
        <p:txBody>
          <a:bodyPr lIns="79148" tIns="39575" rIns="79148" bIns="39575" anchor="ctr"/>
          <a:lstStyle/>
          <a:p>
            <a:pPr marL="0" marR="0" lvl="0" indent="0" algn="l" defTabSz="801370" rtl="0" eaLnBrk="0" fontAlgn="base" latinLnBrk="0" hangingPunct="0">
              <a:lnSpc>
                <a:spcPct val="100000"/>
              </a:lnSpc>
              <a:spcBef>
                <a:spcPct val="0"/>
              </a:spcBef>
              <a:spcAft>
                <a:spcPct val="0"/>
              </a:spcAft>
              <a:buClrTx/>
              <a:buSzTx/>
              <a:buFontTx/>
              <a:buNone/>
              <a:defRPr/>
            </a:pPr>
            <a:endParaRPr kumimoji="0" lang="zh-CN" altLang="en-US" sz="11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36" name="圆角矩形 84"/>
          <p:cNvSpPr/>
          <p:nvPr/>
        </p:nvSpPr>
        <p:spPr bwMode="auto">
          <a:xfrm>
            <a:off x="4221163" y="3656013"/>
            <a:ext cx="401638" cy="2408238"/>
          </a:xfrm>
          <a:prstGeom prst="roundRect">
            <a:avLst>
              <a:gd name="adj" fmla="val 23631"/>
            </a:avLst>
          </a:prstGeom>
          <a:noFill/>
          <a:ln w="12700" cap="flat" cmpd="sng" algn="ctr">
            <a:solidFill>
              <a:srgbClr val="EBEBEB">
                <a:lumMod val="75000"/>
              </a:srgbClr>
            </a:solidFill>
            <a:prstDash val="solid"/>
            <a:round/>
            <a:headEnd type="none" w="med" len="med"/>
            <a:tailEnd type="none" w="med" len="med"/>
          </a:ln>
          <a:effectLst/>
        </p:spPr>
        <p:txBody>
          <a:bodyPr lIns="79148" tIns="39575" rIns="79148" bIns="39575" anchor="ctr"/>
          <a:lstStyle/>
          <a:p>
            <a:pPr marL="0" marR="0" lvl="0" indent="0" algn="l" defTabSz="801370" rtl="0" eaLnBrk="0" fontAlgn="base" latinLnBrk="0" hangingPunct="0">
              <a:lnSpc>
                <a:spcPct val="100000"/>
              </a:lnSpc>
              <a:spcBef>
                <a:spcPct val="0"/>
              </a:spcBef>
              <a:spcAft>
                <a:spcPct val="0"/>
              </a:spcAft>
              <a:buClrTx/>
              <a:buSzTx/>
              <a:buFontTx/>
              <a:buNone/>
              <a:defRPr/>
            </a:pPr>
            <a:endParaRPr kumimoji="0" lang="zh-CN" altLang="en-US" sz="11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37" name="圆角矩形 88"/>
          <p:cNvSpPr/>
          <p:nvPr/>
        </p:nvSpPr>
        <p:spPr bwMode="auto">
          <a:xfrm>
            <a:off x="4727575" y="3656013"/>
            <a:ext cx="441325" cy="2408238"/>
          </a:xfrm>
          <a:prstGeom prst="roundRect">
            <a:avLst>
              <a:gd name="adj" fmla="val 18423"/>
            </a:avLst>
          </a:prstGeom>
          <a:noFill/>
          <a:ln w="12700" cap="flat" cmpd="sng" algn="ctr">
            <a:solidFill>
              <a:srgbClr val="EBEBEB">
                <a:lumMod val="75000"/>
              </a:srgbClr>
            </a:solidFill>
            <a:prstDash val="solid"/>
            <a:round/>
            <a:headEnd type="none" w="med" len="med"/>
            <a:tailEnd type="none" w="med" len="med"/>
          </a:ln>
          <a:effectLst/>
        </p:spPr>
        <p:txBody>
          <a:bodyPr lIns="79148" tIns="39575" rIns="79148" bIns="39575" anchor="ctr"/>
          <a:lstStyle/>
          <a:p>
            <a:pPr marL="0" marR="0" lvl="0" indent="0" algn="l" defTabSz="801370" rtl="0" eaLnBrk="0" fontAlgn="base" latinLnBrk="0" hangingPunct="0">
              <a:lnSpc>
                <a:spcPct val="100000"/>
              </a:lnSpc>
              <a:spcBef>
                <a:spcPct val="0"/>
              </a:spcBef>
              <a:spcAft>
                <a:spcPct val="0"/>
              </a:spcAft>
              <a:buClrTx/>
              <a:buSzTx/>
              <a:buFontTx/>
              <a:buNone/>
              <a:defRPr/>
            </a:pPr>
            <a:endParaRPr kumimoji="0" lang="zh-CN" altLang="en-US" sz="11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38" name="Straight Connector 51"/>
          <p:cNvCxnSpPr>
            <a:cxnSpLocks noChangeShapeType="1"/>
            <a:endCxn id="9246" idx="0"/>
          </p:cNvCxnSpPr>
          <p:nvPr/>
        </p:nvCxnSpPr>
        <p:spPr bwMode="auto">
          <a:xfrm>
            <a:off x="5845175" y="2540000"/>
            <a:ext cx="0" cy="349250"/>
          </a:xfrm>
          <a:prstGeom prst="line">
            <a:avLst/>
          </a:prstGeom>
          <a:noFill/>
          <a:ln w="28575" algn="ctr">
            <a:solidFill>
              <a:schemeClr val="accent6">
                <a:lumMod val="75000"/>
              </a:schemeClr>
            </a:solidFill>
            <a:round/>
            <a:headEnd type="triangle" w="med" len="med"/>
            <a:tailEnd type="triangle" w="med" len="med"/>
          </a:ln>
          <a:effectLst>
            <a:outerShdw blurRad="50800" dist="38100" dir="8100000" algn="tr" rotWithShape="0">
              <a:prstClr val="black">
                <a:alpha val="40000"/>
              </a:prstClr>
            </a:outerShdw>
          </a:effectLst>
          <a:extLst>
            <a:ext uri="{909E8E84-426E-40DD-AFC4-6F175D3DCCD1}">
              <a14:hiddenFill xmlns:a14="http://schemas.microsoft.com/office/drawing/2010/main">
                <a:noFill/>
              </a14:hiddenFill>
            </a:ext>
          </a:extLst>
        </p:spPr>
      </p:cxnSp>
      <p:sp>
        <p:nvSpPr>
          <p:cNvPr id="9253" name="TextBox 15"/>
          <p:cNvSpPr txBox="1"/>
          <p:nvPr/>
        </p:nvSpPr>
        <p:spPr>
          <a:xfrm>
            <a:off x="3148013" y="2006600"/>
            <a:ext cx="868362" cy="214313"/>
          </a:xfrm>
          <a:prstGeom prst="rect">
            <a:avLst/>
          </a:prstGeom>
          <a:noFill/>
          <a:ln w="9525">
            <a:noFill/>
          </a:ln>
        </p:spPr>
        <p:txBody>
          <a:bodyPr>
            <a:spAutoFit/>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algn="ctr" defTabSz="913130">
              <a:spcBef>
                <a:spcPct val="0"/>
              </a:spcBef>
              <a:buNone/>
            </a:pPr>
            <a:r>
              <a:rPr lang="en-US" altLang="zh-CN" sz="800" dirty="0">
                <a:latin typeface="微软雅黑" panose="020B0503020204020204" pitchFamily="34" charset="-122"/>
                <a:ea typeface="微软雅黑" panose="020B0503020204020204" pitchFamily="34" charset="-122"/>
              </a:rPr>
              <a:t>UE/client side</a:t>
            </a:r>
            <a:endParaRPr lang="en-US" altLang="zh-CN" sz="800" dirty="0">
              <a:latin typeface="微软雅黑" panose="020B0503020204020204" pitchFamily="34" charset="-122"/>
              <a:ea typeface="微软雅黑" panose="020B0503020204020204" pitchFamily="34" charset="-122"/>
            </a:endParaRPr>
          </a:p>
        </p:txBody>
      </p:sp>
      <p:sp>
        <p:nvSpPr>
          <p:cNvPr id="9254" name="TextBox 15"/>
          <p:cNvSpPr txBox="1"/>
          <p:nvPr/>
        </p:nvSpPr>
        <p:spPr>
          <a:xfrm>
            <a:off x="5367338" y="1955800"/>
            <a:ext cx="804862" cy="215900"/>
          </a:xfrm>
          <a:prstGeom prst="rect">
            <a:avLst/>
          </a:prstGeom>
          <a:noFill/>
          <a:ln w="9525">
            <a:noFill/>
          </a:ln>
        </p:spPr>
        <p:txBody>
          <a:bodyPr>
            <a:spAutoFit/>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algn="ctr" defTabSz="913130">
              <a:spcBef>
                <a:spcPct val="0"/>
              </a:spcBef>
              <a:buNone/>
            </a:pPr>
            <a:r>
              <a:rPr lang="en-US" altLang="zh-CN" sz="800" dirty="0">
                <a:latin typeface="微软雅黑" panose="020B0503020204020204" pitchFamily="34" charset="-122"/>
                <a:ea typeface="微软雅黑" panose="020B0503020204020204" pitchFamily="34" charset="-122"/>
              </a:rPr>
              <a:t>Server side</a:t>
            </a:r>
            <a:endParaRPr lang="en-US" altLang="zh-CN" sz="800" dirty="0">
              <a:latin typeface="微软雅黑" panose="020B0503020204020204" pitchFamily="34" charset="-122"/>
              <a:ea typeface="微软雅黑" panose="020B0503020204020204" pitchFamily="34" charset="-122"/>
            </a:endParaRPr>
          </a:p>
        </p:txBody>
      </p:sp>
      <p:sp>
        <p:nvSpPr>
          <p:cNvPr id="9255" name="Rounded Rectangle 42"/>
          <p:cNvSpPr/>
          <p:nvPr/>
        </p:nvSpPr>
        <p:spPr>
          <a:xfrm>
            <a:off x="3160713" y="2382838"/>
            <a:ext cx="552450" cy="257175"/>
          </a:xfrm>
          <a:prstGeom prst="roundRect">
            <a:avLst>
              <a:gd name="adj" fmla="val 16667"/>
            </a:avLst>
          </a:prstGeom>
          <a:solidFill>
            <a:srgbClr val="FFFF00"/>
          </a:solidFill>
          <a:ln w="9525" cap="flat" cmpd="sng">
            <a:solidFill>
              <a:schemeClr val="tx1"/>
            </a:solidFill>
            <a:prstDash val="solid"/>
            <a:headEnd type="none" w="med" len="med"/>
            <a:tailEnd type="none" w="med" len="med"/>
          </a:ln>
        </p:spPr>
        <p:txBody>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a:spcBef>
                <a:spcPct val="0"/>
              </a:spcBef>
              <a:buNone/>
            </a:pPr>
            <a:endParaRPr lang="en-US" altLang="zh-CN" sz="1000" dirty="0">
              <a:latin typeface="Arial" panose="020B0604020202020204" pitchFamily="34" charset="0"/>
              <a:ea typeface="宋体" panose="02010600030101010101" pitchFamily="2" charset="-122"/>
            </a:endParaRPr>
          </a:p>
        </p:txBody>
      </p:sp>
      <p:sp>
        <p:nvSpPr>
          <p:cNvPr id="9256" name="TextBox 15"/>
          <p:cNvSpPr txBox="1"/>
          <p:nvPr/>
        </p:nvSpPr>
        <p:spPr>
          <a:xfrm>
            <a:off x="3160713" y="2419350"/>
            <a:ext cx="565150" cy="215900"/>
          </a:xfrm>
          <a:prstGeom prst="rect">
            <a:avLst/>
          </a:prstGeom>
          <a:noFill/>
          <a:ln w="9525">
            <a:noFill/>
          </a:ln>
        </p:spPr>
        <p:txBody>
          <a:bodyPr>
            <a:spAutoFit/>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defTabSz="913130">
              <a:spcBef>
                <a:spcPct val="0"/>
              </a:spcBef>
              <a:buNone/>
            </a:pPr>
            <a:r>
              <a:rPr lang="en-US" altLang="zh-CN" sz="800" b="1" dirty="0">
                <a:latin typeface="微软雅黑" panose="020B0503020204020204" pitchFamily="34" charset="-122"/>
                <a:ea typeface="微软雅黑" panose="020B0503020204020204" pitchFamily="34" charset="-122"/>
              </a:rPr>
              <a:t>FFAPP</a:t>
            </a:r>
            <a:endParaRPr lang="en-US" altLang="zh-CN" sz="800" b="1" dirty="0">
              <a:latin typeface="微软雅黑" panose="020B0503020204020204" pitchFamily="34" charset="-122"/>
              <a:ea typeface="微软雅黑" panose="020B0503020204020204" pitchFamily="34" charset="-122"/>
            </a:endParaRPr>
          </a:p>
        </p:txBody>
      </p:sp>
      <p:sp>
        <p:nvSpPr>
          <p:cNvPr id="53" name="圆角矩形 99"/>
          <p:cNvSpPr/>
          <p:nvPr/>
        </p:nvSpPr>
        <p:spPr bwMode="auto">
          <a:xfrm>
            <a:off x="5310188" y="5802313"/>
            <a:ext cx="571500" cy="206375"/>
          </a:xfrm>
          <a:prstGeom prst="roundRect">
            <a:avLst>
              <a:gd name="adj" fmla="val 7223"/>
            </a:avLst>
          </a:prstGeom>
          <a:noFill/>
          <a:ln w="6350" cap="flat" cmpd="sng" algn="ctr">
            <a:solidFill>
              <a:srgbClr val="000000"/>
            </a:solidFill>
            <a:prstDash val="solid"/>
            <a:round/>
            <a:headEnd type="none" w="med" len="med"/>
            <a:tailEnd type="none" w="med" len="med"/>
          </a:ln>
          <a:effectLst/>
        </p:spPr>
        <p:txBody>
          <a:bodyPr lIns="79148" tIns="39575" rIns="79148" bIns="39575" anchor="ctr"/>
          <a:lstStyle/>
          <a:p>
            <a:pPr marL="0" marR="0" lvl="0" indent="0" algn="ctr" defTabSz="801370" rtl="0" eaLnBrk="0" fontAlgn="base" latinLnBrk="0" hangingPunct="0">
              <a:lnSpc>
                <a:spcPct val="100000"/>
              </a:lnSpc>
              <a:spcBef>
                <a:spcPct val="0"/>
              </a:spcBef>
              <a:spcAft>
                <a:spcPct val="0"/>
              </a:spcAft>
              <a:buClrTx/>
              <a:buSzTx/>
              <a:buFontTx/>
              <a:buNone/>
              <a:defRPr/>
            </a:pPr>
            <a:r>
              <a:rPr kumimoji="0" lang="en-US" altLang="zh-CN" sz="8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rPr>
              <a:t>NWDAF</a:t>
            </a:r>
            <a:endParaRPr kumimoji="0" lang="zh-CN" altLang="en-US" sz="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54" name="圆角矩形 99"/>
          <p:cNvSpPr/>
          <p:nvPr/>
        </p:nvSpPr>
        <p:spPr bwMode="auto">
          <a:xfrm>
            <a:off x="6804025" y="5795963"/>
            <a:ext cx="254000" cy="206375"/>
          </a:xfrm>
          <a:prstGeom prst="roundRect">
            <a:avLst>
              <a:gd name="adj" fmla="val 7223"/>
            </a:avLst>
          </a:prstGeom>
          <a:noFill/>
          <a:ln w="6350" cap="flat" cmpd="sng" algn="ctr">
            <a:solidFill>
              <a:srgbClr val="000000"/>
            </a:solidFill>
            <a:prstDash val="solid"/>
            <a:round/>
            <a:headEnd type="none" w="med" len="med"/>
            <a:tailEnd type="none" w="med" len="med"/>
          </a:ln>
          <a:effectLst/>
        </p:spPr>
        <p:txBody>
          <a:bodyPr lIns="79148" tIns="39575" rIns="79148" bIns="39575" anchor="ctr"/>
          <a:lstStyle/>
          <a:p>
            <a:pPr marL="0" marR="0" lvl="0" indent="0" algn="ctr" defTabSz="801370" rtl="0" eaLnBrk="0" fontAlgn="base" latinLnBrk="0" hangingPunct="0">
              <a:lnSpc>
                <a:spcPct val="100000"/>
              </a:lnSpc>
              <a:spcBef>
                <a:spcPct val="0"/>
              </a:spcBef>
              <a:spcAft>
                <a:spcPct val="0"/>
              </a:spcAft>
              <a:buClrTx/>
              <a:buSzTx/>
              <a:buFontTx/>
              <a:buNone/>
              <a:defRPr/>
            </a:pPr>
            <a:r>
              <a:rPr kumimoji="0" lang="en-US" altLang="zh-CN" sz="8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rPr>
              <a:t>…</a:t>
            </a:r>
            <a:endParaRPr kumimoji="0" lang="zh-CN" altLang="en-US" sz="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14" name="Elbow Connector 13"/>
          <p:cNvCxnSpPr>
            <a:stCxn id="9246" idx="2"/>
            <a:endCxn id="35" idx="3"/>
          </p:cNvCxnSpPr>
          <p:nvPr/>
        </p:nvCxnSpPr>
        <p:spPr bwMode="auto">
          <a:xfrm rot="16200000" flipH="1">
            <a:off x="5670550" y="3419475"/>
            <a:ext cx="1616075" cy="1266825"/>
          </a:xfrm>
          <a:prstGeom prst="bentConnector4">
            <a:avLst>
              <a:gd name="adj1" fmla="val 12754"/>
              <a:gd name="adj2" fmla="val 118033"/>
            </a:avLst>
          </a:prstGeom>
          <a:noFill/>
          <a:ln w="28575" algn="ctr">
            <a:solidFill>
              <a:srgbClr val="669900"/>
            </a:solidFill>
            <a:round/>
            <a:headEnd type="triangle" w="med" len="med"/>
            <a:tailEnd type="triangle" w="med" len="med"/>
          </a:ln>
          <a:effectLst>
            <a:outerShdw blurRad="50800" dist="38100" dir="8100000" algn="tr" rotWithShape="0">
              <a:prstClr val="black">
                <a:alpha val="40000"/>
              </a:prstClr>
            </a:outerShdw>
          </a:effectLst>
          <a:extLst>
            <a:ext uri="{909E8E84-426E-40DD-AFC4-6F175D3DCCD1}">
              <a14:hiddenFill xmlns:a14="http://schemas.microsoft.com/office/drawing/2010/main">
                <a:noFill/>
              </a14:hiddenFill>
            </a:ext>
          </a:extLst>
        </p:spPr>
      </p:cxnSp>
      <p:sp>
        <p:nvSpPr>
          <p:cNvPr id="9260" name="Rectangle 21"/>
          <p:cNvSpPr/>
          <p:nvPr/>
        </p:nvSpPr>
        <p:spPr>
          <a:xfrm>
            <a:off x="4622800" y="1409700"/>
            <a:ext cx="1730375" cy="347663"/>
          </a:xfrm>
          <a:prstGeom prst="rect">
            <a:avLst/>
          </a:prstGeom>
          <a:solidFill>
            <a:schemeClr val="bg1"/>
          </a:solidFill>
          <a:ln w="9525" cap="flat" cmpd="sng">
            <a:solidFill>
              <a:schemeClr val="tx1"/>
            </a:solidFill>
            <a:prstDash val="solid"/>
            <a:round/>
            <a:headEnd type="none" w="med" len="med"/>
            <a:tailEnd type="none" w="med" len="med"/>
          </a:ln>
        </p:spPr>
        <p:txBody>
          <a:bodyPr/>
          <a:p>
            <a:endParaRPr lang="en-US" altLang="x-none" dirty="0">
              <a:latin typeface="Arial" panose="020B0604020202020204" pitchFamily="34" charset="0"/>
            </a:endParaRPr>
          </a:p>
        </p:txBody>
      </p:sp>
      <p:sp>
        <p:nvSpPr>
          <p:cNvPr id="33" name="文本框 85"/>
          <p:cNvSpPr txBox="1"/>
          <p:nvPr/>
        </p:nvSpPr>
        <p:spPr>
          <a:xfrm>
            <a:off x="4645025" y="1389063"/>
            <a:ext cx="1306513" cy="342900"/>
          </a:xfrm>
          <a:prstGeom prst="rect">
            <a:avLst/>
          </a:prstGeom>
          <a:noFill/>
        </p:spPr>
        <p:txBody>
          <a:bodyPr wrap="none" anchor="ctr"/>
          <a:lstStyle/>
          <a:p>
            <a:pPr marR="0" defTabSz="914400">
              <a:buClrTx/>
              <a:buSzTx/>
              <a:buFontTx/>
              <a:buNone/>
              <a:defRPr/>
            </a:pPr>
            <a:r>
              <a:rPr kumimoji="0" lang="en-US" altLang="zh-CN" sz="900" b="1" kern="0" cap="none" spc="0" normalizeH="0" baseline="0" noProof="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Vertical/Enterprise Campus</a:t>
            </a:r>
            <a:endParaRPr kumimoji="0" lang="zh-CN" altLang="en-US" sz="900" b="1" kern="0" cap="none" spc="0" normalizeH="0" baseline="0" noProof="0" dirty="0">
              <a:solidFill>
                <a:srgbClr val="00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262" name="Rectangle 64"/>
          <p:cNvSpPr/>
          <p:nvPr/>
        </p:nvSpPr>
        <p:spPr>
          <a:xfrm>
            <a:off x="3406775" y="5464175"/>
            <a:ext cx="519113" cy="349250"/>
          </a:xfrm>
          <a:prstGeom prst="rect">
            <a:avLst/>
          </a:prstGeom>
          <a:solidFill>
            <a:schemeClr val="bg1"/>
          </a:solidFill>
          <a:ln w="9525" cap="flat" cmpd="sng">
            <a:solidFill>
              <a:schemeClr val="tx1"/>
            </a:solidFill>
            <a:prstDash val="solid"/>
            <a:round/>
            <a:headEnd type="none" w="med" len="med"/>
            <a:tailEnd type="none" w="med" len="med"/>
          </a:ln>
        </p:spPr>
        <p:txBody>
          <a:bodyPr/>
          <a:p>
            <a:endParaRPr lang="en-US" altLang="x-none" dirty="0">
              <a:latin typeface="Arial" panose="020B0604020202020204" pitchFamily="34" charset="0"/>
            </a:endParaRPr>
          </a:p>
        </p:txBody>
      </p:sp>
      <p:sp>
        <p:nvSpPr>
          <p:cNvPr id="63" name="文本框 85"/>
          <p:cNvSpPr txBox="1"/>
          <p:nvPr/>
        </p:nvSpPr>
        <p:spPr>
          <a:xfrm>
            <a:off x="3305175" y="5491163"/>
            <a:ext cx="777875" cy="342900"/>
          </a:xfrm>
          <a:prstGeom prst="rect">
            <a:avLst/>
          </a:prstGeom>
          <a:noFill/>
        </p:spPr>
        <p:txBody>
          <a:bodyPr wrap="none" anchor="ctr"/>
          <a:lstStyle/>
          <a:p>
            <a:pPr marR="0" algn="ctr" defTabSz="914400">
              <a:buClrTx/>
              <a:buSzTx/>
              <a:buFontTx/>
              <a:buNone/>
              <a:defRPr/>
            </a:pPr>
            <a:r>
              <a:rPr kumimoji="0" lang="en-US" altLang="zh-CN" sz="800" b="1" kern="0" cap="none" spc="0" normalizeH="0" baseline="0" noProof="0" dirty="0" smtClean="0">
                <a:solidFill>
                  <a:srgbClr val="000000"/>
                </a:solidFill>
                <a:latin typeface="微软雅黑" panose="020B0503020204020204" pitchFamily="34" charset="-122"/>
                <a:ea typeface="微软雅黑" panose="020B0503020204020204" pitchFamily="34" charset="-122"/>
                <a:cs typeface="Arial" panose="020B0604020202020204" pitchFamily="34" charset="0"/>
              </a:rPr>
              <a:t>MNO </a:t>
            </a:r>
            <a:endParaRPr kumimoji="0" lang="en-US" altLang="zh-CN" sz="800" b="1" kern="0" cap="none" spc="0" normalizeH="0" baseline="0" noProof="0" dirty="0" smtClean="0">
              <a:solidFill>
                <a:srgbClr val="000000"/>
              </a:solidFill>
              <a:latin typeface="微软雅黑" panose="020B0503020204020204" pitchFamily="34" charset="-122"/>
              <a:ea typeface="微软雅黑" panose="020B0503020204020204" pitchFamily="34" charset="-122"/>
              <a:cs typeface="Arial" panose="020B0604020202020204" pitchFamily="34" charset="0"/>
            </a:endParaRPr>
          </a:p>
          <a:p>
            <a:pPr marR="0" algn="ctr" defTabSz="914400">
              <a:buClrTx/>
              <a:buSzTx/>
              <a:buFontTx/>
              <a:buNone/>
              <a:defRPr/>
            </a:pPr>
            <a:r>
              <a:rPr kumimoji="0" lang="en-US" altLang="zh-CN" sz="800" b="1" kern="0" cap="none" spc="0" normalizeH="0" baseline="0" noProof="0" dirty="0" smtClean="0">
                <a:solidFill>
                  <a:srgbClr val="000000"/>
                </a:solidFill>
                <a:latin typeface="微软雅黑" panose="020B0503020204020204" pitchFamily="34" charset="-122"/>
                <a:ea typeface="微软雅黑" panose="020B0503020204020204" pitchFamily="34" charset="-122"/>
                <a:cs typeface="Arial" panose="020B0604020202020204" pitchFamily="34" charset="0"/>
              </a:rPr>
              <a:t>domain </a:t>
            </a:r>
            <a:endParaRPr kumimoji="0" lang="zh-CN" altLang="en-US" sz="800" b="1" kern="0" cap="none" spc="0" normalizeH="0" baseline="0" noProof="0" dirty="0">
              <a:solidFill>
                <a:srgbClr val="00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264" name="Rounded Rectangle 40"/>
          <p:cNvSpPr/>
          <p:nvPr/>
        </p:nvSpPr>
        <p:spPr>
          <a:xfrm>
            <a:off x="3073400" y="2889250"/>
            <a:ext cx="1068388" cy="355600"/>
          </a:xfrm>
          <a:prstGeom prst="roundRect">
            <a:avLst>
              <a:gd name="adj" fmla="val 16667"/>
            </a:avLst>
          </a:prstGeom>
          <a:solidFill>
            <a:srgbClr val="FFC000"/>
          </a:solidFill>
          <a:ln w="12700" cap="flat" cmpd="sng">
            <a:solidFill>
              <a:schemeClr val="tx1"/>
            </a:solidFill>
            <a:prstDash val="solid"/>
            <a:headEnd type="none" w="med" len="med"/>
            <a:tailEnd type="none" w="med" len="med"/>
          </a:ln>
        </p:spPr>
        <p:txBody>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a:spcBef>
                <a:spcPct val="0"/>
              </a:spcBef>
              <a:buNone/>
            </a:pPr>
            <a:endParaRPr lang="en-US" altLang="zh-CN" sz="1000" dirty="0">
              <a:latin typeface="Arial" panose="020B0604020202020204" pitchFamily="34" charset="0"/>
              <a:ea typeface="宋体" panose="02010600030101010101" pitchFamily="2" charset="-122"/>
            </a:endParaRPr>
          </a:p>
        </p:txBody>
      </p:sp>
      <p:sp>
        <p:nvSpPr>
          <p:cNvPr id="9265" name="TextBox 15"/>
          <p:cNvSpPr txBox="1"/>
          <p:nvPr/>
        </p:nvSpPr>
        <p:spPr>
          <a:xfrm>
            <a:off x="3113088" y="2874963"/>
            <a:ext cx="1028700" cy="368300"/>
          </a:xfrm>
          <a:prstGeom prst="rect">
            <a:avLst/>
          </a:prstGeom>
          <a:noFill/>
          <a:ln w="9525">
            <a:noFill/>
          </a:ln>
        </p:spPr>
        <p:txBody>
          <a:bodyPr>
            <a:spAutoFit/>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algn="ctr" defTabSz="913130">
              <a:spcBef>
                <a:spcPct val="0"/>
              </a:spcBef>
              <a:buNone/>
            </a:pPr>
            <a:r>
              <a:rPr lang="en-US" altLang="zh-CN" sz="900" b="1" dirty="0">
                <a:latin typeface="微软雅黑" panose="020B0503020204020204" pitchFamily="34" charset="-122"/>
                <a:ea typeface="微软雅黑" panose="020B0503020204020204" pitchFamily="34" charset="-122"/>
              </a:rPr>
              <a:t>Slice Enabler Client</a:t>
            </a:r>
            <a:endParaRPr lang="en-US" altLang="zh-CN" sz="900" b="1" dirty="0">
              <a:latin typeface="微软雅黑" panose="020B0503020204020204" pitchFamily="34" charset="-122"/>
              <a:ea typeface="微软雅黑" panose="020B0503020204020204" pitchFamily="34" charset="-122"/>
            </a:endParaRPr>
          </a:p>
        </p:txBody>
      </p:sp>
      <p:cxnSp>
        <p:nvCxnSpPr>
          <p:cNvPr id="73" name="Straight Connector 51"/>
          <p:cNvCxnSpPr>
            <a:cxnSpLocks noChangeShapeType="1"/>
            <a:endCxn id="9246" idx="1"/>
          </p:cNvCxnSpPr>
          <p:nvPr/>
        </p:nvCxnSpPr>
        <p:spPr bwMode="auto">
          <a:xfrm>
            <a:off x="4130675" y="3059113"/>
            <a:ext cx="1179513" cy="7938"/>
          </a:xfrm>
          <a:prstGeom prst="line">
            <a:avLst/>
          </a:prstGeom>
          <a:noFill/>
          <a:ln w="28575" algn="ctr">
            <a:solidFill>
              <a:schemeClr val="accent6">
                <a:lumMod val="75000"/>
              </a:schemeClr>
            </a:solidFill>
            <a:round/>
            <a:headEnd type="triangle" w="med" len="med"/>
            <a:tailEnd type="triangle" w="med" len="med"/>
          </a:ln>
          <a:effectLst>
            <a:outerShdw blurRad="50800" dist="38100" dir="8100000" algn="tr" rotWithShape="0">
              <a:prstClr val="black">
                <a:alpha val="40000"/>
              </a:prstClr>
            </a:outerShdw>
          </a:effectLst>
          <a:extLst>
            <a:ext uri="{909E8E84-426E-40DD-AFC4-6F175D3DCCD1}">
              <a14:hiddenFill xmlns:a14="http://schemas.microsoft.com/office/drawing/2010/main">
                <a:noFill/>
              </a14:hiddenFill>
            </a:ext>
          </a:extLst>
        </p:spPr>
      </p:cxnSp>
      <p:sp>
        <p:nvSpPr>
          <p:cNvPr id="9267" name="Rounded Rectangle 42"/>
          <p:cNvSpPr/>
          <p:nvPr/>
        </p:nvSpPr>
        <p:spPr>
          <a:xfrm>
            <a:off x="5616575" y="2135188"/>
            <a:ext cx="552450" cy="258762"/>
          </a:xfrm>
          <a:prstGeom prst="roundRect">
            <a:avLst>
              <a:gd name="adj" fmla="val 16667"/>
            </a:avLst>
          </a:prstGeom>
          <a:solidFill>
            <a:srgbClr val="FFFF00"/>
          </a:solidFill>
          <a:ln w="9525" cap="flat" cmpd="sng">
            <a:solidFill>
              <a:schemeClr val="tx1"/>
            </a:solidFill>
            <a:prstDash val="solid"/>
            <a:headEnd type="none" w="med" len="med"/>
            <a:tailEnd type="none" w="med" len="med"/>
          </a:ln>
        </p:spPr>
        <p:txBody>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a:spcBef>
                <a:spcPct val="0"/>
              </a:spcBef>
              <a:buNone/>
            </a:pPr>
            <a:endParaRPr lang="en-US" altLang="zh-CN" sz="1000" dirty="0">
              <a:latin typeface="Arial" panose="020B0604020202020204" pitchFamily="34" charset="0"/>
              <a:ea typeface="宋体" panose="02010600030101010101" pitchFamily="2" charset="-122"/>
            </a:endParaRPr>
          </a:p>
        </p:txBody>
      </p:sp>
      <p:sp>
        <p:nvSpPr>
          <p:cNvPr id="9268" name="TextBox 15"/>
          <p:cNvSpPr txBox="1"/>
          <p:nvPr/>
        </p:nvSpPr>
        <p:spPr>
          <a:xfrm>
            <a:off x="5589588" y="2124075"/>
            <a:ext cx="652462" cy="214313"/>
          </a:xfrm>
          <a:prstGeom prst="rect">
            <a:avLst/>
          </a:prstGeom>
          <a:noFill/>
          <a:ln w="9525">
            <a:noFill/>
          </a:ln>
        </p:spPr>
        <p:txBody>
          <a:bodyPr>
            <a:spAutoFit/>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defTabSz="913130">
              <a:spcBef>
                <a:spcPct val="0"/>
              </a:spcBef>
              <a:buNone/>
            </a:pPr>
            <a:r>
              <a:rPr lang="en-US" altLang="zh-CN" sz="800" b="1" dirty="0">
                <a:latin typeface="微软雅黑" panose="020B0503020204020204" pitchFamily="34" charset="-122"/>
                <a:ea typeface="微软雅黑" panose="020B0503020204020204" pitchFamily="34" charset="-122"/>
              </a:rPr>
              <a:t>AGV AS</a:t>
            </a:r>
            <a:endParaRPr lang="en-US" altLang="zh-CN" sz="800" b="1" dirty="0">
              <a:latin typeface="微软雅黑" panose="020B0503020204020204" pitchFamily="34" charset="-122"/>
              <a:ea typeface="微软雅黑" panose="020B0503020204020204" pitchFamily="34" charset="-122"/>
            </a:endParaRPr>
          </a:p>
        </p:txBody>
      </p:sp>
      <p:sp>
        <p:nvSpPr>
          <p:cNvPr id="9269" name="Rounded Rectangle 42"/>
          <p:cNvSpPr/>
          <p:nvPr/>
        </p:nvSpPr>
        <p:spPr>
          <a:xfrm>
            <a:off x="5503863" y="2276475"/>
            <a:ext cx="552450" cy="258763"/>
          </a:xfrm>
          <a:prstGeom prst="roundRect">
            <a:avLst>
              <a:gd name="adj" fmla="val 16667"/>
            </a:avLst>
          </a:prstGeom>
          <a:solidFill>
            <a:srgbClr val="FFFF00"/>
          </a:solidFill>
          <a:ln w="9525" cap="flat" cmpd="sng">
            <a:solidFill>
              <a:schemeClr val="tx1"/>
            </a:solidFill>
            <a:prstDash val="solid"/>
            <a:headEnd type="none" w="med" len="med"/>
            <a:tailEnd type="none" w="med" len="med"/>
          </a:ln>
        </p:spPr>
        <p:txBody>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a:spcBef>
                <a:spcPct val="0"/>
              </a:spcBef>
              <a:buNone/>
            </a:pPr>
            <a:endParaRPr lang="en-US" altLang="zh-CN" sz="1000" dirty="0">
              <a:latin typeface="Arial" panose="020B0604020202020204" pitchFamily="34" charset="0"/>
              <a:ea typeface="宋体" panose="02010600030101010101" pitchFamily="2" charset="-122"/>
            </a:endParaRPr>
          </a:p>
        </p:txBody>
      </p:sp>
      <p:sp>
        <p:nvSpPr>
          <p:cNvPr id="9270" name="TextBox 15"/>
          <p:cNvSpPr txBox="1"/>
          <p:nvPr/>
        </p:nvSpPr>
        <p:spPr>
          <a:xfrm>
            <a:off x="5503863" y="2312988"/>
            <a:ext cx="566737" cy="215900"/>
          </a:xfrm>
          <a:prstGeom prst="rect">
            <a:avLst/>
          </a:prstGeom>
          <a:noFill/>
          <a:ln w="9525">
            <a:noFill/>
          </a:ln>
        </p:spPr>
        <p:txBody>
          <a:bodyPr>
            <a:spAutoFit/>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defTabSz="913130">
              <a:spcBef>
                <a:spcPct val="0"/>
              </a:spcBef>
              <a:buNone/>
            </a:pPr>
            <a:r>
              <a:rPr lang="en-US" altLang="zh-CN" sz="800" b="1" dirty="0">
                <a:latin typeface="微软雅黑" panose="020B0503020204020204" pitchFamily="34" charset="-122"/>
                <a:ea typeface="微软雅黑" panose="020B0503020204020204" pitchFamily="34" charset="-122"/>
              </a:rPr>
              <a:t>FF AS</a:t>
            </a:r>
            <a:endParaRPr lang="en-US" altLang="zh-CN" sz="800" b="1" dirty="0">
              <a:latin typeface="微软雅黑" panose="020B0503020204020204" pitchFamily="34" charset="-122"/>
              <a:ea typeface="微软雅黑" panose="020B0503020204020204" pitchFamily="34" charset="-122"/>
            </a:endParaRPr>
          </a:p>
        </p:txBody>
      </p:sp>
      <p:sp>
        <p:nvSpPr>
          <p:cNvPr id="9271" name="Rectangle 41"/>
          <p:cNvSpPr/>
          <p:nvPr/>
        </p:nvSpPr>
        <p:spPr>
          <a:xfrm>
            <a:off x="2997200" y="2212975"/>
            <a:ext cx="1223963" cy="1228725"/>
          </a:xfrm>
          <a:prstGeom prst="rect">
            <a:avLst/>
          </a:prstGeom>
          <a:noFill/>
          <a:ln w="9525" cap="flat" cmpd="sng">
            <a:solidFill>
              <a:schemeClr val="tx1"/>
            </a:solidFill>
            <a:prstDash val="dash"/>
            <a:round/>
            <a:headEnd type="none" w="med" len="med"/>
            <a:tailEnd type="none" w="med" len="med"/>
          </a:ln>
        </p:spPr>
        <p:txBody>
          <a:bodyPr/>
          <a:p>
            <a:endParaRPr lang="en-US" altLang="x-none" dirty="0">
              <a:latin typeface="Arial" panose="020B0604020202020204" pitchFamily="34" charset="0"/>
            </a:endParaRPr>
          </a:p>
        </p:txBody>
      </p:sp>
      <p:sp>
        <p:nvSpPr>
          <p:cNvPr id="9272" name="TextBox 15"/>
          <p:cNvSpPr txBox="1"/>
          <p:nvPr/>
        </p:nvSpPr>
        <p:spPr>
          <a:xfrm>
            <a:off x="3136900" y="3252788"/>
            <a:ext cx="868363" cy="214312"/>
          </a:xfrm>
          <a:prstGeom prst="rect">
            <a:avLst/>
          </a:prstGeom>
          <a:noFill/>
          <a:ln w="9525">
            <a:noFill/>
          </a:ln>
        </p:spPr>
        <p:txBody>
          <a:bodyPr>
            <a:spAutoFit/>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algn="ctr" defTabSz="913130">
              <a:spcBef>
                <a:spcPct val="0"/>
              </a:spcBef>
              <a:buNone/>
            </a:pPr>
            <a:r>
              <a:rPr lang="en-US" altLang="zh-CN" sz="800" dirty="0">
                <a:latin typeface="微软雅黑" panose="020B0503020204020204" pitchFamily="34" charset="-122"/>
                <a:ea typeface="微软雅黑" panose="020B0503020204020204" pitchFamily="34" charset="-122"/>
              </a:rPr>
              <a:t>UE</a:t>
            </a:r>
            <a:endParaRPr lang="en-US" altLang="zh-CN" sz="800" dirty="0">
              <a:latin typeface="微软雅黑" panose="020B0503020204020204" pitchFamily="34" charset="-122"/>
              <a:ea typeface="微软雅黑" panose="020B0503020204020204" pitchFamily="34" charset="-122"/>
            </a:endParaRPr>
          </a:p>
        </p:txBody>
      </p:sp>
      <p:sp>
        <p:nvSpPr>
          <p:cNvPr id="45" name="Rectangular Callout 44"/>
          <p:cNvSpPr/>
          <p:nvPr/>
        </p:nvSpPr>
        <p:spPr bwMode="auto">
          <a:xfrm>
            <a:off x="6299200" y="2405063"/>
            <a:ext cx="892175" cy="374650"/>
          </a:xfrm>
          <a:prstGeom prst="wedgeRectCallout">
            <a:avLst>
              <a:gd name="adj1" fmla="val -95693"/>
              <a:gd name="adj2" fmla="val 54093"/>
            </a:avLst>
          </a:prstGeom>
          <a:solidFill>
            <a:schemeClr val="accent6">
              <a:lumMod val="75000"/>
            </a:schemeClr>
          </a:solidFill>
          <a:ln w="12700" cap="flat" cmpd="sng" algn="ctr">
            <a:solidFill>
              <a:schemeClr val="accent6">
                <a:lumMod val="7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p>
            <a:endParaRPr lang="en-US" altLang="x-none" dirty="0">
              <a:latin typeface="Arial" panose="020B0604020202020204" pitchFamily="34" charset="0"/>
            </a:endParaRPr>
          </a:p>
        </p:txBody>
      </p:sp>
      <p:sp>
        <p:nvSpPr>
          <p:cNvPr id="88" name="Rectangular Callout 87"/>
          <p:cNvSpPr/>
          <p:nvPr/>
        </p:nvSpPr>
        <p:spPr bwMode="auto">
          <a:xfrm>
            <a:off x="4356100" y="2332038"/>
            <a:ext cx="892175" cy="312738"/>
          </a:xfrm>
          <a:prstGeom prst="wedgeRectCallout">
            <a:avLst>
              <a:gd name="adj1" fmla="val -4315"/>
              <a:gd name="adj2" fmla="val 182986"/>
            </a:avLst>
          </a:prstGeom>
          <a:solidFill>
            <a:schemeClr val="accent6">
              <a:lumMod val="75000"/>
            </a:schemeClr>
          </a:solidFill>
          <a:ln w="12700" cap="flat" cmpd="sng" algn="ctr">
            <a:solidFill>
              <a:schemeClr val="accent6">
                <a:lumMod val="7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p>
            <a:endParaRPr lang="en-US" altLang="x-none" dirty="0">
              <a:latin typeface="Arial" panose="020B0604020202020204" pitchFamily="34" charset="0"/>
            </a:endParaRPr>
          </a:p>
        </p:txBody>
      </p:sp>
      <p:sp>
        <p:nvSpPr>
          <p:cNvPr id="9275" name="TextBox 15"/>
          <p:cNvSpPr txBox="1"/>
          <p:nvPr/>
        </p:nvSpPr>
        <p:spPr>
          <a:xfrm>
            <a:off x="4221163" y="2300288"/>
            <a:ext cx="1168400" cy="338137"/>
          </a:xfrm>
          <a:prstGeom prst="rect">
            <a:avLst/>
          </a:prstGeom>
          <a:noFill/>
          <a:ln w="9525">
            <a:noFill/>
          </a:ln>
        </p:spPr>
        <p:txBody>
          <a:bodyPr>
            <a:spAutoFit/>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algn="ctr" defTabSz="913130">
              <a:spcBef>
                <a:spcPct val="0"/>
              </a:spcBef>
              <a:buNone/>
            </a:pPr>
            <a:r>
              <a:rPr lang="en-US" altLang="zh-CN" sz="800" b="1" dirty="0">
                <a:solidFill>
                  <a:schemeClr val="bg1"/>
                </a:solidFill>
                <a:latin typeface="微软雅黑" panose="020B0503020204020204" pitchFamily="34" charset="-122"/>
                <a:ea typeface="微软雅黑" panose="020B0503020204020204" pitchFamily="34" charset="-122"/>
              </a:rPr>
              <a:t>I: QoE monitoring &amp; collection</a:t>
            </a:r>
            <a:endParaRPr lang="en-US" altLang="zh-CN" sz="800" b="1" dirty="0">
              <a:solidFill>
                <a:schemeClr val="bg1"/>
              </a:solidFill>
              <a:latin typeface="微软雅黑" panose="020B0503020204020204" pitchFamily="34" charset="-122"/>
              <a:ea typeface="微软雅黑" panose="020B0503020204020204" pitchFamily="34" charset="-122"/>
            </a:endParaRPr>
          </a:p>
        </p:txBody>
      </p:sp>
      <p:sp>
        <p:nvSpPr>
          <p:cNvPr id="9276" name="TextBox 15"/>
          <p:cNvSpPr txBox="1"/>
          <p:nvPr/>
        </p:nvSpPr>
        <p:spPr>
          <a:xfrm>
            <a:off x="6203950" y="2433638"/>
            <a:ext cx="1082675" cy="338137"/>
          </a:xfrm>
          <a:prstGeom prst="rect">
            <a:avLst/>
          </a:prstGeom>
          <a:noFill/>
          <a:ln w="9525">
            <a:noFill/>
          </a:ln>
        </p:spPr>
        <p:txBody>
          <a:bodyPr>
            <a:spAutoFit/>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algn="ctr" defTabSz="913130">
              <a:spcBef>
                <a:spcPct val="0"/>
              </a:spcBef>
              <a:buNone/>
            </a:pPr>
            <a:r>
              <a:rPr lang="en-US" altLang="zh-CN" sz="800" b="1" dirty="0">
                <a:solidFill>
                  <a:schemeClr val="bg1"/>
                </a:solidFill>
                <a:latin typeface="微软雅黑" panose="020B0503020204020204" pitchFamily="34" charset="-122"/>
                <a:ea typeface="微软雅黑" panose="020B0503020204020204" pitchFamily="34" charset="-122"/>
              </a:rPr>
              <a:t>I:QoE monitoring &amp; collection</a:t>
            </a:r>
            <a:endParaRPr lang="en-US" altLang="zh-CN" sz="800" b="1" dirty="0">
              <a:solidFill>
                <a:schemeClr val="bg1"/>
              </a:solidFill>
              <a:latin typeface="微软雅黑" panose="020B0503020204020204" pitchFamily="34" charset="-122"/>
              <a:ea typeface="微软雅黑" panose="020B0503020204020204" pitchFamily="34" charset="-122"/>
            </a:endParaRPr>
          </a:p>
        </p:txBody>
      </p:sp>
      <p:sp>
        <p:nvSpPr>
          <p:cNvPr id="92" name="Rectangular Callout 91"/>
          <p:cNvSpPr/>
          <p:nvPr/>
        </p:nvSpPr>
        <p:spPr bwMode="auto">
          <a:xfrm>
            <a:off x="8142288" y="3422650"/>
            <a:ext cx="1001713" cy="373063"/>
          </a:xfrm>
          <a:prstGeom prst="wedgeRectCallout">
            <a:avLst>
              <a:gd name="adj1" fmla="val -68926"/>
              <a:gd name="adj2" fmla="val 135692"/>
            </a:avLst>
          </a:prstGeom>
          <a:solidFill>
            <a:srgbClr val="00B0F0"/>
          </a:solidFill>
          <a:ln w="12700" cap="flat" cmpd="sng" algn="ctr">
            <a:noFill/>
            <a:prstDash val="solid"/>
            <a:round/>
            <a:headEnd type="none" w="med" len="med"/>
            <a:tailEnd type="none" w="med" len="med"/>
          </a:ln>
          <a:effectLst>
            <a:outerShdw blurRad="50800" dist="38100" dir="10800000" algn="r"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p>
            <a:endParaRPr lang="en-US" altLang="x-none" dirty="0">
              <a:latin typeface="Arial" panose="020B0604020202020204" pitchFamily="34" charset="0"/>
            </a:endParaRPr>
          </a:p>
        </p:txBody>
      </p:sp>
      <p:sp>
        <p:nvSpPr>
          <p:cNvPr id="9278" name="TextBox 15"/>
          <p:cNvSpPr txBox="1"/>
          <p:nvPr/>
        </p:nvSpPr>
        <p:spPr>
          <a:xfrm>
            <a:off x="8080375" y="3441700"/>
            <a:ext cx="1084263" cy="338138"/>
          </a:xfrm>
          <a:prstGeom prst="rect">
            <a:avLst/>
          </a:prstGeom>
          <a:noFill/>
          <a:ln w="9525">
            <a:noFill/>
          </a:ln>
        </p:spPr>
        <p:txBody>
          <a:bodyPr>
            <a:spAutoFit/>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algn="ctr" defTabSz="913130">
              <a:spcBef>
                <a:spcPct val="0"/>
              </a:spcBef>
              <a:buNone/>
            </a:pPr>
            <a:r>
              <a:rPr lang="en-US" altLang="zh-CN" sz="800" b="1" dirty="0">
                <a:solidFill>
                  <a:schemeClr val="bg1"/>
                </a:solidFill>
                <a:latin typeface="微软雅黑" panose="020B0503020204020204" pitchFamily="34" charset="-122"/>
                <a:ea typeface="微软雅黑" panose="020B0503020204020204" pitchFamily="34" charset="-122"/>
              </a:rPr>
              <a:t>I:Slice KPI monitoring</a:t>
            </a:r>
            <a:endParaRPr lang="en-US" altLang="zh-CN" sz="800" b="1" dirty="0">
              <a:solidFill>
                <a:schemeClr val="bg1"/>
              </a:solidFill>
              <a:latin typeface="微软雅黑" panose="020B0503020204020204" pitchFamily="34" charset="-122"/>
              <a:ea typeface="微软雅黑" panose="020B0503020204020204" pitchFamily="34" charset="-122"/>
            </a:endParaRPr>
          </a:p>
        </p:txBody>
      </p:sp>
      <p:sp>
        <p:nvSpPr>
          <p:cNvPr id="96" name="Rectangular Callout 95"/>
          <p:cNvSpPr/>
          <p:nvPr/>
        </p:nvSpPr>
        <p:spPr bwMode="auto">
          <a:xfrm>
            <a:off x="5851525" y="4740275"/>
            <a:ext cx="1001713" cy="374650"/>
          </a:xfrm>
          <a:prstGeom prst="wedgeRectCallout">
            <a:avLst>
              <a:gd name="adj1" fmla="val 101326"/>
              <a:gd name="adj2" fmla="val -159827"/>
            </a:avLst>
          </a:prstGeom>
          <a:solidFill>
            <a:srgbClr val="669900"/>
          </a:solidFill>
          <a:ln w="12700" cap="flat" cmpd="sng" algn="ctr">
            <a:noFill/>
            <a:prstDash val="solid"/>
            <a:round/>
            <a:headEnd type="none" w="med" len="med"/>
            <a:tailEnd type="none" w="med" len="med"/>
          </a:ln>
          <a:effectLst>
            <a:outerShdw blurRad="50800" dist="38100" dir="8100000" algn="tr"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p>
            <a:endParaRPr lang="en-US" altLang="x-none" dirty="0">
              <a:latin typeface="Arial" panose="020B0604020202020204" pitchFamily="34" charset="0"/>
            </a:endParaRPr>
          </a:p>
        </p:txBody>
      </p:sp>
      <p:sp>
        <p:nvSpPr>
          <p:cNvPr id="9280" name="TextBox 15"/>
          <p:cNvSpPr txBox="1"/>
          <p:nvPr/>
        </p:nvSpPr>
        <p:spPr>
          <a:xfrm>
            <a:off x="5830888" y="4751388"/>
            <a:ext cx="968375" cy="338137"/>
          </a:xfrm>
          <a:prstGeom prst="rect">
            <a:avLst/>
          </a:prstGeom>
          <a:noFill/>
          <a:ln w="9525">
            <a:noFill/>
          </a:ln>
        </p:spPr>
        <p:txBody>
          <a:bodyPr>
            <a:spAutoFit/>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algn="ctr" defTabSz="913130">
              <a:spcBef>
                <a:spcPct val="0"/>
              </a:spcBef>
              <a:buNone/>
            </a:pPr>
            <a:r>
              <a:rPr lang="en-US" altLang="zh-CN" sz="800" b="1" dirty="0">
                <a:solidFill>
                  <a:schemeClr val="bg1"/>
                </a:solidFill>
                <a:latin typeface="微软雅黑" panose="020B0503020204020204" pitchFamily="34" charset="-122"/>
                <a:ea typeface="微软雅黑" panose="020B0503020204020204" pitchFamily="34" charset="-122"/>
              </a:rPr>
              <a:t>I:QoS monitoring…</a:t>
            </a:r>
            <a:endParaRPr lang="en-US" altLang="zh-CN" sz="800" b="1" dirty="0">
              <a:solidFill>
                <a:schemeClr val="bg1"/>
              </a:solidFill>
              <a:latin typeface="微软雅黑" panose="020B0503020204020204" pitchFamily="34" charset="-122"/>
              <a:ea typeface="微软雅黑" panose="020B0503020204020204" pitchFamily="34" charset="-122"/>
            </a:endParaRPr>
          </a:p>
        </p:txBody>
      </p:sp>
      <p:sp>
        <p:nvSpPr>
          <p:cNvPr id="98" name="Rectangular Callout 97"/>
          <p:cNvSpPr/>
          <p:nvPr/>
        </p:nvSpPr>
        <p:spPr bwMode="auto">
          <a:xfrm>
            <a:off x="4446588" y="3278188"/>
            <a:ext cx="892175" cy="312738"/>
          </a:xfrm>
          <a:prstGeom prst="wedgeRectCallout">
            <a:avLst>
              <a:gd name="adj1" fmla="val 78756"/>
              <a:gd name="adj2" fmla="val -64278"/>
            </a:avLst>
          </a:prstGeom>
          <a:solidFill>
            <a:srgbClr val="FFC000"/>
          </a:solidFill>
          <a:ln w="12700"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p>
            <a:endParaRPr lang="en-US" altLang="x-none" dirty="0">
              <a:latin typeface="Arial" panose="020B0604020202020204" pitchFamily="34" charset="0"/>
            </a:endParaRPr>
          </a:p>
        </p:txBody>
      </p:sp>
      <p:sp>
        <p:nvSpPr>
          <p:cNvPr id="9282" name="TextBox 15"/>
          <p:cNvSpPr txBox="1"/>
          <p:nvPr/>
        </p:nvSpPr>
        <p:spPr>
          <a:xfrm>
            <a:off x="4379913" y="3267075"/>
            <a:ext cx="1084262" cy="338138"/>
          </a:xfrm>
          <a:prstGeom prst="rect">
            <a:avLst/>
          </a:prstGeom>
          <a:noFill/>
          <a:ln w="9525">
            <a:noFill/>
          </a:ln>
        </p:spPr>
        <p:txBody>
          <a:bodyPr>
            <a:spAutoFit/>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algn="ctr" defTabSz="913130">
              <a:spcBef>
                <a:spcPct val="0"/>
              </a:spcBef>
              <a:buNone/>
            </a:pPr>
            <a:r>
              <a:rPr lang="en-US" altLang="zh-CN" sz="800" b="1" dirty="0">
                <a:solidFill>
                  <a:schemeClr val="bg1"/>
                </a:solidFill>
                <a:latin typeface="微软雅黑" panose="020B0503020204020204" pitchFamily="34" charset="-122"/>
                <a:ea typeface="微软雅黑" panose="020B0503020204020204" pitchFamily="34" charset="-122"/>
              </a:rPr>
              <a:t>I:N6 measurement…</a:t>
            </a:r>
            <a:endParaRPr lang="en-US" altLang="zh-CN" sz="800" b="1" dirty="0">
              <a:solidFill>
                <a:schemeClr val="bg1"/>
              </a:solidFill>
              <a:latin typeface="微软雅黑" panose="020B0503020204020204" pitchFamily="34" charset="-122"/>
              <a:ea typeface="微软雅黑" panose="020B0503020204020204" pitchFamily="34" charset="-122"/>
            </a:endParaRPr>
          </a:p>
        </p:txBody>
      </p:sp>
      <p:sp>
        <p:nvSpPr>
          <p:cNvPr id="9283" name="Oval Callout 45"/>
          <p:cNvSpPr/>
          <p:nvPr/>
        </p:nvSpPr>
        <p:spPr>
          <a:xfrm>
            <a:off x="6453188" y="1254125"/>
            <a:ext cx="892175" cy="542925"/>
          </a:xfrm>
          <a:prstGeom prst="wedgeEllipseCallout">
            <a:avLst>
              <a:gd name="adj1" fmla="val -104912"/>
              <a:gd name="adj2" fmla="val 247759"/>
            </a:avLst>
          </a:prstGeom>
          <a:solidFill>
            <a:srgbClr val="FF0000"/>
          </a:solidFill>
          <a:ln w="12700" cap="flat" cmpd="sng">
            <a:solidFill>
              <a:schemeClr val="tx1"/>
            </a:solidFill>
            <a:prstDash val="solid"/>
            <a:round/>
            <a:headEnd type="none" w="med" len="med"/>
            <a:tailEnd type="none" w="med" len="med"/>
          </a:ln>
        </p:spPr>
        <p:txBody>
          <a:bodyPr/>
          <a:p>
            <a:endParaRPr lang="en-US" altLang="x-none" dirty="0">
              <a:latin typeface="Arial" panose="020B0604020202020204" pitchFamily="34" charset="0"/>
            </a:endParaRPr>
          </a:p>
        </p:txBody>
      </p:sp>
      <p:sp>
        <p:nvSpPr>
          <p:cNvPr id="9284" name="TextBox 15"/>
          <p:cNvSpPr txBox="1"/>
          <p:nvPr/>
        </p:nvSpPr>
        <p:spPr>
          <a:xfrm>
            <a:off x="6329363" y="1336675"/>
            <a:ext cx="1084262" cy="338138"/>
          </a:xfrm>
          <a:prstGeom prst="rect">
            <a:avLst/>
          </a:prstGeom>
          <a:noFill/>
          <a:ln w="9525">
            <a:noFill/>
          </a:ln>
        </p:spPr>
        <p:txBody>
          <a:bodyPr>
            <a:spAutoFit/>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algn="ctr" defTabSz="913130">
              <a:spcBef>
                <a:spcPct val="0"/>
              </a:spcBef>
              <a:buNone/>
            </a:pPr>
            <a:r>
              <a:rPr lang="en-US" altLang="zh-CN" sz="800" b="1" dirty="0">
                <a:solidFill>
                  <a:schemeClr val="bg1"/>
                </a:solidFill>
                <a:latin typeface="微软雅黑" panose="020B0503020204020204" pitchFamily="34" charset="-122"/>
                <a:ea typeface="微软雅黑" panose="020B0503020204020204" pitchFamily="34" charset="-122"/>
              </a:rPr>
              <a:t>Output: </a:t>
            </a:r>
            <a:endParaRPr lang="en-US" altLang="zh-CN" sz="800" b="1" dirty="0">
              <a:solidFill>
                <a:schemeClr val="bg1"/>
              </a:solidFill>
              <a:latin typeface="微软雅黑" panose="020B0503020204020204" pitchFamily="34" charset="-122"/>
              <a:ea typeface="微软雅黑" panose="020B0503020204020204" pitchFamily="34" charset="-122"/>
            </a:endParaRPr>
          </a:p>
          <a:p>
            <a:pPr marL="0" lvl="0" indent="0" algn="ctr" defTabSz="913130">
              <a:spcBef>
                <a:spcPct val="0"/>
              </a:spcBef>
              <a:buNone/>
            </a:pPr>
            <a:r>
              <a:rPr lang="en-US" altLang="zh-CN" sz="800" b="1" dirty="0">
                <a:solidFill>
                  <a:schemeClr val="bg1"/>
                </a:solidFill>
                <a:latin typeface="微软雅黑" panose="020B0503020204020204" pitchFamily="34" charset="-122"/>
                <a:ea typeface="微软雅黑" panose="020B0503020204020204" pitchFamily="34" charset="-122"/>
              </a:rPr>
              <a:t>Visual Views </a:t>
            </a:r>
            <a:endParaRPr lang="en-US" altLang="zh-CN" sz="8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Lenovo Master">
  <a:themeElements>
    <a:clrScheme name="Lenovo Colors">
      <a:dk1>
        <a:srgbClr val="000000"/>
      </a:dk1>
      <a:lt1>
        <a:sysClr val="window" lastClr="FFFFFF"/>
      </a:lt1>
      <a:dk2>
        <a:srgbClr val="8246AF"/>
      </a:dk2>
      <a:lt2>
        <a:srgbClr val="333F48"/>
      </a:lt2>
      <a:accent1>
        <a:srgbClr val="E1140A"/>
      </a:accent1>
      <a:accent2>
        <a:srgbClr val="FF6A00"/>
      </a:accent2>
      <a:accent3>
        <a:srgbClr val="F04187"/>
      </a:accent3>
      <a:accent4>
        <a:srgbClr val="3E8DDD"/>
      </a:accent4>
      <a:accent5>
        <a:srgbClr val="46C8E1"/>
      </a:accent5>
      <a:accent6>
        <a:srgbClr val="6AC346"/>
      </a:accent6>
      <a:hlink>
        <a:srgbClr val="4AC0E0"/>
      </a:hlink>
      <a:folHlink>
        <a:srgbClr val="4AC0E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dirty="0" smtClean="0">
            <a:latin typeface="Arial" panose="020B0604020202020204" pitchFamily="34" charset="0"/>
            <a:cs typeface="Arial" panose="020B0604020202020204" pitchFamily="34" charset="0"/>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5703</Words>
  <Application>WPS 演示</Application>
  <PresentationFormat>On-screen Show (4:3)</PresentationFormat>
  <Paragraphs>217</Paragraphs>
  <Slides>8</Slides>
  <Notes>1</Notes>
  <HiddenSlides>0</HiddenSlides>
  <MMClips>0</MMClips>
  <ScaleCrop>false</ScaleCrop>
  <HeadingPairs>
    <vt:vector size="8" baseType="variant">
      <vt:variant>
        <vt:lpstr>已用的字体</vt:lpstr>
      </vt:variant>
      <vt:variant>
        <vt:i4>10</vt:i4>
      </vt:variant>
      <vt:variant>
        <vt:lpstr>主题</vt:lpstr>
      </vt:variant>
      <vt:variant>
        <vt:i4>5</vt:i4>
      </vt:variant>
      <vt:variant>
        <vt:lpstr>嵌入 OLE 服务器</vt:lpstr>
      </vt:variant>
      <vt:variant>
        <vt:i4>1</vt:i4>
      </vt:variant>
      <vt:variant>
        <vt:lpstr>幻灯片标题</vt:lpstr>
      </vt:variant>
      <vt:variant>
        <vt:i4>8</vt:i4>
      </vt:variant>
    </vt:vector>
  </HeadingPairs>
  <TitlesOfParts>
    <vt:vector size="24" baseType="lpstr">
      <vt:lpstr>Arial</vt:lpstr>
      <vt:lpstr>宋体</vt:lpstr>
      <vt:lpstr>Wingdings</vt:lpstr>
      <vt:lpstr>Calibri</vt:lpstr>
      <vt:lpstr>CiscoSans Thin</vt:lpstr>
      <vt:lpstr>Segoe Print</vt:lpstr>
      <vt:lpstr>Times New Roman</vt:lpstr>
      <vt:lpstr>Arial</vt:lpstr>
      <vt:lpstr>微软雅黑</vt:lpstr>
      <vt:lpstr>Arial Unicode MS</vt:lpstr>
      <vt:lpstr>Office Theme</vt:lpstr>
      <vt:lpstr>Custom Design</vt:lpstr>
      <vt:lpstr>Lenovo Master</vt:lpstr>
      <vt:lpstr>1_Office Theme</vt:lpstr>
      <vt:lpstr>2_Office Theme</vt:lpstr>
      <vt:lpstr>Visio.Drawing.11</vt:lpstr>
      <vt:lpstr>   FS_NSCALE - DP on the value of FS_NSCALE and relationship with SA5_SA2 slice capability  </vt:lpstr>
      <vt:lpstr>Content</vt:lpstr>
      <vt:lpstr>Slice enabler layer deployment</vt:lpstr>
      <vt:lpstr>Function Model</vt:lpstr>
      <vt:lpstr>Slice capabilities from SA2</vt:lpstr>
      <vt:lpstr>Slice capabilities from SA5</vt:lpstr>
      <vt:lpstr>Relationship and Value</vt:lpstr>
      <vt:lpstr>Examples: Service QoE/Slice self monitoring</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Zheng SW-818</cp:lastModifiedBy>
  <cp:revision>61</cp:revision>
  <dcterms:created xsi:type="dcterms:W3CDTF">2008-08-30T09:32:00Z</dcterms:created>
  <dcterms:modified xsi:type="dcterms:W3CDTF">2021-08-19T12:07:54Z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(3)Wcw2GDL2rJrNkNY1b06qKX13ZBwcxuHlOPgT9GNqv5DpbwcGfGX0Fa7z1SHoYD4LxGFJE7wn
AA+Tdhd3f22HKxgeXAeWK4L2qmjUg4VcnQCxZISv6MiNPnIpalj00ACk4nL7b9aPywsNxo9i
+9utI9ga5WcV1iPHKrw52vwToZOynSsSQlv5VWgzDLp9ZOc+/5zeXK4oYlzoDNGVa0Vtfhng
uATigmn5CylGRqByY0</vt:lpwstr>
  </property>
  <property fmtid="{D5CDD505-2E9C-101B-9397-08002B2CF9AE}" pid="3" name="_2015_ms_pID_7253431">
    <vt:lpwstr>nkx6vXwoxEGchktLs5/vmfE6KSkkl6GPgnR7bwJzSemDauz/Rw+HMi
uPhCsa5C63WPIV/XiVwsLIzcBOufiLosHlk/d7XjdUQHXIDAwuli4+H8yB5P5Onk9fX+K0ks
TULaTo6yE5rmroW35lP0i2hxa7jqOsHVmbKMHXlVVqcVfFQ9EjZmUvuwrjixLsZ9RnfncE3C
Fke+rV5Qc5iCXd5Xys1akpcsWBfirjK+x5ws</vt:lpwstr>
  </property>
  <property fmtid="{D5CDD505-2E9C-101B-9397-08002B2CF9AE}" pid="4" name="_2015_ms_pID_7253432">
    <vt:lpwstr>Qg==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1626400393</vt:lpwstr>
  </property>
  <property fmtid="{D5CDD505-2E9C-101B-9397-08002B2CF9AE}" pid="9" name="ICV">
    <vt:lpwstr>694F3F0E733B4419914F8BA4297A9E9E</vt:lpwstr>
  </property>
  <property fmtid="{D5CDD505-2E9C-101B-9397-08002B2CF9AE}" pid="10" name="KSOProductBuildVer">
    <vt:lpwstr>2052-11.1.0.10667</vt:lpwstr>
  </property>
</Properties>
</file>