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63" r:id="rId4"/>
    <p:sldId id="261" r:id="rId5"/>
    <p:sldId id="264" r:id="rId6"/>
    <p:sldId id="268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3" clrIdx="0"/>
  <p:cmAuthor id="2" name="Rohit Singh" initials="R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EB313-E280-40EB-8875-9F35E410FCC1}" type="datetimeFigureOut">
              <a:rPr lang="en-US" smtClean="0"/>
              <a:t>1/16/2020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EE54F-9F09-48A5-A36D-74073FDFC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19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EE54F-9F09-48A5-A36D-74073FDFC1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05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4319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844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37163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249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15848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5755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069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711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4289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656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57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0DDA8-F488-48AB-B41C-75F8AC83E268}" type="datetimeFigureOut">
              <a:rPr lang="en-IN" smtClean="0"/>
              <a:t>16-01-2020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7EF4A-8E84-4C6F-89CC-D012990C6C7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0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57491842-234A-4BB1-928F-AA8DAAFC8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97516"/>
            <a:ext cx="2970769" cy="12435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07975" y="336567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84" y="5500974"/>
            <a:ext cx="2736304" cy="1013531"/>
          </a:xfrm>
          <a:prstGeom prst="rect">
            <a:avLst/>
          </a:prstGeom>
        </p:spPr>
      </p:pic>
      <p:sp>
        <p:nvSpPr>
          <p:cNvPr id="8" name="AutoShape 6" descr="Image result for erillisverko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488" y="5322157"/>
            <a:ext cx="4267419" cy="628682"/>
          </a:xfrm>
          <a:prstGeom prst="rect">
            <a:avLst/>
          </a:prstGeom>
        </p:spPr>
      </p:pic>
      <p:sp>
        <p:nvSpPr>
          <p:cNvPr id="3" name="AutoShape 2" descr="Image result for emoji question mar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1080328"/>
            <a:ext cx="5830128" cy="386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24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62518" y="188640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3768" y="730062"/>
            <a:ext cx="2966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NOKIA Training Center</a:t>
            </a:r>
            <a:endParaRPr lang="en-US" sz="2400" dirty="0"/>
          </a:p>
          <a:p>
            <a:r>
              <a:rPr lang="en-US" sz="2400" dirty="0" err="1"/>
              <a:t>Båtvikintie</a:t>
            </a:r>
            <a:r>
              <a:rPr lang="en-US" sz="2400" dirty="0"/>
              <a:t> 211</a:t>
            </a:r>
          </a:p>
          <a:p>
            <a:r>
              <a:rPr lang="en-US" sz="2400" dirty="0" err="1" smtClean="0"/>
              <a:t>Kirkkonummi</a:t>
            </a:r>
            <a:r>
              <a:rPr lang="en-US" sz="2400" dirty="0" smtClean="0"/>
              <a:t>, </a:t>
            </a:r>
            <a:r>
              <a:rPr lang="fi-FI" sz="2400" dirty="0" smtClean="0"/>
              <a:t>Finland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58" y="1967433"/>
            <a:ext cx="7785774" cy="432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89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62518" y="188640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922549"/>
            <a:ext cx="7056784" cy="44960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36230" y="5629333"/>
            <a:ext cx="74155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Distance to Helsinki airport ~50km, 40mins by car</a:t>
            </a:r>
          </a:p>
          <a:p>
            <a:endParaRPr lang="fi-FI" dirty="0" smtClean="0"/>
          </a:p>
          <a:p>
            <a:r>
              <a:rPr lang="fi-FI" dirty="0" smtClean="0"/>
              <a:t>Distance to Helsinki City Center ~37km, 40mins. Charter bus will be provided.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44208" y="753840"/>
            <a:ext cx="1006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AIRPORT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77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8034524" cy="4464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62518" y="188640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556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72894" y="116632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032" y="639852"/>
            <a:ext cx="6192688" cy="608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433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68760"/>
            <a:ext cx="8075240" cy="53411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62518" y="188640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270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fi-FI" sz="3600" dirty="0" smtClean="0"/>
              <a:t>Accommodation, option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004" y="980728"/>
            <a:ext cx="8229600" cy="2376264"/>
          </a:xfrm>
        </p:spPr>
        <p:txBody>
          <a:bodyPr/>
          <a:lstStyle/>
          <a:p>
            <a:r>
              <a:rPr lang="fi-FI" dirty="0" smtClean="0"/>
              <a:t>Helsinki city center</a:t>
            </a:r>
          </a:p>
          <a:p>
            <a:pPr lvl="1"/>
            <a:r>
              <a:rPr lang="fi-FI" dirty="0" smtClean="0"/>
              <a:t>Bus transport will be organized from/to Helsinki main railway station, ~40mins one way</a:t>
            </a:r>
          </a:p>
          <a:p>
            <a:pPr lvl="1"/>
            <a:r>
              <a:rPr lang="fi-FI" dirty="0" smtClean="0"/>
              <a:t>No group booking </a:t>
            </a:r>
            <a:r>
              <a:rPr lang="fi-FI" smtClean="0"/>
              <a:t>for </a:t>
            </a:r>
            <a:r>
              <a:rPr lang="fi-FI" smtClean="0"/>
              <a:t>hotels</a:t>
            </a:r>
            <a:endParaRPr lang="fi-FI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56" y="3212976"/>
            <a:ext cx="8318246" cy="288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69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fi-FI" sz="4000" dirty="0" smtClean="0"/>
              <a:t>Accommodation, option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422" y="1200789"/>
            <a:ext cx="8229600" cy="1756792"/>
          </a:xfrm>
        </p:spPr>
        <p:txBody>
          <a:bodyPr/>
          <a:lstStyle/>
          <a:p>
            <a:r>
              <a:rPr lang="fi-FI" dirty="0" smtClean="0"/>
              <a:t>Långvik </a:t>
            </a:r>
            <a:r>
              <a:rPr lang="fi-FI" dirty="0"/>
              <a:t>congress&amp;spa hotel</a:t>
            </a:r>
          </a:p>
          <a:p>
            <a:pPr lvl="1"/>
            <a:r>
              <a:rPr lang="en-US" dirty="0" err="1"/>
              <a:t>Tanskarlantie</a:t>
            </a:r>
            <a:r>
              <a:rPr lang="en-US" dirty="0"/>
              <a:t> 9, </a:t>
            </a:r>
            <a:r>
              <a:rPr lang="en-US" dirty="0" err="1"/>
              <a:t>Kirkkonummi</a:t>
            </a:r>
            <a:endParaRPr lang="en-US" dirty="0"/>
          </a:p>
          <a:p>
            <a:pPr lvl="1"/>
            <a:r>
              <a:rPr lang="fi-FI" dirty="0"/>
              <a:t>About 20mins (one way) by car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9" y="3068960"/>
            <a:ext cx="8643861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28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emoji question mark"/>
          <p:cNvSpPr>
            <a:spLocks noChangeAspect="1" noChangeArrowheads="1"/>
          </p:cNvSpPr>
          <p:nvPr/>
        </p:nvSpPr>
        <p:spPr bwMode="auto">
          <a:xfrm>
            <a:off x="1979712" y="227687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245501"/>
            <a:ext cx="3312368" cy="37186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4CADB2A-535D-403A-A22D-A28ECEFE246B}"/>
              </a:ext>
            </a:extLst>
          </p:cNvPr>
          <p:cNvSpPr txBox="1"/>
          <p:nvPr/>
        </p:nvSpPr>
        <p:spPr>
          <a:xfrm>
            <a:off x="362518" y="188640"/>
            <a:ext cx="8418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SA6#38, </a:t>
            </a:r>
            <a:r>
              <a:rPr lang="en-IN" sz="2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Kirkkonummi</a:t>
            </a:r>
            <a:r>
              <a:rPr lang="en-IN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Finland</a:t>
            </a:r>
            <a:endParaRPr lang="en-IN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8283" y="862831"/>
            <a:ext cx="61033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-meeting room designed for max 48 persons</a:t>
            </a:r>
          </a:p>
          <a:p>
            <a:r>
              <a:rPr lang="fi-FI" sz="2400" dirty="0" smtClean="0"/>
              <a:t>-smaller room for 18 persons</a:t>
            </a:r>
          </a:p>
          <a:p>
            <a:r>
              <a:rPr lang="fi-FI" sz="2400" dirty="0" smtClean="0"/>
              <a:t>-daily bus transport to/from Helsinki city center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83219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On-screen Show (4:3)</PresentationFormat>
  <Paragraphs>26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Accommodation, option 1</vt:lpstr>
      <vt:lpstr>Accommodation, option 2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India</dc:title>
  <dc:creator>Sanki Lalwani</dc:creator>
  <cp:lastModifiedBy>Vialen, Jukka</cp:lastModifiedBy>
  <cp:revision>79</cp:revision>
  <dcterms:created xsi:type="dcterms:W3CDTF">2018-10-05T08:45:45Z</dcterms:created>
  <dcterms:modified xsi:type="dcterms:W3CDTF">2020-01-16T05:42:01Z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(2)5RQNPU+/RkjDW50IgezIZYLrKIqBwTrjt1pv1QN29rTYBAQ05WxO36hpPRUr3g7pfcaR7xfR
BfzrqrejUr2HU+5/DWoOuORsmi1/k2wQ10SmxGajUqJ7iDo871FohquC6omQTxWOQfH55dPx
0gBAw7JnIpnluRJJpmCiU8/jAWePvxOGqGU4AgehzC7DjQEFRTFlXzwhzIItZEIxo3H/1P/Z
YQihSzhHIHtglkAtU1</vt:lpwstr>
  </property>
  <property fmtid="{D5CDD505-2E9C-101B-9397-08002B2CF9AE}" pid="3" name="_2015_ms_pID_7253431">
    <vt:lpwstr>h5i9bxjcx/gaJp8curUc1ob1OYROvBcpzZ6ruvqH+Z6dLSARpn3ypv
IaszE2u73tUcPXz9z6fwKhrW+q0p0SRCcu5CM011TYAXNrxCxwVCozVIWmYNwX8jMw3E6Nxf
3nkRM3MCcYm3DEfJVscNYOdJYB5PqaeU/zF43ogSMost00kjayvMIhoebZ9gbf1ZwKE=</vt:lpwstr>
  </property>
  <property fmtid="{D5CDD505-2E9C-101B-9397-08002B2CF9AE}" pid="4" name="TitusGUID">
    <vt:lpwstr>13272053-ebdf-4af2-86b9-061a8dc9fb19</vt:lpwstr>
  </property>
  <property fmtid="{D5CDD505-2E9C-101B-9397-08002B2CF9AE}" pid="5" name="LABEL">
    <vt:lpwstr>S</vt:lpwstr>
  </property>
  <property fmtid="{D5CDD505-2E9C-101B-9397-08002B2CF9AE}" pid="6" name="L1">
    <vt:lpwstr>C-ALL</vt:lpwstr>
  </property>
  <property fmtid="{D5CDD505-2E9C-101B-9397-08002B2CF9AE}" pid="7" name="L2">
    <vt:lpwstr>C-CS</vt:lpwstr>
  </property>
  <property fmtid="{D5CDD505-2E9C-101B-9397-08002B2CF9AE}" pid="8" name="L3">
    <vt:lpwstr>C-AD-INT</vt:lpwstr>
  </property>
  <property fmtid="{D5CDD505-2E9C-101B-9397-08002B2CF9AE}" pid="9" name="CCAV">
    <vt:lpwstr/>
  </property>
  <property fmtid="{D5CDD505-2E9C-101B-9397-08002B2CF9AE}" pid="10" name="Visual">
    <vt:lpwstr>0</vt:lpwstr>
  </property>
</Properties>
</file>