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166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648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3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9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75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9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5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3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628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76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485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490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07E83-A517-4E21-A857-7AEF4F6533D7}" type="datetimeFigureOut">
              <a:rPr lang="de-DE" smtClean="0"/>
              <a:t>28.02.2019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4EEFA-3E33-47E9-87BB-648517F85E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600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Pre-conditions:</a:t>
            </a:r>
          </a:p>
          <a:p>
            <a:r>
              <a:rPr lang="en-US" sz="2000" dirty="0"/>
              <a:t>Users have one or multiple location information providing entities, where each entity sends location information to the system.</a:t>
            </a:r>
          </a:p>
          <a:p>
            <a:pPr marL="514350" indent="-514350">
              <a:buFont typeface="+mj-lt"/>
              <a:buAutoNum type="arabicParenR"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Gaps: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000" dirty="0"/>
              <a:t>Distinguishing location information from different location information providing entities of a specific user is not possible.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000" dirty="0"/>
              <a:t>Request location information from an entity with no authenticated user.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13648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Clarifications: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What is meant by entity?</a:t>
            </a:r>
          </a:p>
          <a:p>
            <a:pPr marL="0" indent="0">
              <a:buNone/>
            </a:pPr>
            <a:r>
              <a:rPr lang="en-US" sz="2000" dirty="0"/>
              <a:t>Suggestion was to use “device” – It would not only be hardware, so device is not correct</a:t>
            </a:r>
          </a:p>
          <a:p>
            <a:pPr marL="0" indent="0">
              <a:buNone/>
            </a:pPr>
            <a:r>
              <a:rPr lang="en-US" sz="2000" dirty="0"/>
              <a:t>Suggestion that entity means “client”  -i.e. “application level entity”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What is mean “have” or </a:t>
            </a:r>
          </a:p>
          <a:p>
            <a:pPr marL="0" indent="0">
              <a:buNone/>
            </a:pPr>
            <a:r>
              <a:rPr lang="en-US" sz="2000" dirty="0"/>
              <a:t>Users </a:t>
            </a:r>
            <a:r>
              <a:rPr lang="en-US" sz="2000" dirty="0">
                <a:highlight>
                  <a:srgbClr val="FFFF00"/>
                </a:highlight>
              </a:rPr>
              <a:t>can be logged on to </a:t>
            </a:r>
            <a:r>
              <a:rPr lang="en-US" sz="2000" dirty="0"/>
              <a:t>multiple location information providing entities, where each entity sends location information to the system.</a:t>
            </a:r>
          </a:p>
          <a:p>
            <a:pPr marL="0" indent="0">
              <a:buNone/>
            </a:pPr>
            <a:r>
              <a:rPr lang="en-US" sz="2000" dirty="0"/>
              <a:t>i.e. Devices are assigned to (associated with) a user through external means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Association is via login or ????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42470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Focus:</a:t>
            </a:r>
          </a:p>
          <a:p>
            <a:pPr marL="0" indent="0">
              <a:buNone/>
            </a:pPr>
            <a:r>
              <a:rPr lang="en-US" sz="2000" dirty="0"/>
              <a:t>Precondition: Users are logged into multiple location information providing entities, where each entity sends location information to the system.</a:t>
            </a:r>
          </a:p>
          <a:p>
            <a:pPr marL="0" indent="0">
              <a:buNone/>
            </a:pPr>
            <a:r>
              <a:rPr lang="en-US" sz="2000" dirty="0"/>
              <a:t>Distinguishing location information from different MC service clients of an MC service user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Clarifying “log in”: Service authorized, gets a service ID, routable, globally unique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How to distinguish between multiple devices used by the same user?</a:t>
            </a:r>
          </a:p>
          <a:p>
            <a:pPr marL="0" indent="0">
              <a:buNone/>
            </a:pPr>
            <a:r>
              <a:rPr lang="en-US" sz="2000" dirty="0"/>
              <a:t>Chair: Is this just a Device ID reported in the location report?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Potential Solutions?</a:t>
            </a:r>
          </a:p>
          <a:p>
            <a:pPr marL="0" indent="0">
              <a:buNone/>
            </a:pPr>
            <a:r>
              <a:rPr lang="en-US" sz="2000" dirty="0"/>
              <a:t>1. When the user logs on, send the appropriate information to the MC service server</a:t>
            </a:r>
          </a:p>
          <a:p>
            <a:pPr marL="0" indent="0">
              <a:buNone/>
            </a:pPr>
            <a:r>
              <a:rPr lang="en-US" sz="2000" dirty="0"/>
              <a:t>2. Associate a user profile per device</a:t>
            </a:r>
          </a:p>
          <a:p>
            <a:pPr marL="0" indent="0">
              <a:buNone/>
            </a:pPr>
            <a:r>
              <a:rPr lang="en-US" sz="2000" dirty="0"/>
              <a:t>3. New unique ID reported in the location report</a:t>
            </a:r>
          </a:p>
          <a:p>
            <a:pPr marL="0" indent="0">
              <a:buNone/>
            </a:pPr>
            <a:r>
              <a:rPr lang="en-US" sz="2000" dirty="0"/>
              <a:t>4. Add name or id to initial UE config and send at service authorization</a:t>
            </a:r>
          </a:p>
        </p:txBody>
      </p:sp>
    </p:spTree>
    <p:extLst>
      <p:ext uri="{BB962C8B-B14F-4D97-AF65-F5344CB8AC3E}">
        <p14:creationId xmlns:p14="http://schemas.microsoft.com/office/powerpoint/2010/main" val="63933544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282</Words>
  <Application>Microsoft Office PowerPoint</Application>
  <PresentationFormat>On-screen Show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Larissa</vt:lpstr>
      <vt:lpstr>PowerPoint Presentation</vt:lpstr>
      <vt:lpstr>PowerPoint Presentation</vt:lpstr>
      <vt:lpstr>PowerPoint Presentation</vt:lpstr>
    </vt:vector>
  </TitlesOfParts>
  <Company>Bundesministerium des Innern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BDBOS2</dc:creator>
  <cp:lastModifiedBy>Alan Soloway2</cp:lastModifiedBy>
  <cp:revision>23</cp:revision>
  <dcterms:created xsi:type="dcterms:W3CDTF">2019-02-28T01:20:34Z</dcterms:created>
  <dcterms:modified xsi:type="dcterms:W3CDTF">2019-02-28T14:27:50Z</dcterms:modified>
</cp:coreProperties>
</file>