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648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3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9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7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9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5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3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628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76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485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490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4EEFA-3E33-47E9-87BB-648517F85E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600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Pre-conditions:</a:t>
            </a:r>
          </a:p>
          <a:p>
            <a:r>
              <a:rPr lang="en-US" sz="2000" dirty="0" smtClean="0"/>
              <a:t>Users have one or </a:t>
            </a:r>
            <a:r>
              <a:rPr lang="en-US" sz="2000" dirty="0"/>
              <a:t>multiple location information providing </a:t>
            </a:r>
            <a:r>
              <a:rPr lang="en-US" sz="2000" dirty="0" smtClean="0"/>
              <a:t>entities, where </a:t>
            </a:r>
            <a:r>
              <a:rPr lang="en-US" sz="2000" dirty="0"/>
              <a:t>each </a:t>
            </a:r>
            <a:r>
              <a:rPr lang="en-US" sz="2000" dirty="0" smtClean="0"/>
              <a:t>entity sends location information to the system.</a:t>
            </a:r>
          </a:p>
          <a:p>
            <a:pPr marL="514350" indent="-514350">
              <a:buFont typeface="+mj-lt"/>
              <a:buAutoNum type="arabicParenR"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Gaps:</a:t>
            </a:r>
            <a:endParaRPr lang="en-US" sz="2000" dirty="0"/>
          </a:p>
          <a:p>
            <a:pPr marL="514350" indent="-514350">
              <a:buFont typeface="+mj-lt"/>
              <a:buAutoNum type="arabicParenR"/>
            </a:pPr>
            <a:r>
              <a:rPr lang="en-US" sz="2000" dirty="0" smtClean="0"/>
              <a:t>Distinguishing location information </a:t>
            </a:r>
            <a:r>
              <a:rPr lang="en-US" sz="2000" dirty="0"/>
              <a:t>from different location information providing entities </a:t>
            </a:r>
            <a:r>
              <a:rPr lang="en-US" sz="2000" dirty="0" smtClean="0"/>
              <a:t>of a specific user is not possible.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000" dirty="0" smtClean="0"/>
              <a:t>Request location information from </a:t>
            </a:r>
            <a:r>
              <a:rPr lang="en-US" sz="2000" smtClean="0"/>
              <a:t>an </a:t>
            </a:r>
            <a:r>
              <a:rPr lang="en-US" sz="2000" smtClean="0"/>
              <a:t>entity </a:t>
            </a:r>
            <a:r>
              <a:rPr lang="en-US" sz="2000" dirty="0"/>
              <a:t>with </a:t>
            </a:r>
            <a:r>
              <a:rPr lang="en-US" sz="2000" dirty="0" smtClean="0"/>
              <a:t>no authenticated user.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1364861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Company>Bundesministerium des Innern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BDBOS2</dc:creator>
  <cp:lastModifiedBy>BDBOS2</cp:lastModifiedBy>
  <cp:revision>17</cp:revision>
  <dcterms:created xsi:type="dcterms:W3CDTF">2019-02-28T01:20:34Z</dcterms:created>
  <dcterms:modified xsi:type="dcterms:W3CDTF">2019-02-28T10:47:25Z</dcterms:modified>
</cp:coreProperties>
</file>