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74" r:id="rId3"/>
    <p:sldId id="275" r:id="rId4"/>
    <p:sldId id="293" r:id="rId5"/>
    <p:sldId id="280" r:id="rId6"/>
    <p:sldId id="257" r:id="rId7"/>
    <p:sldId id="281" r:id="rId8"/>
    <p:sldId id="286" r:id="rId9"/>
    <p:sldId id="262" r:id="rId10"/>
    <p:sldId id="287" r:id="rId11"/>
    <p:sldId id="288" r:id="rId12"/>
    <p:sldId id="289" r:id="rId13"/>
    <p:sldId id="290" r:id="rId14"/>
    <p:sldId id="259" r:id="rId15"/>
    <p:sldId id="292" r:id="rId16"/>
    <p:sldId id="300" r:id="rId17"/>
    <p:sldId id="302" r:id="rId18"/>
    <p:sldId id="301" r:id="rId19"/>
    <p:sldId id="266" r:id="rId20"/>
    <p:sldId id="299" r:id="rId21"/>
    <p:sldId id="296" r:id="rId22"/>
    <p:sldId id="295" r:id="rId23"/>
    <p:sldId id="260" r:id="rId24"/>
    <p:sldId id="267" r:id="rId25"/>
    <p:sldId id="270" r:id="rId26"/>
    <p:sldId id="272" r:id="rId27"/>
    <p:sldId id="277" r:id="rId28"/>
    <p:sldId id="278" r:id="rId2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52" autoAdjust="0"/>
    <p:restoredTop sz="94660"/>
  </p:normalViewPr>
  <p:slideViewPr>
    <p:cSldViewPr>
      <p:cViewPr varScale="1">
        <p:scale>
          <a:sx n="84" d="100"/>
          <a:sy n="84" d="100"/>
        </p:scale>
        <p:origin x="-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E460-8627-4128-BA56-85B252E0BBC4}" type="datetimeFigureOut">
              <a:rPr lang="en-GB" smtClean="0"/>
              <a:pPr/>
              <a:t>29/04/2015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4CEB2-5176-4631-AB63-07AF96BD485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18649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0B096-C45F-4D1D-9407-E29DF9475C95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C8D4-3DF9-411F-9668-3DA49313945F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97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A477F-8827-4A82-B1CF-AEEB51ED8656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624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E9EB-B13D-4436-BFFF-AC681865201C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7228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81601" y="177800"/>
            <a:ext cx="2103438" cy="7386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S6-150299</a:t>
            </a:r>
            <a:endParaRPr lang="en-GB" sz="1200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Based on S6-150276 from SA6#3</a:t>
            </a:r>
            <a:r>
              <a:rPr lang="en-GB" sz="1200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i="1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v-SE" sz="1200" b="1" dirty="0">
                <a:latin typeface="Arial "/>
                <a:cs typeface="Arial" charset="0"/>
              </a:rPr>
              <a:t>3GPP TSG-SA WG6 Meeting </a:t>
            </a:r>
            <a:r>
              <a:rPr lang="sv-SE" sz="1200" b="1" dirty="0">
                <a:latin typeface="Arial "/>
                <a:cs typeface="Arial" charset="0"/>
              </a:rPr>
              <a:t>#4</a:t>
            </a:r>
            <a:endParaRPr lang="sv-SE" sz="1200" b="1" dirty="0">
              <a:latin typeface="Arial "/>
              <a:cs typeface="Arial" charset="0"/>
            </a:endParaRPr>
          </a:p>
          <a:p>
            <a:pPr>
              <a:defRPr/>
            </a:pPr>
            <a:r>
              <a:rPr lang="es-ES" sz="1200" b="1" dirty="0">
                <a:latin typeface="Arial "/>
                <a:cs typeface="Arial" charset="0"/>
              </a:rPr>
              <a:t>Fukuoka, </a:t>
            </a:r>
            <a:r>
              <a:rPr lang="es-ES" sz="1200" b="1" dirty="0" err="1">
                <a:latin typeface="Arial "/>
                <a:cs typeface="Arial" charset="0"/>
              </a:rPr>
              <a:t>Japan</a:t>
            </a:r>
            <a:r>
              <a:rPr lang="es-ES" sz="1200" b="1" dirty="0">
                <a:latin typeface="Arial "/>
                <a:cs typeface="Arial" charset="0"/>
              </a:rPr>
              <a:t>, 25-29 </a:t>
            </a:r>
            <a:r>
              <a:rPr lang="es-ES" sz="1200" b="1" dirty="0" err="1">
                <a:latin typeface="Arial "/>
                <a:cs typeface="Arial" charset="0"/>
              </a:rPr>
              <a:t>May</a:t>
            </a:r>
            <a:r>
              <a:rPr lang="es-ES" sz="1200" b="1" dirty="0">
                <a:latin typeface="Arial "/>
                <a:cs typeface="Arial" charset="0"/>
              </a:rPr>
              <a:t> </a:t>
            </a:r>
            <a:r>
              <a:rPr lang="es-ES" sz="1200" b="1" dirty="0">
                <a:latin typeface="Arial "/>
                <a:cs typeface="Arial" charset="0"/>
              </a:rPr>
              <a:t>2015</a:t>
            </a:r>
            <a:endParaRPr lang="sv-SE" sz="1200" b="1" dirty="0">
              <a:latin typeface="Arial "/>
              <a:cs typeface="Arial" charset="0"/>
            </a:endParaRP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3910-D2C6-4E7A-B5A6-9D20C29014AD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63000" y="6537325"/>
            <a:ext cx="381000" cy="3206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4117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3791-FE9A-4A1E-8FEA-5FFCCA363A31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6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22B88-72D2-4459-BB6F-B1B6248A1D99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626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9C72-C7FC-46A7-AFB0-CFE46F9285EA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41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770DA-ECD1-40D4-86EA-656BECC67F60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63000" y="6492875"/>
            <a:ext cx="381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5FBF943-2F41-4117-B31D-7AB9DB96DC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838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40BC8-58C7-4742-9F53-30E1BEB2AB93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81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93B7-91E7-4CE6-981A-D65944471905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181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6FDC6-87DF-48CC-8B3C-C22456E120D4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314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DAF5C-D0F7-4CA7-B383-A1A5EC0659E6}" type="datetime1">
              <a:rPr lang="en-US" smtClean="0"/>
              <a:pPr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888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993BC9-CFA7-4844-A00B-819E28452034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9589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Application Level Migration and PLMN Roaming: Scenarios for drafting</a:t>
            </a:r>
            <a:br>
              <a:rPr lang="en-GB" dirty="0" smtClean="0"/>
            </a:br>
            <a:r>
              <a:rPr lang="en-GB" dirty="0" smtClean="0"/>
              <a:t>Output </a:t>
            </a:r>
            <a:r>
              <a:rPr lang="en-GB" dirty="0" smtClean="0"/>
              <a:t>from drafting call 29 April 2015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David Chater-Lea</a:t>
            </a:r>
            <a:endParaRPr lang="en-US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</a:rPr>
              <a:t>Motorola Solutions UK Ltd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GB" dirty="0" smtClean="0"/>
              <a:t>1.3 – All SIP entities in home PLMN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1905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286000"/>
            <a:ext cx="0" cy="148781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286000"/>
            <a:ext cx="0" cy="14793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76600" y="2286000"/>
            <a:ext cx="0" cy="6858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2819400"/>
            <a:ext cx="4343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1905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038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3733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228635" y="3391989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3226526" y="2438400"/>
            <a:ext cx="776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SIP/ISC*</a:t>
            </a:r>
            <a:endParaRPr lang="en-GB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1" name="TextBox 40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1.4 – Registrar in MCPTT service provider domain, outbound SIP proxy in visited PLMN, remaining SIP functionality in home PLMN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7629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registrar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04800" y="3657600"/>
            <a:ext cx="45720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876800" y="2057400"/>
            <a:ext cx="0" cy="4419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486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(media and non-SIP)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5693161" y="4238097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core*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5715000" y="4191000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79187" y="3352800"/>
            <a:ext cx="835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</a:t>
            </a:r>
            <a:endParaRPr lang="en-GB" sz="1400" dirty="0"/>
          </a:p>
        </p:txBody>
      </p:sp>
      <p:sp>
        <p:nvSpPr>
          <p:cNvPr id="30" name="Rectangle 29"/>
          <p:cNvSpPr/>
          <p:nvPr/>
        </p:nvSpPr>
        <p:spPr>
          <a:xfrm>
            <a:off x="5334000" y="3810000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proxy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33800" y="3657600"/>
            <a:ext cx="1180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SIP/Mw*/ICI*</a:t>
            </a:r>
            <a:endParaRPr lang="en-GB" sz="1400" dirty="0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3733800" y="3962400"/>
            <a:ext cx="158713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1.5 – Outbound SIP proxy in visited PLMN and remaining SIP functions in home PLMN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2667000"/>
            <a:ext cx="0" cy="109831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04800" y="3657600"/>
            <a:ext cx="45720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876800" y="1676400"/>
            <a:ext cx="0" cy="49530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4862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(media and non-SIP)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5693161" y="4238097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5715000" y="4191000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62297" y="3276600"/>
            <a:ext cx="776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SIP/ISC*</a:t>
            </a:r>
            <a:endParaRPr lang="en-GB" sz="1400" dirty="0"/>
          </a:p>
        </p:txBody>
      </p:sp>
      <p:sp>
        <p:nvSpPr>
          <p:cNvPr id="30" name="Rectangle 29"/>
          <p:cNvSpPr/>
          <p:nvPr/>
        </p:nvSpPr>
        <p:spPr>
          <a:xfrm>
            <a:off x="5334000" y="3810000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proxy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733800" y="3962400"/>
            <a:ext cx="1587137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733800" y="3657600"/>
            <a:ext cx="1180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SIP/Mw*/ICI*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2</a:t>
            </a:r>
            <a:r>
              <a:rPr lang="en-US" sz="1600" dirty="0" smtClean="0"/>
              <a:t> </a:t>
            </a:r>
            <a:r>
              <a:rPr lang="en-US" sz="2400" dirty="0" smtClean="0"/>
              <a:t>: </a:t>
            </a:r>
            <a:r>
              <a:rPr lang="en-US" sz="2400" dirty="0" smtClean="0"/>
              <a:t>UE4 in visited PLMN using Partner MCPTT Service with connection to Primary MCPTT server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03774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24400" y="2717074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</p:cNvCxnSpPr>
          <p:nvPr/>
        </p:nvCxnSpPr>
        <p:spPr>
          <a:xfrm flipH="1" flipV="1">
            <a:off x="6096000" y="3200400"/>
            <a:ext cx="88744" cy="31738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6"/>
            <a:endCxn id="52" idx="2"/>
          </p:cNvCxnSpPr>
          <p:nvPr/>
        </p:nvCxnSpPr>
        <p:spPr>
          <a:xfrm>
            <a:off x="4579511" y="4457700"/>
            <a:ext cx="449689" cy="98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724400" y="2336074"/>
            <a:ext cx="11048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7" name="Straight Connector 76"/>
          <p:cNvCxnSpPr/>
          <p:nvPr/>
        </p:nvCxnSpPr>
        <p:spPr>
          <a:xfrm flipH="1">
            <a:off x="3505200" y="3124200"/>
            <a:ext cx="2362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152400" y="5791200"/>
            <a:ext cx="571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Note: MCPTT service A may be involved in communication e.g. for logging purposes </a:t>
            </a:r>
            <a:endParaRPr lang="en-GB" dirty="0"/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7566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</a:t>
            </a:r>
            <a:r>
              <a:rPr lang="en-GB" dirty="0" smtClean="0"/>
              <a:t>2 </a:t>
            </a:r>
            <a:r>
              <a:rPr lang="en-GB" dirty="0" smtClean="0"/>
              <a:t>possibilities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2.1 SIP </a:t>
            </a:r>
            <a:r>
              <a:rPr lang="en-GB" dirty="0" smtClean="0"/>
              <a:t>entities in partner MCPTT service provider domain only</a:t>
            </a:r>
          </a:p>
          <a:p>
            <a:r>
              <a:rPr lang="en-GB" dirty="0" smtClean="0"/>
              <a:t>2.2 SIP </a:t>
            </a:r>
            <a:r>
              <a:rPr lang="en-GB" dirty="0" smtClean="0"/>
              <a:t>entities in both MCPTT service provider domains (needs more breakdown?)</a:t>
            </a:r>
          </a:p>
          <a:p>
            <a:r>
              <a:rPr lang="en-GB" dirty="0" smtClean="0"/>
              <a:t>2.3 Registrar </a:t>
            </a:r>
            <a:r>
              <a:rPr lang="en-GB" dirty="0" smtClean="0"/>
              <a:t>in visited MCPTT service provider domain, SIP core also in visited MCPTT service provider domain</a:t>
            </a:r>
          </a:p>
          <a:p>
            <a:r>
              <a:rPr lang="en-GB" dirty="0" smtClean="0"/>
              <a:t>2.4 Registrar </a:t>
            </a:r>
            <a:r>
              <a:rPr lang="en-GB" dirty="0" smtClean="0"/>
              <a:t>in visited MCPTT service provider domain, SIP core within visited PLMN </a:t>
            </a:r>
          </a:p>
          <a:p>
            <a:r>
              <a:rPr lang="en-GB" dirty="0" smtClean="0"/>
              <a:t>2.5 </a:t>
            </a:r>
            <a:r>
              <a:rPr lang="en-GB" dirty="0" smtClean="0"/>
              <a:t>Registrar </a:t>
            </a:r>
            <a:r>
              <a:rPr lang="en-GB" dirty="0" smtClean="0"/>
              <a:t>and remaining SIP core functions in visited PLMN</a:t>
            </a:r>
          </a:p>
          <a:p>
            <a:r>
              <a:rPr lang="en-GB" dirty="0" smtClean="0"/>
              <a:t>NOTE: to c</a:t>
            </a:r>
            <a:r>
              <a:rPr lang="en-GB" dirty="0" smtClean="0"/>
              <a:t>onsider </a:t>
            </a:r>
            <a:r>
              <a:rPr lang="en-GB" dirty="0" smtClean="0"/>
              <a:t>further </a:t>
            </a:r>
            <a:r>
              <a:rPr lang="en-GB" dirty="0" smtClean="0"/>
              <a:t>scenarios where the </a:t>
            </a:r>
            <a:r>
              <a:rPr lang="en-GB" dirty="0" smtClean="0"/>
              <a:t>Registrar is located in the home </a:t>
            </a:r>
            <a:r>
              <a:rPr lang="en-GB" dirty="0" smtClean="0"/>
              <a:t>PLMN </a:t>
            </a:r>
            <a:r>
              <a:rPr lang="en-GB" dirty="0" smtClean="0"/>
              <a:t>or MCPTT server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Scenario 2</a:t>
            </a:r>
            <a:r>
              <a:rPr lang="en-GB" sz="3600" dirty="0" smtClean="0"/>
              <a:t>.1 </a:t>
            </a:r>
            <a:r>
              <a:rPr lang="en-GB" sz="3600" dirty="0" smtClean="0"/>
              <a:t>– all SIP entities in partner MCPTT service provider domains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Primary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3657600"/>
            <a:ext cx="8534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698014" y="14478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698014" y="16764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698014" y="19050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155214" y="13318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735025" y="21336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6064288" y="3012905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303265" y="2304421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Partner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5488880" y="2694087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665215" y="2685585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389115" y="2712508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389115" y="3404122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322100" y="3371221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7620000" y="2389342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MCPTT service provider domain</a:t>
            </a:r>
            <a:endParaRPr lang="en-GB" sz="1200" dirty="0"/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3657600" y="4090458"/>
            <a:ext cx="16002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5410200" y="4163483"/>
            <a:ext cx="0" cy="476051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304800" y="1636625"/>
            <a:ext cx="6096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990600" y="1484293"/>
            <a:ext cx="2996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PLMN level roaming signalling</a:t>
            </a:r>
          </a:p>
          <a:p>
            <a:r>
              <a:rPr lang="en-GB" sz="1400" dirty="0"/>
              <a:t>Non SIP </a:t>
            </a:r>
            <a:r>
              <a:rPr lang="en-GB" sz="1400" dirty="0" smtClean="0"/>
              <a:t>signalling (relation to red TBA)</a:t>
            </a:r>
            <a:endParaRPr lang="en-GB" sz="1400" dirty="0"/>
          </a:p>
        </p:txBody>
      </p:sp>
      <p:cxnSp>
        <p:nvCxnSpPr>
          <p:cNvPr id="58" name="Straight Connector 57"/>
          <p:cNvCxnSpPr/>
          <p:nvPr/>
        </p:nvCxnSpPr>
        <p:spPr>
          <a:xfrm flipH="1">
            <a:off x="304800" y="1896721"/>
            <a:ext cx="609600" cy="1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loud Callout 59"/>
          <p:cNvSpPr/>
          <p:nvPr/>
        </p:nvSpPr>
        <p:spPr>
          <a:xfrm>
            <a:off x="4038600" y="3207738"/>
            <a:ext cx="990600" cy="584500"/>
          </a:xfrm>
          <a:prstGeom prst="cloudCallout">
            <a:avLst>
              <a:gd name="adj1" fmla="val -11485"/>
              <a:gd name="adj2" fmla="val 44368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IP network</a:t>
            </a:r>
          </a:p>
        </p:txBody>
      </p:sp>
      <p:cxnSp>
        <p:nvCxnSpPr>
          <p:cNvPr id="8" name="Straight Connector 7"/>
          <p:cNvCxnSpPr>
            <a:endCxn id="12" idx="3"/>
          </p:cNvCxnSpPr>
          <p:nvPr/>
        </p:nvCxnSpPr>
        <p:spPr>
          <a:xfrm>
            <a:off x="4879353" y="3678998"/>
            <a:ext cx="378447" cy="289652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352800" y="2685585"/>
            <a:ext cx="875023" cy="594232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828800" y="6701967"/>
            <a:ext cx="609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2426545" y="6536504"/>
            <a:ext cx="5047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Domain separation indicates some form of wide area IP networking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xmlns="" val="905684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Scenario 2</a:t>
            </a:r>
            <a:r>
              <a:rPr lang="en-GB" sz="3200" dirty="0" smtClean="0"/>
              <a:t>.1 </a:t>
            </a:r>
            <a:r>
              <a:rPr lang="en-GB" sz="3200" dirty="0"/>
              <a:t>– all SIP entities in partner MCPTT service provider </a:t>
            </a:r>
            <a:r>
              <a:rPr lang="en-GB" sz="3200" dirty="0" smtClean="0"/>
              <a:t>domains - steps</a:t>
            </a:r>
            <a:endParaRPr lang="en-GB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UE roams and authenticates at EPS level to home HSS</a:t>
            </a:r>
          </a:p>
          <a:p>
            <a:r>
              <a:rPr lang="en-GB" dirty="0" smtClean="0"/>
              <a:t>APN mapped to PGW in visited PLMN</a:t>
            </a:r>
          </a:p>
          <a:p>
            <a:pPr lvl="1"/>
            <a:r>
              <a:rPr lang="en-GB" dirty="0" smtClean="0"/>
              <a:t>Requires subscription to permit this</a:t>
            </a:r>
          </a:p>
          <a:p>
            <a:r>
              <a:rPr lang="en-GB" dirty="0" smtClean="0"/>
              <a:t>MCPTT UE is provided with local breakout and uses IP connection to primary MCPTT service to authenticate, and receive a credential allowing access to partner MCPTT service</a:t>
            </a:r>
          </a:p>
          <a:p>
            <a:r>
              <a:rPr lang="en-GB" dirty="0" smtClean="0"/>
              <a:t>MCPTT UE uses credential to authenticate to partner MCPTT service</a:t>
            </a:r>
          </a:p>
          <a:p>
            <a:pPr lvl="1"/>
            <a:r>
              <a:rPr lang="en-GB" dirty="0" smtClean="0"/>
              <a:t>Higher level authority may be used in validation process of credential, e.g. by signing the credential</a:t>
            </a:r>
          </a:p>
          <a:p>
            <a:r>
              <a:rPr lang="en-GB" dirty="0" smtClean="0"/>
              <a:t>MCPTT UE completes SIP registration with partner MCPTT service SIP core</a:t>
            </a:r>
            <a:endParaRPr lang="en-GB" dirty="0"/>
          </a:p>
          <a:p>
            <a:r>
              <a:rPr lang="en-GB" dirty="0" smtClean="0"/>
              <a:t>Sequence ordering is not defined, at least with respect to SIP registration and user authentication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5035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Scenario 2</a:t>
            </a:r>
            <a:r>
              <a:rPr lang="en-GB" sz="3200" dirty="0" smtClean="0"/>
              <a:t>.2 </a:t>
            </a:r>
            <a:r>
              <a:rPr lang="en-GB" sz="3200" dirty="0" smtClean="0"/>
              <a:t>– all SIP entities in </a:t>
            </a:r>
            <a:r>
              <a:rPr lang="en-GB" sz="3200" dirty="0" smtClean="0"/>
              <a:t>primary and </a:t>
            </a:r>
            <a:r>
              <a:rPr lang="en-GB" sz="3200" dirty="0" smtClean="0"/>
              <a:t>partner MCPTT service provider domains</a:t>
            </a:r>
            <a:endParaRPr lang="en-GB" sz="3200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Primary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5717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3657600"/>
            <a:ext cx="8534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698014" y="14478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698014" y="16764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698014" y="19050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038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155214" y="13318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735025" y="21336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3733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228635" y="3352800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6064288" y="3012905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303265" y="2304421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Partner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5488880" y="2694087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665215" y="2685585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389115" y="2712508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389115" y="3404122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322100" y="3371221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7620000" y="2389342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MCPTT service provider domain</a:t>
            </a:r>
            <a:endParaRPr lang="en-GB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228600" y="5029200"/>
            <a:ext cx="8051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SLIDE NOT YET WORKED ON: FOR FUTURE DRAFTING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96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</a:t>
            </a:r>
            <a:r>
              <a:rPr lang="en-US" sz="2400" dirty="0" smtClean="0"/>
              <a:t>3: </a:t>
            </a:r>
            <a:r>
              <a:rPr lang="en-US" sz="2400" dirty="0" smtClean="0"/>
              <a:t>Communicating between UEs in different home PLMNs using different Primary MCPTT Services</a:t>
            </a:r>
            <a:br>
              <a:rPr lang="en-US" sz="2400" dirty="0" smtClean="0"/>
            </a:br>
            <a:r>
              <a:rPr lang="en-US" sz="2400" dirty="0" smtClean="0"/>
              <a:t>(Interconnect, not a roaming/MCPTT service migration scenario)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765448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97826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34200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72677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572000" y="46482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43490" y="2301900"/>
            <a:ext cx="8901922" cy="374843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  <a:gd name="connsiteX0" fmla="*/ 7227460 w 7274212"/>
              <a:gd name="connsiteY0" fmla="*/ 413022 h 3096488"/>
              <a:gd name="connsiteX1" fmla="*/ 7125015 w 7274212"/>
              <a:gd name="connsiteY1" fmla="*/ 254950 h 3096488"/>
              <a:gd name="connsiteX2" fmla="*/ 7076673 w 7274212"/>
              <a:gd name="connsiteY2" fmla="*/ 244443 h 3096488"/>
              <a:gd name="connsiteX3" fmla="*/ 6886550 w 7274212"/>
              <a:gd name="connsiteY3" fmla="*/ 226336 h 3096488"/>
              <a:gd name="connsiteX4" fmla="*/ 6823176 w 7274212"/>
              <a:gd name="connsiteY4" fmla="*/ 217283 h 3096488"/>
              <a:gd name="connsiteX5" fmla="*/ 6696427 w 7274212"/>
              <a:gd name="connsiteY5" fmla="*/ 208229 h 3096488"/>
              <a:gd name="connsiteX6" fmla="*/ 6633053 w 7274212"/>
              <a:gd name="connsiteY6" fmla="*/ 199176 h 3096488"/>
              <a:gd name="connsiteX7" fmla="*/ 6551572 w 7274212"/>
              <a:gd name="connsiteY7" fmla="*/ 190122 h 3096488"/>
              <a:gd name="connsiteX8" fmla="*/ 6442930 w 7274212"/>
              <a:gd name="connsiteY8" fmla="*/ 172015 h 3096488"/>
              <a:gd name="connsiteX9" fmla="*/ 5890669 w 7274212"/>
              <a:gd name="connsiteY9" fmla="*/ 108641 h 3096488"/>
              <a:gd name="connsiteX10" fmla="*/ 5573798 w 7274212"/>
              <a:gd name="connsiteY10" fmla="*/ 63374 h 3096488"/>
              <a:gd name="connsiteX11" fmla="*/ 4297259 w 7274212"/>
              <a:gd name="connsiteY11" fmla="*/ 54320 h 3096488"/>
              <a:gd name="connsiteX12" fmla="*/ 4161457 w 7274212"/>
              <a:gd name="connsiteY12" fmla="*/ 36213 h 3096488"/>
              <a:gd name="connsiteX13" fmla="*/ 4034709 w 7274212"/>
              <a:gd name="connsiteY13" fmla="*/ 27160 h 3096488"/>
              <a:gd name="connsiteX14" fmla="*/ 3880800 w 7274212"/>
              <a:gd name="connsiteY14" fmla="*/ 9053 h 3096488"/>
              <a:gd name="connsiteX15" fmla="*/ 1988625 w 7274212"/>
              <a:gd name="connsiteY15" fmla="*/ 0 h 3096488"/>
              <a:gd name="connsiteX16" fmla="*/ 1001798 w 7274212"/>
              <a:gd name="connsiteY16" fmla="*/ 9053 h 3096488"/>
              <a:gd name="connsiteX17" fmla="*/ 542544 w 7274212"/>
              <a:gd name="connsiteY17" fmla="*/ 42794 h 3096488"/>
              <a:gd name="connsiteX18" fmla="*/ 406743 w 7274212"/>
              <a:gd name="connsiteY18" fmla="*/ 66895 h 3096488"/>
              <a:gd name="connsiteX19" fmla="*/ 249652 w 7274212"/>
              <a:gd name="connsiteY19" fmla="*/ 105505 h 3096488"/>
              <a:gd name="connsiteX20" fmla="*/ 155883 w 7274212"/>
              <a:gd name="connsiteY20" fmla="*/ 181703 h 3096488"/>
              <a:gd name="connsiteX21" fmla="*/ 125875 w 7274212"/>
              <a:gd name="connsiteY21" fmla="*/ 249849 h 3096488"/>
              <a:gd name="connsiteX22" fmla="*/ 101858 w 7274212"/>
              <a:gd name="connsiteY22" fmla="*/ 504897 h 3096488"/>
              <a:gd name="connsiteX23" fmla="*/ 128139 w 7274212"/>
              <a:gd name="connsiteY23" fmla="*/ 1851432 h 3096488"/>
              <a:gd name="connsiteX24" fmla="*/ 106585 w 7274212"/>
              <a:gd name="connsiteY24" fmla="*/ 2447252 h 3096488"/>
              <a:gd name="connsiteX25" fmla="*/ 104272 w 7274212"/>
              <a:gd name="connsiteY25" fmla="*/ 2822896 h 3096488"/>
              <a:gd name="connsiteX26" fmla="*/ 168716 w 7274212"/>
              <a:gd name="connsiteY26" fmla="*/ 2954193 h 3096488"/>
              <a:gd name="connsiteX27" fmla="*/ 1116565 w 7274212"/>
              <a:gd name="connsiteY27" fmla="*/ 2923453 h 3096488"/>
              <a:gd name="connsiteX28" fmla="*/ 3612277 w 7274212"/>
              <a:gd name="connsiteY28" fmla="*/ 3089786 h 3096488"/>
              <a:gd name="connsiteX29" fmla="*/ 6575934 w 7274212"/>
              <a:gd name="connsiteY29" fmla="*/ 3096488 h 3096488"/>
              <a:gd name="connsiteX30" fmla="*/ 7131307 w 7274212"/>
              <a:gd name="connsiteY30" fmla="*/ 3016552 h 3096488"/>
              <a:gd name="connsiteX31" fmla="*/ 7239635 w 7274212"/>
              <a:gd name="connsiteY31" fmla="*/ 2779413 h 3096488"/>
              <a:gd name="connsiteX32" fmla="*/ 7248689 w 7274212"/>
              <a:gd name="connsiteY32" fmla="*/ 2444435 h 3096488"/>
              <a:gd name="connsiteX33" fmla="*/ 7261375 w 7274212"/>
              <a:gd name="connsiteY33" fmla="*/ 1294306 h 3096488"/>
              <a:gd name="connsiteX34" fmla="*/ 7227460 w 7274212"/>
              <a:gd name="connsiteY34" fmla="*/ 413022 h 3096488"/>
              <a:gd name="connsiteX0" fmla="*/ 7168002 w 7214754"/>
              <a:gd name="connsiteY0" fmla="*/ 413022 h 3096488"/>
              <a:gd name="connsiteX1" fmla="*/ 7065557 w 7214754"/>
              <a:gd name="connsiteY1" fmla="*/ 254950 h 3096488"/>
              <a:gd name="connsiteX2" fmla="*/ 7017215 w 7214754"/>
              <a:gd name="connsiteY2" fmla="*/ 244443 h 3096488"/>
              <a:gd name="connsiteX3" fmla="*/ 6827092 w 7214754"/>
              <a:gd name="connsiteY3" fmla="*/ 226336 h 3096488"/>
              <a:gd name="connsiteX4" fmla="*/ 6763718 w 7214754"/>
              <a:gd name="connsiteY4" fmla="*/ 217283 h 3096488"/>
              <a:gd name="connsiteX5" fmla="*/ 6636969 w 7214754"/>
              <a:gd name="connsiteY5" fmla="*/ 208229 h 3096488"/>
              <a:gd name="connsiteX6" fmla="*/ 6573595 w 7214754"/>
              <a:gd name="connsiteY6" fmla="*/ 199176 h 3096488"/>
              <a:gd name="connsiteX7" fmla="*/ 6492114 w 7214754"/>
              <a:gd name="connsiteY7" fmla="*/ 190122 h 3096488"/>
              <a:gd name="connsiteX8" fmla="*/ 6383472 w 7214754"/>
              <a:gd name="connsiteY8" fmla="*/ 172015 h 3096488"/>
              <a:gd name="connsiteX9" fmla="*/ 5831211 w 7214754"/>
              <a:gd name="connsiteY9" fmla="*/ 108641 h 3096488"/>
              <a:gd name="connsiteX10" fmla="*/ 5514340 w 7214754"/>
              <a:gd name="connsiteY10" fmla="*/ 63374 h 3096488"/>
              <a:gd name="connsiteX11" fmla="*/ 4237801 w 7214754"/>
              <a:gd name="connsiteY11" fmla="*/ 54320 h 3096488"/>
              <a:gd name="connsiteX12" fmla="*/ 4101999 w 7214754"/>
              <a:gd name="connsiteY12" fmla="*/ 36213 h 3096488"/>
              <a:gd name="connsiteX13" fmla="*/ 3975251 w 7214754"/>
              <a:gd name="connsiteY13" fmla="*/ 27160 h 3096488"/>
              <a:gd name="connsiteX14" fmla="*/ 3821342 w 7214754"/>
              <a:gd name="connsiteY14" fmla="*/ 9053 h 3096488"/>
              <a:gd name="connsiteX15" fmla="*/ 1929167 w 7214754"/>
              <a:gd name="connsiteY15" fmla="*/ 0 h 3096488"/>
              <a:gd name="connsiteX16" fmla="*/ 942340 w 7214754"/>
              <a:gd name="connsiteY16" fmla="*/ 9053 h 3096488"/>
              <a:gd name="connsiteX17" fmla="*/ 483086 w 7214754"/>
              <a:gd name="connsiteY17" fmla="*/ 42794 h 3096488"/>
              <a:gd name="connsiteX18" fmla="*/ 347285 w 7214754"/>
              <a:gd name="connsiteY18" fmla="*/ 66895 h 3096488"/>
              <a:gd name="connsiteX19" fmla="*/ 190194 w 7214754"/>
              <a:gd name="connsiteY19" fmla="*/ 105505 h 3096488"/>
              <a:gd name="connsiteX20" fmla="*/ 96425 w 7214754"/>
              <a:gd name="connsiteY20" fmla="*/ 181703 h 3096488"/>
              <a:gd name="connsiteX21" fmla="*/ 66417 w 7214754"/>
              <a:gd name="connsiteY21" fmla="*/ 249849 h 3096488"/>
              <a:gd name="connsiteX22" fmla="*/ 42400 w 7214754"/>
              <a:gd name="connsiteY22" fmla="*/ 504897 h 3096488"/>
              <a:gd name="connsiteX23" fmla="*/ 68681 w 7214754"/>
              <a:gd name="connsiteY23" fmla="*/ 1851432 h 3096488"/>
              <a:gd name="connsiteX24" fmla="*/ 47127 w 7214754"/>
              <a:gd name="connsiteY24" fmla="*/ 2447252 h 3096488"/>
              <a:gd name="connsiteX25" fmla="*/ 44814 w 7214754"/>
              <a:gd name="connsiteY25" fmla="*/ 2822896 h 3096488"/>
              <a:gd name="connsiteX26" fmla="*/ 316011 w 7214754"/>
              <a:gd name="connsiteY26" fmla="*/ 2923453 h 3096488"/>
              <a:gd name="connsiteX27" fmla="*/ 1057107 w 7214754"/>
              <a:gd name="connsiteY27" fmla="*/ 2923453 h 3096488"/>
              <a:gd name="connsiteX28" fmla="*/ 3552819 w 7214754"/>
              <a:gd name="connsiteY28" fmla="*/ 3089786 h 3096488"/>
              <a:gd name="connsiteX29" fmla="*/ 6516476 w 7214754"/>
              <a:gd name="connsiteY29" fmla="*/ 3096488 h 3096488"/>
              <a:gd name="connsiteX30" fmla="*/ 7071849 w 7214754"/>
              <a:gd name="connsiteY30" fmla="*/ 3016552 h 3096488"/>
              <a:gd name="connsiteX31" fmla="*/ 7180177 w 7214754"/>
              <a:gd name="connsiteY31" fmla="*/ 2779413 h 3096488"/>
              <a:gd name="connsiteX32" fmla="*/ 7189231 w 7214754"/>
              <a:gd name="connsiteY32" fmla="*/ 2444435 h 3096488"/>
              <a:gd name="connsiteX33" fmla="*/ 7201917 w 7214754"/>
              <a:gd name="connsiteY33" fmla="*/ 1294306 h 3096488"/>
              <a:gd name="connsiteX34" fmla="*/ 7168002 w 7214754"/>
              <a:gd name="connsiteY34" fmla="*/ 413022 h 3096488"/>
              <a:gd name="connsiteX0" fmla="*/ 7168002 w 7214754"/>
              <a:gd name="connsiteY0" fmla="*/ 413022 h 3096488"/>
              <a:gd name="connsiteX1" fmla="*/ 7065557 w 7214754"/>
              <a:gd name="connsiteY1" fmla="*/ 254950 h 3096488"/>
              <a:gd name="connsiteX2" fmla="*/ 7017215 w 7214754"/>
              <a:gd name="connsiteY2" fmla="*/ 244443 h 3096488"/>
              <a:gd name="connsiteX3" fmla="*/ 6827092 w 7214754"/>
              <a:gd name="connsiteY3" fmla="*/ 226336 h 3096488"/>
              <a:gd name="connsiteX4" fmla="*/ 6763718 w 7214754"/>
              <a:gd name="connsiteY4" fmla="*/ 217283 h 3096488"/>
              <a:gd name="connsiteX5" fmla="*/ 6636969 w 7214754"/>
              <a:gd name="connsiteY5" fmla="*/ 208229 h 3096488"/>
              <a:gd name="connsiteX6" fmla="*/ 6573595 w 7214754"/>
              <a:gd name="connsiteY6" fmla="*/ 199176 h 3096488"/>
              <a:gd name="connsiteX7" fmla="*/ 6492114 w 7214754"/>
              <a:gd name="connsiteY7" fmla="*/ 190122 h 3096488"/>
              <a:gd name="connsiteX8" fmla="*/ 6383472 w 7214754"/>
              <a:gd name="connsiteY8" fmla="*/ 172015 h 3096488"/>
              <a:gd name="connsiteX9" fmla="*/ 5831211 w 7214754"/>
              <a:gd name="connsiteY9" fmla="*/ 108641 h 3096488"/>
              <a:gd name="connsiteX10" fmla="*/ 5514340 w 7214754"/>
              <a:gd name="connsiteY10" fmla="*/ 63374 h 3096488"/>
              <a:gd name="connsiteX11" fmla="*/ 4237801 w 7214754"/>
              <a:gd name="connsiteY11" fmla="*/ 54320 h 3096488"/>
              <a:gd name="connsiteX12" fmla="*/ 4101999 w 7214754"/>
              <a:gd name="connsiteY12" fmla="*/ 36213 h 3096488"/>
              <a:gd name="connsiteX13" fmla="*/ 3975251 w 7214754"/>
              <a:gd name="connsiteY13" fmla="*/ 27160 h 3096488"/>
              <a:gd name="connsiteX14" fmla="*/ 3821342 w 7214754"/>
              <a:gd name="connsiteY14" fmla="*/ 9053 h 3096488"/>
              <a:gd name="connsiteX15" fmla="*/ 1929167 w 7214754"/>
              <a:gd name="connsiteY15" fmla="*/ 0 h 3096488"/>
              <a:gd name="connsiteX16" fmla="*/ 942340 w 7214754"/>
              <a:gd name="connsiteY16" fmla="*/ 9053 h 3096488"/>
              <a:gd name="connsiteX17" fmla="*/ 483086 w 7214754"/>
              <a:gd name="connsiteY17" fmla="*/ 42794 h 3096488"/>
              <a:gd name="connsiteX18" fmla="*/ 347285 w 7214754"/>
              <a:gd name="connsiteY18" fmla="*/ 66895 h 3096488"/>
              <a:gd name="connsiteX19" fmla="*/ 190194 w 7214754"/>
              <a:gd name="connsiteY19" fmla="*/ 105505 h 3096488"/>
              <a:gd name="connsiteX20" fmla="*/ 96425 w 7214754"/>
              <a:gd name="connsiteY20" fmla="*/ 181703 h 3096488"/>
              <a:gd name="connsiteX21" fmla="*/ 66417 w 7214754"/>
              <a:gd name="connsiteY21" fmla="*/ 249849 h 3096488"/>
              <a:gd name="connsiteX22" fmla="*/ 42400 w 7214754"/>
              <a:gd name="connsiteY22" fmla="*/ 504897 h 3096488"/>
              <a:gd name="connsiteX23" fmla="*/ 68681 w 7214754"/>
              <a:gd name="connsiteY23" fmla="*/ 1851432 h 3096488"/>
              <a:gd name="connsiteX24" fmla="*/ 47127 w 7214754"/>
              <a:gd name="connsiteY24" fmla="*/ 2447252 h 3096488"/>
              <a:gd name="connsiteX25" fmla="*/ 44814 w 7214754"/>
              <a:gd name="connsiteY25" fmla="*/ 2822896 h 3096488"/>
              <a:gd name="connsiteX26" fmla="*/ 316011 w 7214754"/>
              <a:gd name="connsiteY26" fmla="*/ 2923453 h 3096488"/>
              <a:gd name="connsiteX27" fmla="*/ 1057107 w 7214754"/>
              <a:gd name="connsiteY27" fmla="*/ 2923453 h 3096488"/>
              <a:gd name="connsiteX28" fmla="*/ 3712697 w 7214754"/>
              <a:gd name="connsiteY28" fmla="*/ 2923453 h 3096488"/>
              <a:gd name="connsiteX29" fmla="*/ 6516476 w 7214754"/>
              <a:gd name="connsiteY29" fmla="*/ 3096488 h 3096488"/>
              <a:gd name="connsiteX30" fmla="*/ 7071849 w 7214754"/>
              <a:gd name="connsiteY30" fmla="*/ 3016552 h 3096488"/>
              <a:gd name="connsiteX31" fmla="*/ 7180177 w 7214754"/>
              <a:gd name="connsiteY31" fmla="*/ 2779413 h 3096488"/>
              <a:gd name="connsiteX32" fmla="*/ 7189231 w 7214754"/>
              <a:gd name="connsiteY32" fmla="*/ 2444435 h 3096488"/>
              <a:gd name="connsiteX33" fmla="*/ 7201917 w 7214754"/>
              <a:gd name="connsiteY33" fmla="*/ 1294306 h 3096488"/>
              <a:gd name="connsiteX34" fmla="*/ 7168002 w 7214754"/>
              <a:gd name="connsiteY34" fmla="*/ 413022 h 3096488"/>
              <a:gd name="connsiteX0" fmla="*/ 7168002 w 7214754"/>
              <a:gd name="connsiteY0" fmla="*/ 413022 h 3040559"/>
              <a:gd name="connsiteX1" fmla="*/ 7065557 w 7214754"/>
              <a:gd name="connsiteY1" fmla="*/ 254950 h 3040559"/>
              <a:gd name="connsiteX2" fmla="*/ 7017215 w 7214754"/>
              <a:gd name="connsiteY2" fmla="*/ 244443 h 3040559"/>
              <a:gd name="connsiteX3" fmla="*/ 6827092 w 7214754"/>
              <a:gd name="connsiteY3" fmla="*/ 226336 h 3040559"/>
              <a:gd name="connsiteX4" fmla="*/ 6763718 w 7214754"/>
              <a:gd name="connsiteY4" fmla="*/ 217283 h 3040559"/>
              <a:gd name="connsiteX5" fmla="*/ 6636969 w 7214754"/>
              <a:gd name="connsiteY5" fmla="*/ 208229 h 3040559"/>
              <a:gd name="connsiteX6" fmla="*/ 6573595 w 7214754"/>
              <a:gd name="connsiteY6" fmla="*/ 199176 h 3040559"/>
              <a:gd name="connsiteX7" fmla="*/ 6492114 w 7214754"/>
              <a:gd name="connsiteY7" fmla="*/ 190122 h 3040559"/>
              <a:gd name="connsiteX8" fmla="*/ 6383472 w 7214754"/>
              <a:gd name="connsiteY8" fmla="*/ 172015 h 3040559"/>
              <a:gd name="connsiteX9" fmla="*/ 5831211 w 7214754"/>
              <a:gd name="connsiteY9" fmla="*/ 108641 h 3040559"/>
              <a:gd name="connsiteX10" fmla="*/ 5514340 w 7214754"/>
              <a:gd name="connsiteY10" fmla="*/ 63374 h 3040559"/>
              <a:gd name="connsiteX11" fmla="*/ 4237801 w 7214754"/>
              <a:gd name="connsiteY11" fmla="*/ 54320 h 3040559"/>
              <a:gd name="connsiteX12" fmla="*/ 4101999 w 7214754"/>
              <a:gd name="connsiteY12" fmla="*/ 36213 h 3040559"/>
              <a:gd name="connsiteX13" fmla="*/ 3975251 w 7214754"/>
              <a:gd name="connsiteY13" fmla="*/ 27160 h 3040559"/>
              <a:gd name="connsiteX14" fmla="*/ 3821342 w 7214754"/>
              <a:gd name="connsiteY14" fmla="*/ 9053 h 3040559"/>
              <a:gd name="connsiteX15" fmla="*/ 1929167 w 7214754"/>
              <a:gd name="connsiteY15" fmla="*/ 0 h 3040559"/>
              <a:gd name="connsiteX16" fmla="*/ 942340 w 7214754"/>
              <a:gd name="connsiteY16" fmla="*/ 9053 h 3040559"/>
              <a:gd name="connsiteX17" fmla="*/ 483086 w 7214754"/>
              <a:gd name="connsiteY17" fmla="*/ 42794 h 3040559"/>
              <a:gd name="connsiteX18" fmla="*/ 347285 w 7214754"/>
              <a:gd name="connsiteY18" fmla="*/ 66895 h 3040559"/>
              <a:gd name="connsiteX19" fmla="*/ 190194 w 7214754"/>
              <a:gd name="connsiteY19" fmla="*/ 105505 h 3040559"/>
              <a:gd name="connsiteX20" fmla="*/ 96425 w 7214754"/>
              <a:gd name="connsiteY20" fmla="*/ 181703 h 3040559"/>
              <a:gd name="connsiteX21" fmla="*/ 66417 w 7214754"/>
              <a:gd name="connsiteY21" fmla="*/ 249849 h 3040559"/>
              <a:gd name="connsiteX22" fmla="*/ 42400 w 7214754"/>
              <a:gd name="connsiteY22" fmla="*/ 504897 h 3040559"/>
              <a:gd name="connsiteX23" fmla="*/ 68681 w 7214754"/>
              <a:gd name="connsiteY23" fmla="*/ 1851432 h 3040559"/>
              <a:gd name="connsiteX24" fmla="*/ 47127 w 7214754"/>
              <a:gd name="connsiteY24" fmla="*/ 2447252 h 3040559"/>
              <a:gd name="connsiteX25" fmla="*/ 44814 w 7214754"/>
              <a:gd name="connsiteY25" fmla="*/ 2822896 h 3040559"/>
              <a:gd name="connsiteX26" fmla="*/ 316011 w 7214754"/>
              <a:gd name="connsiteY26" fmla="*/ 2923453 h 3040559"/>
              <a:gd name="connsiteX27" fmla="*/ 1057107 w 7214754"/>
              <a:gd name="connsiteY27" fmla="*/ 2923453 h 3040559"/>
              <a:gd name="connsiteX28" fmla="*/ 3712697 w 7214754"/>
              <a:gd name="connsiteY28" fmla="*/ 2923453 h 3040559"/>
              <a:gd name="connsiteX29" fmla="*/ 6553562 w 7214754"/>
              <a:gd name="connsiteY29" fmla="*/ 2923453 h 3040559"/>
              <a:gd name="connsiteX30" fmla="*/ 7071849 w 7214754"/>
              <a:gd name="connsiteY30" fmla="*/ 3016552 h 3040559"/>
              <a:gd name="connsiteX31" fmla="*/ 7180177 w 7214754"/>
              <a:gd name="connsiteY31" fmla="*/ 2779413 h 3040559"/>
              <a:gd name="connsiteX32" fmla="*/ 7189231 w 7214754"/>
              <a:gd name="connsiteY32" fmla="*/ 2444435 h 3040559"/>
              <a:gd name="connsiteX33" fmla="*/ 7201917 w 7214754"/>
              <a:gd name="connsiteY33" fmla="*/ 1294306 h 3040559"/>
              <a:gd name="connsiteX34" fmla="*/ 7168002 w 7214754"/>
              <a:gd name="connsiteY34" fmla="*/ 413022 h 3040559"/>
              <a:gd name="connsiteX0" fmla="*/ 7168002 w 7214754"/>
              <a:gd name="connsiteY0" fmla="*/ 413022 h 2947460"/>
              <a:gd name="connsiteX1" fmla="*/ 7065557 w 7214754"/>
              <a:gd name="connsiteY1" fmla="*/ 254950 h 2947460"/>
              <a:gd name="connsiteX2" fmla="*/ 7017215 w 7214754"/>
              <a:gd name="connsiteY2" fmla="*/ 244443 h 2947460"/>
              <a:gd name="connsiteX3" fmla="*/ 6827092 w 7214754"/>
              <a:gd name="connsiteY3" fmla="*/ 226336 h 2947460"/>
              <a:gd name="connsiteX4" fmla="*/ 6763718 w 7214754"/>
              <a:gd name="connsiteY4" fmla="*/ 217283 h 2947460"/>
              <a:gd name="connsiteX5" fmla="*/ 6636969 w 7214754"/>
              <a:gd name="connsiteY5" fmla="*/ 208229 h 2947460"/>
              <a:gd name="connsiteX6" fmla="*/ 6573595 w 7214754"/>
              <a:gd name="connsiteY6" fmla="*/ 199176 h 2947460"/>
              <a:gd name="connsiteX7" fmla="*/ 6492114 w 7214754"/>
              <a:gd name="connsiteY7" fmla="*/ 190122 h 2947460"/>
              <a:gd name="connsiteX8" fmla="*/ 6383472 w 7214754"/>
              <a:gd name="connsiteY8" fmla="*/ 172015 h 2947460"/>
              <a:gd name="connsiteX9" fmla="*/ 5831211 w 7214754"/>
              <a:gd name="connsiteY9" fmla="*/ 108641 h 2947460"/>
              <a:gd name="connsiteX10" fmla="*/ 5514340 w 7214754"/>
              <a:gd name="connsiteY10" fmla="*/ 63374 h 2947460"/>
              <a:gd name="connsiteX11" fmla="*/ 4237801 w 7214754"/>
              <a:gd name="connsiteY11" fmla="*/ 54320 h 2947460"/>
              <a:gd name="connsiteX12" fmla="*/ 4101999 w 7214754"/>
              <a:gd name="connsiteY12" fmla="*/ 36213 h 2947460"/>
              <a:gd name="connsiteX13" fmla="*/ 3975251 w 7214754"/>
              <a:gd name="connsiteY13" fmla="*/ 27160 h 2947460"/>
              <a:gd name="connsiteX14" fmla="*/ 3821342 w 7214754"/>
              <a:gd name="connsiteY14" fmla="*/ 9053 h 2947460"/>
              <a:gd name="connsiteX15" fmla="*/ 1929167 w 7214754"/>
              <a:gd name="connsiteY15" fmla="*/ 0 h 2947460"/>
              <a:gd name="connsiteX16" fmla="*/ 942340 w 7214754"/>
              <a:gd name="connsiteY16" fmla="*/ 9053 h 2947460"/>
              <a:gd name="connsiteX17" fmla="*/ 483086 w 7214754"/>
              <a:gd name="connsiteY17" fmla="*/ 42794 h 2947460"/>
              <a:gd name="connsiteX18" fmla="*/ 347285 w 7214754"/>
              <a:gd name="connsiteY18" fmla="*/ 66895 h 2947460"/>
              <a:gd name="connsiteX19" fmla="*/ 190194 w 7214754"/>
              <a:gd name="connsiteY19" fmla="*/ 105505 h 2947460"/>
              <a:gd name="connsiteX20" fmla="*/ 96425 w 7214754"/>
              <a:gd name="connsiteY20" fmla="*/ 181703 h 2947460"/>
              <a:gd name="connsiteX21" fmla="*/ 66417 w 7214754"/>
              <a:gd name="connsiteY21" fmla="*/ 249849 h 2947460"/>
              <a:gd name="connsiteX22" fmla="*/ 42400 w 7214754"/>
              <a:gd name="connsiteY22" fmla="*/ 504897 h 2947460"/>
              <a:gd name="connsiteX23" fmla="*/ 68681 w 7214754"/>
              <a:gd name="connsiteY23" fmla="*/ 1851432 h 2947460"/>
              <a:gd name="connsiteX24" fmla="*/ 47127 w 7214754"/>
              <a:gd name="connsiteY24" fmla="*/ 2447252 h 2947460"/>
              <a:gd name="connsiteX25" fmla="*/ 44814 w 7214754"/>
              <a:gd name="connsiteY25" fmla="*/ 2822896 h 2947460"/>
              <a:gd name="connsiteX26" fmla="*/ 316011 w 7214754"/>
              <a:gd name="connsiteY26" fmla="*/ 2923453 h 2947460"/>
              <a:gd name="connsiteX27" fmla="*/ 1057107 w 7214754"/>
              <a:gd name="connsiteY27" fmla="*/ 2923453 h 2947460"/>
              <a:gd name="connsiteX28" fmla="*/ 3712697 w 7214754"/>
              <a:gd name="connsiteY28" fmla="*/ 2923453 h 2947460"/>
              <a:gd name="connsiteX29" fmla="*/ 6553562 w 7214754"/>
              <a:gd name="connsiteY29" fmla="*/ 2923453 h 2947460"/>
              <a:gd name="connsiteX30" fmla="*/ 7047625 w 7214754"/>
              <a:gd name="connsiteY30" fmla="*/ 2923453 h 2947460"/>
              <a:gd name="connsiteX31" fmla="*/ 7180177 w 7214754"/>
              <a:gd name="connsiteY31" fmla="*/ 2779413 h 2947460"/>
              <a:gd name="connsiteX32" fmla="*/ 7189231 w 7214754"/>
              <a:gd name="connsiteY32" fmla="*/ 2444435 h 2947460"/>
              <a:gd name="connsiteX33" fmla="*/ 7201917 w 7214754"/>
              <a:gd name="connsiteY33" fmla="*/ 1294306 h 2947460"/>
              <a:gd name="connsiteX34" fmla="*/ 7168002 w 7214754"/>
              <a:gd name="connsiteY34" fmla="*/ 413022 h 294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214754" h="2947460">
                <a:moveTo>
                  <a:pt x="7168002" y="413022"/>
                </a:moveTo>
                <a:cubicBezTo>
                  <a:pt x="7121250" y="241184"/>
                  <a:pt x="7090688" y="283047"/>
                  <a:pt x="7065557" y="254950"/>
                </a:cubicBezTo>
                <a:cubicBezTo>
                  <a:pt x="7040426" y="226853"/>
                  <a:pt x="7056959" y="249212"/>
                  <a:pt x="7017215" y="244443"/>
                </a:cubicBezTo>
                <a:cubicBezTo>
                  <a:pt x="6977471" y="239674"/>
                  <a:pt x="6905485" y="234175"/>
                  <a:pt x="6827092" y="226336"/>
                </a:cubicBezTo>
                <a:cubicBezTo>
                  <a:pt x="6805859" y="224213"/>
                  <a:pt x="6784961" y="219306"/>
                  <a:pt x="6763718" y="217283"/>
                </a:cubicBezTo>
                <a:cubicBezTo>
                  <a:pt x="6721551" y="213267"/>
                  <a:pt x="6679136" y="212245"/>
                  <a:pt x="6636969" y="208229"/>
                </a:cubicBezTo>
                <a:cubicBezTo>
                  <a:pt x="6615726" y="206206"/>
                  <a:pt x="6594769" y="201823"/>
                  <a:pt x="6573595" y="199176"/>
                </a:cubicBezTo>
                <a:cubicBezTo>
                  <a:pt x="6546479" y="195786"/>
                  <a:pt x="6519167" y="193987"/>
                  <a:pt x="6492114" y="190122"/>
                </a:cubicBezTo>
                <a:cubicBezTo>
                  <a:pt x="6455769" y="184930"/>
                  <a:pt x="6420148" y="173682"/>
                  <a:pt x="6383472" y="172015"/>
                </a:cubicBezTo>
                <a:lnTo>
                  <a:pt x="5831211" y="108641"/>
                </a:lnTo>
                <a:lnTo>
                  <a:pt x="5514340" y="63374"/>
                </a:lnTo>
                <a:lnTo>
                  <a:pt x="4237801" y="54320"/>
                </a:lnTo>
                <a:cubicBezTo>
                  <a:pt x="4176832" y="44159"/>
                  <a:pt x="4171493" y="42256"/>
                  <a:pt x="4101999" y="36213"/>
                </a:cubicBezTo>
                <a:cubicBezTo>
                  <a:pt x="4059801" y="32544"/>
                  <a:pt x="4017434" y="30995"/>
                  <a:pt x="3975251" y="27160"/>
                </a:cubicBezTo>
                <a:cubicBezTo>
                  <a:pt x="3951500" y="25001"/>
                  <a:pt x="3841875" y="9241"/>
                  <a:pt x="3821342" y="9053"/>
                </a:cubicBezTo>
                <a:lnTo>
                  <a:pt x="1929167" y="0"/>
                </a:lnTo>
                <a:lnTo>
                  <a:pt x="942340" y="9053"/>
                </a:lnTo>
                <a:cubicBezTo>
                  <a:pt x="701327" y="16185"/>
                  <a:pt x="587201" y="24687"/>
                  <a:pt x="483086" y="42794"/>
                </a:cubicBezTo>
                <a:cubicBezTo>
                  <a:pt x="437819" y="57883"/>
                  <a:pt x="396100" y="56443"/>
                  <a:pt x="347285" y="66895"/>
                </a:cubicBezTo>
                <a:cubicBezTo>
                  <a:pt x="298470" y="77347"/>
                  <a:pt x="232004" y="86370"/>
                  <a:pt x="190194" y="105505"/>
                </a:cubicBezTo>
                <a:cubicBezTo>
                  <a:pt x="148384" y="124640"/>
                  <a:pt x="117054" y="157646"/>
                  <a:pt x="96425" y="181703"/>
                </a:cubicBezTo>
                <a:cubicBezTo>
                  <a:pt x="75796" y="205760"/>
                  <a:pt x="71188" y="236906"/>
                  <a:pt x="66417" y="249849"/>
                </a:cubicBezTo>
                <a:cubicBezTo>
                  <a:pt x="61646" y="262793"/>
                  <a:pt x="39906" y="240083"/>
                  <a:pt x="42400" y="504897"/>
                </a:cubicBezTo>
                <a:cubicBezTo>
                  <a:pt x="44894" y="769711"/>
                  <a:pt x="67893" y="1527706"/>
                  <a:pt x="68681" y="1851432"/>
                </a:cubicBezTo>
                <a:cubicBezTo>
                  <a:pt x="69469" y="2175158"/>
                  <a:pt x="51105" y="2285341"/>
                  <a:pt x="47127" y="2447252"/>
                </a:cubicBezTo>
                <a:cubicBezTo>
                  <a:pt x="43149" y="2609163"/>
                  <a:pt x="0" y="2743529"/>
                  <a:pt x="44814" y="2822896"/>
                </a:cubicBezTo>
                <a:cubicBezTo>
                  <a:pt x="89628" y="2902263"/>
                  <a:pt x="147295" y="2906694"/>
                  <a:pt x="316011" y="2923453"/>
                </a:cubicBezTo>
                <a:cubicBezTo>
                  <a:pt x="484727" y="2940213"/>
                  <a:pt x="463847" y="2902938"/>
                  <a:pt x="1057107" y="2923453"/>
                </a:cubicBezTo>
                <a:lnTo>
                  <a:pt x="3712697" y="2923453"/>
                </a:lnTo>
                <a:lnTo>
                  <a:pt x="6553562" y="2923453"/>
                </a:lnTo>
                <a:cubicBezTo>
                  <a:pt x="7140067" y="2911247"/>
                  <a:pt x="6943189" y="2947460"/>
                  <a:pt x="7047625" y="2923453"/>
                </a:cubicBezTo>
                <a:cubicBezTo>
                  <a:pt x="7152061" y="2899446"/>
                  <a:pt x="7162985" y="2830993"/>
                  <a:pt x="7180177" y="2779413"/>
                </a:cubicBezTo>
                <a:cubicBezTo>
                  <a:pt x="7183195" y="2667754"/>
                  <a:pt x="7184159" y="2556020"/>
                  <a:pt x="7189231" y="2444435"/>
                </a:cubicBezTo>
                <a:cubicBezTo>
                  <a:pt x="7192854" y="2196917"/>
                  <a:pt x="7205455" y="1632875"/>
                  <a:pt x="7201917" y="1294306"/>
                </a:cubicBezTo>
                <a:cubicBezTo>
                  <a:pt x="7198379" y="955737"/>
                  <a:pt x="7214754" y="584860"/>
                  <a:pt x="7168002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633852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3716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4" name="Straight Connector 83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304800" y="5943600"/>
            <a:ext cx="850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Example: group communications between MCPTT authorities in two different countries</a:t>
            </a:r>
          </a:p>
          <a:p>
            <a:r>
              <a:rPr lang="en-GB" dirty="0" smtClean="0"/>
              <a:t>MCPTT service A and MCPTT service B have a business relationship</a:t>
            </a:r>
          </a:p>
          <a:p>
            <a:r>
              <a:rPr lang="en-GB" dirty="0" smtClean="0"/>
              <a:t>May become the basis in the future for interworking with other (non-3GPP) technologies</a:t>
            </a:r>
            <a:endParaRPr lang="en-GB" dirty="0"/>
          </a:p>
        </p:txBody>
      </p:sp>
      <p:cxnSp>
        <p:nvCxnSpPr>
          <p:cNvPr id="87" name="Straight Connector 86"/>
          <p:cNvCxnSpPr/>
          <p:nvPr/>
        </p:nvCxnSpPr>
        <p:spPr>
          <a:xfrm>
            <a:off x="2209800" y="20574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667000" y="1824335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Path that may or may not be necessary to support the service interconnection</a:t>
            </a:r>
            <a:endParaRPr lang="en-US" sz="1200" dirty="0"/>
          </a:p>
        </p:txBody>
      </p:sp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Remaining scenarios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95400"/>
            <a:ext cx="8388350" cy="4989513"/>
          </a:xfrm>
        </p:spPr>
        <p:txBody>
          <a:bodyPr>
            <a:normAutofit fontScale="55000" lnSpcReduction="20000"/>
          </a:bodyPr>
          <a:lstStyle/>
          <a:p>
            <a:r>
              <a:rPr lang="en-GB" dirty="0" smtClean="0"/>
              <a:t>The following scenarios were not analysed, as they were covered by previous scenarios, or combinations of those scenarios, or outside the scope of SA6 MCPTT work</a:t>
            </a:r>
          </a:p>
          <a:p>
            <a:r>
              <a:rPr lang="en-US" dirty="0" smtClean="0"/>
              <a:t>Scenario 4: UEs in home PLMNs using Primary MCPTT Services</a:t>
            </a:r>
          </a:p>
          <a:p>
            <a:pPr lvl="1"/>
            <a:r>
              <a:rPr lang="en-US" dirty="0" smtClean="0"/>
              <a:t>No roaming, no migration, therefore no roaming interfaces involved</a:t>
            </a:r>
          </a:p>
          <a:p>
            <a:r>
              <a:rPr lang="en-US" dirty="0" smtClean="0"/>
              <a:t>Scenario 5: UE in visited PLMN using Partner MCPTT Service without making use of real time connection to Primary MCPTT server</a:t>
            </a:r>
          </a:p>
          <a:p>
            <a:pPr lvl="1"/>
            <a:r>
              <a:rPr lang="en-US" dirty="0" smtClean="0"/>
              <a:t>Migration but without real time interfaces</a:t>
            </a:r>
          </a:p>
          <a:p>
            <a:pPr lvl="1"/>
            <a:r>
              <a:rPr lang="en-US" dirty="0" smtClean="0"/>
              <a:t>Waiting for response from SA1 whether this case is required</a:t>
            </a:r>
          </a:p>
          <a:p>
            <a:r>
              <a:rPr lang="en-US" dirty="0" smtClean="0"/>
              <a:t>Scenario 6: UE in visited PLMN not using any MCPTT Service</a:t>
            </a:r>
          </a:p>
          <a:p>
            <a:pPr lvl="1"/>
            <a:r>
              <a:rPr lang="en-US" dirty="0" smtClean="0"/>
              <a:t>Normal PLMN services only, no MCPTT functionality: out of SA6 scope</a:t>
            </a:r>
          </a:p>
          <a:p>
            <a:r>
              <a:rPr lang="en-US" dirty="0" smtClean="0"/>
              <a:t>Scenario 7: UE in visited PLMN using Partner MCPTT Service, communicating with both members of home and Partner MCPTT Service</a:t>
            </a:r>
          </a:p>
          <a:p>
            <a:pPr lvl="1"/>
            <a:r>
              <a:rPr lang="en-US" dirty="0" smtClean="0"/>
              <a:t>A combination of scenarios 1 ,2 and 3: will not add further interface requirements</a:t>
            </a:r>
          </a:p>
          <a:p>
            <a:r>
              <a:rPr lang="en-US" dirty="0" smtClean="0"/>
              <a:t>Scenario 8: UE in same home PLMN using Partner MCPTT Service with connection to Primary MCPTT server</a:t>
            </a:r>
          </a:p>
          <a:p>
            <a:pPr lvl="1"/>
            <a:r>
              <a:rPr lang="en-US" dirty="0" smtClean="0"/>
              <a:t>A subset of scenario 2, where no further interfaces will be observed</a:t>
            </a:r>
          </a:p>
          <a:p>
            <a:r>
              <a:rPr lang="en-US" dirty="0" smtClean="0"/>
              <a:t>Scenario 9: Communicating between UEs on the same home PLMN using different Primary MCPTT Services</a:t>
            </a:r>
          </a:p>
          <a:p>
            <a:pPr lvl="1"/>
            <a:r>
              <a:rPr lang="en-US" dirty="0" smtClean="0"/>
              <a:t>A subset of scenario 3, where no further interfaces will  be observed</a:t>
            </a:r>
          </a:p>
          <a:p>
            <a:r>
              <a:rPr lang="en-US" dirty="0" smtClean="0"/>
              <a:t>Scenario 10: UE in home PLMN using a Primary MCPTT Service not in UE4’s Home PLMN</a:t>
            </a:r>
          </a:p>
          <a:p>
            <a:pPr lvl="1"/>
            <a:r>
              <a:rPr lang="en-US" dirty="0" smtClean="0"/>
              <a:t>A subset of scenario 3 (interworking) where no further interfaces will be observed</a:t>
            </a:r>
          </a:p>
          <a:p>
            <a:r>
              <a:rPr lang="en-US" dirty="0" smtClean="0"/>
              <a:t>Scenario 11: UE in home PLMN using a Partner MCPTT Service not in UE4’s Home PLMN</a:t>
            </a:r>
          </a:p>
          <a:p>
            <a:pPr lvl="1"/>
            <a:r>
              <a:rPr lang="en-US" dirty="0" smtClean="0"/>
              <a:t>A subset of scenario 3 (interworking) where no further interfaces will be observed</a:t>
            </a:r>
          </a:p>
          <a:p>
            <a:pPr lvl="1"/>
            <a:endParaRPr lang="en-GB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 slides have evolved over two drafting group </a:t>
            </a:r>
            <a:r>
              <a:rPr lang="en-US" dirty="0" smtClean="0"/>
              <a:t>sessions in SA6 #3, and the drafting call 29 April 2015</a:t>
            </a: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Scenario 4 </a:t>
            </a:r>
            <a:r>
              <a:rPr lang="en-US" sz="3600" dirty="0" smtClean="0"/>
              <a:t>: </a:t>
            </a:r>
            <a:r>
              <a:rPr lang="en-US" sz="3600" dirty="0" smtClean="0"/>
              <a:t>UEs in home PLMNs using Primary MCPTT Services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>
            <a:off x="87233" y="2222501"/>
            <a:ext cx="4689215" cy="391193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9215" h="3911930">
                <a:moveTo>
                  <a:pt x="623966" y="3911600"/>
                </a:moveTo>
                <a:cubicBezTo>
                  <a:pt x="431349" y="3917950"/>
                  <a:pt x="283183" y="3831167"/>
                  <a:pt x="192166" y="3797300"/>
                </a:cubicBezTo>
                <a:cubicBezTo>
                  <a:pt x="101149" y="3763433"/>
                  <a:pt x="101149" y="3729567"/>
                  <a:pt x="77866" y="3708400"/>
                </a:cubicBezTo>
                <a:cubicBezTo>
                  <a:pt x="54583" y="3687233"/>
                  <a:pt x="63759" y="3702392"/>
                  <a:pt x="52466" y="3670300"/>
                </a:cubicBezTo>
                <a:cubicBezTo>
                  <a:pt x="41173" y="3638208"/>
                  <a:pt x="18575" y="3600512"/>
                  <a:pt x="10108" y="3515845"/>
                </a:cubicBezTo>
                <a:cubicBezTo>
                  <a:pt x="1641" y="3431178"/>
                  <a:pt x="-2567" y="3378200"/>
                  <a:pt x="1666" y="3162300"/>
                </a:cubicBezTo>
                <a:cubicBezTo>
                  <a:pt x="5899" y="2865967"/>
                  <a:pt x="2677" y="2569433"/>
                  <a:pt x="14366" y="2273300"/>
                </a:cubicBezTo>
                <a:cubicBezTo>
                  <a:pt x="27066" y="2089150"/>
                  <a:pt x="31862" y="1729402"/>
                  <a:pt x="40867" y="1502417"/>
                </a:cubicBezTo>
                <a:cubicBezTo>
                  <a:pt x="49872" y="1275432"/>
                  <a:pt x="58966" y="1062742"/>
                  <a:pt x="68396" y="911390"/>
                </a:cubicBezTo>
                <a:cubicBezTo>
                  <a:pt x="77826" y="760038"/>
                  <a:pt x="83168" y="663655"/>
                  <a:pt x="97446" y="594307"/>
                </a:cubicBezTo>
                <a:cubicBezTo>
                  <a:pt x="111724" y="524959"/>
                  <a:pt x="142513" y="520268"/>
                  <a:pt x="154066" y="495300"/>
                </a:cubicBezTo>
                <a:cubicBezTo>
                  <a:pt x="171969" y="468216"/>
                  <a:pt x="166766" y="448733"/>
                  <a:pt x="204866" y="431800"/>
                </a:cubicBezTo>
                <a:cubicBezTo>
                  <a:pt x="242966" y="414867"/>
                  <a:pt x="292040" y="408804"/>
                  <a:pt x="382666" y="393700"/>
                </a:cubicBezTo>
                <a:cubicBezTo>
                  <a:pt x="535066" y="359833"/>
                  <a:pt x="712866" y="315383"/>
                  <a:pt x="839866" y="292100"/>
                </a:cubicBezTo>
                <a:cubicBezTo>
                  <a:pt x="966866" y="268817"/>
                  <a:pt x="1066349" y="264583"/>
                  <a:pt x="1144666" y="254000"/>
                </a:cubicBezTo>
                <a:cubicBezTo>
                  <a:pt x="1222983" y="243417"/>
                  <a:pt x="1233566" y="239183"/>
                  <a:pt x="1309766" y="228600"/>
                </a:cubicBezTo>
                <a:lnTo>
                  <a:pt x="1601866" y="190500"/>
                </a:lnTo>
                <a:cubicBezTo>
                  <a:pt x="1690766" y="173567"/>
                  <a:pt x="1783899" y="160867"/>
                  <a:pt x="1868566" y="139700"/>
                </a:cubicBezTo>
                <a:cubicBezTo>
                  <a:pt x="1953233" y="118533"/>
                  <a:pt x="2027659" y="83614"/>
                  <a:pt x="2109866" y="63500"/>
                </a:cubicBezTo>
                <a:cubicBezTo>
                  <a:pt x="2192073" y="43386"/>
                  <a:pt x="2217877" y="29596"/>
                  <a:pt x="2361810" y="19013"/>
                </a:cubicBezTo>
                <a:lnTo>
                  <a:pt x="2973466" y="0"/>
                </a:lnTo>
                <a:lnTo>
                  <a:pt x="3194651" y="4258"/>
                </a:lnTo>
                <a:cubicBezTo>
                  <a:pt x="3357949" y="7003"/>
                  <a:pt x="3783877" y="7185"/>
                  <a:pt x="3953252" y="16472"/>
                </a:cubicBezTo>
                <a:cubicBezTo>
                  <a:pt x="4122627" y="25759"/>
                  <a:pt x="4130780" y="39441"/>
                  <a:pt x="4210899" y="59979"/>
                </a:cubicBezTo>
                <a:cubicBezTo>
                  <a:pt x="4291018" y="80517"/>
                  <a:pt x="4375622" y="120063"/>
                  <a:pt x="4433966" y="139700"/>
                </a:cubicBezTo>
                <a:cubicBezTo>
                  <a:pt x="4492310" y="159337"/>
                  <a:pt x="4468207" y="146880"/>
                  <a:pt x="4560966" y="177800"/>
                </a:cubicBezTo>
                <a:cubicBezTo>
                  <a:pt x="4602126" y="250898"/>
                  <a:pt x="4667177" y="258632"/>
                  <a:pt x="4684446" y="397095"/>
                </a:cubicBezTo>
                <a:cubicBezTo>
                  <a:pt x="4701715" y="535558"/>
                  <a:pt x="4666695" y="845598"/>
                  <a:pt x="4664578" y="1008581"/>
                </a:cubicBezTo>
                <a:cubicBezTo>
                  <a:pt x="4654581" y="1262015"/>
                  <a:pt x="4658668" y="1588380"/>
                  <a:pt x="4624466" y="1917700"/>
                </a:cubicBezTo>
                <a:cubicBezTo>
                  <a:pt x="4569433" y="2273300"/>
                  <a:pt x="4546149" y="2743200"/>
                  <a:pt x="4459366" y="2984500"/>
                </a:cubicBezTo>
                <a:cubicBezTo>
                  <a:pt x="4372583" y="3225800"/>
                  <a:pt x="4228649" y="3270250"/>
                  <a:pt x="4103766" y="3365500"/>
                </a:cubicBezTo>
                <a:cubicBezTo>
                  <a:pt x="3978883" y="3460750"/>
                  <a:pt x="3847649" y="3507317"/>
                  <a:pt x="3710066" y="3556000"/>
                </a:cubicBezTo>
                <a:cubicBezTo>
                  <a:pt x="3572483" y="3604683"/>
                  <a:pt x="3472999" y="3636433"/>
                  <a:pt x="3278266" y="3657600"/>
                </a:cubicBezTo>
                <a:cubicBezTo>
                  <a:pt x="3083533" y="3678767"/>
                  <a:pt x="2786306" y="3677795"/>
                  <a:pt x="2541666" y="3683000"/>
                </a:cubicBezTo>
                <a:cubicBezTo>
                  <a:pt x="2219933" y="3699933"/>
                  <a:pt x="1667483" y="3721100"/>
                  <a:pt x="1347866" y="3759200"/>
                </a:cubicBezTo>
                <a:cubicBezTo>
                  <a:pt x="1028249" y="3797300"/>
                  <a:pt x="816583" y="3905250"/>
                  <a:pt x="623966" y="391160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6211669"/>
            <a:ext cx="8389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Home case, no PLMN roaming, no MCPTT service migration, no further discussion</a:t>
            </a:r>
          </a:p>
          <a:p>
            <a:r>
              <a:rPr lang="en-GB" dirty="0" smtClean="0"/>
              <a:t>Note: case could include MCPTT service and PLMN provider being the same or different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82"/>
          <p:cNvCxnSpPr/>
          <p:nvPr/>
        </p:nvCxnSpPr>
        <p:spPr>
          <a:xfrm>
            <a:off x="4419600" y="45720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5</a:t>
            </a:r>
            <a:r>
              <a:rPr lang="en-US" sz="2000" dirty="0" smtClean="0"/>
              <a:t> </a:t>
            </a:r>
            <a:r>
              <a:rPr lang="en-US" sz="2800" dirty="0" smtClean="0"/>
              <a:t>: </a:t>
            </a:r>
            <a:r>
              <a:rPr lang="en-US" sz="2800" dirty="0" smtClean="0"/>
              <a:t>UE4 in visited PLMN using Partner MCPTT Service without making use of real time connection to Primary MCPTT server</a:t>
            </a:r>
            <a:endParaRPr 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78622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14996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2435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878622" y="2849404"/>
            <a:ext cx="306122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724401" y="2311400"/>
            <a:ext cx="4327282" cy="4432300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10085" h="3838630">
                <a:moveTo>
                  <a:pt x="759101" y="0"/>
                </a:moveTo>
                <a:lnTo>
                  <a:pt x="759101" y="0"/>
                </a:lnTo>
                <a:lnTo>
                  <a:pt x="263801" y="8516"/>
                </a:lnTo>
                <a:cubicBezTo>
                  <a:pt x="162201" y="21216"/>
                  <a:pt x="157111" y="33194"/>
                  <a:pt x="123073" y="55058"/>
                </a:cubicBezTo>
                <a:cubicBezTo>
                  <a:pt x="89035" y="76922"/>
                  <a:pt x="73044" y="51363"/>
                  <a:pt x="59573" y="139700"/>
                </a:cubicBezTo>
                <a:cubicBezTo>
                  <a:pt x="46102" y="228037"/>
                  <a:pt x="50543" y="286631"/>
                  <a:pt x="42248" y="585081"/>
                </a:cubicBezTo>
                <a:cubicBezTo>
                  <a:pt x="33953" y="883531"/>
                  <a:pt x="15209" y="1623630"/>
                  <a:pt x="9801" y="1930400"/>
                </a:cubicBezTo>
                <a:cubicBezTo>
                  <a:pt x="4393" y="2237170"/>
                  <a:pt x="-9249" y="2275417"/>
                  <a:pt x="9801" y="2425700"/>
                </a:cubicBezTo>
                <a:cubicBezTo>
                  <a:pt x="28851" y="2575983"/>
                  <a:pt x="54251" y="2683933"/>
                  <a:pt x="124101" y="2832100"/>
                </a:cubicBezTo>
                <a:cubicBezTo>
                  <a:pt x="193951" y="2980267"/>
                  <a:pt x="277688" y="3163157"/>
                  <a:pt x="428901" y="3314700"/>
                </a:cubicBezTo>
                <a:cubicBezTo>
                  <a:pt x="580114" y="3466243"/>
                  <a:pt x="855172" y="3654039"/>
                  <a:pt x="1031381" y="3741361"/>
                </a:cubicBezTo>
                <a:cubicBezTo>
                  <a:pt x="1207590" y="3828683"/>
                  <a:pt x="1422658" y="3834397"/>
                  <a:pt x="1486158" y="3838630"/>
                </a:cubicBezTo>
                <a:lnTo>
                  <a:pt x="2166673" y="3831215"/>
                </a:lnTo>
                <a:cubicBezTo>
                  <a:pt x="2343947" y="3828560"/>
                  <a:pt x="2320846" y="3826236"/>
                  <a:pt x="2549801" y="3822700"/>
                </a:cubicBezTo>
                <a:lnTo>
                  <a:pt x="3540401" y="3810000"/>
                </a:lnTo>
                <a:cubicBezTo>
                  <a:pt x="3764768" y="3805767"/>
                  <a:pt x="3796518" y="3816350"/>
                  <a:pt x="3896001" y="3797300"/>
                </a:cubicBezTo>
                <a:cubicBezTo>
                  <a:pt x="3995484" y="3778250"/>
                  <a:pt x="4090734" y="3716867"/>
                  <a:pt x="4137301" y="3695700"/>
                </a:cubicBezTo>
                <a:cubicBezTo>
                  <a:pt x="4154234" y="3674533"/>
                  <a:pt x="4186670" y="3632346"/>
                  <a:pt x="4198672" y="3521203"/>
                </a:cubicBezTo>
                <a:cubicBezTo>
                  <a:pt x="4210675" y="3410060"/>
                  <a:pt x="4211078" y="3171207"/>
                  <a:pt x="4209316" y="3028840"/>
                </a:cubicBezTo>
                <a:cubicBezTo>
                  <a:pt x="4207554" y="2886473"/>
                  <a:pt x="4189520" y="2850073"/>
                  <a:pt x="4188101" y="2667000"/>
                </a:cubicBezTo>
                <a:cubicBezTo>
                  <a:pt x="4186682" y="2433127"/>
                  <a:pt x="4204692" y="1966750"/>
                  <a:pt x="4200801" y="1625600"/>
                </a:cubicBezTo>
                <a:cubicBezTo>
                  <a:pt x="4196910" y="1284450"/>
                  <a:pt x="4185226" y="819932"/>
                  <a:pt x="4164757" y="620097"/>
                </a:cubicBezTo>
                <a:cubicBezTo>
                  <a:pt x="4144288" y="420262"/>
                  <a:pt x="4133125" y="444968"/>
                  <a:pt x="4077986" y="426588"/>
                </a:cubicBezTo>
                <a:cubicBezTo>
                  <a:pt x="4014143" y="382505"/>
                  <a:pt x="3951573" y="383300"/>
                  <a:pt x="3781701" y="355600"/>
                </a:cubicBezTo>
                <a:cubicBezTo>
                  <a:pt x="3611829" y="327900"/>
                  <a:pt x="3200131" y="280281"/>
                  <a:pt x="3058755" y="260387"/>
                </a:cubicBezTo>
                <a:cubicBezTo>
                  <a:pt x="2917379" y="240493"/>
                  <a:pt x="3132413" y="267985"/>
                  <a:pt x="2933446" y="236235"/>
                </a:cubicBezTo>
                <a:cubicBezTo>
                  <a:pt x="2734479" y="204485"/>
                  <a:pt x="2207121" y="101857"/>
                  <a:pt x="1965380" y="64601"/>
                </a:cubicBezTo>
                <a:cubicBezTo>
                  <a:pt x="1723639" y="27345"/>
                  <a:pt x="1684048" y="23467"/>
                  <a:pt x="1483001" y="12700"/>
                </a:cubicBezTo>
                <a:cubicBezTo>
                  <a:pt x="1281955" y="1933"/>
                  <a:pt x="879751" y="2117"/>
                  <a:pt x="759101" y="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800600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0" y="5410200"/>
            <a:ext cx="601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R6.18.2 – 005</a:t>
            </a:r>
          </a:p>
          <a:p>
            <a:r>
              <a:rPr lang="en-GB" dirty="0" smtClean="0"/>
              <a:t>MCPTT services A and B have a relationship</a:t>
            </a:r>
          </a:p>
          <a:p>
            <a:r>
              <a:rPr lang="en-GB" dirty="0" smtClean="0"/>
              <a:t>Online connection is not present or not used in this scenario</a:t>
            </a:r>
          </a:p>
          <a:p>
            <a:r>
              <a:rPr lang="en-GB" dirty="0" smtClean="0"/>
              <a:t>e.g. emergency communication, loss of MCPTT service A</a:t>
            </a:r>
          </a:p>
          <a:p>
            <a:r>
              <a:rPr lang="en-GB" dirty="0" smtClean="0"/>
              <a:t>Scenario subject to confirmation by SA1</a:t>
            </a:r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6498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6 </a:t>
            </a:r>
            <a:r>
              <a:rPr lang="en-US" dirty="0" smtClean="0"/>
              <a:t>: </a:t>
            </a:r>
            <a:r>
              <a:rPr lang="en-US" dirty="0" smtClean="0"/>
              <a:t>UE4 in visited PLMN not using any MCPTT Service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50935" y="2699163"/>
            <a:ext cx="4192014" cy="4047373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  <a:gd name="connsiteX0" fmla="*/ 759101 w 4228043"/>
              <a:gd name="connsiteY0" fmla="*/ 0 h 3838630"/>
              <a:gd name="connsiteX1" fmla="*/ 759101 w 4228043"/>
              <a:gd name="connsiteY1" fmla="*/ 0 h 3838630"/>
              <a:gd name="connsiteX2" fmla="*/ 263801 w 4228043"/>
              <a:gd name="connsiteY2" fmla="*/ 8516 h 3838630"/>
              <a:gd name="connsiteX3" fmla="*/ 123073 w 4228043"/>
              <a:gd name="connsiteY3" fmla="*/ 55058 h 3838630"/>
              <a:gd name="connsiteX4" fmla="*/ 59573 w 4228043"/>
              <a:gd name="connsiteY4" fmla="*/ 139700 h 3838630"/>
              <a:gd name="connsiteX5" fmla="*/ 42248 w 4228043"/>
              <a:gd name="connsiteY5" fmla="*/ 585081 h 3838630"/>
              <a:gd name="connsiteX6" fmla="*/ 9801 w 4228043"/>
              <a:gd name="connsiteY6" fmla="*/ 1930400 h 3838630"/>
              <a:gd name="connsiteX7" fmla="*/ 9801 w 4228043"/>
              <a:gd name="connsiteY7" fmla="*/ 2425700 h 3838630"/>
              <a:gd name="connsiteX8" fmla="*/ 124101 w 4228043"/>
              <a:gd name="connsiteY8" fmla="*/ 2832100 h 3838630"/>
              <a:gd name="connsiteX9" fmla="*/ 428901 w 4228043"/>
              <a:gd name="connsiteY9" fmla="*/ 3314700 h 3838630"/>
              <a:gd name="connsiteX10" fmla="*/ 1031381 w 4228043"/>
              <a:gd name="connsiteY10" fmla="*/ 3741361 h 3838630"/>
              <a:gd name="connsiteX11" fmla="*/ 1486158 w 4228043"/>
              <a:gd name="connsiteY11" fmla="*/ 3838630 h 3838630"/>
              <a:gd name="connsiteX12" fmla="*/ 2166673 w 4228043"/>
              <a:gd name="connsiteY12" fmla="*/ 3831215 h 3838630"/>
              <a:gd name="connsiteX13" fmla="*/ 2549801 w 4228043"/>
              <a:gd name="connsiteY13" fmla="*/ 3822700 h 3838630"/>
              <a:gd name="connsiteX14" fmla="*/ 3540401 w 4228043"/>
              <a:gd name="connsiteY14" fmla="*/ 3810000 h 3838630"/>
              <a:gd name="connsiteX15" fmla="*/ 3896001 w 4228043"/>
              <a:gd name="connsiteY15" fmla="*/ 3797300 h 3838630"/>
              <a:gd name="connsiteX16" fmla="*/ 3860854 w 4228043"/>
              <a:gd name="connsiteY16" fmla="*/ 3658866 h 3838630"/>
              <a:gd name="connsiteX17" fmla="*/ 4198672 w 4228043"/>
              <a:gd name="connsiteY17" fmla="*/ 3521203 h 3838630"/>
              <a:gd name="connsiteX18" fmla="*/ 4209316 w 4228043"/>
              <a:gd name="connsiteY18" fmla="*/ 3028840 h 3838630"/>
              <a:gd name="connsiteX19" fmla="*/ 4188101 w 4228043"/>
              <a:gd name="connsiteY19" fmla="*/ 2667000 h 3838630"/>
              <a:gd name="connsiteX20" fmla="*/ 4200801 w 4228043"/>
              <a:gd name="connsiteY20" fmla="*/ 1625600 h 3838630"/>
              <a:gd name="connsiteX21" fmla="*/ 4164757 w 4228043"/>
              <a:gd name="connsiteY21" fmla="*/ 620097 h 3838630"/>
              <a:gd name="connsiteX22" fmla="*/ 4077986 w 4228043"/>
              <a:gd name="connsiteY22" fmla="*/ 426588 h 3838630"/>
              <a:gd name="connsiteX23" fmla="*/ 3781701 w 4228043"/>
              <a:gd name="connsiteY23" fmla="*/ 355600 h 3838630"/>
              <a:gd name="connsiteX24" fmla="*/ 3058755 w 4228043"/>
              <a:gd name="connsiteY24" fmla="*/ 260387 h 3838630"/>
              <a:gd name="connsiteX25" fmla="*/ 2933446 w 4228043"/>
              <a:gd name="connsiteY25" fmla="*/ 236235 h 3838630"/>
              <a:gd name="connsiteX26" fmla="*/ 1965380 w 4228043"/>
              <a:gd name="connsiteY26" fmla="*/ 64601 h 3838630"/>
              <a:gd name="connsiteX27" fmla="*/ 1483001 w 4228043"/>
              <a:gd name="connsiteY27" fmla="*/ 12700 h 3838630"/>
              <a:gd name="connsiteX28" fmla="*/ 759101 w 4228043"/>
              <a:gd name="connsiteY28" fmla="*/ 0 h 3838630"/>
              <a:gd name="connsiteX0" fmla="*/ 759101 w 4228043"/>
              <a:gd name="connsiteY0" fmla="*/ 0 h 3841086"/>
              <a:gd name="connsiteX1" fmla="*/ 759101 w 4228043"/>
              <a:gd name="connsiteY1" fmla="*/ 0 h 3841086"/>
              <a:gd name="connsiteX2" fmla="*/ 263801 w 4228043"/>
              <a:gd name="connsiteY2" fmla="*/ 8516 h 3841086"/>
              <a:gd name="connsiteX3" fmla="*/ 123073 w 4228043"/>
              <a:gd name="connsiteY3" fmla="*/ 55058 h 3841086"/>
              <a:gd name="connsiteX4" fmla="*/ 59573 w 4228043"/>
              <a:gd name="connsiteY4" fmla="*/ 139700 h 3841086"/>
              <a:gd name="connsiteX5" fmla="*/ 42248 w 4228043"/>
              <a:gd name="connsiteY5" fmla="*/ 585081 h 3841086"/>
              <a:gd name="connsiteX6" fmla="*/ 9801 w 4228043"/>
              <a:gd name="connsiteY6" fmla="*/ 1930400 h 3841086"/>
              <a:gd name="connsiteX7" fmla="*/ 9801 w 4228043"/>
              <a:gd name="connsiteY7" fmla="*/ 2425700 h 3841086"/>
              <a:gd name="connsiteX8" fmla="*/ 124101 w 4228043"/>
              <a:gd name="connsiteY8" fmla="*/ 2832100 h 3841086"/>
              <a:gd name="connsiteX9" fmla="*/ 428901 w 4228043"/>
              <a:gd name="connsiteY9" fmla="*/ 3314700 h 3841086"/>
              <a:gd name="connsiteX10" fmla="*/ 1031381 w 4228043"/>
              <a:gd name="connsiteY10" fmla="*/ 3741361 h 3841086"/>
              <a:gd name="connsiteX11" fmla="*/ 1486158 w 4228043"/>
              <a:gd name="connsiteY11" fmla="*/ 3838630 h 3841086"/>
              <a:gd name="connsiteX12" fmla="*/ 2166673 w 4228043"/>
              <a:gd name="connsiteY12" fmla="*/ 3831215 h 3841086"/>
              <a:gd name="connsiteX13" fmla="*/ 2549801 w 4228043"/>
              <a:gd name="connsiteY13" fmla="*/ 3822700 h 3841086"/>
              <a:gd name="connsiteX14" fmla="*/ 3434076 w 4228043"/>
              <a:gd name="connsiteY14" fmla="*/ 3607415 h 3841086"/>
              <a:gd name="connsiteX15" fmla="*/ 3896001 w 4228043"/>
              <a:gd name="connsiteY15" fmla="*/ 3797300 h 3841086"/>
              <a:gd name="connsiteX16" fmla="*/ 3860854 w 4228043"/>
              <a:gd name="connsiteY16" fmla="*/ 3658866 h 3841086"/>
              <a:gd name="connsiteX17" fmla="*/ 4198672 w 4228043"/>
              <a:gd name="connsiteY17" fmla="*/ 3521203 h 3841086"/>
              <a:gd name="connsiteX18" fmla="*/ 4209316 w 4228043"/>
              <a:gd name="connsiteY18" fmla="*/ 3028840 h 3841086"/>
              <a:gd name="connsiteX19" fmla="*/ 4188101 w 4228043"/>
              <a:gd name="connsiteY19" fmla="*/ 2667000 h 3841086"/>
              <a:gd name="connsiteX20" fmla="*/ 4200801 w 4228043"/>
              <a:gd name="connsiteY20" fmla="*/ 1625600 h 3841086"/>
              <a:gd name="connsiteX21" fmla="*/ 4164757 w 4228043"/>
              <a:gd name="connsiteY21" fmla="*/ 620097 h 3841086"/>
              <a:gd name="connsiteX22" fmla="*/ 4077986 w 4228043"/>
              <a:gd name="connsiteY22" fmla="*/ 426588 h 3841086"/>
              <a:gd name="connsiteX23" fmla="*/ 3781701 w 4228043"/>
              <a:gd name="connsiteY23" fmla="*/ 355600 h 3841086"/>
              <a:gd name="connsiteX24" fmla="*/ 3058755 w 4228043"/>
              <a:gd name="connsiteY24" fmla="*/ 260387 h 3841086"/>
              <a:gd name="connsiteX25" fmla="*/ 2933446 w 4228043"/>
              <a:gd name="connsiteY25" fmla="*/ 236235 h 3841086"/>
              <a:gd name="connsiteX26" fmla="*/ 1965380 w 4228043"/>
              <a:gd name="connsiteY26" fmla="*/ 64601 h 3841086"/>
              <a:gd name="connsiteX27" fmla="*/ 1483001 w 4228043"/>
              <a:gd name="connsiteY27" fmla="*/ 12700 h 3841086"/>
              <a:gd name="connsiteX28" fmla="*/ 759101 w 4228043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96001 w 4216112"/>
              <a:gd name="connsiteY15" fmla="*/ 3797300 h 3841086"/>
              <a:gd name="connsiteX16" fmla="*/ 3860854 w 4216112"/>
              <a:gd name="connsiteY16" fmla="*/ 3658866 h 3841086"/>
              <a:gd name="connsiteX17" fmla="*/ 4049816 w 4216112"/>
              <a:gd name="connsiteY17" fmla="*/ 3401494 h 3841086"/>
              <a:gd name="connsiteX18" fmla="*/ 4209316 w 4216112"/>
              <a:gd name="connsiteY18" fmla="*/ 3028840 h 3841086"/>
              <a:gd name="connsiteX19" fmla="*/ 4188101 w 4216112"/>
              <a:gd name="connsiteY19" fmla="*/ 2667000 h 3841086"/>
              <a:gd name="connsiteX20" fmla="*/ 4200801 w 4216112"/>
              <a:gd name="connsiteY20" fmla="*/ 1625600 h 3841086"/>
              <a:gd name="connsiteX21" fmla="*/ 4164757 w 4216112"/>
              <a:gd name="connsiteY21" fmla="*/ 620097 h 3841086"/>
              <a:gd name="connsiteX22" fmla="*/ 4077986 w 4216112"/>
              <a:gd name="connsiteY22" fmla="*/ 426588 h 3841086"/>
              <a:gd name="connsiteX23" fmla="*/ 3781701 w 4216112"/>
              <a:gd name="connsiteY23" fmla="*/ 355600 h 3841086"/>
              <a:gd name="connsiteX24" fmla="*/ 3058755 w 4216112"/>
              <a:gd name="connsiteY24" fmla="*/ 260387 h 3841086"/>
              <a:gd name="connsiteX25" fmla="*/ 2933446 w 4216112"/>
              <a:gd name="connsiteY25" fmla="*/ 236235 h 3841086"/>
              <a:gd name="connsiteX26" fmla="*/ 1965380 w 4216112"/>
              <a:gd name="connsiteY26" fmla="*/ 64601 h 3841086"/>
              <a:gd name="connsiteX27" fmla="*/ 1483001 w 4216112"/>
              <a:gd name="connsiteY27" fmla="*/ 12700 h 3841086"/>
              <a:gd name="connsiteX28" fmla="*/ 759101 w 4216112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60854 w 4216112"/>
              <a:gd name="connsiteY15" fmla="*/ 3658866 h 3841086"/>
              <a:gd name="connsiteX16" fmla="*/ 4049816 w 4216112"/>
              <a:gd name="connsiteY16" fmla="*/ 3401494 h 3841086"/>
              <a:gd name="connsiteX17" fmla="*/ 4209316 w 4216112"/>
              <a:gd name="connsiteY17" fmla="*/ 3028840 h 3841086"/>
              <a:gd name="connsiteX18" fmla="*/ 4188101 w 4216112"/>
              <a:gd name="connsiteY18" fmla="*/ 2667000 h 3841086"/>
              <a:gd name="connsiteX19" fmla="*/ 4200801 w 4216112"/>
              <a:gd name="connsiteY19" fmla="*/ 1625600 h 3841086"/>
              <a:gd name="connsiteX20" fmla="*/ 4164757 w 4216112"/>
              <a:gd name="connsiteY20" fmla="*/ 620097 h 3841086"/>
              <a:gd name="connsiteX21" fmla="*/ 4077986 w 4216112"/>
              <a:gd name="connsiteY21" fmla="*/ 426588 h 3841086"/>
              <a:gd name="connsiteX22" fmla="*/ 3781701 w 4216112"/>
              <a:gd name="connsiteY22" fmla="*/ 355600 h 3841086"/>
              <a:gd name="connsiteX23" fmla="*/ 3058755 w 4216112"/>
              <a:gd name="connsiteY23" fmla="*/ 260387 h 3841086"/>
              <a:gd name="connsiteX24" fmla="*/ 2933446 w 4216112"/>
              <a:gd name="connsiteY24" fmla="*/ 236235 h 3841086"/>
              <a:gd name="connsiteX25" fmla="*/ 1965380 w 4216112"/>
              <a:gd name="connsiteY25" fmla="*/ 64601 h 3841086"/>
              <a:gd name="connsiteX26" fmla="*/ 1483001 w 4216112"/>
              <a:gd name="connsiteY26" fmla="*/ 12700 h 3841086"/>
              <a:gd name="connsiteX27" fmla="*/ 759101 w 4216112"/>
              <a:gd name="connsiteY27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4049816 w 4216112"/>
              <a:gd name="connsiteY15" fmla="*/ 3401494 h 3841086"/>
              <a:gd name="connsiteX16" fmla="*/ 4209316 w 4216112"/>
              <a:gd name="connsiteY16" fmla="*/ 3028840 h 3841086"/>
              <a:gd name="connsiteX17" fmla="*/ 4188101 w 4216112"/>
              <a:gd name="connsiteY17" fmla="*/ 2667000 h 3841086"/>
              <a:gd name="connsiteX18" fmla="*/ 4200801 w 4216112"/>
              <a:gd name="connsiteY18" fmla="*/ 1625600 h 3841086"/>
              <a:gd name="connsiteX19" fmla="*/ 4164757 w 4216112"/>
              <a:gd name="connsiteY19" fmla="*/ 620097 h 3841086"/>
              <a:gd name="connsiteX20" fmla="*/ 4077986 w 4216112"/>
              <a:gd name="connsiteY20" fmla="*/ 426588 h 3841086"/>
              <a:gd name="connsiteX21" fmla="*/ 3781701 w 4216112"/>
              <a:gd name="connsiteY21" fmla="*/ 355600 h 3841086"/>
              <a:gd name="connsiteX22" fmla="*/ 3058755 w 4216112"/>
              <a:gd name="connsiteY22" fmla="*/ 260387 h 3841086"/>
              <a:gd name="connsiteX23" fmla="*/ 2933446 w 4216112"/>
              <a:gd name="connsiteY23" fmla="*/ 236235 h 3841086"/>
              <a:gd name="connsiteX24" fmla="*/ 1965380 w 4216112"/>
              <a:gd name="connsiteY24" fmla="*/ 64601 h 3841086"/>
              <a:gd name="connsiteX25" fmla="*/ 1483001 w 4216112"/>
              <a:gd name="connsiteY25" fmla="*/ 12700 h 3841086"/>
              <a:gd name="connsiteX26" fmla="*/ 759101 w 4216112"/>
              <a:gd name="connsiteY26" fmla="*/ 0 h 3841086"/>
              <a:gd name="connsiteX0" fmla="*/ 759101 w 4201352"/>
              <a:gd name="connsiteY0" fmla="*/ 0 h 3841086"/>
              <a:gd name="connsiteX1" fmla="*/ 759101 w 4201352"/>
              <a:gd name="connsiteY1" fmla="*/ 0 h 3841086"/>
              <a:gd name="connsiteX2" fmla="*/ 263801 w 4201352"/>
              <a:gd name="connsiteY2" fmla="*/ 8516 h 3841086"/>
              <a:gd name="connsiteX3" fmla="*/ 123073 w 4201352"/>
              <a:gd name="connsiteY3" fmla="*/ 55058 h 3841086"/>
              <a:gd name="connsiteX4" fmla="*/ 59573 w 4201352"/>
              <a:gd name="connsiteY4" fmla="*/ 139700 h 3841086"/>
              <a:gd name="connsiteX5" fmla="*/ 42248 w 4201352"/>
              <a:gd name="connsiteY5" fmla="*/ 585081 h 3841086"/>
              <a:gd name="connsiteX6" fmla="*/ 9801 w 4201352"/>
              <a:gd name="connsiteY6" fmla="*/ 1930400 h 3841086"/>
              <a:gd name="connsiteX7" fmla="*/ 9801 w 4201352"/>
              <a:gd name="connsiteY7" fmla="*/ 2425700 h 3841086"/>
              <a:gd name="connsiteX8" fmla="*/ 124101 w 4201352"/>
              <a:gd name="connsiteY8" fmla="*/ 2832100 h 3841086"/>
              <a:gd name="connsiteX9" fmla="*/ 428901 w 4201352"/>
              <a:gd name="connsiteY9" fmla="*/ 3314700 h 3841086"/>
              <a:gd name="connsiteX10" fmla="*/ 1031381 w 4201352"/>
              <a:gd name="connsiteY10" fmla="*/ 3741361 h 3841086"/>
              <a:gd name="connsiteX11" fmla="*/ 1486158 w 4201352"/>
              <a:gd name="connsiteY11" fmla="*/ 3838630 h 3841086"/>
              <a:gd name="connsiteX12" fmla="*/ 2166673 w 4201352"/>
              <a:gd name="connsiteY12" fmla="*/ 3831215 h 3841086"/>
              <a:gd name="connsiteX13" fmla="*/ 2549801 w 4201352"/>
              <a:gd name="connsiteY13" fmla="*/ 3822700 h 3841086"/>
              <a:gd name="connsiteX14" fmla="*/ 3434076 w 4201352"/>
              <a:gd name="connsiteY14" fmla="*/ 3607415 h 3841086"/>
              <a:gd name="connsiteX15" fmla="*/ 4049816 w 4201352"/>
              <a:gd name="connsiteY15" fmla="*/ 3401494 h 3841086"/>
              <a:gd name="connsiteX16" fmla="*/ 4177418 w 4201352"/>
              <a:gd name="connsiteY16" fmla="*/ 3139342 h 3841086"/>
              <a:gd name="connsiteX17" fmla="*/ 4188101 w 4201352"/>
              <a:gd name="connsiteY17" fmla="*/ 2667000 h 3841086"/>
              <a:gd name="connsiteX18" fmla="*/ 4200801 w 4201352"/>
              <a:gd name="connsiteY18" fmla="*/ 1625600 h 3841086"/>
              <a:gd name="connsiteX19" fmla="*/ 4164757 w 4201352"/>
              <a:gd name="connsiteY19" fmla="*/ 620097 h 3841086"/>
              <a:gd name="connsiteX20" fmla="*/ 4077986 w 4201352"/>
              <a:gd name="connsiteY20" fmla="*/ 426588 h 3841086"/>
              <a:gd name="connsiteX21" fmla="*/ 3781701 w 4201352"/>
              <a:gd name="connsiteY21" fmla="*/ 355600 h 3841086"/>
              <a:gd name="connsiteX22" fmla="*/ 3058755 w 4201352"/>
              <a:gd name="connsiteY22" fmla="*/ 260387 h 3841086"/>
              <a:gd name="connsiteX23" fmla="*/ 2933446 w 4201352"/>
              <a:gd name="connsiteY23" fmla="*/ 236235 h 3841086"/>
              <a:gd name="connsiteX24" fmla="*/ 1965380 w 4201352"/>
              <a:gd name="connsiteY24" fmla="*/ 64601 h 3841086"/>
              <a:gd name="connsiteX25" fmla="*/ 1483001 w 4201352"/>
              <a:gd name="connsiteY25" fmla="*/ 12700 h 3841086"/>
              <a:gd name="connsiteX26" fmla="*/ 759101 w 4201352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129826 w 4208105"/>
              <a:gd name="connsiteY3" fmla="*/ 55058 h 3841086"/>
              <a:gd name="connsiteX4" fmla="*/ 66326 w 4208105"/>
              <a:gd name="connsiteY4" fmla="*/ 139700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39483 h 3880569"/>
              <a:gd name="connsiteX1" fmla="*/ 765854 w 4208105"/>
              <a:gd name="connsiteY1" fmla="*/ 39483 h 3880569"/>
              <a:gd name="connsiteX2" fmla="*/ 270554 w 4208105"/>
              <a:gd name="connsiteY2" fmla="*/ 47999 h 3880569"/>
              <a:gd name="connsiteX3" fmla="*/ 129826 w 4208105"/>
              <a:gd name="connsiteY3" fmla="*/ 94541 h 3880569"/>
              <a:gd name="connsiteX4" fmla="*/ 512894 w 4208105"/>
              <a:gd name="connsiteY4" fmla="*/ 1182901 h 3880569"/>
              <a:gd name="connsiteX5" fmla="*/ 165959 w 4208105"/>
              <a:gd name="connsiteY5" fmla="*/ 1370446 h 3880569"/>
              <a:gd name="connsiteX6" fmla="*/ 16554 w 4208105"/>
              <a:gd name="connsiteY6" fmla="*/ 1969883 h 3880569"/>
              <a:gd name="connsiteX7" fmla="*/ 16554 w 4208105"/>
              <a:gd name="connsiteY7" fmla="*/ 2465183 h 3880569"/>
              <a:gd name="connsiteX8" fmla="*/ 130854 w 4208105"/>
              <a:gd name="connsiteY8" fmla="*/ 2871583 h 3880569"/>
              <a:gd name="connsiteX9" fmla="*/ 435654 w 4208105"/>
              <a:gd name="connsiteY9" fmla="*/ 3354183 h 3880569"/>
              <a:gd name="connsiteX10" fmla="*/ 1038134 w 4208105"/>
              <a:gd name="connsiteY10" fmla="*/ 3780844 h 3880569"/>
              <a:gd name="connsiteX11" fmla="*/ 1492911 w 4208105"/>
              <a:gd name="connsiteY11" fmla="*/ 3878113 h 3880569"/>
              <a:gd name="connsiteX12" fmla="*/ 2173426 w 4208105"/>
              <a:gd name="connsiteY12" fmla="*/ 3870698 h 3880569"/>
              <a:gd name="connsiteX13" fmla="*/ 2556554 w 4208105"/>
              <a:gd name="connsiteY13" fmla="*/ 3862183 h 3880569"/>
              <a:gd name="connsiteX14" fmla="*/ 3440829 w 4208105"/>
              <a:gd name="connsiteY14" fmla="*/ 3646898 h 3880569"/>
              <a:gd name="connsiteX15" fmla="*/ 4056569 w 4208105"/>
              <a:gd name="connsiteY15" fmla="*/ 3440977 h 3880569"/>
              <a:gd name="connsiteX16" fmla="*/ 4184171 w 4208105"/>
              <a:gd name="connsiteY16" fmla="*/ 3178825 h 3880569"/>
              <a:gd name="connsiteX17" fmla="*/ 4194854 w 4208105"/>
              <a:gd name="connsiteY17" fmla="*/ 2706483 h 3880569"/>
              <a:gd name="connsiteX18" fmla="*/ 4207554 w 4208105"/>
              <a:gd name="connsiteY18" fmla="*/ 1665083 h 3880569"/>
              <a:gd name="connsiteX19" fmla="*/ 4171510 w 4208105"/>
              <a:gd name="connsiteY19" fmla="*/ 659580 h 3880569"/>
              <a:gd name="connsiteX20" fmla="*/ 4084739 w 4208105"/>
              <a:gd name="connsiteY20" fmla="*/ 466071 h 3880569"/>
              <a:gd name="connsiteX21" fmla="*/ 3788454 w 4208105"/>
              <a:gd name="connsiteY21" fmla="*/ 395083 h 3880569"/>
              <a:gd name="connsiteX22" fmla="*/ 3065508 w 4208105"/>
              <a:gd name="connsiteY22" fmla="*/ 299870 h 3880569"/>
              <a:gd name="connsiteX23" fmla="*/ 2940199 w 4208105"/>
              <a:gd name="connsiteY23" fmla="*/ 275718 h 3880569"/>
              <a:gd name="connsiteX24" fmla="*/ 1972133 w 4208105"/>
              <a:gd name="connsiteY24" fmla="*/ 104084 h 3880569"/>
              <a:gd name="connsiteX25" fmla="*/ 1489754 w 4208105"/>
              <a:gd name="connsiteY25" fmla="*/ 52183 h 3880569"/>
              <a:gd name="connsiteX26" fmla="*/ 765854 w 4208105"/>
              <a:gd name="connsiteY26" fmla="*/ 39483 h 3880569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1493298 w 4208105"/>
              <a:gd name="connsiteY2" fmla="*/ 920149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2169352 w 4208105"/>
              <a:gd name="connsiteY0" fmla="*/ 927364 h 3884443"/>
              <a:gd name="connsiteX1" fmla="*/ 765854 w 4208105"/>
              <a:gd name="connsiteY1" fmla="*/ 43357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927364 h 3884443"/>
              <a:gd name="connsiteX1" fmla="*/ 1797212 w 4208105"/>
              <a:gd name="connsiteY1" fmla="*/ 872114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840207 h 3797286"/>
              <a:gd name="connsiteX1" fmla="*/ 1797212 w 4208105"/>
              <a:gd name="connsiteY1" fmla="*/ 784957 h 3797286"/>
              <a:gd name="connsiteX2" fmla="*/ 1493298 w 4208105"/>
              <a:gd name="connsiteY2" fmla="*/ 876349 h 3797286"/>
              <a:gd name="connsiteX3" fmla="*/ 906003 w 4208105"/>
              <a:gd name="connsiteY3" fmla="*/ 904474 h 3797286"/>
              <a:gd name="connsiteX4" fmla="*/ 512894 w 4208105"/>
              <a:gd name="connsiteY4" fmla="*/ 1099618 h 3797286"/>
              <a:gd name="connsiteX5" fmla="*/ 165959 w 4208105"/>
              <a:gd name="connsiteY5" fmla="*/ 1287163 h 3797286"/>
              <a:gd name="connsiteX6" fmla="*/ 16554 w 4208105"/>
              <a:gd name="connsiteY6" fmla="*/ 1886600 h 3797286"/>
              <a:gd name="connsiteX7" fmla="*/ 16554 w 4208105"/>
              <a:gd name="connsiteY7" fmla="*/ 2381900 h 3797286"/>
              <a:gd name="connsiteX8" fmla="*/ 130854 w 4208105"/>
              <a:gd name="connsiteY8" fmla="*/ 2788300 h 3797286"/>
              <a:gd name="connsiteX9" fmla="*/ 435654 w 4208105"/>
              <a:gd name="connsiteY9" fmla="*/ 3270900 h 3797286"/>
              <a:gd name="connsiteX10" fmla="*/ 1038134 w 4208105"/>
              <a:gd name="connsiteY10" fmla="*/ 3697561 h 3797286"/>
              <a:gd name="connsiteX11" fmla="*/ 1492911 w 4208105"/>
              <a:gd name="connsiteY11" fmla="*/ 3794830 h 3797286"/>
              <a:gd name="connsiteX12" fmla="*/ 2173426 w 4208105"/>
              <a:gd name="connsiteY12" fmla="*/ 3787415 h 3797286"/>
              <a:gd name="connsiteX13" fmla="*/ 2556554 w 4208105"/>
              <a:gd name="connsiteY13" fmla="*/ 3778900 h 3797286"/>
              <a:gd name="connsiteX14" fmla="*/ 3440829 w 4208105"/>
              <a:gd name="connsiteY14" fmla="*/ 3563615 h 3797286"/>
              <a:gd name="connsiteX15" fmla="*/ 4056569 w 4208105"/>
              <a:gd name="connsiteY15" fmla="*/ 3357694 h 3797286"/>
              <a:gd name="connsiteX16" fmla="*/ 4184171 w 4208105"/>
              <a:gd name="connsiteY16" fmla="*/ 3095542 h 3797286"/>
              <a:gd name="connsiteX17" fmla="*/ 4194854 w 4208105"/>
              <a:gd name="connsiteY17" fmla="*/ 2623200 h 3797286"/>
              <a:gd name="connsiteX18" fmla="*/ 4207554 w 4208105"/>
              <a:gd name="connsiteY18" fmla="*/ 1581800 h 3797286"/>
              <a:gd name="connsiteX19" fmla="*/ 4171510 w 4208105"/>
              <a:gd name="connsiteY19" fmla="*/ 576297 h 3797286"/>
              <a:gd name="connsiteX20" fmla="*/ 4084739 w 4208105"/>
              <a:gd name="connsiteY20" fmla="*/ 382788 h 3797286"/>
              <a:gd name="connsiteX21" fmla="*/ 3788454 w 4208105"/>
              <a:gd name="connsiteY21" fmla="*/ 311800 h 3797286"/>
              <a:gd name="connsiteX22" fmla="*/ 3065508 w 4208105"/>
              <a:gd name="connsiteY22" fmla="*/ 216587 h 3797286"/>
              <a:gd name="connsiteX23" fmla="*/ 2940199 w 4208105"/>
              <a:gd name="connsiteY23" fmla="*/ 192435 h 3797286"/>
              <a:gd name="connsiteX24" fmla="*/ 1972133 w 4208105"/>
              <a:gd name="connsiteY24" fmla="*/ 20801 h 3797286"/>
              <a:gd name="connsiteX25" fmla="*/ 2563642 w 4208105"/>
              <a:gd name="connsiteY25" fmla="*/ 733199 h 3797286"/>
              <a:gd name="connsiteX26" fmla="*/ 2169352 w 4208105"/>
              <a:gd name="connsiteY26" fmla="*/ 840207 h 3797286"/>
              <a:gd name="connsiteX0" fmla="*/ 2169352 w 4208105"/>
              <a:gd name="connsiteY0" fmla="*/ 684331 h 3641410"/>
              <a:gd name="connsiteX1" fmla="*/ 1797212 w 4208105"/>
              <a:gd name="connsiteY1" fmla="*/ 629081 h 3641410"/>
              <a:gd name="connsiteX2" fmla="*/ 1493298 w 4208105"/>
              <a:gd name="connsiteY2" fmla="*/ 720473 h 3641410"/>
              <a:gd name="connsiteX3" fmla="*/ 906003 w 4208105"/>
              <a:gd name="connsiteY3" fmla="*/ 748598 h 3641410"/>
              <a:gd name="connsiteX4" fmla="*/ 512894 w 4208105"/>
              <a:gd name="connsiteY4" fmla="*/ 943742 h 3641410"/>
              <a:gd name="connsiteX5" fmla="*/ 165959 w 4208105"/>
              <a:gd name="connsiteY5" fmla="*/ 1131287 h 3641410"/>
              <a:gd name="connsiteX6" fmla="*/ 16554 w 4208105"/>
              <a:gd name="connsiteY6" fmla="*/ 1730724 h 3641410"/>
              <a:gd name="connsiteX7" fmla="*/ 16554 w 4208105"/>
              <a:gd name="connsiteY7" fmla="*/ 2226024 h 3641410"/>
              <a:gd name="connsiteX8" fmla="*/ 130854 w 4208105"/>
              <a:gd name="connsiteY8" fmla="*/ 2632424 h 3641410"/>
              <a:gd name="connsiteX9" fmla="*/ 435654 w 4208105"/>
              <a:gd name="connsiteY9" fmla="*/ 3115024 h 3641410"/>
              <a:gd name="connsiteX10" fmla="*/ 1038134 w 4208105"/>
              <a:gd name="connsiteY10" fmla="*/ 3541685 h 3641410"/>
              <a:gd name="connsiteX11" fmla="*/ 1492911 w 4208105"/>
              <a:gd name="connsiteY11" fmla="*/ 3638954 h 3641410"/>
              <a:gd name="connsiteX12" fmla="*/ 2173426 w 4208105"/>
              <a:gd name="connsiteY12" fmla="*/ 3631539 h 3641410"/>
              <a:gd name="connsiteX13" fmla="*/ 2556554 w 4208105"/>
              <a:gd name="connsiteY13" fmla="*/ 3623024 h 3641410"/>
              <a:gd name="connsiteX14" fmla="*/ 3440829 w 4208105"/>
              <a:gd name="connsiteY14" fmla="*/ 3407739 h 3641410"/>
              <a:gd name="connsiteX15" fmla="*/ 4056569 w 4208105"/>
              <a:gd name="connsiteY15" fmla="*/ 3201818 h 3641410"/>
              <a:gd name="connsiteX16" fmla="*/ 4184171 w 4208105"/>
              <a:gd name="connsiteY16" fmla="*/ 2939666 h 3641410"/>
              <a:gd name="connsiteX17" fmla="*/ 4194854 w 4208105"/>
              <a:gd name="connsiteY17" fmla="*/ 2467324 h 3641410"/>
              <a:gd name="connsiteX18" fmla="*/ 4207554 w 4208105"/>
              <a:gd name="connsiteY18" fmla="*/ 1425924 h 3641410"/>
              <a:gd name="connsiteX19" fmla="*/ 4171510 w 4208105"/>
              <a:gd name="connsiteY19" fmla="*/ 420421 h 3641410"/>
              <a:gd name="connsiteX20" fmla="*/ 4084739 w 4208105"/>
              <a:gd name="connsiteY20" fmla="*/ 226912 h 3641410"/>
              <a:gd name="connsiteX21" fmla="*/ 3788454 w 4208105"/>
              <a:gd name="connsiteY21" fmla="*/ 155924 h 3641410"/>
              <a:gd name="connsiteX22" fmla="*/ 3065508 w 4208105"/>
              <a:gd name="connsiteY22" fmla="*/ 60711 h 3641410"/>
              <a:gd name="connsiteX23" fmla="*/ 2940199 w 4208105"/>
              <a:gd name="connsiteY23" fmla="*/ 36559 h 3641410"/>
              <a:gd name="connsiteX24" fmla="*/ 2563642 w 4208105"/>
              <a:gd name="connsiteY24" fmla="*/ 577323 h 3641410"/>
              <a:gd name="connsiteX25" fmla="*/ 2169352 w 4208105"/>
              <a:gd name="connsiteY25" fmla="*/ 684331 h 3641410"/>
              <a:gd name="connsiteX0" fmla="*/ 2169352 w 4208105"/>
              <a:gd name="connsiteY0" fmla="*/ 643347 h 3600426"/>
              <a:gd name="connsiteX1" fmla="*/ 1797212 w 4208105"/>
              <a:gd name="connsiteY1" fmla="*/ 588097 h 3600426"/>
              <a:gd name="connsiteX2" fmla="*/ 1493298 w 4208105"/>
              <a:gd name="connsiteY2" fmla="*/ 679489 h 3600426"/>
              <a:gd name="connsiteX3" fmla="*/ 906003 w 4208105"/>
              <a:gd name="connsiteY3" fmla="*/ 707614 h 3600426"/>
              <a:gd name="connsiteX4" fmla="*/ 512894 w 4208105"/>
              <a:gd name="connsiteY4" fmla="*/ 902758 h 3600426"/>
              <a:gd name="connsiteX5" fmla="*/ 165959 w 4208105"/>
              <a:gd name="connsiteY5" fmla="*/ 1090303 h 3600426"/>
              <a:gd name="connsiteX6" fmla="*/ 16554 w 4208105"/>
              <a:gd name="connsiteY6" fmla="*/ 1689740 h 3600426"/>
              <a:gd name="connsiteX7" fmla="*/ 16554 w 4208105"/>
              <a:gd name="connsiteY7" fmla="*/ 2185040 h 3600426"/>
              <a:gd name="connsiteX8" fmla="*/ 130854 w 4208105"/>
              <a:gd name="connsiteY8" fmla="*/ 2591440 h 3600426"/>
              <a:gd name="connsiteX9" fmla="*/ 435654 w 4208105"/>
              <a:gd name="connsiteY9" fmla="*/ 3074040 h 3600426"/>
              <a:gd name="connsiteX10" fmla="*/ 1038134 w 4208105"/>
              <a:gd name="connsiteY10" fmla="*/ 3500701 h 3600426"/>
              <a:gd name="connsiteX11" fmla="*/ 1492911 w 4208105"/>
              <a:gd name="connsiteY11" fmla="*/ 3597970 h 3600426"/>
              <a:gd name="connsiteX12" fmla="*/ 2173426 w 4208105"/>
              <a:gd name="connsiteY12" fmla="*/ 3590555 h 3600426"/>
              <a:gd name="connsiteX13" fmla="*/ 2556554 w 4208105"/>
              <a:gd name="connsiteY13" fmla="*/ 3582040 h 3600426"/>
              <a:gd name="connsiteX14" fmla="*/ 3440829 w 4208105"/>
              <a:gd name="connsiteY14" fmla="*/ 3366755 h 3600426"/>
              <a:gd name="connsiteX15" fmla="*/ 4056569 w 4208105"/>
              <a:gd name="connsiteY15" fmla="*/ 3160834 h 3600426"/>
              <a:gd name="connsiteX16" fmla="*/ 4184171 w 4208105"/>
              <a:gd name="connsiteY16" fmla="*/ 2898682 h 3600426"/>
              <a:gd name="connsiteX17" fmla="*/ 4194854 w 4208105"/>
              <a:gd name="connsiteY17" fmla="*/ 2426340 h 3600426"/>
              <a:gd name="connsiteX18" fmla="*/ 4207554 w 4208105"/>
              <a:gd name="connsiteY18" fmla="*/ 1384940 h 3600426"/>
              <a:gd name="connsiteX19" fmla="*/ 4171510 w 4208105"/>
              <a:gd name="connsiteY19" fmla="*/ 379437 h 3600426"/>
              <a:gd name="connsiteX20" fmla="*/ 4084739 w 4208105"/>
              <a:gd name="connsiteY20" fmla="*/ 185928 h 3600426"/>
              <a:gd name="connsiteX21" fmla="*/ 3788454 w 4208105"/>
              <a:gd name="connsiteY21" fmla="*/ 114940 h 3600426"/>
              <a:gd name="connsiteX22" fmla="*/ 3065508 w 4208105"/>
              <a:gd name="connsiteY22" fmla="*/ 19727 h 3600426"/>
              <a:gd name="connsiteX23" fmla="*/ 2563642 w 4208105"/>
              <a:gd name="connsiteY23" fmla="*/ 536339 h 3600426"/>
              <a:gd name="connsiteX24" fmla="*/ 2169352 w 4208105"/>
              <a:gd name="connsiteY24" fmla="*/ 643347 h 3600426"/>
              <a:gd name="connsiteX0" fmla="*/ 2169352 w 4208105"/>
              <a:gd name="connsiteY0" fmla="*/ 548181 h 3505260"/>
              <a:gd name="connsiteX1" fmla="*/ 1797212 w 4208105"/>
              <a:gd name="connsiteY1" fmla="*/ 492931 h 3505260"/>
              <a:gd name="connsiteX2" fmla="*/ 1493298 w 4208105"/>
              <a:gd name="connsiteY2" fmla="*/ 584323 h 3505260"/>
              <a:gd name="connsiteX3" fmla="*/ 906003 w 4208105"/>
              <a:gd name="connsiteY3" fmla="*/ 612448 h 3505260"/>
              <a:gd name="connsiteX4" fmla="*/ 512894 w 4208105"/>
              <a:gd name="connsiteY4" fmla="*/ 807592 h 3505260"/>
              <a:gd name="connsiteX5" fmla="*/ 165959 w 4208105"/>
              <a:gd name="connsiteY5" fmla="*/ 995137 h 3505260"/>
              <a:gd name="connsiteX6" fmla="*/ 16554 w 4208105"/>
              <a:gd name="connsiteY6" fmla="*/ 1594574 h 3505260"/>
              <a:gd name="connsiteX7" fmla="*/ 16554 w 4208105"/>
              <a:gd name="connsiteY7" fmla="*/ 2089874 h 3505260"/>
              <a:gd name="connsiteX8" fmla="*/ 130854 w 4208105"/>
              <a:gd name="connsiteY8" fmla="*/ 2496274 h 3505260"/>
              <a:gd name="connsiteX9" fmla="*/ 435654 w 4208105"/>
              <a:gd name="connsiteY9" fmla="*/ 2978874 h 3505260"/>
              <a:gd name="connsiteX10" fmla="*/ 1038134 w 4208105"/>
              <a:gd name="connsiteY10" fmla="*/ 3405535 h 3505260"/>
              <a:gd name="connsiteX11" fmla="*/ 1492911 w 4208105"/>
              <a:gd name="connsiteY11" fmla="*/ 3502804 h 3505260"/>
              <a:gd name="connsiteX12" fmla="*/ 2173426 w 4208105"/>
              <a:gd name="connsiteY12" fmla="*/ 3495389 h 3505260"/>
              <a:gd name="connsiteX13" fmla="*/ 2556554 w 4208105"/>
              <a:gd name="connsiteY13" fmla="*/ 3486874 h 3505260"/>
              <a:gd name="connsiteX14" fmla="*/ 3440829 w 4208105"/>
              <a:gd name="connsiteY14" fmla="*/ 3271589 h 3505260"/>
              <a:gd name="connsiteX15" fmla="*/ 4056569 w 4208105"/>
              <a:gd name="connsiteY15" fmla="*/ 3065668 h 3505260"/>
              <a:gd name="connsiteX16" fmla="*/ 4184171 w 4208105"/>
              <a:gd name="connsiteY16" fmla="*/ 2803516 h 3505260"/>
              <a:gd name="connsiteX17" fmla="*/ 4194854 w 4208105"/>
              <a:gd name="connsiteY17" fmla="*/ 2331174 h 3505260"/>
              <a:gd name="connsiteX18" fmla="*/ 4207554 w 4208105"/>
              <a:gd name="connsiteY18" fmla="*/ 1289774 h 3505260"/>
              <a:gd name="connsiteX19" fmla="*/ 4171510 w 4208105"/>
              <a:gd name="connsiteY19" fmla="*/ 284271 h 3505260"/>
              <a:gd name="connsiteX20" fmla="*/ 4084739 w 4208105"/>
              <a:gd name="connsiteY20" fmla="*/ 90762 h 3505260"/>
              <a:gd name="connsiteX21" fmla="*/ 3788454 w 4208105"/>
              <a:gd name="connsiteY21" fmla="*/ 19774 h 3505260"/>
              <a:gd name="connsiteX22" fmla="*/ 2563642 w 4208105"/>
              <a:gd name="connsiteY22" fmla="*/ 441173 h 3505260"/>
              <a:gd name="connsiteX23" fmla="*/ 2169352 w 4208105"/>
              <a:gd name="connsiteY23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512894 w 4208105"/>
              <a:gd name="connsiteY3" fmla="*/ 807592 h 3505260"/>
              <a:gd name="connsiteX4" fmla="*/ 165959 w 4208105"/>
              <a:gd name="connsiteY4" fmla="*/ 995137 h 3505260"/>
              <a:gd name="connsiteX5" fmla="*/ 16554 w 4208105"/>
              <a:gd name="connsiteY5" fmla="*/ 1594574 h 3505260"/>
              <a:gd name="connsiteX6" fmla="*/ 16554 w 4208105"/>
              <a:gd name="connsiteY6" fmla="*/ 2089874 h 3505260"/>
              <a:gd name="connsiteX7" fmla="*/ 130854 w 4208105"/>
              <a:gd name="connsiteY7" fmla="*/ 2496274 h 3505260"/>
              <a:gd name="connsiteX8" fmla="*/ 435654 w 4208105"/>
              <a:gd name="connsiteY8" fmla="*/ 2978874 h 3505260"/>
              <a:gd name="connsiteX9" fmla="*/ 1038134 w 4208105"/>
              <a:gd name="connsiteY9" fmla="*/ 3405535 h 3505260"/>
              <a:gd name="connsiteX10" fmla="*/ 1492911 w 4208105"/>
              <a:gd name="connsiteY10" fmla="*/ 3502804 h 3505260"/>
              <a:gd name="connsiteX11" fmla="*/ 2173426 w 4208105"/>
              <a:gd name="connsiteY11" fmla="*/ 3495389 h 3505260"/>
              <a:gd name="connsiteX12" fmla="*/ 2556554 w 4208105"/>
              <a:gd name="connsiteY12" fmla="*/ 3486874 h 3505260"/>
              <a:gd name="connsiteX13" fmla="*/ 3440829 w 4208105"/>
              <a:gd name="connsiteY13" fmla="*/ 3271589 h 3505260"/>
              <a:gd name="connsiteX14" fmla="*/ 4056569 w 4208105"/>
              <a:gd name="connsiteY14" fmla="*/ 3065668 h 3505260"/>
              <a:gd name="connsiteX15" fmla="*/ 4184171 w 4208105"/>
              <a:gd name="connsiteY15" fmla="*/ 2803516 h 3505260"/>
              <a:gd name="connsiteX16" fmla="*/ 4194854 w 4208105"/>
              <a:gd name="connsiteY16" fmla="*/ 2331174 h 3505260"/>
              <a:gd name="connsiteX17" fmla="*/ 4207554 w 4208105"/>
              <a:gd name="connsiteY17" fmla="*/ 1289774 h 3505260"/>
              <a:gd name="connsiteX18" fmla="*/ 4171510 w 4208105"/>
              <a:gd name="connsiteY18" fmla="*/ 284271 h 3505260"/>
              <a:gd name="connsiteX19" fmla="*/ 4084739 w 4208105"/>
              <a:gd name="connsiteY19" fmla="*/ 90762 h 3505260"/>
              <a:gd name="connsiteX20" fmla="*/ 3788454 w 4208105"/>
              <a:gd name="connsiteY20" fmla="*/ 19774 h 3505260"/>
              <a:gd name="connsiteX21" fmla="*/ 2563642 w 4208105"/>
              <a:gd name="connsiteY21" fmla="*/ 441173 h 3505260"/>
              <a:gd name="connsiteX22" fmla="*/ 2169352 w 4208105"/>
              <a:gd name="connsiteY22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165959 w 4208105"/>
              <a:gd name="connsiteY3" fmla="*/ 995137 h 3505260"/>
              <a:gd name="connsiteX4" fmla="*/ 16554 w 4208105"/>
              <a:gd name="connsiteY4" fmla="*/ 1594574 h 3505260"/>
              <a:gd name="connsiteX5" fmla="*/ 16554 w 4208105"/>
              <a:gd name="connsiteY5" fmla="*/ 2089874 h 3505260"/>
              <a:gd name="connsiteX6" fmla="*/ 130854 w 4208105"/>
              <a:gd name="connsiteY6" fmla="*/ 2496274 h 3505260"/>
              <a:gd name="connsiteX7" fmla="*/ 435654 w 4208105"/>
              <a:gd name="connsiteY7" fmla="*/ 2978874 h 3505260"/>
              <a:gd name="connsiteX8" fmla="*/ 1038134 w 4208105"/>
              <a:gd name="connsiteY8" fmla="*/ 3405535 h 3505260"/>
              <a:gd name="connsiteX9" fmla="*/ 1492911 w 4208105"/>
              <a:gd name="connsiteY9" fmla="*/ 3502804 h 3505260"/>
              <a:gd name="connsiteX10" fmla="*/ 2173426 w 4208105"/>
              <a:gd name="connsiteY10" fmla="*/ 3495389 h 3505260"/>
              <a:gd name="connsiteX11" fmla="*/ 2556554 w 4208105"/>
              <a:gd name="connsiteY11" fmla="*/ 3486874 h 3505260"/>
              <a:gd name="connsiteX12" fmla="*/ 3440829 w 4208105"/>
              <a:gd name="connsiteY12" fmla="*/ 3271589 h 3505260"/>
              <a:gd name="connsiteX13" fmla="*/ 4056569 w 4208105"/>
              <a:gd name="connsiteY13" fmla="*/ 3065668 h 3505260"/>
              <a:gd name="connsiteX14" fmla="*/ 4184171 w 4208105"/>
              <a:gd name="connsiteY14" fmla="*/ 2803516 h 3505260"/>
              <a:gd name="connsiteX15" fmla="*/ 4194854 w 4208105"/>
              <a:gd name="connsiteY15" fmla="*/ 2331174 h 3505260"/>
              <a:gd name="connsiteX16" fmla="*/ 4207554 w 4208105"/>
              <a:gd name="connsiteY16" fmla="*/ 1289774 h 3505260"/>
              <a:gd name="connsiteX17" fmla="*/ 4171510 w 4208105"/>
              <a:gd name="connsiteY17" fmla="*/ 284271 h 3505260"/>
              <a:gd name="connsiteX18" fmla="*/ 4084739 w 4208105"/>
              <a:gd name="connsiteY18" fmla="*/ 90762 h 3505260"/>
              <a:gd name="connsiteX19" fmla="*/ 3788454 w 4208105"/>
              <a:gd name="connsiteY19" fmla="*/ 19774 h 3505260"/>
              <a:gd name="connsiteX20" fmla="*/ 2563642 w 4208105"/>
              <a:gd name="connsiteY20" fmla="*/ 441173 h 3505260"/>
              <a:gd name="connsiteX21" fmla="*/ 2169352 w 4208105"/>
              <a:gd name="connsiteY21" fmla="*/ 548181 h 3505260"/>
              <a:gd name="connsiteX0" fmla="*/ 2153261 w 4192014"/>
              <a:gd name="connsiteY0" fmla="*/ 548181 h 3505260"/>
              <a:gd name="connsiteX1" fmla="*/ 1477207 w 4192014"/>
              <a:gd name="connsiteY1" fmla="*/ 584323 h 3505260"/>
              <a:gd name="connsiteX2" fmla="*/ 889912 w 4192014"/>
              <a:gd name="connsiteY2" fmla="*/ 612448 h 3505260"/>
              <a:gd name="connsiteX3" fmla="*/ 149868 w 4192014"/>
              <a:gd name="connsiteY3" fmla="*/ 995137 h 3505260"/>
              <a:gd name="connsiteX4" fmla="*/ 463 w 4192014"/>
              <a:gd name="connsiteY4" fmla="*/ 1594574 h 3505260"/>
              <a:gd name="connsiteX5" fmla="*/ 114763 w 4192014"/>
              <a:gd name="connsiteY5" fmla="*/ 2496274 h 3505260"/>
              <a:gd name="connsiteX6" fmla="*/ 419563 w 4192014"/>
              <a:gd name="connsiteY6" fmla="*/ 2978874 h 3505260"/>
              <a:gd name="connsiteX7" fmla="*/ 1022043 w 4192014"/>
              <a:gd name="connsiteY7" fmla="*/ 3405535 h 3505260"/>
              <a:gd name="connsiteX8" fmla="*/ 1476820 w 4192014"/>
              <a:gd name="connsiteY8" fmla="*/ 3502804 h 3505260"/>
              <a:gd name="connsiteX9" fmla="*/ 2157335 w 4192014"/>
              <a:gd name="connsiteY9" fmla="*/ 3495389 h 3505260"/>
              <a:gd name="connsiteX10" fmla="*/ 2540463 w 4192014"/>
              <a:gd name="connsiteY10" fmla="*/ 3486874 h 3505260"/>
              <a:gd name="connsiteX11" fmla="*/ 3424738 w 4192014"/>
              <a:gd name="connsiteY11" fmla="*/ 3271589 h 3505260"/>
              <a:gd name="connsiteX12" fmla="*/ 4040478 w 4192014"/>
              <a:gd name="connsiteY12" fmla="*/ 3065668 h 3505260"/>
              <a:gd name="connsiteX13" fmla="*/ 4168080 w 4192014"/>
              <a:gd name="connsiteY13" fmla="*/ 2803516 h 3505260"/>
              <a:gd name="connsiteX14" fmla="*/ 4178763 w 4192014"/>
              <a:gd name="connsiteY14" fmla="*/ 2331174 h 3505260"/>
              <a:gd name="connsiteX15" fmla="*/ 4191463 w 4192014"/>
              <a:gd name="connsiteY15" fmla="*/ 1289774 h 3505260"/>
              <a:gd name="connsiteX16" fmla="*/ 4155419 w 4192014"/>
              <a:gd name="connsiteY16" fmla="*/ 284271 h 3505260"/>
              <a:gd name="connsiteX17" fmla="*/ 4068648 w 4192014"/>
              <a:gd name="connsiteY17" fmla="*/ 90762 h 3505260"/>
              <a:gd name="connsiteX18" fmla="*/ 3772363 w 4192014"/>
              <a:gd name="connsiteY18" fmla="*/ 19774 h 3505260"/>
              <a:gd name="connsiteX19" fmla="*/ 2547551 w 4192014"/>
              <a:gd name="connsiteY19" fmla="*/ 441173 h 3505260"/>
              <a:gd name="connsiteX20" fmla="*/ 2153261 w 4192014"/>
              <a:gd name="connsiteY20" fmla="*/ 548181 h 350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92014" h="3505260">
                <a:moveTo>
                  <a:pt x="2153261" y="548181"/>
                </a:moveTo>
                <a:lnTo>
                  <a:pt x="1477207" y="584323"/>
                </a:lnTo>
                <a:cubicBezTo>
                  <a:pt x="1375607" y="597023"/>
                  <a:pt x="1111135" y="543979"/>
                  <a:pt x="889912" y="612448"/>
                </a:cubicBezTo>
                <a:cubicBezTo>
                  <a:pt x="668689" y="680917"/>
                  <a:pt x="298110" y="831449"/>
                  <a:pt x="149868" y="995137"/>
                </a:cubicBezTo>
                <a:cubicBezTo>
                  <a:pt x="1627" y="1158825"/>
                  <a:pt x="6314" y="1344385"/>
                  <a:pt x="463" y="1594574"/>
                </a:cubicBezTo>
                <a:cubicBezTo>
                  <a:pt x="-5388" y="1844763"/>
                  <a:pt x="44913" y="2265557"/>
                  <a:pt x="114763" y="2496274"/>
                </a:cubicBezTo>
                <a:cubicBezTo>
                  <a:pt x="184613" y="2726991"/>
                  <a:pt x="268350" y="2827331"/>
                  <a:pt x="419563" y="2978874"/>
                </a:cubicBezTo>
                <a:cubicBezTo>
                  <a:pt x="570776" y="3130417"/>
                  <a:pt x="845834" y="3318213"/>
                  <a:pt x="1022043" y="3405535"/>
                </a:cubicBezTo>
                <a:cubicBezTo>
                  <a:pt x="1198252" y="3492857"/>
                  <a:pt x="1413320" y="3498571"/>
                  <a:pt x="1476820" y="3502804"/>
                </a:cubicBezTo>
                <a:lnTo>
                  <a:pt x="2157335" y="3495389"/>
                </a:lnTo>
                <a:cubicBezTo>
                  <a:pt x="2334609" y="3492734"/>
                  <a:pt x="2329229" y="3524174"/>
                  <a:pt x="2540463" y="3486874"/>
                </a:cubicBezTo>
                <a:cubicBezTo>
                  <a:pt x="2751697" y="3449574"/>
                  <a:pt x="3174736" y="3341790"/>
                  <a:pt x="3424738" y="3271589"/>
                </a:cubicBezTo>
                <a:cubicBezTo>
                  <a:pt x="3674740" y="3201388"/>
                  <a:pt x="3916588" y="3143680"/>
                  <a:pt x="4040478" y="3065668"/>
                </a:cubicBezTo>
                <a:cubicBezTo>
                  <a:pt x="4164368" y="2987656"/>
                  <a:pt x="4145033" y="2925932"/>
                  <a:pt x="4168080" y="2803516"/>
                </a:cubicBezTo>
                <a:cubicBezTo>
                  <a:pt x="4191128" y="2681100"/>
                  <a:pt x="4180182" y="2514247"/>
                  <a:pt x="4178763" y="2331174"/>
                </a:cubicBezTo>
                <a:cubicBezTo>
                  <a:pt x="4177344" y="2097301"/>
                  <a:pt x="4195354" y="1630924"/>
                  <a:pt x="4191463" y="1289774"/>
                </a:cubicBezTo>
                <a:cubicBezTo>
                  <a:pt x="4187572" y="948624"/>
                  <a:pt x="4175888" y="484106"/>
                  <a:pt x="4155419" y="284271"/>
                </a:cubicBezTo>
                <a:cubicBezTo>
                  <a:pt x="4134950" y="84436"/>
                  <a:pt x="4123787" y="109142"/>
                  <a:pt x="4068648" y="90762"/>
                </a:cubicBezTo>
                <a:cubicBezTo>
                  <a:pt x="4004805" y="46679"/>
                  <a:pt x="4025879" y="-38628"/>
                  <a:pt x="3772363" y="19774"/>
                </a:cubicBezTo>
                <a:cubicBezTo>
                  <a:pt x="3518847" y="78176"/>
                  <a:pt x="2817401" y="353105"/>
                  <a:pt x="2547551" y="441173"/>
                </a:cubicBezTo>
                <a:cubicBezTo>
                  <a:pt x="2277701" y="529241"/>
                  <a:pt x="2273911" y="550298"/>
                  <a:pt x="2153261" y="548181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228600" y="5791200"/>
            <a:ext cx="3802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has no impact on MCPTT service</a:t>
            </a:r>
          </a:p>
          <a:p>
            <a:r>
              <a:rPr lang="en-GB" dirty="0" smtClean="0"/>
              <a:t>Scenario is noted, for no further work</a:t>
            </a:r>
            <a:endParaRPr lang="en-GB" dirty="0"/>
          </a:p>
        </p:txBody>
      </p:sp>
      <p:sp>
        <p:nvSpPr>
          <p:cNvPr id="49" name="TextBox 48"/>
          <p:cNvSpPr txBox="1"/>
          <p:nvPr/>
        </p:nvSpPr>
        <p:spPr>
          <a:xfrm>
            <a:off x="1835984" y="2362200"/>
            <a:ext cx="5022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Out of scope of SA6 work</a:t>
            </a:r>
            <a:endParaRPr lang="en-GB" sz="3600" b="1" dirty="0">
              <a:solidFill>
                <a:srgbClr val="FF0000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9644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304800" y="30249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0" y="35052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94555" y="25142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14600" y="25717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631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38862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47013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47244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324600" y="60198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270870" y="60198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789972" y="32269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04372" y="41413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2"/>
          </p:cNvCxnSpPr>
          <p:nvPr/>
        </p:nvCxnSpPr>
        <p:spPr>
          <a:xfrm>
            <a:off x="3051755" y="32762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0"/>
          </p:cNvCxnSpPr>
          <p:nvPr/>
        </p:nvCxnSpPr>
        <p:spPr>
          <a:xfrm flipH="1" flipV="1">
            <a:off x="6477000" y="5638801"/>
            <a:ext cx="74556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34028" y="46042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40827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3"/>
            <a:endCxn id="6" idx="1"/>
          </p:cNvCxnSpPr>
          <p:nvPr/>
        </p:nvCxnSpPr>
        <p:spPr>
          <a:xfrm flipV="1">
            <a:off x="789972" y="28952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8" idx="3"/>
            <a:endCxn id="7" idx="1"/>
          </p:cNvCxnSpPr>
          <p:nvPr/>
        </p:nvCxnSpPr>
        <p:spPr>
          <a:xfrm flipV="1">
            <a:off x="749152" y="28949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3"/>
            <a:endCxn id="7" idx="1"/>
          </p:cNvCxnSpPr>
          <p:nvPr/>
        </p:nvCxnSpPr>
        <p:spPr>
          <a:xfrm flipV="1">
            <a:off x="789972" y="28949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81400" y="25908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13225" y="43920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472381" y="31238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396181" y="31468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5925013" y="26211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67400" y="26786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8472381" y="39620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8396181" y="39850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8472381" y="48002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396181" y="48233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472381" y="56384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396181" y="56615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571659" y="49722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2" idx="2"/>
          </p:cNvCxnSpPr>
          <p:nvPr/>
        </p:nvCxnSpPr>
        <p:spPr>
          <a:xfrm>
            <a:off x="6382213" y="33831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348860" y="33914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585953" y="41910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662153" y="46482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31" idx="1"/>
            <a:endCxn id="32" idx="3"/>
          </p:cNvCxnSpPr>
          <p:nvPr/>
        </p:nvCxnSpPr>
        <p:spPr>
          <a:xfrm flipH="1" flipV="1">
            <a:off x="6839413" y="30021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5" idx="1"/>
            <a:endCxn id="32" idx="3"/>
          </p:cNvCxnSpPr>
          <p:nvPr/>
        </p:nvCxnSpPr>
        <p:spPr>
          <a:xfrm flipH="1" flipV="1">
            <a:off x="6839413" y="30021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33" idx="3"/>
          </p:cNvCxnSpPr>
          <p:nvPr/>
        </p:nvCxnSpPr>
        <p:spPr>
          <a:xfrm flipH="1" flipV="1">
            <a:off x="6903774" y="30018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32" idx="3"/>
          </p:cNvCxnSpPr>
          <p:nvPr/>
        </p:nvCxnSpPr>
        <p:spPr>
          <a:xfrm flipH="1" flipV="1">
            <a:off x="6839413" y="30021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724400" y="2438400"/>
            <a:ext cx="11453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 </a:t>
            </a:r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5029200" y="36040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723880" y="4455909"/>
            <a:ext cx="1411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3505200" y="32004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572000" y="48006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3" idx="0"/>
            <a:endCxn id="32" idx="3"/>
          </p:cNvCxnSpPr>
          <p:nvPr/>
        </p:nvCxnSpPr>
        <p:spPr>
          <a:xfrm flipV="1">
            <a:off x="6551556" y="3002123"/>
            <a:ext cx="287857" cy="301767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203360" y="2362200"/>
            <a:ext cx="8852684" cy="426720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8096 w 7174848"/>
              <a:gd name="connsiteY0" fmla="*/ 413022 h 3318849"/>
              <a:gd name="connsiteX1" fmla="*/ 7025651 w 7174848"/>
              <a:gd name="connsiteY1" fmla="*/ 254950 h 3318849"/>
              <a:gd name="connsiteX2" fmla="*/ 6977309 w 7174848"/>
              <a:gd name="connsiteY2" fmla="*/ 244443 h 3318849"/>
              <a:gd name="connsiteX3" fmla="*/ 6787186 w 7174848"/>
              <a:gd name="connsiteY3" fmla="*/ 226336 h 3318849"/>
              <a:gd name="connsiteX4" fmla="*/ 6723812 w 7174848"/>
              <a:gd name="connsiteY4" fmla="*/ 217283 h 3318849"/>
              <a:gd name="connsiteX5" fmla="*/ 6597063 w 7174848"/>
              <a:gd name="connsiteY5" fmla="*/ 208229 h 3318849"/>
              <a:gd name="connsiteX6" fmla="*/ 6533689 w 7174848"/>
              <a:gd name="connsiteY6" fmla="*/ 199176 h 3318849"/>
              <a:gd name="connsiteX7" fmla="*/ 6452208 w 7174848"/>
              <a:gd name="connsiteY7" fmla="*/ 190122 h 3318849"/>
              <a:gd name="connsiteX8" fmla="*/ 6343566 w 7174848"/>
              <a:gd name="connsiteY8" fmla="*/ 172015 h 3318849"/>
              <a:gd name="connsiteX9" fmla="*/ 5791305 w 7174848"/>
              <a:gd name="connsiteY9" fmla="*/ 108641 h 3318849"/>
              <a:gd name="connsiteX10" fmla="*/ 5474434 w 7174848"/>
              <a:gd name="connsiteY10" fmla="*/ 63374 h 3318849"/>
              <a:gd name="connsiteX11" fmla="*/ 4197895 w 7174848"/>
              <a:gd name="connsiteY11" fmla="*/ 54320 h 3318849"/>
              <a:gd name="connsiteX12" fmla="*/ 4062093 w 7174848"/>
              <a:gd name="connsiteY12" fmla="*/ 36213 h 3318849"/>
              <a:gd name="connsiteX13" fmla="*/ 3935345 w 7174848"/>
              <a:gd name="connsiteY13" fmla="*/ 27160 h 3318849"/>
              <a:gd name="connsiteX14" fmla="*/ 3781436 w 7174848"/>
              <a:gd name="connsiteY14" fmla="*/ 9053 h 3318849"/>
              <a:gd name="connsiteX15" fmla="*/ 1889261 w 7174848"/>
              <a:gd name="connsiteY15" fmla="*/ 0 h 3318849"/>
              <a:gd name="connsiteX16" fmla="*/ 902434 w 7174848"/>
              <a:gd name="connsiteY16" fmla="*/ 9053 h 3318849"/>
              <a:gd name="connsiteX17" fmla="*/ 443180 w 7174848"/>
              <a:gd name="connsiteY17" fmla="*/ 42794 h 3318849"/>
              <a:gd name="connsiteX18" fmla="*/ 307379 w 7174848"/>
              <a:gd name="connsiteY18" fmla="*/ 66895 h 3318849"/>
              <a:gd name="connsiteX19" fmla="*/ 150288 w 7174848"/>
              <a:gd name="connsiteY19" fmla="*/ 105505 h 3318849"/>
              <a:gd name="connsiteX20" fmla="*/ 56519 w 7174848"/>
              <a:gd name="connsiteY20" fmla="*/ 181703 h 3318849"/>
              <a:gd name="connsiteX21" fmla="*/ 26511 w 7174848"/>
              <a:gd name="connsiteY21" fmla="*/ 249849 h 3318849"/>
              <a:gd name="connsiteX22" fmla="*/ 2494 w 7174848"/>
              <a:gd name="connsiteY22" fmla="*/ 504897 h 3318849"/>
              <a:gd name="connsiteX23" fmla="*/ 28775 w 7174848"/>
              <a:gd name="connsiteY23" fmla="*/ 1851432 h 3318849"/>
              <a:gd name="connsiteX24" fmla="*/ 33301 w 7174848"/>
              <a:gd name="connsiteY24" fmla="*/ 2145671 h 3318849"/>
              <a:gd name="connsiteX25" fmla="*/ 132889 w 7174848"/>
              <a:gd name="connsiteY25" fmla="*/ 2227152 h 3318849"/>
              <a:gd name="connsiteX26" fmla="*/ 277745 w 7174848"/>
              <a:gd name="connsiteY26" fmla="*/ 2317687 h 3318849"/>
              <a:gd name="connsiteX27" fmla="*/ 386386 w 7174848"/>
              <a:gd name="connsiteY27" fmla="*/ 2372007 h 3318849"/>
              <a:gd name="connsiteX28" fmla="*/ 558402 w 7174848"/>
              <a:gd name="connsiteY28" fmla="*/ 2426328 h 3318849"/>
              <a:gd name="connsiteX29" fmla="*/ 830006 w 7174848"/>
              <a:gd name="connsiteY29" fmla="*/ 2525916 h 3318849"/>
              <a:gd name="connsiteX30" fmla="*/ 2848929 w 7174848"/>
              <a:gd name="connsiteY30" fmla="*/ 3114392 h 3318849"/>
              <a:gd name="connsiteX31" fmla="*/ 3355923 w 7174848"/>
              <a:gd name="connsiteY31" fmla="*/ 3241140 h 3318849"/>
              <a:gd name="connsiteX32" fmla="*/ 3849448 w 7174848"/>
              <a:gd name="connsiteY32" fmla="*/ 2648138 h 3318849"/>
              <a:gd name="connsiteX33" fmla="*/ 4569087 w 7174848"/>
              <a:gd name="connsiteY33" fmla="*/ 3286407 h 3318849"/>
              <a:gd name="connsiteX34" fmla="*/ 5990481 w 7174848"/>
              <a:gd name="connsiteY34" fmla="*/ 3295461 h 3318849"/>
              <a:gd name="connsiteX35" fmla="*/ 6307353 w 7174848"/>
              <a:gd name="connsiteY35" fmla="*/ 3286407 h 3318849"/>
              <a:gd name="connsiteX36" fmla="*/ 6461261 w 7174848"/>
              <a:gd name="connsiteY36" fmla="*/ 3277354 h 3318849"/>
              <a:gd name="connsiteX37" fmla="*/ 6714759 w 7174848"/>
              <a:gd name="connsiteY37" fmla="*/ 3268300 h 3318849"/>
              <a:gd name="connsiteX38" fmla="*/ 6972782 w 7174848"/>
              <a:gd name="connsiteY38" fmla="*/ 3177766 h 3318849"/>
              <a:gd name="connsiteX39" fmla="*/ 7104058 w 7174848"/>
              <a:gd name="connsiteY39" fmla="*/ 2987643 h 3318849"/>
              <a:gd name="connsiteX40" fmla="*/ 7122164 w 7174848"/>
              <a:gd name="connsiteY40" fmla="*/ 2879001 h 3318849"/>
              <a:gd name="connsiteX41" fmla="*/ 7140271 w 7174848"/>
              <a:gd name="connsiteY41" fmla="*/ 2779413 h 3318849"/>
              <a:gd name="connsiteX42" fmla="*/ 7149325 w 7174848"/>
              <a:gd name="connsiteY42" fmla="*/ 2444435 h 3318849"/>
              <a:gd name="connsiteX43" fmla="*/ 7162011 w 7174848"/>
              <a:gd name="connsiteY43" fmla="*/ 1294306 h 3318849"/>
              <a:gd name="connsiteX44" fmla="*/ 7128096 w 7174848"/>
              <a:gd name="connsiteY44" fmla="*/ 413022 h 3318849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2848929 w 7174848"/>
              <a:gd name="connsiteY30" fmla="*/ 3114392 h 3295461"/>
              <a:gd name="connsiteX31" fmla="*/ 2984837 w 7174848"/>
              <a:gd name="connsiteY31" fmla="*/ 2824681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749678 w 7174848"/>
              <a:gd name="connsiteY30" fmla="*/ 2765833 h 3295461"/>
              <a:gd name="connsiteX31" fmla="*/ 2984837 w 7174848"/>
              <a:gd name="connsiteY31" fmla="*/ 2824681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626162 w 7174848"/>
              <a:gd name="connsiteY30" fmla="*/ 2706986 h 3295461"/>
              <a:gd name="connsiteX31" fmla="*/ 2984837 w 7174848"/>
              <a:gd name="connsiteY31" fmla="*/ 2824681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626162 w 7174848"/>
              <a:gd name="connsiteY30" fmla="*/ 2706986 h 3295461"/>
              <a:gd name="connsiteX31" fmla="*/ 3046595 w 7174848"/>
              <a:gd name="connsiteY31" fmla="*/ 2765833 h 3295461"/>
              <a:gd name="connsiteX32" fmla="*/ 3849448 w 7174848"/>
              <a:gd name="connsiteY32" fmla="*/ 2648138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  <a:gd name="connsiteX0" fmla="*/ 7128096 w 7174848"/>
              <a:gd name="connsiteY0" fmla="*/ 413022 h 3295461"/>
              <a:gd name="connsiteX1" fmla="*/ 7025651 w 7174848"/>
              <a:gd name="connsiteY1" fmla="*/ 254950 h 3295461"/>
              <a:gd name="connsiteX2" fmla="*/ 6977309 w 7174848"/>
              <a:gd name="connsiteY2" fmla="*/ 244443 h 3295461"/>
              <a:gd name="connsiteX3" fmla="*/ 6787186 w 7174848"/>
              <a:gd name="connsiteY3" fmla="*/ 226336 h 3295461"/>
              <a:gd name="connsiteX4" fmla="*/ 6723812 w 7174848"/>
              <a:gd name="connsiteY4" fmla="*/ 217283 h 3295461"/>
              <a:gd name="connsiteX5" fmla="*/ 6597063 w 7174848"/>
              <a:gd name="connsiteY5" fmla="*/ 208229 h 3295461"/>
              <a:gd name="connsiteX6" fmla="*/ 6533689 w 7174848"/>
              <a:gd name="connsiteY6" fmla="*/ 199176 h 3295461"/>
              <a:gd name="connsiteX7" fmla="*/ 6452208 w 7174848"/>
              <a:gd name="connsiteY7" fmla="*/ 190122 h 3295461"/>
              <a:gd name="connsiteX8" fmla="*/ 6343566 w 7174848"/>
              <a:gd name="connsiteY8" fmla="*/ 172015 h 3295461"/>
              <a:gd name="connsiteX9" fmla="*/ 5791305 w 7174848"/>
              <a:gd name="connsiteY9" fmla="*/ 108641 h 3295461"/>
              <a:gd name="connsiteX10" fmla="*/ 5474434 w 7174848"/>
              <a:gd name="connsiteY10" fmla="*/ 63374 h 3295461"/>
              <a:gd name="connsiteX11" fmla="*/ 4197895 w 7174848"/>
              <a:gd name="connsiteY11" fmla="*/ 54320 h 3295461"/>
              <a:gd name="connsiteX12" fmla="*/ 4062093 w 7174848"/>
              <a:gd name="connsiteY12" fmla="*/ 36213 h 3295461"/>
              <a:gd name="connsiteX13" fmla="*/ 3935345 w 7174848"/>
              <a:gd name="connsiteY13" fmla="*/ 27160 h 3295461"/>
              <a:gd name="connsiteX14" fmla="*/ 3781436 w 7174848"/>
              <a:gd name="connsiteY14" fmla="*/ 9053 h 3295461"/>
              <a:gd name="connsiteX15" fmla="*/ 1889261 w 7174848"/>
              <a:gd name="connsiteY15" fmla="*/ 0 h 3295461"/>
              <a:gd name="connsiteX16" fmla="*/ 902434 w 7174848"/>
              <a:gd name="connsiteY16" fmla="*/ 9053 h 3295461"/>
              <a:gd name="connsiteX17" fmla="*/ 443180 w 7174848"/>
              <a:gd name="connsiteY17" fmla="*/ 42794 h 3295461"/>
              <a:gd name="connsiteX18" fmla="*/ 307379 w 7174848"/>
              <a:gd name="connsiteY18" fmla="*/ 66895 h 3295461"/>
              <a:gd name="connsiteX19" fmla="*/ 150288 w 7174848"/>
              <a:gd name="connsiteY19" fmla="*/ 105505 h 3295461"/>
              <a:gd name="connsiteX20" fmla="*/ 56519 w 7174848"/>
              <a:gd name="connsiteY20" fmla="*/ 181703 h 3295461"/>
              <a:gd name="connsiteX21" fmla="*/ 26511 w 7174848"/>
              <a:gd name="connsiteY21" fmla="*/ 249849 h 3295461"/>
              <a:gd name="connsiteX22" fmla="*/ 2494 w 7174848"/>
              <a:gd name="connsiteY22" fmla="*/ 504897 h 3295461"/>
              <a:gd name="connsiteX23" fmla="*/ 28775 w 7174848"/>
              <a:gd name="connsiteY23" fmla="*/ 1851432 h 3295461"/>
              <a:gd name="connsiteX24" fmla="*/ 33301 w 7174848"/>
              <a:gd name="connsiteY24" fmla="*/ 2145671 h 3295461"/>
              <a:gd name="connsiteX25" fmla="*/ 132889 w 7174848"/>
              <a:gd name="connsiteY25" fmla="*/ 2227152 h 3295461"/>
              <a:gd name="connsiteX26" fmla="*/ 277745 w 7174848"/>
              <a:gd name="connsiteY26" fmla="*/ 2317687 h 3295461"/>
              <a:gd name="connsiteX27" fmla="*/ 386386 w 7174848"/>
              <a:gd name="connsiteY27" fmla="*/ 2372007 h 3295461"/>
              <a:gd name="connsiteX28" fmla="*/ 558402 w 7174848"/>
              <a:gd name="connsiteY28" fmla="*/ 2426328 h 3295461"/>
              <a:gd name="connsiteX29" fmla="*/ 830006 w 7174848"/>
              <a:gd name="connsiteY29" fmla="*/ 2525916 h 3295461"/>
              <a:gd name="connsiteX30" fmla="*/ 1626162 w 7174848"/>
              <a:gd name="connsiteY30" fmla="*/ 2706986 h 3295461"/>
              <a:gd name="connsiteX31" fmla="*/ 3046595 w 7174848"/>
              <a:gd name="connsiteY31" fmla="*/ 2765833 h 3295461"/>
              <a:gd name="connsiteX32" fmla="*/ 4034722 w 7174848"/>
              <a:gd name="connsiteY32" fmla="*/ 2765833 h 3295461"/>
              <a:gd name="connsiteX33" fmla="*/ 4569087 w 7174848"/>
              <a:gd name="connsiteY33" fmla="*/ 3286407 h 3295461"/>
              <a:gd name="connsiteX34" fmla="*/ 5990481 w 7174848"/>
              <a:gd name="connsiteY34" fmla="*/ 3295461 h 3295461"/>
              <a:gd name="connsiteX35" fmla="*/ 6307353 w 7174848"/>
              <a:gd name="connsiteY35" fmla="*/ 3286407 h 3295461"/>
              <a:gd name="connsiteX36" fmla="*/ 6461261 w 7174848"/>
              <a:gd name="connsiteY36" fmla="*/ 3277354 h 3295461"/>
              <a:gd name="connsiteX37" fmla="*/ 6714759 w 7174848"/>
              <a:gd name="connsiteY37" fmla="*/ 3268300 h 3295461"/>
              <a:gd name="connsiteX38" fmla="*/ 6972782 w 7174848"/>
              <a:gd name="connsiteY38" fmla="*/ 3177766 h 3295461"/>
              <a:gd name="connsiteX39" fmla="*/ 7104058 w 7174848"/>
              <a:gd name="connsiteY39" fmla="*/ 2987643 h 3295461"/>
              <a:gd name="connsiteX40" fmla="*/ 7122164 w 7174848"/>
              <a:gd name="connsiteY40" fmla="*/ 2879001 h 3295461"/>
              <a:gd name="connsiteX41" fmla="*/ 7140271 w 7174848"/>
              <a:gd name="connsiteY41" fmla="*/ 2779413 h 3295461"/>
              <a:gd name="connsiteX42" fmla="*/ 7149325 w 7174848"/>
              <a:gd name="connsiteY42" fmla="*/ 2444435 h 3295461"/>
              <a:gd name="connsiteX43" fmla="*/ 7162011 w 7174848"/>
              <a:gd name="connsiteY43" fmla="*/ 1294306 h 3295461"/>
              <a:gd name="connsiteX44" fmla="*/ 7128096 w 7174848"/>
              <a:gd name="connsiteY44" fmla="*/ 413022 h 329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174848" h="3295461">
                <a:moveTo>
                  <a:pt x="7128096" y="413022"/>
                </a:moveTo>
                <a:cubicBezTo>
                  <a:pt x="7081344" y="241184"/>
                  <a:pt x="7050782" y="283047"/>
                  <a:pt x="7025651" y="254950"/>
                </a:cubicBezTo>
                <a:cubicBezTo>
                  <a:pt x="7000520" y="226853"/>
                  <a:pt x="7017053" y="249212"/>
                  <a:pt x="6977309" y="244443"/>
                </a:cubicBezTo>
                <a:cubicBezTo>
                  <a:pt x="6937565" y="239674"/>
                  <a:pt x="6865579" y="234175"/>
                  <a:pt x="6787186" y="226336"/>
                </a:cubicBezTo>
                <a:cubicBezTo>
                  <a:pt x="6765953" y="224213"/>
                  <a:pt x="6745055" y="219306"/>
                  <a:pt x="6723812" y="217283"/>
                </a:cubicBezTo>
                <a:cubicBezTo>
                  <a:pt x="6681645" y="213267"/>
                  <a:pt x="6639230" y="212245"/>
                  <a:pt x="6597063" y="208229"/>
                </a:cubicBezTo>
                <a:cubicBezTo>
                  <a:pt x="6575820" y="206206"/>
                  <a:pt x="6554863" y="201823"/>
                  <a:pt x="6533689" y="199176"/>
                </a:cubicBezTo>
                <a:cubicBezTo>
                  <a:pt x="6506573" y="195786"/>
                  <a:pt x="6479261" y="193987"/>
                  <a:pt x="6452208" y="190122"/>
                </a:cubicBezTo>
                <a:cubicBezTo>
                  <a:pt x="6415863" y="184930"/>
                  <a:pt x="6380242" y="173682"/>
                  <a:pt x="6343566" y="172015"/>
                </a:cubicBezTo>
                <a:lnTo>
                  <a:pt x="5791305" y="108641"/>
                </a:lnTo>
                <a:lnTo>
                  <a:pt x="5474434" y="63374"/>
                </a:lnTo>
                <a:lnTo>
                  <a:pt x="4197895" y="54320"/>
                </a:lnTo>
                <a:cubicBezTo>
                  <a:pt x="4136926" y="44159"/>
                  <a:pt x="4131587" y="42256"/>
                  <a:pt x="4062093" y="36213"/>
                </a:cubicBezTo>
                <a:cubicBezTo>
                  <a:pt x="4019895" y="32544"/>
                  <a:pt x="3977528" y="30995"/>
                  <a:pt x="3935345" y="27160"/>
                </a:cubicBezTo>
                <a:cubicBezTo>
                  <a:pt x="3911594" y="25001"/>
                  <a:pt x="3801969" y="9241"/>
                  <a:pt x="3781436" y="9053"/>
                </a:cubicBezTo>
                <a:lnTo>
                  <a:pt x="1889261" y="0"/>
                </a:lnTo>
                <a:lnTo>
                  <a:pt x="902434" y="9053"/>
                </a:lnTo>
                <a:cubicBezTo>
                  <a:pt x="661421" y="16185"/>
                  <a:pt x="547295" y="24687"/>
                  <a:pt x="443180" y="42794"/>
                </a:cubicBezTo>
                <a:cubicBezTo>
                  <a:pt x="397913" y="57883"/>
                  <a:pt x="356194" y="56443"/>
                  <a:pt x="307379" y="66895"/>
                </a:cubicBezTo>
                <a:cubicBezTo>
                  <a:pt x="258564" y="77347"/>
                  <a:pt x="192098" y="86370"/>
                  <a:pt x="150288" y="105505"/>
                </a:cubicBezTo>
                <a:cubicBezTo>
                  <a:pt x="108478" y="124640"/>
                  <a:pt x="77148" y="157646"/>
                  <a:pt x="56519" y="181703"/>
                </a:cubicBezTo>
                <a:cubicBezTo>
                  <a:pt x="35890" y="205760"/>
                  <a:pt x="31282" y="236906"/>
                  <a:pt x="26511" y="249849"/>
                </a:cubicBezTo>
                <a:cubicBezTo>
                  <a:pt x="21740" y="262793"/>
                  <a:pt x="0" y="240083"/>
                  <a:pt x="2494" y="504897"/>
                </a:cubicBezTo>
                <a:cubicBezTo>
                  <a:pt x="4988" y="769711"/>
                  <a:pt x="23641" y="1577970"/>
                  <a:pt x="28775" y="1851432"/>
                </a:cubicBezTo>
                <a:cubicBezTo>
                  <a:pt x="33909" y="2124894"/>
                  <a:pt x="15949" y="2083051"/>
                  <a:pt x="33301" y="2145671"/>
                </a:cubicBezTo>
                <a:cubicBezTo>
                  <a:pt x="50653" y="2208291"/>
                  <a:pt x="107238" y="2207536"/>
                  <a:pt x="132889" y="2227152"/>
                </a:cubicBezTo>
                <a:cubicBezTo>
                  <a:pt x="173630" y="2255821"/>
                  <a:pt x="235496" y="2293545"/>
                  <a:pt x="277745" y="2317687"/>
                </a:cubicBezTo>
                <a:cubicBezTo>
                  <a:pt x="319994" y="2341829"/>
                  <a:pt x="339610" y="2353900"/>
                  <a:pt x="386386" y="2372007"/>
                </a:cubicBezTo>
                <a:cubicBezTo>
                  <a:pt x="433162" y="2390114"/>
                  <a:pt x="498046" y="2406712"/>
                  <a:pt x="558402" y="2426328"/>
                </a:cubicBezTo>
                <a:lnTo>
                  <a:pt x="830006" y="2525916"/>
                </a:lnTo>
                <a:lnTo>
                  <a:pt x="1626162" y="2706986"/>
                </a:lnTo>
                <a:cubicBezTo>
                  <a:pt x="2047148" y="2826190"/>
                  <a:pt x="2645169" y="2756025"/>
                  <a:pt x="3046595" y="2765833"/>
                </a:cubicBezTo>
                <a:cubicBezTo>
                  <a:pt x="3448021" y="2775641"/>
                  <a:pt x="3780973" y="2679071"/>
                  <a:pt x="4034722" y="2765833"/>
                </a:cubicBezTo>
                <a:cubicBezTo>
                  <a:pt x="4288471" y="2852595"/>
                  <a:pt x="4264287" y="3283389"/>
                  <a:pt x="4569087" y="3286407"/>
                </a:cubicBezTo>
                <a:lnTo>
                  <a:pt x="5990481" y="3295461"/>
                </a:lnTo>
                <a:lnTo>
                  <a:pt x="6307353" y="3286407"/>
                </a:lnTo>
                <a:cubicBezTo>
                  <a:pt x="6358706" y="3284432"/>
                  <a:pt x="6409920" y="3279636"/>
                  <a:pt x="6461261" y="3277354"/>
                </a:cubicBezTo>
                <a:lnTo>
                  <a:pt x="6714759" y="3268300"/>
                </a:lnTo>
                <a:cubicBezTo>
                  <a:pt x="6720994" y="3267820"/>
                  <a:pt x="6907899" y="3224542"/>
                  <a:pt x="6972782" y="3177766"/>
                </a:cubicBezTo>
                <a:cubicBezTo>
                  <a:pt x="7037665" y="3130990"/>
                  <a:pt x="7064826" y="3049508"/>
                  <a:pt x="7104058" y="2987643"/>
                </a:cubicBezTo>
                <a:cubicBezTo>
                  <a:pt x="7115678" y="2929542"/>
                  <a:pt x="7113179" y="2946389"/>
                  <a:pt x="7122164" y="2879001"/>
                </a:cubicBezTo>
                <a:cubicBezTo>
                  <a:pt x="7133538" y="2793695"/>
                  <a:pt x="7123079" y="2830993"/>
                  <a:pt x="7140271" y="2779413"/>
                </a:cubicBezTo>
                <a:cubicBezTo>
                  <a:pt x="7143289" y="2667754"/>
                  <a:pt x="7144253" y="2556020"/>
                  <a:pt x="7149325" y="2444435"/>
                </a:cubicBezTo>
                <a:cubicBezTo>
                  <a:pt x="7152948" y="2196917"/>
                  <a:pt x="7165549" y="1632875"/>
                  <a:pt x="7162011" y="1294306"/>
                </a:cubicBezTo>
                <a:cubicBezTo>
                  <a:pt x="7158473" y="955737"/>
                  <a:pt x="7174848" y="584860"/>
                  <a:pt x="7128096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472440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9" name="Straight Connector 58"/>
          <p:cNvCxnSpPr/>
          <p:nvPr/>
        </p:nvCxnSpPr>
        <p:spPr>
          <a:xfrm flipH="1" flipV="1">
            <a:off x="3657600" y="3276600"/>
            <a:ext cx="2987099" cy="281939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1" name="TextBox 70"/>
          <p:cNvSpPr txBox="1"/>
          <p:nvPr/>
        </p:nvSpPr>
        <p:spPr>
          <a:xfrm>
            <a:off x="152401" y="5943600"/>
            <a:ext cx="5029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Scenario 7 represents the combination of scenarios 1 and 2, using the interconnection of scenario 3</a:t>
            </a:r>
          </a:p>
          <a:p>
            <a:r>
              <a:rPr lang="en-GB" dirty="0" smtClean="0"/>
              <a:t>No new connections  </a:t>
            </a:r>
            <a:r>
              <a:rPr lang="en-GB" sz="1200" dirty="0" smtClean="0"/>
              <a:t>(Note: was 2 and 4 using 6)</a:t>
            </a:r>
            <a:endParaRPr lang="en-GB" dirty="0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H="1" flipV="1">
            <a:off x="6248400" y="5257800"/>
            <a:ext cx="158520" cy="9150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934200" y="4724400"/>
            <a:ext cx="1551859" cy="1009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4268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315200" y="4038601"/>
            <a:ext cx="1136925" cy="3047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239000" y="4495800"/>
            <a:ext cx="1261353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8: UE4 in same home PLMN using Partner MCPTT Service with connection to Primary MCPTT server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148645" cy="3051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713501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7189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19879"/>
              <a:gd name="connsiteX1" fmla="*/ 676816 w 5196853"/>
              <a:gd name="connsiteY1" fmla="*/ 3665804 h 4419879"/>
              <a:gd name="connsiteX2" fmla="*/ 388970 w 5196853"/>
              <a:gd name="connsiteY2" fmla="*/ 3411315 h 4419879"/>
              <a:gd name="connsiteX3" fmla="*/ 67120 w 5196853"/>
              <a:gd name="connsiteY3" fmla="*/ 2959295 h 4419879"/>
              <a:gd name="connsiteX4" fmla="*/ 11689 w 5196853"/>
              <a:gd name="connsiteY4" fmla="*/ 2225040 h 4419879"/>
              <a:gd name="connsiteX5" fmla="*/ 20022 w 5196853"/>
              <a:gd name="connsiteY5" fmla="*/ 1454157 h 4419879"/>
              <a:gd name="connsiteX6" fmla="*/ 47551 w 5196853"/>
              <a:gd name="connsiteY6" fmla="*/ 863130 h 4419879"/>
              <a:gd name="connsiteX7" fmla="*/ 76601 w 5196853"/>
              <a:gd name="connsiteY7" fmla="*/ 546047 h 4419879"/>
              <a:gd name="connsiteX8" fmla="*/ 96884 w 5196853"/>
              <a:gd name="connsiteY8" fmla="*/ 411871 h 4419879"/>
              <a:gd name="connsiteX9" fmla="*/ 156769 w 5196853"/>
              <a:gd name="connsiteY9" fmla="*/ 263965 h 4419879"/>
              <a:gd name="connsiteX10" fmla="*/ 334568 w 5196853"/>
              <a:gd name="connsiteY10" fmla="*/ 162560 h 4419879"/>
              <a:gd name="connsiteX11" fmla="*/ 746824 w 5196853"/>
              <a:gd name="connsiteY11" fmla="*/ 65063 h 4419879"/>
              <a:gd name="connsiteX12" fmla="*/ 1052730 w 5196853"/>
              <a:gd name="connsiteY12" fmla="*/ 32630 h 4419879"/>
              <a:gd name="connsiteX13" fmla="*/ 1358457 w 5196853"/>
              <a:gd name="connsiteY13" fmla="*/ 36732 h 4419879"/>
              <a:gd name="connsiteX14" fmla="*/ 1666036 w 5196853"/>
              <a:gd name="connsiteY14" fmla="*/ 0 h 4419879"/>
              <a:gd name="connsiteX15" fmla="*/ 2089021 w 5196853"/>
              <a:gd name="connsiteY15" fmla="*/ 15240 h 4419879"/>
              <a:gd name="connsiteX16" fmla="*/ 4190054 w 5196853"/>
              <a:gd name="connsiteY16" fmla="*/ 11719 h 4419879"/>
              <a:gd name="connsiteX17" fmla="*/ 4778307 w 5196853"/>
              <a:gd name="connsiteY17" fmla="*/ 167638 h 4419879"/>
              <a:gd name="connsiteX18" fmla="*/ 5086710 w 5196853"/>
              <a:gd name="connsiteY18" fmla="*/ 548638 h 4419879"/>
              <a:gd name="connsiteX19" fmla="*/ 5130767 w 5196853"/>
              <a:gd name="connsiteY19" fmla="*/ 1234438 h 4419879"/>
              <a:gd name="connsiteX20" fmla="*/ 5130767 w 5196853"/>
              <a:gd name="connsiteY20" fmla="*/ 2529838 h 4419879"/>
              <a:gd name="connsiteX21" fmla="*/ 5086709 w 5196853"/>
              <a:gd name="connsiteY21" fmla="*/ 3672838 h 4419879"/>
              <a:gd name="connsiteX22" fmla="*/ 4469904 w 5196853"/>
              <a:gd name="connsiteY22" fmla="*/ 4282438 h 4419879"/>
              <a:gd name="connsiteX23" fmla="*/ 3689221 w 5196853"/>
              <a:gd name="connsiteY23" fmla="*/ 4401038 h 4419879"/>
              <a:gd name="connsiteX24" fmla="*/ 3165901 w 5196853"/>
              <a:gd name="connsiteY24" fmla="*/ 4319952 h 4419879"/>
              <a:gd name="connsiteX25" fmla="*/ 2795721 w 5196853"/>
              <a:gd name="connsiteY25" fmla="*/ 3801477 h 4419879"/>
              <a:gd name="connsiteX26" fmla="*/ 1185534 w 5196853"/>
              <a:gd name="connsiteY26" fmla="*/ 4024530 h 4419879"/>
              <a:gd name="connsiteX0" fmla="*/ 1341824 w 5196853"/>
              <a:gd name="connsiteY0" fmla="*/ 3725750 h 4419879"/>
              <a:gd name="connsiteX1" fmla="*/ 676816 w 5196853"/>
              <a:gd name="connsiteY1" fmla="*/ 3665804 h 4419879"/>
              <a:gd name="connsiteX2" fmla="*/ 388970 w 5196853"/>
              <a:gd name="connsiteY2" fmla="*/ 3411315 h 4419879"/>
              <a:gd name="connsiteX3" fmla="*/ 67120 w 5196853"/>
              <a:gd name="connsiteY3" fmla="*/ 2959295 h 4419879"/>
              <a:gd name="connsiteX4" fmla="*/ 11689 w 5196853"/>
              <a:gd name="connsiteY4" fmla="*/ 2225040 h 4419879"/>
              <a:gd name="connsiteX5" fmla="*/ 20022 w 5196853"/>
              <a:gd name="connsiteY5" fmla="*/ 1454157 h 4419879"/>
              <a:gd name="connsiteX6" fmla="*/ 47551 w 5196853"/>
              <a:gd name="connsiteY6" fmla="*/ 863130 h 4419879"/>
              <a:gd name="connsiteX7" fmla="*/ 76601 w 5196853"/>
              <a:gd name="connsiteY7" fmla="*/ 546047 h 4419879"/>
              <a:gd name="connsiteX8" fmla="*/ 96884 w 5196853"/>
              <a:gd name="connsiteY8" fmla="*/ 411871 h 4419879"/>
              <a:gd name="connsiteX9" fmla="*/ 156769 w 5196853"/>
              <a:gd name="connsiteY9" fmla="*/ 263965 h 4419879"/>
              <a:gd name="connsiteX10" fmla="*/ 334568 w 5196853"/>
              <a:gd name="connsiteY10" fmla="*/ 162560 h 4419879"/>
              <a:gd name="connsiteX11" fmla="*/ 746824 w 5196853"/>
              <a:gd name="connsiteY11" fmla="*/ 65063 h 4419879"/>
              <a:gd name="connsiteX12" fmla="*/ 1052730 w 5196853"/>
              <a:gd name="connsiteY12" fmla="*/ 32630 h 4419879"/>
              <a:gd name="connsiteX13" fmla="*/ 1358457 w 5196853"/>
              <a:gd name="connsiteY13" fmla="*/ 36732 h 4419879"/>
              <a:gd name="connsiteX14" fmla="*/ 1666036 w 5196853"/>
              <a:gd name="connsiteY14" fmla="*/ 0 h 4419879"/>
              <a:gd name="connsiteX15" fmla="*/ 2089021 w 5196853"/>
              <a:gd name="connsiteY15" fmla="*/ 15240 h 4419879"/>
              <a:gd name="connsiteX16" fmla="*/ 4190054 w 5196853"/>
              <a:gd name="connsiteY16" fmla="*/ 11719 h 4419879"/>
              <a:gd name="connsiteX17" fmla="*/ 4778307 w 5196853"/>
              <a:gd name="connsiteY17" fmla="*/ 167638 h 4419879"/>
              <a:gd name="connsiteX18" fmla="*/ 5086710 w 5196853"/>
              <a:gd name="connsiteY18" fmla="*/ 548638 h 4419879"/>
              <a:gd name="connsiteX19" fmla="*/ 5130767 w 5196853"/>
              <a:gd name="connsiteY19" fmla="*/ 1234438 h 4419879"/>
              <a:gd name="connsiteX20" fmla="*/ 5130767 w 5196853"/>
              <a:gd name="connsiteY20" fmla="*/ 2529838 h 4419879"/>
              <a:gd name="connsiteX21" fmla="*/ 5086709 w 5196853"/>
              <a:gd name="connsiteY21" fmla="*/ 3672838 h 4419879"/>
              <a:gd name="connsiteX22" fmla="*/ 4469904 w 5196853"/>
              <a:gd name="connsiteY22" fmla="*/ 4282438 h 4419879"/>
              <a:gd name="connsiteX23" fmla="*/ 3689221 w 5196853"/>
              <a:gd name="connsiteY23" fmla="*/ 4401038 h 4419879"/>
              <a:gd name="connsiteX24" fmla="*/ 3165901 w 5196853"/>
              <a:gd name="connsiteY24" fmla="*/ 4319952 h 4419879"/>
              <a:gd name="connsiteX25" fmla="*/ 2795721 w 5196853"/>
              <a:gd name="connsiteY25" fmla="*/ 3801477 h 4419879"/>
              <a:gd name="connsiteX26" fmla="*/ 1341824 w 5196853"/>
              <a:gd name="connsiteY26" fmla="*/ 3725750 h 4419879"/>
              <a:gd name="connsiteX0" fmla="*/ 1341824 w 5196853"/>
              <a:gd name="connsiteY0" fmla="*/ 3725750 h 4432500"/>
              <a:gd name="connsiteX1" fmla="*/ 676816 w 5196853"/>
              <a:gd name="connsiteY1" fmla="*/ 3665804 h 4432500"/>
              <a:gd name="connsiteX2" fmla="*/ 388970 w 5196853"/>
              <a:gd name="connsiteY2" fmla="*/ 3411315 h 4432500"/>
              <a:gd name="connsiteX3" fmla="*/ 67120 w 5196853"/>
              <a:gd name="connsiteY3" fmla="*/ 2959295 h 4432500"/>
              <a:gd name="connsiteX4" fmla="*/ 11689 w 5196853"/>
              <a:gd name="connsiteY4" fmla="*/ 2225040 h 4432500"/>
              <a:gd name="connsiteX5" fmla="*/ 20022 w 5196853"/>
              <a:gd name="connsiteY5" fmla="*/ 1454157 h 4432500"/>
              <a:gd name="connsiteX6" fmla="*/ 47551 w 5196853"/>
              <a:gd name="connsiteY6" fmla="*/ 863130 h 4432500"/>
              <a:gd name="connsiteX7" fmla="*/ 76601 w 5196853"/>
              <a:gd name="connsiteY7" fmla="*/ 546047 h 4432500"/>
              <a:gd name="connsiteX8" fmla="*/ 96884 w 5196853"/>
              <a:gd name="connsiteY8" fmla="*/ 411871 h 4432500"/>
              <a:gd name="connsiteX9" fmla="*/ 156769 w 5196853"/>
              <a:gd name="connsiteY9" fmla="*/ 263965 h 4432500"/>
              <a:gd name="connsiteX10" fmla="*/ 334568 w 5196853"/>
              <a:gd name="connsiteY10" fmla="*/ 162560 h 4432500"/>
              <a:gd name="connsiteX11" fmla="*/ 746824 w 5196853"/>
              <a:gd name="connsiteY11" fmla="*/ 65063 h 4432500"/>
              <a:gd name="connsiteX12" fmla="*/ 1052730 w 5196853"/>
              <a:gd name="connsiteY12" fmla="*/ 32630 h 4432500"/>
              <a:gd name="connsiteX13" fmla="*/ 1358457 w 5196853"/>
              <a:gd name="connsiteY13" fmla="*/ 36732 h 4432500"/>
              <a:gd name="connsiteX14" fmla="*/ 1666036 w 5196853"/>
              <a:gd name="connsiteY14" fmla="*/ 0 h 4432500"/>
              <a:gd name="connsiteX15" fmla="*/ 2089021 w 5196853"/>
              <a:gd name="connsiteY15" fmla="*/ 15240 h 4432500"/>
              <a:gd name="connsiteX16" fmla="*/ 4190054 w 5196853"/>
              <a:gd name="connsiteY16" fmla="*/ 11719 h 4432500"/>
              <a:gd name="connsiteX17" fmla="*/ 4778307 w 5196853"/>
              <a:gd name="connsiteY17" fmla="*/ 167638 h 4432500"/>
              <a:gd name="connsiteX18" fmla="*/ 5086710 w 5196853"/>
              <a:gd name="connsiteY18" fmla="*/ 548638 h 4432500"/>
              <a:gd name="connsiteX19" fmla="*/ 5130767 w 5196853"/>
              <a:gd name="connsiteY19" fmla="*/ 1234438 h 4432500"/>
              <a:gd name="connsiteX20" fmla="*/ 5130767 w 5196853"/>
              <a:gd name="connsiteY20" fmla="*/ 2529838 h 4432500"/>
              <a:gd name="connsiteX21" fmla="*/ 5086709 w 5196853"/>
              <a:gd name="connsiteY21" fmla="*/ 3672838 h 4432500"/>
              <a:gd name="connsiteX22" fmla="*/ 4469904 w 5196853"/>
              <a:gd name="connsiteY22" fmla="*/ 4282438 h 4432500"/>
              <a:gd name="connsiteX23" fmla="*/ 3689221 w 5196853"/>
              <a:gd name="connsiteY23" fmla="*/ 4401038 h 4432500"/>
              <a:gd name="connsiteX24" fmla="*/ 3165901 w 5196853"/>
              <a:gd name="connsiteY24" fmla="*/ 4319952 h 4432500"/>
              <a:gd name="connsiteX25" fmla="*/ 3104123 w 5196853"/>
              <a:gd name="connsiteY25" fmla="*/ 3725750 h 4432500"/>
              <a:gd name="connsiteX26" fmla="*/ 1341824 w 5196853"/>
              <a:gd name="connsiteY26" fmla="*/ 3725750 h 4432500"/>
              <a:gd name="connsiteX0" fmla="*/ 1341824 w 5196853"/>
              <a:gd name="connsiteY0" fmla="*/ 3725750 h 4444111"/>
              <a:gd name="connsiteX1" fmla="*/ 676816 w 5196853"/>
              <a:gd name="connsiteY1" fmla="*/ 3665804 h 4444111"/>
              <a:gd name="connsiteX2" fmla="*/ 388970 w 5196853"/>
              <a:gd name="connsiteY2" fmla="*/ 3411315 h 4444111"/>
              <a:gd name="connsiteX3" fmla="*/ 67120 w 5196853"/>
              <a:gd name="connsiteY3" fmla="*/ 2959295 h 4444111"/>
              <a:gd name="connsiteX4" fmla="*/ 11689 w 5196853"/>
              <a:gd name="connsiteY4" fmla="*/ 2225040 h 4444111"/>
              <a:gd name="connsiteX5" fmla="*/ 20022 w 5196853"/>
              <a:gd name="connsiteY5" fmla="*/ 1454157 h 4444111"/>
              <a:gd name="connsiteX6" fmla="*/ 47551 w 5196853"/>
              <a:gd name="connsiteY6" fmla="*/ 863130 h 4444111"/>
              <a:gd name="connsiteX7" fmla="*/ 76601 w 5196853"/>
              <a:gd name="connsiteY7" fmla="*/ 546047 h 4444111"/>
              <a:gd name="connsiteX8" fmla="*/ 96884 w 5196853"/>
              <a:gd name="connsiteY8" fmla="*/ 411871 h 4444111"/>
              <a:gd name="connsiteX9" fmla="*/ 156769 w 5196853"/>
              <a:gd name="connsiteY9" fmla="*/ 263965 h 4444111"/>
              <a:gd name="connsiteX10" fmla="*/ 334568 w 5196853"/>
              <a:gd name="connsiteY10" fmla="*/ 162560 h 4444111"/>
              <a:gd name="connsiteX11" fmla="*/ 746824 w 5196853"/>
              <a:gd name="connsiteY11" fmla="*/ 65063 h 4444111"/>
              <a:gd name="connsiteX12" fmla="*/ 1052730 w 5196853"/>
              <a:gd name="connsiteY12" fmla="*/ 32630 h 4444111"/>
              <a:gd name="connsiteX13" fmla="*/ 1358457 w 5196853"/>
              <a:gd name="connsiteY13" fmla="*/ 36732 h 4444111"/>
              <a:gd name="connsiteX14" fmla="*/ 1666036 w 5196853"/>
              <a:gd name="connsiteY14" fmla="*/ 0 h 4444111"/>
              <a:gd name="connsiteX15" fmla="*/ 2089021 w 5196853"/>
              <a:gd name="connsiteY15" fmla="*/ 15240 h 4444111"/>
              <a:gd name="connsiteX16" fmla="*/ 4190054 w 5196853"/>
              <a:gd name="connsiteY16" fmla="*/ 11719 h 4444111"/>
              <a:gd name="connsiteX17" fmla="*/ 4778307 w 5196853"/>
              <a:gd name="connsiteY17" fmla="*/ 167638 h 4444111"/>
              <a:gd name="connsiteX18" fmla="*/ 5086710 w 5196853"/>
              <a:gd name="connsiteY18" fmla="*/ 548638 h 4444111"/>
              <a:gd name="connsiteX19" fmla="*/ 5130767 w 5196853"/>
              <a:gd name="connsiteY19" fmla="*/ 1234438 h 4444111"/>
              <a:gd name="connsiteX20" fmla="*/ 5130767 w 5196853"/>
              <a:gd name="connsiteY20" fmla="*/ 2529838 h 4444111"/>
              <a:gd name="connsiteX21" fmla="*/ 5086709 w 5196853"/>
              <a:gd name="connsiteY21" fmla="*/ 3672838 h 4444111"/>
              <a:gd name="connsiteX22" fmla="*/ 4469904 w 5196853"/>
              <a:gd name="connsiteY22" fmla="*/ 4282438 h 4444111"/>
              <a:gd name="connsiteX23" fmla="*/ 3689221 w 5196853"/>
              <a:gd name="connsiteY23" fmla="*/ 4401038 h 4444111"/>
              <a:gd name="connsiteX24" fmla="*/ 3324410 w 5196853"/>
              <a:gd name="connsiteY24" fmla="*/ 4331563 h 4444111"/>
              <a:gd name="connsiteX25" fmla="*/ 3104123 w 5196853"/>
              <a:gd name="connsiteY25" fmla="*/ 3725750 h 4444111"/>
              <a:gd name="connsiteX26" fmla="*/ 1341824 w 5196853"/>
              <a:gd name="connsiteY26" fmla="*/ 3725750 h 4444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44111">
                <a:moveTo>
                  <a:pt x="1341824" y="3725750"/>
                </a:moveTo>
                <a:cubicBezTo>
                  <a:pt x="1057958" y="3637143"/>
                  <a:pt x="835625" y="3718210"/>
                  <a:pt x="676816" y="3665804"/>
                </a:cubicBezTo>
                <a:cubicBezTo>
                  <a:pt x="518007" y="3613398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880137" y="4392851"/>
                  <a:pt x="3689221" y="4401038"/>
                </a:cubicBezTo>
                <a:cubicBezTo>
                  <a:pt x="3498305" y="4409225"/>
                  <a:pt x="3421926" y="4444111"/>
                  <a:pt x="3324410" y="4331563"/>
                </a:cubicBezTo>
                <a:cubicBezTo>
                  <a:pt x="3226894" y="4219015"/>
                  <a:pt x="3434184" y="3774987"/>
                  <a:pt x="3104123" y="3725750"/>
                </a:cubicBezTo>
                <a:cubicBezTo>
                  <a:pt x="2802716" y="3630825"/>
                  <a:pt x="1627240" y="3818135"/>
                  <a:pt x="1341824" y="372575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332501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3505200" y="3148148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0" y="6211669"/>
            <a:ext cx="5899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this is a simplified case of scenario 2</a:t>
            </a:r>
            <a:r>
              <a:rPr lang="en-GB" sz="1200" dirty="0" smtClean="0"/>
              <a:t> (was 4)</a:t>
            </a:r>
            <a:r>
              <a:rPr lang="en-GB" dirty="0" smtClean="0"/>
              <a:t> 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9" name="Slide Number Placeholder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75662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9: Communicating between UEs on the same home PLMN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72445" cy="381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162800" y="4876800"/>
            <a:ext cx="1323259" cy="8574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3506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78" idx="6"/>
          </p:cNvCxnSpPr>
          <p:nvPr/>
        </p:nvCxnSpPr>
        <p:spPr>
          <a:xfrm flipV="1">
            <a:off x="7467600" y="4038601"/>
            <a:ext cx="984525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391400" y="4648200"/>
            <a:ext cx="1108953" cy="1844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8" name="Oval 77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04800" y="6248400"/>
            <a:ext cx="4826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Simplified case of scenario 3</a:t>
            </a:r>
            <a:r>
              <a:rPr lang="en-GB" sz="1400" dirty="0" smtClean="0"/>
              <a:t> (was 6)</a:t>
            </a:r>
            <a:r>
              <a:rPr lang="en-GB" dirty="0" smtClean="0"/>
              <a:t> 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5" name="Straight Connector 8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10: UE4 in home PLMN using a Primary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Freeform 80"/>
          <p:cNvSpPr/>
          <p:nvPr/>
        </p:nvSpPr>
        <p:spPr>
          <a:xfrm>
            <a:off x="363" y="2122714"/>
            <a:ext cx="9082676" cy="4735286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  <a:gd name="connsiteX0" fmla="*/ 7905931 w 8987970"/>
              <a:gd name="connsiteY0" fmla="*/ 4619897 h 4650377"/>
              <a:gd name="connsiteX1" fmla="*/ 8787674 w 8987970"/>
              <a:gd name="connsiteY1" fmla="*/ 4053840 h 4650377"/>
              <a:gd name="connsiteX2" fmla="*/ 8931365 w 8987970"/>
              <a:gd name="connsiteY2" fmla="*/ 3426823 h 4650377"/>
              <a:gd name="connsiteX3" fmla="*/ 8944428 w 8987970"/>
              <a:gd name="connsiteY3" fmla="*/ 1807028 h 4650377"/>
              <a:gd name="connsiteX4" fmla="*/ 8918302 w 8987970"/>
              <a:gd name="connsiteY4" fmla="*/ 735874 h 4650377"/>
              <a:gd name="connsiteX5" fmla="*/ 8526417 w 8987970"/>
              <a:gd name="connsiteY5" fmla="*/ 500743 h 4650377"/>
              <a:gd name="connsiteX6" fmla="*/ 6919685 w 8987970"/>
              <a:gd name="connsiteY6" fmla="*/ 265611 h 4650377"/>
              <a:gd name="connsiteX7" fmla="*/ 4960257 w 8987970"/>
              <a:gd name="connsiteY7" fmla="*/ 174171 h 4650377"/>
              <a:gd name="connsiteX8" fmla="*/ 3993605 w 8987970"/>
              <a:gd name="connsiteY8" fmla="*/ 1310640 h 4650377"/>
              <a:gd name="connsiteX9" fmla="*/ 1132840 w 8987970"/>
              <a:gd name="connsiteY9" fmla="*/ 3074126 h 4650377"/>
              <a:gd name="connsiteX10" fmla="*/ 257628 w 8987970"/>
              <a:gd name="connsiteY10" fmla="*/ 3675017 h 4650377"/>
              <a:gd name="connsiteX11" fmla="*/ 57331 w 8987970"/>
              <a:gd name="connsiteY11" fmla="*/ 4238897 h 4650377"/>
              <a:gd name="connsiteX12" fmla="*/ 375194 w 8987970"/>
              <a:gd name="connsiteY12" fmla="*/ 4550228 h 4650377"/>
              <a:gd name="connsiteX13" fmla="*/ 2308497 w 8987970"/>
              <a:gd name="connsiteY13" fmla="*/ 4432663 h 4650377"/>
              <a:gd name="connsiteX14" fmla="*/ 7905931 w 8987970"/>
              <a:gd name="connsiteY14" fmla="*/ 4619897 h 4650377"/>
              <a:gd name="connsiteX0" fmla="*/ 7905931 w 8987970"/>
              <a:gd name="connsiteY0" fmla="*/ 4619897 h 4735286"/>
              <a:gd name="connsiteX1" fmla="*/ 8787674 w 8987970"/>
              <a:gd name="connsiteY1" fmla="*/ 4053840 h 4735286"/>
              <a:gd name="connsiteX2" fmla="*/ 8931365 w 8987970"/>
              <a:gd name="connsiteY2" fmla="*/ 3426823 h 4735286"/>
              <a:gd name="connsiteX3" fmla="*/ 8944428 w 8987970"/>
              <a:gd name="connsiteY3" fmla="*/ 1807028 h 4735286"/>
              <a:gd name="connsiteX4" fmla="*/ 8918302 w 8987970"/>
              <a:gd name="connsiteY4" fmla="*/ 735874 h 4735286"/>
              <a:gd name="connsiteX5" fmla="*/ 8526417 w 8987970"/>
              <a:gd name="connsiteY5" fmla="*/ 500743 h 4735286"/>
              <a:gd name="connsiteX6" fmla="*/ 6919685 w 8987970"/>
              <a:gd name="connsiteY6" fmla="*/ 265611 h 4735286"/>
              <a:gd name="connsiteX7" fmla="*/ 4960257 w 8987970"/>
              <a:gd name="connsiteY7" fmla="*/ 174171 h 4735286"/>
              <a:gd name="connsiteX8" fmla="*/ 3993605 w 8987970"/>
              <a:gd name="connsiteY8" fmla="*/ 1310640 h 4735286"/>
              <a:gd name="connsiteX9" fmla="*/ 1132840 w 8987970"/>
              <a:gd name="connsiteY9" fmla="*/ 3074126 h 4735286"/>
              <a:gd name="connsiteX10" fmla="*/ 257628 w 8987970"/>
              <a:gd name="connsiteY10" fmla="*/ 3675017 h 4735286"/>
              <a:gd name="connsiteX11" fmla="*/ 57331 w 8987970"/>
              <a:gd name="connsiteY11" fmla="*/ 4238897 h 4735286"/>
              <a:gd name="connsiteX12" fmla="*/ 375194 w 8987970"/>
              <a:gd name="connsiteY12" fmla="*/ 4550228 h 4735286"/>
              <a:gd name="connsiteX13" fmla="*/ 2308497 w 8987970"/>
              <a:gd name="connsiteY13" fmla="*/ 4432663 h 4735286"/>
              <a:gd name="connsiteX14" fmla="*/ 7905931 w 8987970"/>
              <a:gd name="connsiteY14" fmla="*/ 4619897 h 4735286"/>
              <a:gd name="connsiteX0" fmla="*/ 8000637 w 9082676"/>
              <a:gd name="connsiteY0" fmla="*/ 4619897 h 4735286"/>
              <a:gd name="connsiteX1" fmla="*/ 8882380 w 9082676"/>
              <a:gd name="connsiteY1" fmla="*/ 4053840 h 4735286"/>
              <a:gd name="connsiteX2" fmla="*/ 9026071 w 9082676"/>
              <a:gd name="connsiteY2" fmla="*/ 3426823 h 4735286"/>
              <a:gd name="connsiteX3" fmla="*/ 9039134 w 9082676"/>
              <a:gd name="connsiteY3" fmla="*/ 1807028 h 4735286"/>
              <a:gd name="connsiteX4" fmla="*/ 9013008 w 9082676"/>
              <a:gd name="connsiteY4" fmla="*/ 735874 h 4735286"/>
              <a:gd name="connsiteX5" fmla="*/ 8621123 w 9082676"/>
              <a:gd name="connsiteY5" fmla="*/ 500743 h 4735286"/>
              <a:gd name="connsiteX6" fmla="*/ 7014391 w 9082676"/>
              <a:gd name="connsiteY6" fmla="*/ 265611 h 4735286"/>
              <a:gd name="connsiteX7" fmla="*/ 5054963 w 9082676"/>
              <a:gd name="connsiteY7" fmla="*/ 174171 h 4735286"/>
              <a:gd name="connsiteX8" fmla="*/ 4088311 w 9082676"/>
              <a:gd name="connsiteY8" fmla="*/ 1310640 h 4735286"/>
              <a:gd name="connsiteX9" fmla="*/ 1227546 w 9082676"/>
              <a:gd name="connsiteY9" fmla="*/ 3074126 h 4735286"/>
              <a:gd name="connsiteX10" fmla="*/ 352334 w 9082676"/>
              <a:gd name="connsiteY10" fmla="*/ 3675017 h 4735286"/>
              <a:gd name="connsiteX11" fmla="*/ 152037 w 9082676"/>
              <a:gd name="connsiteY11" fmla="*/ 4238897 h 4735286"/>
              <a:gd name="connsiteX12" fmla="*/ 469900 w 9082676"/>
              <a:gd name="connsiteY12" fmla="*/ 4550228 h 4735286"/>
              <a:gd name="connsiteX13" fmla="*/ 2971437 w 9082676"/>
              <a:gd name="connsiteY13" fmla="*/ 4619896 h 4735286"/>
              <a:gd name="connsiteX14" fmla="*/ 8000637 w 9082676"/>
              <a:gd name="connsiteY14" fmla="*/ 4619897 h 473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82676" h="4735286">
                <a:moveTo>
                  <a:pt x="8000637" y="4619897"/>
                </a:moveTo>
                <a:cubicBezTo>
                  <a:pt x="8304348" y="4650377"/>
                  <a:pt x="8711474" y="4252686"/>
                  <a:pt x="8882380" y="4053840"/>
                </a:cubicBezTo>
                <a:cubicBezTo>
                  <a:pt x="9053286" y="3854994"/>
                  <a:pt x="8999945" y="3801292"/>
                  <a:pt x="9026071" y="3426823"/>
                </a:cubicBezTo>
                <a:cubicBezTo>
                  <a:pt x="9052197" y="3052354"/>
                  <a:pt x="9041311" y="2255519"/>
                  <a:pt x="9039134" y="1807028"/>
                </a:cubicBezTo>
                <a:cubicBezTo>
                  <a:pt x="9036957" y="1358537"/>
                  <a:pt x="9082676" y="953588"/>
                  <a:pt x="9013008" y="735874"/>
                </a:cubicBezTo>
                <a:cubicBezTo>
                  <a:pt x="8943340" y="518160"/>
                  <a:pt x="8954226" y="579120"/>
                  <a:pt x="8621123" y="500743"/>
                </a:cubicBezTo>
                <a:cubicBezTo>
                  <a:pt x="8288020" y="422366"/>
                  <a:pt x="7608751" y="320040"/>
                  <a:pt x="7014391" y="265611"/>
                </a:cubicBezTo>
                <a:cubicBezTo>
                  <a:pt x="6420031" y="211182"/>
                  <a:pt x="5542643" y="0"/>
                  <a:pt x="5054963" y="174171"/>
                </a:cubicBezTo>
                <a:cubicBezTo>
                  <a:pt x="4567283" y="348343"/>
                  <a:pt x="4726214" y="827314"/>
                  <a:pt x="4088311" y="1310640"/>
                </a:cubicBezTo>
                <a:cubicBezTo>
                  <a:pt x="3450408" y="1793966"/>
                  <a:pt x="1850209" y="2680063"/>
                  <a:pt x="1227546" y="3074126"/>
                </a:cubicBezTo>
                <a:cubicBezTo>
                  <a:pt x="604883" y="3468189"/>
                  <a:pt x="531586" y="3480888"/>
                  <a:pt x="352334" y="3675017"/>
                </a:cubicBezTo>
                <a:cubicBezTo>
                  <a:pt x="173082" y="3869146"/>
                  <a:pt x="132443" y="4093029"/>
                  <a:pt x="152037" y="4238897"/>
                </a:cubicBezTo>
                <a:cubicBezTo>
                  <a:pt x="171631" y="4384765"/>
                  <a:pt x="0" y="4486728"/>
                  <a:pt x="469900" y="4550228"/>
                </a:cubicBezTo>
                <a:cubicBezTo>
                  <a:pt x="939800" y="4613728"/>
                  <a:pt x="2971437" y="4619896"/>
                  <a:pt x="2971437" y="4619896"/>
                </a:cubicBezTo>
                <a:cubicBezTo>
                  <a:pt x="4837248" y="4682307"/>
                  <a:pt x="5370004" y="4735286"/>
                  <a:pt x="8000637" y="4619897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752600" y="5486400"/>
            <a:ext cx="6629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MCPTT services A and B have a relationship</a:t>
            </a:r>
          </a:p>
          <a:p>
            <a:r>
              <a:rPr lang="en-GB" sz="1600" dirty="0" smtClean="0"/>
              <a:t>e.g. patch in member of a different network</a:t>
            </a:r>
          </a:p>
          <a:p>
            <a:r>
              <a:rPr lang="en-GB" sz="1600" b="1" dirty="0" smtClean="0">
                <a:solidFill>
                  <a:srgbClr val="FF0000"/>
                </a:solidFill>
              </a:rPr>
              <a:t>Scenario better achieved by scenario 6: no further work on this case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Also similarities with scenario 3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NB: this could still be a backup case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97927" y="1214735"/>
            <a:ext cx="7384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Use case covered by scenario 3 </a:t>
            </a:r>
            <a:r>
              <a:rPr lang="en-GB" b="1" dirty="0" smtClean="0">
                <a:solidFill>
                  <a:srgbClr val="FF0000"/>
                </a:solidFill>
              </a:rPr>
              <a:t>(was 6)</a:t>
            </a:r>
            <a:r>
              <a:rPr lang="en-GB" sz="2400" b="1" dirty="0" smtClean="0">
                <a:solidFill>
                  <a:srgbClr val="FF0000"/>
                </a:solidFill>
              </a:rPr>
              <a:t> – this case rejected</a:t>
            </a:r>
            <a:endParaRPr lang="en-GB" sz="2400" b="1" dirty="0">
              <a:solidFill>
                <a:srgbClr val="FF00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9" name="Straight Connector 48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11: UE4 in home PLMN using a Partner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3622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9" name="Freeform 78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sp>
        <p:nvSpPr>
          <p:cNvPr id="68" name="TextBox 67"/>
          <p:cNvSpPr txBox="1"/>
          <p:nvPr/>
        </p:nvSpPr>
        <p:spPr>
          <a:xfrm>
            <a:off x="4800600" y="27548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280639" y="1206802"/>
            <a:ext cx="8558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Use case covered by scenario 3 </a:t>
            </a:r>
            <a:r>
              <a:rPr lang="en-GB" sz="2000" b="1" dirty="0" smtClean="0">
                <a:solidFill>
                  <a:srgbClr val="FF0000"/>
                </a:solidFill>
              </a:rPr>
              <a:t>(was 6)</a:t>
            </a:r>
            <a:r>
              <a:rPr lang="en-GB" sz="2800" b="1" dirty="0" smtClean="0">
                <a:solidFill>
                  <a:srgbClr val="FF0000"/>
                </a:solidFill>
              </a:rPr>
              <a:t> – this case rejected</a:t>
            </a:r>
            <a:endParaRPr lang="en-GB" sz="2800" b="1" dirty="0">
              <a:solidFill>
                <a:srgbClr val="FF0000"/>
              </a:solidFill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3" name="Straight Connector 82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Three scenarios were selected to be the basis of definition of interfaces</a:t>
            </a:r>
          </a:p>
          <a:p>
            <a:pPr lvl="1"/>
            <a:r>
              <a:rPr lang="en-GB" dirty="0" smtClean="0"/>
              <a:t>Scenario 1: </a:t>
            </a:r>
            <a:r>
              <a:rPr lang="en-US" dirty="0" smtClean="0"/>
              <a:t>UE in visited PLMN using Primary MCPTT Service</a:t>
            </a:r>
            <a:endParaRPr lang="en-GB" dirty="0" smtClean="0"/>
          </a:p>
          <a:p>
            <a:pPr lvl="1"/>
            <a:r>
              <a:rPr lang="en-GB" dirty="0" smtClean="0"/>
              <a:t>Scenario 2: </a:t>
            </a:r>
            <a:r>
              <a:rPr lang="en-US" dirty="0" smtClean="0"/>
              <a:t> UE in visited PLMN using Partner MCPTT Service with connection to Primary MCPTT server</a:t>
            </a:r>
          </a:p>
          <a:p>
            <a:pPr lvl="1"/>
            <a:r>
              <a:rPr lang="en-US" dirty="0" smtClean="0"/>
              <a:t>Scenario 3: Communicating between UEs in different home PLMNs using different Primary MCPTT Services (Interconnect)</a:t>
            </a:r>
          </a:p>
          <a:p>
            <a:r>
              <a:rPr lang="en-US" dirty="0" smtClean="0"/>
              <a:t>Remaining scenarios considered to be subset of the above, or to have no MCPTT functionality </a:t>
            </a:r>
          </a:p>
          <a:p>
            <a:pPr lvl="1"/>
            <a:r>
              <a:rPr lang="en-US" dirty="0" smtClean="0"/>
              <a:t>See slide 16 for list</a:t>
            </a:r>
            <a:endParaRPr lang="en-GB" dirty="0" smtClean="0"/>
          </a:p>
          <a:p>
            <a:pPr lvl="1"/>
            <a:endParaRPr lang="en-GB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Definition of MCPTT service Migration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Obtaining an MCPTT service from a partner MCPTT service provider</a:t>
            </a:r>
            <a:endParaRPr lang="en-GB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US" dirty="0" smtClean="0"/>
              <a:t>1: </a:t>
            </a:r>
            <a:r>
              <a:rPr lang="en-US" dirty="0" smtClean="0"/>
              <a:t>UE4 in visited PLMN using Primary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53042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038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1"/>
            <a:endCxn id="8" idx="3"/>
          </p:cNvCxnSpPr>
          <p:nvPr/>
        </p:nvCxnSpPr>
        <p:spPr>
          <a:xfrm flipH="1" flipV="1">
            <a:off x="3597430" y="2742561"/>
            <a:ext cx="2587314" cy="363164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630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102646" y="1981199"/>
            <a:ext cx="6811057" cy="4763743"/>
          </a:xfrm>
          <a:custGeom>
            <a:avLst/>
            <a:gdLst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556000 w 6832600"/>
              <a:gd name="connsiteY62" fmla="*/ 152400 h 4876800"/>
              <a:gd name="connsiteX63" fmla="*/ 3492500 w 6832600"/>
              <a:gd name="connsiteY63" fmla="*/ 127000 h 4876800"/>
              <a:gd name="connsiteX64" fmla="*/ 3289300 w 6832600"/>
              <a:gd name="connsiteY64" fmla="*/ 88900 h 4876800"/>
              <a:gd name="connsiteX65" fmla="*/ 3035300 w 6832600"/>
              <a:gd name="connsiteY65" fmla="*/ 38100 h 4876800"/>
              <a:gd name="connsiteX66" fmla="*/ 2933700 w 6832600"/>
              <a:gd name="connsiteY66" fmla="*/ 25400 h 4876800"/>
              <a:gd name="connsiteX67" fmla="*/ 2692400 w 6832600"/>
              <a:gd name="connsiteY67" fmla="*/ 0 h 4876800"/>
              <a:gd name="connsiteX68" fmla="*/ 2222500 w 6832600"/>
              <a:gd name="connsiteY68" fmla="*/ 12700 h 4876800"/>
              <a:gd name="connsiteX69" fmla="*/ 2146300 w 6832600"/>
              <a:gd name="connsiteY69" fmla="*/ 38100 h 4876800"/>
              <a:gd name="connsiteX70" fmla="*/ 2044700 w 6832600"/>
              <a:gd name="connsiteY70" fmla="*/ 63500 h 4876800"/>
              <a:gd name="connsiteX71" fmla="*/ 2006600 w 6832600"/>
              <a:gd name="connsiteY71" fmla="*/ 76200 h 4876800"/>
              <a:gd name="connsiteX72" fmla="*/ 1955800 w 6832600"/>
              <a:gd name="connsiteY72" fmla="*/ 88900 h 4876800"/>
              <a:gd name="connsiteX73" fmla="*/ 1841500 w 6832600"/>
              <a:gd name="connsiteY73" fmla="*/ 127000 h 4876800"/>
              <a:gd name="connsiteX74" fmla="*/ 1803400 w 6832600"/>
              <a:gd name="connsiteY74" fmla="*/ 139700 h 4876800"/>
              <a:gd name="connsiteX75" fmla="*/ 1727200 w 6832600"/>
              <a:gd name="connsiteY75" fmla="*/ 152400 h 4876800"/>
              <a:gd name="connsiteX76" fmla="*/ 1689100 w 6832600"/>
              <a:gd name="connsiteY76" fmla="*/ 165100 h 4876800"/>
              <a:gd name="connsiteX77" fmla="*/ 1600200 w 6832600"/>
              <a:gd name="connsiteY77" fmla="*/ 177800 h 4876800"/>
              <a:gd name="connsiteX78" fmla="*/ 1333500 w 6832600"/>
              <a:gd name="connsiteY78" fmla="*/ 203200 h 4876800"/>
              <a:gd name="connsiteX79" fmla="*/ 1231900 w 6832600"/>
              <a:gd name="connsiteY79" fmla="*/ 215900 h 4876800"/>
              <a:gd name="connsiteX80" fmla="*/ 1104900 w 6832600"/>
              <a:gd name="connsiteY80" fmla="*/ 266700 h 4876800"/>
              <a:gd name="connsiteX81" fmla="*/ 1016000 w 6832600"/>
              <a:gd name="connsiteY81" fmla="*/ 292100 h 4876800"/>
              <a:gd name="connsiteX82" fmla="*/ 977900 w 6832600"/>
              <a:gd name="connsiteY82" fmla="*/ 317500 h 4876800"/>
              <a:gd name="connsiteX83" fmla="*/ 939800 w 6832600"/>
              <a:gd name="connsiteY83" fmla="*/ 330200 h 4876800"/>
              <a:gd name="connsiteX84" fmla="*/ 863600 w 6832600"/>
              <a:gd name="connsiteY84" fmla="*/ 381000 h 4876800"/>
              <a:gd name="connsiteX85" fmla="*/ 825500 w 6832600"/>
              <a:gd name="connsiteY85" fmla="*/ 406400 h 4876800"/>
              <a:gd name="connsiteX86" fmla="*/ 787400 w 6832600"/>
              <a:gd name="connsiteY86" fmla="*/ 419100 h 4876800"/>
              <a:gd name="connsiteX87" fmla="*/ 711200 w 6832600"/>
              <a:gd name="connsiteY87" fmla="*/ 469900 h 4876800"/>
              <a:gd name="connsiteX88" fmla="*/ 635000 w 6832600"/>
              <a:gd name="connsiteY88" fmla="*/ 495300 h 4876800"/>
              <a:gd name="connsiteX89" fmla="*/ 596900 w 6832600"/>
              <a:gd name="connsiteY89" fmla="*/ 533400 h 4876800"/>
              <a:gd name="connsiteX90" fmla="*/ 546100 w 6832600"/>
              <a:gd name="connsiteY90" fmla="*/ 546100 h 4876800"/>
              <a:gd name="connsiteX91" fmla="*/ 508000 w 6832600"/>
              <a:gd name="connsiteY91" fmla="*/ 571500 h 4876800"/>
              <a:gd name="connsiteX92" fmla="*/ 431800 w 6832600"/>
              <a:gd name="connsiteY92" fmla="*/ 609600 h 4876800"/>
              <a:gd name="connsiteX93" fmla="*/ 342900 w 6832600"/>
              <a:gd name="connsiteY93" fmla="*/ 723900 h 4876800"/>
              <a:gd name="connsiteX94" fmla="*/ 266700 w 6832600"/>
              <a:gd name="connsiteY94" fmla="*/ 787400 h 4876800"/>
              <a:gd name="connsiteX95" fmla="*/ 254000 w 6832600"/>
              <a:gd name="connsiteY95" fmla="*/ 825500 h 4876800"/>
              <a:gd name="connsiteX96" fmla="*/ 177800 w 6832600"/>
              <a:gd name="connsiteY96" fmla="*/ 901700 h 4876800"/>
              <a:gd name="connsiteX97" fmla="*/ 114300 w 6832600"/>
              <a:gd name="connsiteY97" fmla="*/ 1092200 h 4876800"/>
              <a:gd name="connsiteX98" fmla="*/ 101600 w 6832600"/>
              <a:gd name="connsiteY98" fmla="*/ 1130300 h 4876800"/>
              <a:gd name="connsiteX99" fmla="*/ 88900 w 6832600"/>
              <a:gd name="connsiteY99" fmla="*/ 1168400 h 4876800"/>
              <a:gd name="connsiteX100" fmla="*/ 76200 w 6832600"/>
              <a:gd name="connsiteY100" fmla="*/ 1816100 h 4876800"/>
              <a:gd name="connsiteX101" fmla="*/ 63500 w 6832600"/>
              <a:gd name="connsiteY101" fmla="*/ 2070100 h 4876800"/>
              <a:gd name="connsiteX102" fmla="*/ 38100 w 6832600"/>
              <a:gd name="connsiteY102" fmla="*/ 2159000 h 4876800"/>
              <a:gd name="connsiteX103" fmla="*/ 12700 w 6832600"/>
              <a:gd name="connsiteY103" fmla="*/ 2349500 h 4876800"/>
              <a:gd name="connsiteX104" fmla="*/ 0 w 6832600"/>
              <a:gd name="connsiteY104" fmla="*/ 2451100 h 4876800"/>
              <a:gd name="connsiteX105" fmla="*/ 12700 w 6832600"/>
              <a:gd name="connsiteY105" fmla="*/ 2667000 h 4876800"/>
              <a:gd name="connsiteX106" fmla="*/ 25400 w 6832600"/>
              <a:gd name="connsiteY106" fmla="*/ 2705100 h 4876800"/>
              <a:gd name="connsiteX107" fmla="*/ 38100 w 6832600"/>
              <a:gd name="connsiteY107" fmla="*/ 3022600 h 4876800"/>
              <a:gd name="connsiteX108" fmla="*/ 76200 w 6832600"/>
              <a:gd name="connsiteY108" fmla="*/ 3098800 h 4876800"/>
              <a:gd name="connsiteX109" fmla="*/ 88900 w 6832600"/>
              <a:gd name="connsiteY109" fmla="*/ 3136900 h 4876800"/>
              <a:gd name="connsiteX110" fmla="*/ 165100 w 6832600"/>
              <a:gd name="connsiteY110" fmla="*/ 3187700 h 4876800"/>
              <a:gd name="connsiteX111" fmla="*/ 190500 w 6832600"/>
              <a:gd name="connsiteY111" fmla="*/ 3225800 h 4876800"/>
              <a:gd name="connsiteX112" fmla="*/ 266700 w 6832600"/>
              <a:gd name="connsiteY112" fmla="*/ 3289300 h 4876800"/>
              <a:gd name="connsiteX113" fmla="*/ 279400 w 6832600"/>
              <a:gd name="connsiteY113" fmla="*/ 3327400 h 4876800"/>
              <a:gd name="connsiteX114" fmla="*/ 355600 w 6832600"/>
              <a:gd name="connsiteY114" fmla="*/ 3390900 h 4876800"/>
              <a:gd name="connsiteX115" fmla="*/ 381000 w 6832600"/>
              <a:gd name="connsiteY115" fmla="*/ 3429000 h 4876800"/>
              <a:gd name="connsiteX116" fmla="*/ 419100 w 6832600"/>
              <a:gd name="connsiteY116" fmla="*/ 3441700 h 4876800"/>
              <a:gd name="connsiteX117" fmla="*/ 495300 w 6832600"/>
              <a:gd name="connsiteY117" fmla="*/ 3492500 h 4876800"/>
              <a:gd name="connsiteX118" fmla="*/ 533400 w 6832600"/>
              <a:gd name="connsiteY118" fmla="*/ 3505200 h 4876800"/>
              <a:gd name="connsiteX119" fmla="*/ 609600 w 6832600"/>
              <a:gd name="connsiteY119" fmla="*/ 3568700 h 4876800"/>
              <a:gd name="connsiteX120" fmla="*/ 660400 w 6832600"/>
              <a:gd name="connsiteY120" fmla="*/ 3594100 h 4876800"/>
              <a:gd name="connsiteX121" fmla="*/ 749300 w 6832600"/>
              <a:gd name="connsiteY121" fmla="*/ 3644900 h 4876800"/>
              <a:gd name="connsiteX122" fmla="*/ 800100 w 6832600"/>
              <a:gd name="connsiteY122" fmla="*/ 3657600 h 4876800"/>
              <a:gd name="connsiteX123" fmla="*/ 850900 w 6832600"/>
              <a:gd name="connsiteY123" fmla="*/ 3683000 h 4876800"/>
              <a:gd name="connsiteX124" fmla="*/ 889000 w 6832600"/>
              <a:gd name="connsiteY124" fmla="*/ 3708400 h 4876800"/>
              <a:gd name="connsiteX125" fmla="*/ 939800 w 6832600"/>
              <a:gd name="connsiteY125" fmla="*/ 3721100 h 4876800"/>
              <a:gd name="connsiteX126" fmla="*/ 990600 w 6832600"/>
              <a:gd name="connsiteY126" fmla="*/ 3746500 h 4876800"/>
              <a:gd name="connsiteX127" fmla="*/ 1054100 w 6832600"/>
              <a:gd name="connsiteY127" fmla="*/ 3759200 h 4876800"/>
              <a:gd name="connsiteX128" fmla="*/ 1117600 w 6832600"/>
              <a:gd name="connsiteY128" fmla="*/ 3784600 h 4876800"/>
              <a:gd name="connsiteX129" fmla="*/ 1181100 w 6832600"/>
              <a:gd name="connsiteY129" fmla="*/ 3797300 h 4876800"/>
              <a:gd name="connsiteX130" fmla="*/ 1282700 w 6832600"/>
              <a:gd name="connsiteY130" fmla="*/ 3848100 h 4876800"/>
              <a:gd name="connsiteX131" fmla="*/ 1333500 w 6832600"/>
              <a:gd name="connsiteY131" fmla="*/ 3860800 h 4876800"/>
              <a:gd name="connsiteX132" fmla="*/ 1384300 w 6832600"/>
              <a:gd name="connsiteY132" fmla="*/ 3886200 h 4876800"/>
              <a:gd name="connsiteX133" fmla="*/ 1422400 w 6832600"/>
              <a:gd name="connsiteY133" fmla="*/ 3898900 h 4876800"/>
              <a:gd name="connsiteX134" fmla="*/ 1473200 w 6832600"/>
              <a:gd name="connsiteY134" fmla="*/ 3924300 h 4876800"/>
              <a:gd name="connsiteX135" fmla="*/ 1536700 w 6832600"/>
              <a:gd name="connsiteY135" fmla="*/ 3937000 h 4876800"/>
              <a:gd name="connsiteX136" fmla="*/ 1625600 w 6832600"/>
              <a:gd name="connsiteY136" fmla="*/ 3962400 h 4876800"/>
              <a:gd name="connsiteX137" fmla="*/ 1676400 w 6832600"/>
              <a:gd name="connsiteY137" fmla="*/ 3975100 h 4876800"/>
              <a:gd name="connsiteX138" fmla="*/ 1714500 w 6832600"/>
              <a:gd name="connsiteY138" fmla="*/ 3987800 h 4876800"/>
              <a:gd name="connsiteX139" fmla="*/ 1765300 w 6832600"/>
              <a:gd name="connsiteY139" fmla="*/ 4000500 h 4876800"/>
              <a:gd name="connsiteX140" fmla="*/ 1828800 w 6832600"/>
              <a:gd name="connsiteY140" fmla="*/ 4025900 h 4876800"/>
              <a:gd name="connsiteX141" fmla="*/ 1879600 w 6832600"/>
              <a:gd name="connsiteY141" fmla="*/ 4038600 h 4876800"/>
              <a:gd name="connsiteX142" fmla="*/ 1917700 w 6832600"/>
              <a:gd name="connsiteY142" fmla="*/ 4051300 h 4876800"/>
              <a:gd name="connsiteX143" fmla="*/ 2019300 w 6832600"/>
              <a:gd name="connsiteY143" fmla="*/ 4076700 h 4876800"/>
              <a:gd name="connsiteX144" fmla="*/ 2057400 w 6832600"/>
              <a:gd name="connsiteY144" fmla="*/ 4089400 h 4876800"/>
              <a:gd name="connsiteX145" fmla="*/ 2247900 w 6832600"/>
              <a:gd name="connsiteY145" fmla="*/ 4114800 h 4876800"/>
              <a:gd name="connsiteX146" fmla="*/ 2286000 w 6832600"/>
              <a:gd name="connsiteY146" fmla="*/ 4127500 h 4876800"/>
              <a:gd name="connsiteX147" fmla="*/ 2425700 w 6832600"/>
              <a:gd name="connsiteY147" fmla="*/ 4152900 h 4876800"/>
              <a:gd name="connsiteX148" fmla="*/ 2463800 w 6832600"/>
              <a:gd name="connsiteY148" fmla="*/ 4165600 h 4876800"/>
              <a:gd name="connsiteX149" fmla="*/ 2514600 w 6832600"/>
              <a:gd name="connsiteY149" fmla="*/ 4178300 h 4876800"/>
              <a:gd name="connsiteX150" fmla="*/ 2552700 w 6832600"/>
              <a:gd name="connsiteY150" fmla="*/ 4203700 h 4876800"/>
              <a:gd name="connsiteX151" fmla="*/ 2667000 w 6832600"/>
              <a:gd name="connsiteY151" fmla="*/ 4229100 h 4876800"/>
              <a:gd name="connsiteX152" fmla="*/ 2705100 w 6832600"/>
              <a:gd name="connsiteY152" fmla="*/ 4241800 h 4876800"/>
              <a:gd name="connsiteX153" fmla="*/ 2768600 w 6832600"/>
              <a:gd name="connsiteY153" fmla="*/ 4254500 h 4876800"/>
              <a:gd name="connsiteX154" fmla="*/ 2806700 w 6832600"/>
              <a:gd name="connsiteY154" fmla="*/ 4267200 h 4876800"/>
              <a:gd name="connsiteX155" fmla="*/ 2857500 w 6832600"/>
              <a:gd name="connsiteY155" fmla="*/ 4279900 h 4876800"/>
              <a:gd name="connsiteX156" fmla="*/ 2895600 w 6832600"/>
              <a:gd name="connsiteY156" fmla="*/ 4292600 h 4876800"/>
              <a:gd name="connsiteX157" fmla="*/ 2946400 w 6832600"/>
              <a:gd name="connsiteY157" fmla="*/ 4305300 h 4876800"/>
              <a:gd name="connsiteX158" fmla="*/ 2984500 w 6832600"/>
              <a:gd name="connsiteY158" fmla="*/ 4318000 h 4876800"/>
              <a:gd name="connsiteX159" fmla="*/ 3073400 w 6832600"/>
              <a:gd name="connsiteY159" fmla="*/ 4330700 h 4876800"/>
              <a:gd name="connsiteX160" fmla="*/ 3124200 w 6832600"/>
              <a:gd name="connsiteY160" fmla="*/ 4343400 h 4876800"/>
              <a:gd name="connsiteX161" fmla="*/ 3251200 w 6832600"/>
              <a:gd name="connsiteY161" fmla="*/ 4356100 h 4876800"/>
              <a:gd name="connsiteX162" fmla="*/ 3454400 w 6832600"/>
              <a:gd name="connsiteY162" fmla="*/ 4381500 h 4876800"/>
              <a:gd name="connsiteX163" fmla="*/ 3581400 w 6832600"/>
              <a:gd name="connsiteY163" fmla="*/ 4406900 h 4876800"/>
              <a:gd name="connsiteX164" fmla="*/ 3619500 w 6832600"/>
              <a:gd name="connsiteY164" fmla="*/ 4419600 h 4876800"/>
              <a:gd name="connsiteX165" fmla="*/ 3721100 w 6832600"/>
              <a:gd name="connsiteY165" fmla="*/ 4432300 h 4876800"/>
              <a:gd name="connsiteX166" fmla="*/ 3797300 w 6832600"/>
              <a:gd name="connsiteY166" fmla="*/ 4457700 h 4876800"/>
              <a:gd name="connsiteX167" fmla="*/ 3835400 w 6832600"/>
              <a:gd name="connsiteY167" fmla="*/ 4470400 h 4876800"/>
              <a:gd name="connsiteX168" fmla="*/ 4013200 w 6832600"/>
              <a:gd name="connsiteY168" fmla="*/ 4495800 h 4876800"/>
              <a:gd name="connsiteX169" fmla="*/ 4089400 w 6832600"/>
              <a:gd name="connsiteY169" fmla="*/ 4521200 h 4876800"/>
              <a:gd name="connsiteX170" fmla="*/ 4178300 w 6832600"/>
              <a:gd name="connsiteY170" fmla="*/ 4546600 h 4876800"/>
              <a:gd name="connsiteX171" fmla="*/ 4419600 w 6832600"/>
              <a:gd name="connsiteY171" fmla="*/ 4572000 h 4876800"/>
              <a:gd name="connsiteX172" fmla="*/ 4597400 w 6832600"/>
              <a:gd name="connsiteY172" fmla="*/ 4610100 h 4876800"/>
              <a:gd name="connsiteX173" fmla="*/ 4660900 w 6832600"/>
              <a:gd name="connsiteY173" fmla="*/ 4622800 h 4876800"/>
              <a:gd name="connsiteX174" fmla="*/ 4749800 w 6832600"/>
              <a:gd name="connsiteY174" fmla="*/ 4660900 h 4876800"/>
              <a:gd name="connsiteX175" fmla="*/ 4864100 w 6832600"/>
              <a:gd name="connsiteY175" fmla="*/ 4686300 h 4876800"/>
              <a:gd name="connsiteX176" fmla="*/ 5029200 w 6832600"/>
              <a:gd name="connsiteY176" fmla="*/ 4724400 h 4876800"/>
              <a:gd name="connsiteX177" fmla="*/ 5080000 w 6832600"/>
              <a:gd name="connsiteY177" fmla="*/ 4737100 h 4876800"/>
              <a:gd name="connsiteX178" fmla="*/ 5118100 w 6832600"/>
              <a:gd name="connsiteY178" fmla="*/ 4749800 h 4876800"/>
              <a:gd name="connsiteX179" fmla="*/ 5537200 w 6832600"/>
              <a:gd name="connsiteY179" fmla="*/ 4787900 h 4876800"/>
              <a:gd name="connsiteX180" fmla="*/ 5638800 w 6832600"/>
              <a:gd name="connsiteY180" fmla="*/ 4800600 h 4876800"/>
              <a:gd name="connsiteX181" fmla="*/ 5727700 w 6832600"/>
              <a:gd name="connsiteY181" fmla="*/ 4813300 h 4876800"/>
              <a:gd name="connsiteX182" fmla="*/ 6007100 w 6832600"/>
              <a:gd name="connsiteY182" fmla="*/ 4826000 h 4876800"/>
              <a:gd name="connsiteX183" fmla="*/ 6172200 w 6832600"/>
              <a:gd name="connsiteY183" fmla="*/ 4851400 h 4876800"/>
              <a:gd name="connsiteX184" fmla="*/ 6235700 w 6832600"/>
              <a:gd name="connsiteY184" fmla="*/ 4864100 h 4876800"/>
              <a:gd name="connsiteX185" fmla="*/ 6337300 w 6832600"/>
              <a:gd name="connsiteY185" fmla="*/ 4876800 h 4876800"/>
              <a:gd name="connsiteX186" fmla="*/ 6578600 w 6832600"/>
              <a:gd name="connsiteY186" fmla="*/ 4864100 h 4876800"/>
              <a:gd name="connsiteX187" fmla="*/ 6616700 w 6832600"/>
              <a:gd name="connsiteY187" fmla="*/ 4826000 h 4876800"/>
              <a:gd name="connsiteX188" fmla="*/ 6680200 w 6832600"/>
              <a:gd name="connsiteY188" fmla="*/ 4749800 h 4876800"/>
              <a:gd name="connsiteX189" fmla="*/ 6718300 w 6832600"/>
              <a:gd name="connsiteY189" fmla="*/ 4673600 h 4876800"/>
              <a:gd name="connsiteX190" fmla="*/ 6756400 w 6832600"/>
              <a:gd name="connsiteY190" fmla="*/ 4635500 h 4876800"/>
              <a:gd name="connsiteX191" fmla="*/ 6794500 w 6832600"/>
              <a:gd name="connsiteY191" fmla="*/ 4559300 h 4876800"/>
              <a:gd name="connsiteX192" fmla="*/ 6819900 w 6832600"/>
              <a:gd name="connsiteY192" fmla="*/ 4521200 h 4876800"/>
              <a:gd name="connsiteX193" fmla="*/ 6832600 w 6832600"/>
              <a:gd name="connsiteY193" fmla="*/ 4445000 h 4876800"/>
              <a:gd name="connsiteX194" fmla="*/ 6807200 w 6832600"/>
              <a:gd name="connsiteY194" fmla="*/ 4178300 h 4876800"/>
              <a:gd name="connsiteX195" fmla="*/ 6794500 w 6832600"/>
              <a:gd name="connsiteY195" fmla="*/ 4102100 h 4876800"/>
              <a:gd name="connsiteX196" fmla="*/ 6781800 w 6832600"/>
              <a:gd name="connsiteY196" fmla="*/ 4051300 h 4876800"/>
              <a:gd name="connsiteX197" fmla="*/ 6781800 w 6832600"/>
              <a:gd name="connsiteY197" fmla="*/ 4051300 h 4876800"/>
              <a:gd name="connsiteX198" fmla="*/ 6743700 w 6832600"/>
              <a:gd name="connsiteY19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492500 w 6832600"/>
              <a:gd name="connsiteY62" fmla="*/ 127000 h 4876800"/>
              <a:gd name="connsiteX63" fmla="*/ 3289300 w 6832600"/>
              <a:gd name="connsiteY63" fmla="*/ 88900 h 4876800"/>
              <a:gd name="connsiteX64" fmla="*/ 3035300 w 6832600"/>
              <a:gd name="connsiteY64" fmla="*/ 38100 h 4876800"/>
              <a:gd name="connsiteX65" fmla="*/ 2933700 w 6832600"/>
              <a:gd name="connsiteY65" fmla="*/ 25400 h 4876800"/>
              <a:gd name="connsiteX66" fmla="*/ 2692400 w 6832600"/>
              <a:gd name="connsiteY66" fmla="*/ 0 h 4876800"/>
              <a:gd name="connsiteX67" fmla="*/ 2222500 w 6832600"/>
              <a:gd name="connsiteY67" fmla="*/ 12700 h 4876800"/>
              <a:gd name="connsiteX68" fmla="*/ 2146300 w 6832600"/>
              <a:gd name="connsiteY68" fmla="*/ 38100 h 4876800"/>
              <a:gd name="connsiteX69" fmla="*/ 2044700 w 6832600"/>
              <a:gd name="connsiteY69" fmla="*/ 63500 h 4876800"/>
              <a:gd name="connsiteX70" fmla="*/ 2006600 w 6832600"/>
              <a:gd name="connsiteY70" fmla="*/ 76200 h 4876800"/>
              <a:gd name="connsiteX71" fmla="*/ 1955800 w 6832600"/>
              <a:gd name="connsiteY71" fmla="*/ 88900 h 4876800"/>
              <a:gd name="connsiteX72" fmla="*/ 1841500 w 6832600"/>
              <a:gd name="connsiteY72" fmla="*/ 127000 h 4876800"/>
              <a:gd name="connsiteX73" fmla="*/ 1803400 w 6832600"/>
              <a:gd name="connsiteY73" fmla="*/ 139700 h 4876800"/>
              <a:gd name="connsiteX74" fmla="*/ 1727200 w 6832600"/>
              <a:gd name="connsiteY74" fmla="*/ 152400 h 4876800"/>
              <a:gd name="connsiteX75" fmla="*/ 1689100 w 6832600"/>
              <a:gd name="connsiteY75" fmla="*/ 165100 h 4876800"/>
              <a:gd name="connsiteX76" fmla="*/ 1600200 w 6832600"/>
              <a:gd name="connsiteY76" fmla="*/ 177800 h 4876800"/>
              <a:gd name="connsiteX77" fmla="*/ 1333500 w 6832600"/>
              <a:gd name="connsiteY77" fmla="*/ 203200 h 4876800"/>
              <a:gd name="connsiteX78" fmla="*/ 1231900 w 6832600"/>
              <a:gd name="connsiteY78" fmla="*/ 215900 h 4876800"/>
              <a:gd name="connsiteX79" fmla="*/ 1104900 w 6832600"/>
              <a:gd name="connsiteY79" fmla="*/ 266700 h 4876800"/>
              <a:gd name="connsiteX80" fmla="*/ 1016000 w 6832600"/>
              <a:gd name="connsiteY80" fmla="*/ 292100 h 4876800"/>
              <a:gd name="connsiteX81" fmla="*/ 977900 w 6832600"/>
              <a:gd name="connsiteY81" fmla="*/ 317500 h 4876800"/>
              <a:gd name="connsiteX82" fmla="*/ 939800 w 6832600"/>
              <a:gd name="connsiteY82" fmla="*/ 330200 h 4876800"/>
              <a:gd name="connsiteX83" fmla="*/ 863600 w 6832600"/>
              <a:gd name="connsiteY83" fmla="*/ 381000 h 4876800"/>
              <a:gd name="connsiteX84" fmla="*/ 825500 w 6832600"/>
              <a:gd name="connsiteY84" fmla="*/ 406400 h 4876800"/>
              <a:gd name="connsiteX85" fmla="*/ 787400 w 6832600"/>
              <a:gd name="connsiteY85" fmla="*/ 419100 h 4876800"/>
              <a:gd name="connsiteX86" fmla="*/ 711200 w 6832600"/>
              <a:gd name="connsiteY86" fmla="*/ 469900 h 4876800"/>
              <a:gd name="connsiteX87" fmla="*/ 635000 w 6832600"/>
              <a:gd name="connsiteY87" fmla="*/ 495300 h 4876800"/>
              <a:gd name="connsiteX88" fmla="*/ 596900 w 6832600"/>
              <a:gd name="connsiteY88" fmla="*/ 533400 h 4876800"/>
              <a:gd name="connsiteX89" fmla="*/ 546100 w 6832600"/>
              <a:gd name="connsiteY89" fmla="*/ 546100 h 4876800"/>
              <a:gd name="connsiteX90" fmla="*/ 508000 w 6832600"/>
              <a:gd name="connsiteY90" fmla="*/ 571500 h 4876800"/>
              <a:gd name="connsiteX91" fmla="*/ 431800 w 6832600"/>
              <a:gd name="connsiteY91" fmla="*/ 609600 h 4876800"/>
              <a:gd name="connsiteX92" fmla="*/ 342900 w 6832600"/>
              <a:gd name="connsiteY92" fmla="*/ 723900 h 4876800"/>
              <a:gd name="connsiteX93" fmla="*/ 266700 w 6832600"/>
              <a:gd name="connsiteY93" fmla="*/ 787400 h 4876800"/>
              <a:gd name="connsiteX94" fmla="*/ 254000 w 6832600"/>
              <a:gd name="connsiteY94" fmla="*/ 825500 h 4876800"/>
              <a:gd name="connsiteX95" fmla="*/ 177800 w 6832600"/>
              <a:gd name="connsiteY95" fmla="*/ 901700 h 4876800"/>
              <a:gd name="connsiteX96" fmla="*/ 114300 w 6832600"/>
              <a:gd name="connsiteY96" fmla="*/ 1092200 h 4876800"/>
              <a:gd name="connsiteX97" fmla="*/ 101600 w 6832600"/>
              <a:gd name="connsiteY97" fmla="*/ 1130300 h 4876800"/>
              <a:gd name="connsiteX98" fmla="*/ 88900 w 6832600"/>
              <a:gd name="connsiteY98" fmla="*/ 1168400 h 4876800"/>
              <a:gd name="connsiteX99" fmla="*/ 76200 w 6832600"/>
              <a:gd name="connsiteY99" fmla="*/ 1816100 h 4876800"/>
              <a:gd name="connsiteX100" fmla="*/ 63500 w 6832600"/>
              <a:gd name="connsiteY100" fmla="*/ 2070100 h 4876800"/>
              <a:gd name="connsiteX101" fmla="*/ 38100 w 6832600"/>
              <a:gd name="connsiteY101" fmla="*/ 2159000 h 4876800"/>
              <a:gd name="connsiteX102" fmla="*/ 12700 w 6832600"/>
              <a:gd name="connsiteY102" fmla="*/ 2349500 h 4876800"/>
              <a:gd name="connsiteX103" fmla="*/ 0 w 6832600"/>
              <a:gd name="connsiteY103" fmla="*/ 2451100 h 4876800"/>
              <a:gd name="connsiteX104" fmla="*/ 12700 w 6832600"/>
              <a:gd name="connsiteY104" fmla="*/ 2667000 h 4876800"/>
              <a:gd name="connsiteX105" fmla="*/ 25400 w 6832600"/>
              <a:gd name="connsiteY105" fmla="*/ 2705100 h 4876800"/>
              <a:gd name="connsiteX106" fmla="*/ 38100 w 6832600"/>
              <a:gd name="connsiteY106" fmla="*/ 3022600 h 4876800"/>
              <a:gd name="connsiteX107" fmla="*/ 76200 w 6832600"/>
              <a:gd name="connsiteY107" fmla="*/ 3098800 h 4876800"/>
              <a:gd name="connsiteX108" fmla="*/ 88900 w 6832600"/>
              <a:gd name="connsiteY108" fmla="*/ 3136900 h 4876800"/>
              <a:gd name="connsiteX109" fmla="*/ 165100 w 6832600"/>
              <a:gd name="connsiteY109" fmla="*/ 3187700 h 4876800"/>
              <a:gd name="connsiteX110" fmla="*/ 190500 w 6832600"/>
              <a:gd name="connsiteY110" fmla="*/ 3225800 h 4876800"/>
              <a:gd name="connsiteX111" fmla="*/ 266700 w 6832600"/>
              <a:gd name="connsiteY111" fmla="*/ 3289300 h 4876800"/>
              <a:gd name="connsiteX112" fmla="*/ 279400 w 6832600"/>
              <a:gd name="connsiteY112" fmla="*/ 3327400 h 4876800"/>
              <a:gd name="connsiteX113" fmla="*/ 355600 w 6832600"/>
              <a:gd name="connsiteY113" fmla="*/ 3390900 h 4876800"/>
              <a:gd name="connsiteX114" fmla="*/ 381000 w 6832600"/>
              <a:gd name="connsiteY114" fmla="*/ 3429000 h 4876800"/>
              <a:gd name="connsiteX115" fmla="*/ 419100 w 6832600"/>
              <a:gd name="connsiteY115" fmla="*/ 3441700 h 4876800"/>
              <a:gd name="connsiteX116" fmla="*/ 495300 w 6832600"/>
              <a:gd name="connsiteY116" fmla="*/ 3492500 h 4876800"/>
              <a:gd name="connsiteX117" fmla="*/ 533400 w 6832600"/>
              <a:gd name="connsiteY117" fmla="*/ 3505200 h 4876800"/>
              <a:gd name="connsiteX118" fmla="*/ 609600 w 6832600"/>
              <a:gd name="connsiteY118" fmla="*/ 3568700 h 4876800"/>
              <a:gd name="connsiteX119" fmla="*/ 660400 w 6832600"/>
              <a:gd name="connsiteY119" fmla="*/ 3594100 h 4876800"/>
              <a:gd name="connsiteX120" fmla="*/ 749300 w 6832600"/>
              <a:gd name="connsiteY120" fmla="*/ 3644900 h 4876800"/>
              <a:gd name="connsiteX121" fmla="*/ 800100 w 6832600"/>
              <a:gd name="connsiteY121" fmla="*/ 3657600 h 4876800"/>
              <a:gd name="connsiteX122" fmla="*/ 850900 w 6832600"/>
              <a:gd name="connsiteY122" fmla="*/ 3683000 h 4876800"/>
              <a:gd name="connsiteX123" fmla="*/ 889000 w 6832600"/>
              <a:gd name="connsiteY123" fmla="*/ 3708400 h 4876800"/>
              <a:gd name="connsiteX124" fmla="*/ 939800 w 6832600"/>
              <a:gd name="connsiteY124" fmla="*/ 3721100 h 4876800"/>
              <a:gd name="connsiteX125" fmla="*/ 990600 w 6832600"/>
              <a:gd name="connsiteY125" fmla="*/ 3746500 h 4876800"/>
              <a:gd name="connsiteX126" fmla="*/ 1054100 w 6832600"/>
              <a:gd name="connsiteY126" fmla="*/ 3759200 h 4876800"/>
              <a:gd name="connsiteX127" fmla="*/ 1117600 w 6832600"/>
              <a:gd name="connsiteY127" fmla="*/ 3784600 h 4876800"/>
              <a:gd name="connsiteX128" fmla="*/ 1181100 w 6832600"/>
              <a:gd name="connsiteY128" fmla="*/ 3797300 h 4876800"/>
              <a:gd name="connsiteX129" fmla="*/ 1282700 w 6832600"/>
              <a:gd name="connsiteY129" fmla="*/ 3848100 h 4876800"/>
              <a:gd name="connsiteX130" fmla="*/ 1333500 w 6832600"/>
              <a:gd name="connsiteY130" fmla="*/ 3860800 h 4876800"/>
              <a:gd name="connsiteX131" fmla="*/ 1384300 w 6832600"/>
              <a:gd name="connsiteY131" fmla="*/ 3886200 h 4876800"/>
              <a:gd name="connsiteX132" fmla="*/ 1422400 w 6832600"/>
              <a:gd name="connsiteY132" fmla="*/ 3898900 h 4876800"/>
              <a:gd name="connsiteX133" fmla="*/ 1473200 w 6832600"/>
              <a:gd name="connsiteY133" fmla="*/ 3924300 h 4876800"/>
              <a:gd name="connsiteX134" fmla="*/ 1536700 w 6832600"/>
              <a:gd name="connsiteY134" fmla="*/ 3937000 h 4876800"/>
              <a:gd name="connsiteX135" fmla="*/ 1625600 w 6832600"/>
              <a:gd name="connsiteY135" fmla="*/ 3962400 h 4876800"/>
              <a:gd name="connsiteX136" fmla="*/ 1676400 w 6832600"/>
              <a:gd name="connsiteY136" fmla="*/ 3975100 h 4876800"/>
              <a:gd name="connsiteX137" fmla="*/ 1714500 w 6832600"/>
              <a:gd name="connsiteY137" fmla="*/ 3987800 h 4876800"/>
              <a:gd name="connsiteX138" fmla="*/ 1765300 w 6832600"/>
              <a:gd name="connsiteY138" fmla="*/ 4000500 h 4876800"/>
              <a:gd name="connsiteX139" fmla="*/ 1828800 w 6832600"/>
              <a:gd name="connsiteY139" fmla="*/ 4025900 h 4876800"/>
              <a:gd name="connsiteX140" fmla="*/ 1879600 w 6832600"/>
              <a:gd name="connsiteY140" fmla="*/ 4038600 h 4876800"/>
              <a:gd name="connsiteX141" fmla="*/ 1917700 w 6832600"/>
              <a:gd name="connsiteY141" fmla="*/ 4051300 h 4876800"/>
              <a:gd name="connsiteX142" fmla="*/ 2019300 w 6832600"/>
              <a:gd name="connsiteY142" fmla="*/ 4076700 h 4876800"/>
              <a:gd name="connsiteX143" fmla="*/ 2057400 w 6832600"/>
              <a:gd name="connsiteY143" fmla="*/ 4089400 h 4876800"/>
              <a:gd name="connsiteX144" fmla="*/ 2247900 w 6832600"/>
              <a:gd name="connsiteY144" fmla="*/ 4114800 h 4876800"/>
              <a:gd name="connsiteX145" fmla="*/ 2286000 w 6832600"/>
              <a:gd name="connsiteY145" fmla="*/ 4127500 h 4876800"/>
              <a:gd name="connsiteX146" fmla="*/ 2425700 w 6832600"/>
              <a:gd name="connsiteY146" fmla="*/ 4152900 h 4876800"/>
              <a:gd name="connsiteX147" fmla="*/ 2463800 w 6832600"/>
              <a:gd name="connsiteY147" fmla="*/ 4165600 h 4876800"/>
              <a:gd name="connsiteX148" fmla="*/ 2514600 w 6832600"/>
              <a:gd name="connsiteY148" fmla="*/ 4178300 h 4876800"/>
              <a:gd name="connsiteX149" fmla="*/ 2552700 w 6832600"/>
              <a:gd name="connsiteY149" fmla="*/ 4203700 h 4876800"/>
              <a:gd name="connsiteX150" fmla="*/ 2667000 w 6832600"/>
              <a:gd name="connsiteY150" fmla="*/ 4229100 h 4876800"/>
              <a:gd name="connsiteX151" fmla="*/ 2705100 w 6832600"/>
              <a:gd name="connsiteY151" fmla="*/ 4241800 h 4876800"/>
              <a:gd name="connsiteX152" fmla="*/ 2768600 w 6832600"/>
              <a:gd name="connsiteY152" fmla="*/ 4254500 h 4876800"/>
              <a:gd name="connsiteX153" fmla="*/ 2806700 w 6832600"/>
              <a:gd name="connsiteY153" fmla="*/ 4267200 h 4876800"/>
              <a:gd name="connsiteX154" fmla="*/ 2857500 w 6832600"/>
              <a:gd name="connsiteY154" fmla="*/ 4279900 h 4876800"/>
              <a:gd name="connsiteX155" fmla="*/ 2895600 w 6832600"/>
              <a:gd name="connsiteY155" fmla="*/ 4292600 h 4876800"/>
              <a:gd name="connsiteX156" fmla="*/ 2946400 w 6832600"/>
              <a:gd name="connsiteY156" fmla="*/ 4305300 h 4876800"/>
              <a:gd name="connsiteX157" fmla="*/ 2984500 w 6832600"/>
              <a:gd name="connsiteY157" fmla="*/ 4318000 h 4876800"/>
              <a:gd name="connsiteX158" fmla="*/ 3073400 w 6832600"/>
              <a:gd name="connsiteY158" fmla="*/ 4330700 h 4876800"/>
              <a:gd name="connsiteX159" fmla="*/ 3124200 w 6832600"/>
              <a:gd name="connsiteY159" fmla="*/ 4343400 h 4876800"/>
              <a:gd name="connsiteX160" fmla="*/ 3251200 w 6832600"/>
              <a:gd name="connsiteY160" fmla="*/ 4356100 h 4876800"/>
              <a:gd name="connsiteX161" fmla="*/ 3454400 w 6832600"/>
              <a:gd name="connsiteY161" fmla="*/ 4381500 h 4876800"/>
              <a:gd name="connsiteX162" fmla="*/ 3581400 w 6832600"/>
              <a:gd name="connsiteY162" fmla="*/ 4406900 h 4876800"/>
              <a:gd name="connsiteX163" fmla="*/ 3619500 w 6832600"/>
              <a:gd name="connsiteY163" fmla="*/ 4419600 h 4876800"/>
              <a:gd name="connsiteX164" fmla="*/ 3721100 w 6832600"/>
              <a:gd name="connsiteY164" fmla="*/ 4432300 h 4876800"/>
              <a:gd name="connsiteX165" fmla="*/ 3797300 w 6832600"/>
              <a:gd name="connsiteY165" fmla="*/ 4457700 h 4876800"/>
              <a:gd name="connsiteX166" fmla="*/ 3835400 w 6832600"/>
              <a:gd name="connsiteY166" fmla="*/ 4470400 h 4876800"/>
              <a:gd name="connsiteX167" fmla="*/ 4013200 w 6832600"/>
              <a:gd name="connsiteY167" fmla="*/ 4495800 h 4876800"/>
              <a:gd name="connsiteX168" fmla="*/ 4089400 w 6832600"/>
              <a:gd name="connsiteY168" fmla="*/ 4521200 h 4876800"/>
              <a:gd name="connsiteX169" fmla="*/ 4178300 w 6832600"/>
              <a:gd name="connsiteY169" fmla="*/ 4546600 h 4876800"/>
              <a:gd name="connsiteX170" fmla="*/ 4419600 w 6832600"/>
              <a:gd name="connsiteY170" fmla="*/ 4572000 h 4876800"/>
              <a:gd name="connsiteX171" fmla="*/ 4597400 w 6832600"/>
              <a:gd name="connsiteY171" fmla="*/ 4610100 h 4876800"/>
              <a:gd name="connsiteX172" fmla="*/ 4660900 w 6832600"/>
              <a:gd name="connsiteY172" fmla="*/ 4622800 h 4876800"/>
              <a:gd name="connsiteX173" fmla="*/ 4749800 w 6832600"/>
              <a:gd name="connsiteY173" fmla="*/ 4660900 h 4876800"/>
              <a:gd name="connsiteX174" fmla="*/ 4864100 w 6832600"/>
              <a:gd name="connsiteY174" fmla="*/ 4686300 h 4876800"/>
              <a:gd name="connsiteX175" fmla="*/ 5029200 w 6832600"/>
              <a:gd name="connsiteY175" fmla="*/ 4724400 h 4876800"/>
              <a:gd name="connsiteX176" fmla="*/ 5080000 w 6832600"/>
              <a:gd name="connsiteY176" fmla="*/ 4737100 h 4876800"/>
              <a:gd name="connsiteX177" fmla="*/ 5118100 w 6832600"/>
              <a:gd name="connsiteY177" fmla="*/ 4749800 h 4876800"/>
              <a:gd name="connsiteX178" fmla="*/ 5537200 w 6832600"/>
              <a:gd name="connsiteY178" fmla="*/ 4787900 h 4876800"/>
              <a:gd name="connsiteX179" fmla="*/ 5638800 w 6832600"/>
              <a:gd name="connsiteY179" fmla="*/ 4800600 h 4876800"/>
              <a:gd name="connsiteX180" fmla="*/ 5727700 w 6832600"/>
              <a:gd name="connsiteY180" fmla="*/ 4813300 h 4876800"/>
              <a:gd name="connsiteX181" fmla="*/ 6007100 w 6832600"/>
              <a:gd name="connsiteY181" fmla="*/ 4826000 h 4876800"/>
              <a:gd name="connsiteX182" fmla="*/ 6172200 w 6832600"/>
              <a:gd name="connsiteY182" fmla="*/ 4851400 h 4876800"/>
              <a:gd name="connsiteX183" fmla="*/ 6235700 w 6832600"/>
              <a:gd name="connsiteY183" fmla="*/ 4864100 h 4876800"/>
              <a:gd name="connsiteX184" fmla="*/ 6337300 w 6832600"/>
              <a:gd name="connsiteY184" fmla="*/ 4876800 h 4876800"/>
              <a:gd name="connsiteX185" fmla="*/ 6578600 w 6832600"/>
              <a:gd name="connsiteY185" fmla="*/ 4864100 h 4876800"/>
              <a:gd name="connsiteX186" fmla="*/ 6616700 w 6832600"/>
              <a:gd name="connsiteY186" fmla="*/ 4826000 h 4876800"/>
              <a:gd name="connsiteX187" fmla="*/ 6680200 w 6832600"/>
              <a:gd name="connsiteY187" fmla="*/ 4749800 h 4876800"/>
              <a:gd name="connsiteX188" fmla="*/ 6718300 w 6832600"/>
              <a:gd name="connsiteY188" fmla="*/ 4673600 h 4876800"/>
              <a:gd name="connsiteX189" fmla="*/ 6756400 w 6832600"/>
              <a:gd name="connsiteY189" fmla="*/ 4635500 h 4876800"/>
              <a:gd name="connsiteX190" fmla="*/ 6794500 w 6832600"/>
              <a:gd name="connsiteY190" fmla="*/ 4559300 h 4876800"/>
              <a:gd name="connsiteX191" fmla="*/ 6819900 w 6832600"/>
              <a:gd name="connsiteY191" fmla="*/ 4521200 h 4876800"/>
              <a:gd name="connsiteX192" fmla="*/ 6832600 w 6832600"/>
              <a:gd name="connsiteY192" fmla="*/ 4445000 h 4876800"/>
              <a:gd name="connsiteX193" fmla="*/ 6807200 w 6832600"/>
              <a:gd name="connsiteY193" fmla="*/ 4178300 h 4876800"/>
              <a:gd name="connsiteX194" fmla="*/ 6794500 w 6832600"/>
              <a:gd name="connsiteY194" fmla="*/ 4102100 h 4876800"/>
              <a:gd name="connsiteX195" fmla="*/ 6781800 w 6832600"/>
              <a:gd name="connsiteY195" fmla="*/ 4051300 h 4876800"/>
              <a:gd name="connsiteX196" fmla="*/ 6781800 w 6832600"/>
              <a:gd name="connsiteY196" fmla="*/ 4051300 h 4876800"/>
              <a:gd name="connsiteX197" fmla="*/ 6743700 w 6832600"/>
              <a:gd name="connsiteY19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683000 w 6832600"/>
              <a:gd name="connsiteY59" fmla="*/ 177800 h 4876800"/>
              <a:gd name="connsiteX60" fmla="*/ 3644900 w 6832600"/>
              <a:gd name="connsiteY60" fmla="*/ 165100 h 4876800"/>
              <a:gd name="connsiteX61" fmla="*/ 3492500 w 6832600"/>
              <a:gd name="connsiteY61" fmla="*/ 127000 h 4876800"/>
              <a:gd name="connsiteX62" fmla="*/ 3289300 w 6832600"/>
              <a:gd name="connsiteY62" fmla="*/ 88900 h 4876800"/>
              <a:gd name="connsiteX63" fmla="*/ 3035300 w 6832600"/>
              <a:gd name="connsiteY63" fmla="*/ 38100 h 4876800"/>
              <a:gd name="connsiteX64" fmla="*/ 2933700 w 6832600"/>
              <a:gd name="connsiteY64" fmla="*/ 25400 h 4876800"/>
              <a:gd name="connsiteX65" fmla="*/ 2692400 w 6832600"/>
              <a:gd name="connsiteY65" fmla="*/ 0 h 4876800"/>
              <a:gd name="connsiteX66" fmla="*/ 2222500 w 6832600"/>
              <a:gd name="connsiteY66" fmla="*/ 12700 h 4876800"/>
              <a:gd name="connsiteX67" fmla="*/ 2146300 w 6832600"/>
              <a:gd name="connsiteY67" fmla="*/ 38100 h 4876800"/>
              <a:gd name="connsiteX68" fmla="*/ 2044700 w 6832600"/>
              <a:gd name="connsiteY68" fmla="*/ 63500 h 4876800"/>
              <a:gd name="connsiteX69" fmla="*/ 2006600 w 6832600"/>
              <a:gd name="connsiteY69" fmla="*/ 76200 h 4876800"/>
              <a:gd name="connsiteX70" fmla="*/ 1955800 w 6832600"/>
              <a:gd name="connsiteY70" fmla="*/ 88900 h 4876800"/>
              <a:gd name="connsiteX71" fmla="*/ 1841500 w 6832600"/>
              <a:gd name="connsiteY71" fmla="*/ 127000 h 4876800"/>
              <a:gd name="connsiteX72" fmla="*/ 1803400 w 6832600"/>
              <a:gd name="connsiteY72" fmla="*/ 139700 h 4876800"/>
              <a:gd name="connsiteX73" fmla="*/ 1727200 w 6832600"/>
              <a:gd name="connsiteY73" fmla="*/ 152400 h 4876800"/>
              <a:gd name="connsiteX74" fmla="*/ 1689100 w 6832600"/>
              <a:gd name="connsiteY74" fmla="*/ 165100 h 4876800"/>
              <a:gd name="connsiteX75" fmla="*/ 1600200 w 6832600"/>
              <a:gd name="connsiteY75" fmla="*/ 177800 h 4876800"/>
              <a:gd name="connsiteX76" fmla="*/ 1333500 w 6832600"/>
              <a:gd name="connsiteY76" fmla="*/ 203200 h 4876800"/>
              <a:gd name="connsiteX77" fmla="*/ 1231900 w 6832600"/>
              <a:gd name="connsiteY77" fmla="*/ 215900 h 4876800"/>
              <a:gd name="connsiteX78" fmla="*/ 1104900 w 6832600"/>
              <a:gd name="connsiteY78" fmla="*/ 266700 h 4876800"/>
              <a:gd name="connsiteX79" fmla="*/ 1016000 w 6832600"/>
              <a:gd name="connsiteY79" fmla="*/ 292100 h 4876800"/>
              <a:gd name="connsiteX80" fmla="*/ 977900 w 6832600"/>
              <a:gd name="connsiteY80" fmla="*/ 317500 h 4876800"/>
              <a:gd name="connsiteX81" fmla="*/ 939800 w 6832600"/>
              <a:gd name="connsiteY81" fmla="*/ 330200 h 4876800"/>
              <a:gd name="connsiteX82" fmla="*/ 863600 w 6832600"/>
              <a:gd name="connsiteY82" fmla="*/ 381000 h 4876800"/>
              <a:gd name="connsiteX83" fmla="*/ 825500 w 6832600"/>
              <a:gd name="connsiteY83" fmla="*/ 406400 h 4876800"/>
              <a:gd name="connsiteX84" fmla="*/ 787400 w 6832600"/>
              <a:gd name="connsiteY84" fmla="*/ 419100 h 4876800"/>
              <a:gd name="connsiteX85" fmla="*/ 711200 w 6832600"/>
              <a:gd name="connsiteY85" fmla="*/ 469900 h 4876800"/>
              <a:gd name="connsiteX86" fmla="*/ 635000 w 6832600"/>
              <a:gd name="connsiteY86" fmla="*/ 495300 h 4876800"/>
              <a:gd name="connsiteX87" fmla="*/ 596900 w 6832600"/>
              <a:gd name="connsiteY87" fmla="*/ 533400 h 4876800"/>
              <a:gd name="connsiteX88" fmla="*/ 546100 w 6832600"/>
              <a:gd name="connsiteY88" fmla="*/ 546100 h 4876800"/>
              <a:gd name="connsiteX89" fmla="*/ 508000 w 6832600"/>
              <a:gd name="connsiteY89" fmla="*/ 571500 h 4876800"/>
              <a:gd name="connsiteX90" fmla="*/ 431800 w 6832600"/>
              <a:gd name="connsiteY90" fmla="*/ 609600 h 4876800"/>
              <a:gd name="connsiteX91" fmla="*/ 342900 w 6832600"/>
              <a:gd name="connsiteY91" fmla="*/ 723900 h 4876800"/>
              <a:gd name="connsiteX92" fmla="*/ 266700 w 6832600"/>
              <a:gd name="connsiteY92" fmla="*/ 787400 h 4876800"/>
              <a:gd name="connsiteX93" fmla="*/ 254000 w 6832600"/>
              <a:gd name="connsiteY93" fmla="*/ 825500 h 4876800"/>
              <a:gd name="connsiteX94" fmla="*/ 177800 w 6832600"/>
              <a:gd name="connsiteY94" fmla="*/ 901700 h 4876800"/>
              <a:gd name="connsiteX95" fmla="*/ 114300 w 6832600"/>
              <a:gd name="connsiteY95" fmla="*/ 1092200 h 4876800"/>
              <a:gd name="connsiteX96" fmla="*/ 101600 w 6832600"/>
              <a:gd name="connsiteY96" fmla="*/ 1130300 h 4876800"/>
              <a:gd name="connsiteX97" fmla="*/ 88900 w 6832600"/>
              <a:gd name="connsiteY97" fmla="*/ 1168400 h 4876800"/>
              <a:gd name="connsiteX98" fmla="*/ 76200 w 6832600"/>
              <a:gd name="connsiteY98" fmla="*/ 1816100 h 4876800"/>
              <a:gd name="connsiteX99" fmla="*/ 63500 w 6832600"/>
              <a:gd name="connsiteY99" fmla="*/ 2070100 h 4876800"/>
              <a:gd name="connsiteX100" fmla="*/ 38100 w 6832600"/>
              <a:gd name="connsiteY100" fmla="*/ 2159000 h 4876800"/>
              <a:gd name="connsiteX101" fmla="*/ 12700 w 6832600"/>
              <a:gd name="connsiteY101" fmla="*/ 2349500 h 4876800"/>
              <a:gd name="connsiteX102" fmla="*/ 0 w 6832600"/>
              <a:gd name="connsiteY102" fmla="*/ 2451100 h 4876800"/>
              <a:gd name="connsiteX103" fmla="*/ 12700 w 6832600"/>
              <a:gd name="connsiteY103" fmla="*/ 2667000 h 4876800"/>
              <a:gd name="connsiteX104" fmla="*/ 25400 w 6832600"/>
              <a:gd name="connsiteY104" fmla="*/ 2705100 h 4876800"/>
              <a:gd name="connsiteX105" fmla="*/ 38100 w 6832600"/>
              <a:gd name="connsiteY105" fmla="*/ 3022600 h 4876800"/>
              <a:gd name="connsiteX106" fmla="*/ 76200 w 6832600"/>
              <a:gd name="connsiteY106" fmla="*/ 3098800 h 4876800"/>
              <a:gd name="connsiteX107" fmla="*/ 88900 w 6832600"/>
              <a:gd name="connsiteY107" fmla="*/ 3136900 h 4876800"/>
              <a:gd name="connsiteX108" fmla="*/ 165100 w 6832600"/>
              <a:gd name="connsiteY108" fmla="*/ 3187700 h 4876800"/>
              <a:gd name="connsiteX109" fmla="*/ 190500 w 6832600"/>
              <a:gd name="connsiteY109" fmla="*/ 3225800 h 4876800"/>
              <a:gd name="connsiteX110" fmla="*/ 266700 w 6832600"/>
              <a:gd name="connsiteY110" fmla="*/ 3289300 h 4876800"/>
              <a:gd name="connsiteX111" fmla="*/ 279400 w 6832600"/>
              <a:gd name="connsiteY111" fmla="*/ 3327400 h 4876800"/>
              <a:gd name="connsiteX112" fmla="*/ 355600 w 6832600"/>
              <a:gd name="connsiteY112" fmla="*/ 3390900 h 4876800"/>
              <a:gd name="connsiteX113" fmla="*/ 381000 w 6832600"/>
              <a:gd name="connsiteY113" fmla="*/ 3429000 h 4876800"/>
              <a:gd name="connsiteX114" fmla="*/ 419100 w 6832600"/>
              <a:gd name="connsiteY114" fmla="*/ 3441700 h 4876800"/>
              <a:gd name="connsiteX115" fmla="*/ 495300 w 6832600"/>
              <a:gd name="connsiteY115" fmla="*/ 3492500 h 4876800"/>
              <a:gd name="connsiteX116" fmla="*/ 533400 w 6832600"/>
              <a:gd name="connsiteY116" fmla="*/ 3505200 h 4876800"/>
              <a:gd name="connsiteX117" fmla="*/ 609600 w 6832600"/>
              <a:gd name="connsiteY117" fmla="*/ 3568700 h 4876800"/>
              <a:gd name="connsiteX118" fmla="*/ 660400 w 6832600"/>
              <a:gd name="connsiteY118" fmla="*/ 3594100 h 4876800"/>
              <a:gd name="connsiteX119" fmla="*/ 749300 w 6832600"/>
              <a:gd name="connsiteY119" fmla="*/ 3644900 h 4876800"/>
              <a:gd name="connsiteX120" fmla="*/ 800100 w 6832600"/>
              <a:gd name="connsiteY120" fmla="*/ 3657600 h 4876800"/>
              <a:gd name="connsiteX121" fmla="*/ 850900 w 6832600"/>
              <a:gd name="connsiteY121" fmla="*/ 3683000 h 4876800"/>
              <a:gd name="connsiteX122" fmla="*/ 889000 w 6832600"/>
              <a:gd name="connsiteY122" fmla="*/ 3708400 h 4876800"/>
              <a:gd name="connsiteX123" fmla="*/ 939800 w 6832600"/>
              <a:gd name="connsiteY123" fmla="*/ 3721100 h 4876800"/>
              <a:gd name="connsiteX124" fmla="*/ 990600 w 6832600"/>
              <a:gd name="connsiteY124" fmla="*/ 3746500 h 4876800"/>
              <a:gd name="connsiteX125" fmla="*/ 1054100 w 6832600"/>
              <a:gd name="connsiteY125" fmla="*/ 3759200 h 4876800"/>
              <a:gd name="connsiteX126" fmla="*/ 1117600 w 6832600"/>
              <a:gd name="connsiteY126" fmla="*/ 3784600 h 4876800"/>
              <a:gd name="connsiteX127" fmla="*/ 1181100 w 6832600"/>
              <a:gd name="connsiteY127" fmla="*/ 3797300 h 4876800"/>
              <a:gd name="connsiteX128" fmla="*/ 1282700 w 6832600"/>
              <a:gd name="connsiteY128" fmla="*/ 3848100 h 4876800"/>
              <a:gd name="connsiteX129" fmla="*/ 1333500 w 6832600"/>
              <a:gd name="connsiteY129" fmla="*/ 3860800 h 4876800"/>
              <a:gd name="connsiteX130" fmla="*/ 1384300 w 6832600"/>
              <a:gd name="connsiteY130" fmla="*/ 3886200 h 4876800"/>
              <a:gd name="connsiteX131" fmla="*/ 1422400 w 6832600"/>
              <a:gd name="connsiteY131" fmla="*/ 3898900 h 4876800"/>
              <a:gd name="connsiteX132" fmla="*/ 1473200 w 6832600"/>
              <a:gd name="connsiteY132" fmla="*/ 3924300 h 4876800"/>
              <a:gd name="connsiteX133" fmla="*/ 1536700 w 6832600"/>
              <a:gd name="connsiteY133" fmla="*/ 3937000 h 4876800"/>
              <a:gd name="connsiteX134" fmla="*/ 1625600 w 6832600"/>
              <a:gd name="connsiteY134" fmla="*/ 3962400 h 4876800"/>
              <a:gd name="connsiteX135" fmla="*/ 1676400 w 6832600"/>
              <a:gd name="connsiteY135" fmla="*/ 3975100 h 4876800"/>
              <a:gd name="connsiteX136" fmla="*/ 1714500 w 6832600"/>
              <a:gd name="connsiteY136" fmla="*/ 3987800 h 4876800"/>
              <a:gd name="connsiteX137" fmla="*/ 1765300 w 6832600"/>
              <a:gd name="connsiteY137" fmla="*/ 4000500 h 4876800"/>
              <a:gd name="connsiteX138" fmla="*/ 1828800 w 6832600"/>
              <a:gd name="connsiteY138" fmla="*/ 4025900 h 4876800"/>
              <a:gd name="connsiteX139" fmla="*/ 1879600 w 6832600"/>
              <a:gd name="connsiteY139" fmla="*/ 4038600 h 4876800"/>
              <a:gd name="connsiteX140" fmla="*/ 1917700 w 6832600"/>
              <a:gd name="connsiteY140" fmla="*/ 4051300 h 4876800"/>
              <a:gd name="connsiteX141" fmla="*/ 2019300 w 6832600"/>
              <a:gd name="connsiteY141" fmla="*/ 4076700 h 4876800"/>
              <a:gd name="connsiteX142" fmla="*/ 2057400 w 6832600"/>
              <a:gd name="connsiteY142" fmla="*/ 4089400 h 4876800"/>
              <a:gd name="connsiteX143" fmla="*/ 2247900 w 6832600"/>
              <a:gd name="connsiteY143" fmla="*/ 4114800 h 4876800"/>
              <a:gd name="connsiteX144" fmla="*/ 2286000 w 6832600"/>
              <a:gd name="connsiteY144" fmla="*/ 4127500 h 4876800"/>
              <a:gd name="connsiteX145" fmla="*/ 2425700 w 6832600"/>
              <a:gd name="connsiteY145" fmla="*/ 4152900 h 4876800"/>
              <a:gd name="connsiteX146" fmla="*/ 2463800 w 6832600"/>
              <a:gd name="connsiteY146" fmla="*/ 4165600 h 4876800"/>
              <a:gd name="connsiteX147" fmla="*/ 2514600 w 6832600"/>
              <a:gd name="connsiteY147" fmla="*/ 4178300 h 4876800"/>
              <a:gd name="connsiteX148" fmla="*/ 2552700 w 6832600"/>
              <a:gd name="connsiteY148" fmla="*/ 4203700 h 4876800"/>
              <a:gd name="connsiteX149" fmla="*/ 2667000 w 6832600"/>
              <a:gd name="connsiteY149" fmla="*/ 4229100 h 4876800"/>
              <a:gd name="connsiteX150" fmla="*/ 2705100 w 6832600"/>
              <a:gd name="connsiteY150" fmla="*/ 4241800 h 4876800"/>
              <a:gd name="connsiteX151" fmla="*/ 2768600 w 6832600"/>
              <a:gd name="connsiteY151" fmla="*/ 4254500 h 4876800"/>
              <a:gd name="connsiteX152" fmla="*/ 2806700 w 6832600"/>
              <a:gd name="connsiteY152" fmla="*/ 4267200 h 4876800"/>
              <a:gd name="connsiteX153" fmla="*/ 2857500 w 6832600"/>
              <a:gd name="connsiteY153" fmla="*/ 4279900 h 4876800"/>
              <a:gd name="connsiteX154" fmla="*/ 2895600 w 6832600"/>
              <a:gd name="connsiteY154" fmla="*/ 4292600 h 4876800"/>
              <a:gd name="connsiteX155" fmla="*/ 2946400 w 6832600"/>
              <a:gd name="connsiteY155" fmla="*/ 4305300 h 4876800"/>
              <a:gd name="connsiteX156" fmla="*/ 2984500 w 6832600"/>
              <a:gd name="connsiteY156" fmla="*/ 4318000 h 4876800"/>
              <a:gd name="connsiteX157" fmla="*/ 3073400 w 6832600"/>
              <a:gd name="connsiteY157" fmla="*/ 4330700 h 4876800"/>
              <a:gd name="connsiteX158" fmla="*/ 3124200 w 6832600"/>
              <a:gd name="connsiteY158" fmla="*/ 4343400 h 4876800"/>
              <a:gd name="connsiteX159" fmla="*/ 3251200 w 6832600"/>
              <a:gd name="connsiteY159" fmla="*/ 4356100 h 4876800"/>
              <a:gd name="connsiteX160" fmla="*/ 3454400 w 6832600"/>
              <a:gd name="connsiteY160" fmla="*/ 4381500 h 4876800"/>
              <a:gd name="connsiteX161" fmla="*/ 3581400 w 6832600"/>
              <a:gd name="connsiteY161" fmla="*/ 4406900 h 4876800"/>
              <a:gd name="connsiteX162" fmla="*/ 3619500 w 6832600"/>
              <a:gd name="connsiteY162" fmla="*/ 4419600 h 4876800"/>
              <a:gd name="connsiteX163" fmla="*/ 3721100 w 6832600"/>
              <a:gd name="connsiteY163" fmla="*/ 4432300 h 4876800"/>
              <a:gd name="connsiteX164" fmla="*/ 3797300 w 6832600"/>
              <a:gd name="connsiteY164" fmla="*/ 4457700 h 4876800"/>
              <a:gd name="connsiteX165" fmla="*/ 3835400 w 6832600"/>
              <a:gd name="connsiteY165" fmla="*/ 4470400 h 4876800"/>
              <a:gd name="connsiteX166" fmla="*/ 4013200 w 6832600"/>
              <a:gd name="connsiteY166" fmla="*/ 4495800 h 4876800"/>
              <a:gd name="connsiteX167" fmla="*/ 4089400 w 6832600"/>
              <a:gd name="connsiteY167" fmla="*/ 4521200 h 4876800"/>
              <a:gd name="connsiteX168" fmla="*/ 4178300 w 6832600"/>
              <a:gd name="connsiteY168" fmla="*/ 4546600 h 4876800"/>
              <a:gd name="connsiteX169" fmla="*/ 4419600 w 6832600"/>
              <a:gd name="connsiteY169" fmla="*/ 4572000 h 4876800"/>
              <a:gd name="connsiteX170" fmla="*/ 4597400 w 6832600"/>
              <a:gd name="connsiteY170" fmla="*/ 4610100 h 4876800"/>
              <a:gd name="connsiteX171" fmla="*/ 4660900 w 6832600"/>
              <a:gd name="connsiteY171" fmla="*/ 4622800 h 4876800"/>
              <a:gd name="connsiteX172" fmla="*/ 4749800 w 6832600"/>
              <a:gd name="connsiteY172" fmla="*/ 4660900 h 4876800"/>
              <a:gd name="connsiteX173" fmla="*/ 4864100 w 6832600"/>
              <a:gd name="connsiteY173" fmla="*/ 4686300 h 4876800"/>
              <a:gd name="connsiteX174" fmla="*/ 5029200 w 6832600"/>
              <a:gd name="connsiteY174" fmla="*/ 4724400 h 4876800"/>
              <a:gd name="connsiteX175" fmla="*/ 5080000 w 6832600"/>
              <a:gd name="connsiteY175" fmla="*/ 4737100 h 4876800"/>
              <a:gd name="connsiteX176" fmla="*/ 5118100 w 6832600"/>
              <a:gd name="connsiteY176" fmla="*/ 4749800 h 4876800"/>
              <a:gd name="connsiteX177" fmla="*/ 5537200 w 6832600"/>
              <a:gd name="connsiteY177" fmla="*/ 4787900 h 4876800"/>
              <a:gd name="connsiteX178" fmla="*/ 5638800 w 6832600"/>
              <a:gd name="connsiteY178" fmla="*/ 4800600 h 4876800"/>
              <a:gd name="connsiteX179" fmla="*/ 5727700 w 6832600"/>
              <a:gd name="connsiteY179" fmla="*/ 4813300 h 4876800"/>
              <a:gd name="connsiteX180" fmla="*/ 6007100 w 6832600"/>
              <a:gd name="connsiteY180" fmla="*/ 4826000 h 4876800"/>
              <a:gd name="connsiteX181" fmla="*/ 6172200 w 6832600"/>
              <a:gd name="connsiteY181" fmla="*/ 4851400 h 4876800"/>
              <a:gd name="connsiteX182" fmla="*/ 6235700 w 6832600"/>
              <a:gd name="connsiteY182" fmla="*/ 4864100 h 4876800"/>
              <a:gd name="connsiteX183" fmla="*/ 6337300 w 6832600"/>
              <a:gd name="connsiteY183" fmla="*/ 4876800 h 4876800"/>
              <a:gd name="connsiteX184" fmla="*/ 6578600 w 6832600"/>
              <a:gd name="connsiteY184" fmla="*/ 4864100 h 4876800"/>
              <a:gd name="connsiteX185" fmla="*/ 6616700 w 6832600"/>
              <a:gd name="connsiteY185" fmla="*/ 4826000 h 4876800"/>
              <a:gd name="connsiteX186" fmla="*/ 6680200 w 6832600"/>
              <a:gd name="connsiteY186" fmla="*/ 4749800 h 4876800"/>
              <a:gd name="connsiteX187" fmla="*/ 6718300 w 6832600"/>
              <a:gd name="connsiteY187" fmla="*/ 4673600 h 4876800"/>
              <a:gd name="connsiteX188" fmla="*/ 6756400 w 6832600"/>
              <a:gd name="connsiteY188" fmla="*/ 4635500 h 4876800"/>
              <a:gd name="connsiteX189" fmla="*/ 6794500 w 6832600"/>
              <a:gd name="connsiteY189" fmla="*/ 4559300 h 4876800"/>
              <a:gd name="connsiteX190" fmla="*/ 6819900 w 6832600"/>
              <a:gd name="connsiteY190" fmla="*/ 4521200 h 4876800"/>
              <a:gd name="connsiteX191" fmla="*/ 6832600 w 6832600"/>
              <a:gd name="connsiteY191" fmla="*/ 4445000 h 4876800"/>
              <a:gd name="connsiteX192" fmla="*/ 6807200 w 6832600"/>
              <a:gd name="connsiteY192" fmla="*/ 4178300 h 4876800"/>
              <a:gd name="connsiteX193" fmla="*/ 6794500 w 6832600"/>
              <a:gd name="connsiteY193" fmla="*/ 4102100 h 4876800"/>
              <a:gd name="connsiteX194" fmla="*/ 6781800 w 6832600"/>
              <a:gd name="connsiteY194" fmla="*/ 4051300 h 4876800"/>
              <a:gd name="connsiteX195" fmla="*/ 6781800 w 6832600"/>
              <a:gd name="connsiteY195" fmla="*/ 4051300 h 4876800"/>
              <a:gd name="connsiteX196" fmla="*/ 6743700 w 6832600"/>
              <a:gd name="connsiteY19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87400 w 6832600"/>
              <a:gd name="connsiteY83" fmla="*/ 419100 h 4876800"/>
              <a:gd name="connsiteX84" fmla="*/ 711200 w 6832600"/>
              <a:gd name="connsiteY84" fmla="*/ 469900 h 4876800"/>
              <a:gd name="connsiteX85" fmla="*/ 635000 w 6832600"/>
              <a:gd name="connsiteY85" fmla="*/ 495300 h 4876800"/>
              <a:gd name="connsiteX86" fmla="*/ 596900 w 6832600"/>
              <a:gd name="connsiteY86" fmla="*/ 533400 h 4876800"/>
              <a:gd name="connsiteX87" fmla="*/ 546100 w 6832600"/>
              <a:gd name="connsiteY87" fmla="*/ 546100 h 4876800"/>
              <a:gd name="connsiteX88" fmla="*/ 508000 w 6832600"/>
              <a:gd name="connsiteY88" fmla="*/ 571500 h 4876800"/>
              <a:gd name="connsiteX89" fmla="*/ 431800 w 6832600"/>
              <a:gd name="connsiteY89" fmla="*/ 609600 h 4876800"/>
              <a:gd name="connsiteX90" fmla="*/ 342900 w 6832600"/>
              <a:gd name="connsiteY90" fmla="*/ 723900 h 4876800"/>
              <a:gd name="connsiteX91" fmla="*/ 266700 w 6832600"/>
              <a:gd name="connsiteY91" fmla="*/ 787400 h 4876800"/>
              <a:gd name="connsiteX92" fmla="*/ 254000 w 6832600"/>
              <a:gd name="connsiteY92" fmla="*/ 825500 h 4876800"/>
              <a:gd name="connsiteX93" fmla="*/ 177800 w 6832600"/>
              <a:gd name="connsiteY93" fmla="*/ 901700 h 4876800"/>
              <a:gd name="connsiteX94" fmla="*/ 114300 w 6832600"/>
              <a:gd name="connsiteY94" fmla="*/ 1092200 h 4876800"/>
              <a:gd name="connsiteX95" fmla="*/ 101600 w 6832600"/>
              <a:gd name="connsiteY95" fmla="*/ 1130300 h 4876800"/>
              <a:gd name="connsiteX96" fmla="*/ 88900 w 6832600"/>
              <a:gd name="connsiteY96" fmla="*/ 1168400 h 4876800"/>
              <a:gd name="connsiteX97" fmla="*/ 76200 w 6832600"/>
              <a:gd name="connsiteY97" fmla="*/ 1816100 h 4876800"/>
              <a:gd name="connsiteX98" fmla="*/ 63500 w 6832600"/>
              <a:gd name="connsiteY98" fmla="*/ 2070100 h 4876800"/>
              <a:gd name="connsiteX99" fmla="*/ 38100 w 6832600"/>
              <a:gd name="connsiteY99" fmla="*/ 2159000 h 4876800"/>
              <a:gd name="connsiteX100" fmla="*/ 12700 w 6832600"/>
              <a:gd name="connsiteY100" fmla="*/ 2349500 h 4876800"/>
              <a:gd name="connsiteX101" fmla="*/ 0 w 6832600"/>
              <a:gd name="connsiteY101" fmla="*/ 2451100 h 4876800"/>
              <a:gd name="connsiteX102" fmla="*/ 12700 w 6832600"/>
              <a:gd name="connsiteY102" fmla="*/ 2667000 h 4876800"/>
              <a:gd name="connsiteX103" fmla="*/ 25400 w 6832600"/>
              <a:gd name="connsiteY103" fmla="*/ 2705100 h 4876800"/>
              <a:gd name="connsiteX104" fmla="*/ 38100 w 6832600"/>
              <a:gd name="connsiteY104" fmla="*/ 3022600 h 4876800"/>
              <a:gd name="connsiteX105" fmla="*/ 76200 w 6832600"/>
              <a:gd name="connsiteY105" fmla="*/ 3098800 h 4876800"/>
              <a:gd name="connsiteX106" fmla="*/ 88900 w 6832600"/>
              <a:gd name="connsiteY106" fmla="*/ 3136900 h 4876800"/>
              <a:gd name="connsiteX107" fmla="*/ 165100 w 6832600"/>
              <a:gd name="connsiteY107" fmla="*/ 3187700 h 4876800"/>
              <a:gd name="connsiteX108" fmla="*/ 190500 w 6832600"/>
              <a:gd name="connsiteY108" fmla="*/ 3225800 h 4876800"/>
              <a:gd name="connsiteX109" fmla="*/ 266700 w 6832600"/>
              <a:gd name="connsiteY109" fmla="*/ 3289300 h 4876800"/>
              <a:gd name="connsiteX110" fmla="*/ 279400 w 6832600"/>
              <a:gd name="connsiteY110" fmla="*/ 3327400 h 4876800"/>
              <a:gd name="connsiteX111" fmla="*/ 355600 w 6832600"/>
              <a:gd name="connsiteY111" fmla="*/ 3390900 h 4876800"/>
              <a:gd name="connsiteX112" fmla="*/ 381000 w 6832600"/>
              <a:gd name="connsiteY112" fmla="*/ 3429000 h 4876800"/>
              <a:gd name="connsiteX113" fmla="*/ 419100 w 6832600"/>
              <a:gd name="connsiteY113" fmla="*/ 3441700 h 4876800"/>
              <a:gd name="connsiteX114" fmla="*/ 495300 w 6832600"/>
              <a:gd name="connsiteY114" fmla="*/ 3492500 h 4876800"/>
              <a:gd name="connsiteX115" fmla="*/ 533400 w 6832600"/>
              <a:gd name="connsiteY115" fmla="*/ 3505200 h 4876800"/>
              <a:gd name="connsiteX116" fmla="*/ 609600 w 6832600"/>
              <a:gd name="connsiteY116" fmla="*/ 3568700 h 4876800"/>
              <a:gd name="connsiteX117" fmla="*/ 660400 w 6832600"/>
              <a:gd name="connsiteY117" fmla="*/ 3594100 h 4876800"/>
              <a:gd name="connsiteX118" fmla="*/ 749300 w 6832600"/>
              <a:gd name="connsiteY118" fmla="*/ 3644900 h 4876800"/>
              <a:gd name="connsiteX119" fmla="*/ 800100 w 6832600"/>
              <a:gd name="connsiteY119" fmla="*/ 3657600 h 4876800"/>
              <a:gd name="connsiteX120" fmla="*/ 850900 w 6832600"/>
              <a:gd name="connsiteY120" fmla="*/ 3683000 h 4876800"/>
              <a:gd name="connsiteX121" fmla="*/ 889000 w 6832600"/>
              <a:gd name="connsiteY121" fmla="*/ 3708400 h 4876800"/>
              <a:gd name="connsiteX122" fmla="*/ 939800 w 6832600"/>
              <a:gd name="connsiteY122" fmla="*/ 3721100 h 4876800"/>
              <a:gd name="connsiteX123" fmla="*/ 990600 w 6832600"/>
              <a:gd name="connsiteY123" fmla="*/ 3746500 h 4876800"/>
              <a:gd name="connsiteX124" fmla="*/ 1054100 w 6832600"/>
              <a:gd name="connsiteY124" fmla="*/ 3759200 h 4876800"/>
              <a:gd name="connsiteX125" fmla="*/ 1117600 w 6832600"/>
              <a:gd name="connsiteY125" fmla="*/ 3784600 h 4876800"/>
              <a:gd name="connsiteX126" fmla="*/ 1181100 w 6832600"/>
              <a:gd name="connsiteY126" fmla="*/ 3797300 h 4876800"/>
              <a:gd name="connsiteX127" fmla="*/ 1282700 w 6832600"/>
              <a:gd name="connsiteY127" fmla="*/ 3848100 h 4876800"/>
              <a:gd name="connsiteX128" fmla="*/ 1333500 w 6832600"/>
              <a:gd name="connsiteY128" fmla="*/ 3860800 h 4876800"/>
              <a:gd name="connsiteX129" fmla="*/ 1384300 w 6832600"/>
              <a:gd name="connsiteY129" fmla="*/ 3886200 h 4876800"/>
              <a:gd name="connsiteX130" fmla="*/ 1422400 w 6832600"/>
              <a:gd name="connsiteY130" fmla="*/ 3898900 h 4876800"/>
              <a:gd name="connsiteX131" fmla="*/ 1473200 w 6832600"/>
              <a:gd name="connsiteY131" fmla="*/ 3924300 h 4876800"/>
              <a:gd name="connsiteX132" fmla="*/ 1536700 w 6832600"/>
              <a:gd name="connsiteY132" fmla="*/ 3937000 h 4876800"/>
              <a:gd name="connsiteX133" fmla="*/ 1625600 w 6832600"/>
              <a:gd name="connsiteY133" fmla="*/ 3962400 h 4876800"/>
              <a:gd name="connsiteX134" fmla="*/ 1676400 w 6832600"/>
              <a:gd name="connsiteY134" fmla="*/ 3975100 h 4876800"/>
              <a:gd name="connsiteX135" fmla="*/ 1714500 w 6832600"/>
              <a:gd name="connsiteY135" fmla="*/ 3987800 h 4876800"/>
              <a:gd name="connsiteX136" fmla="*/ 1765300 w 6832600"/>
              <a:gd name="connsiteY136" fmla="*/ 4000500 h 4876800"/>
              <a:gd name="connsiteX137" fmla="*/ 1828800 w 6832600"/>
              <a:gd name="connsiteY137" fmla="*/ 4025900 h 4876800"/>
              <a:gd name="connsiteX138" fmla="*/ 1879600 w 6832600"/>
              <a:gd name="connsiteY138" fmla="*/ 4038600 h 4876800"/>
              <a:gd name="connsiteX139" fmla="*/ 1917700 w 6832600"/>
              <a:gd name="connsiteY139" fmla="*/ 4051300 h 4876800"/>
              <a:gd name="connsiteX140" fmla="*/ 2019300 w 6832600"/>
              <a:gd name="connsiteY140" fmla="*/ 4076700 h 4876800"/>
              <a:gd name="connsiteX141" fmla="*/ 2057400 w 6832600"/>
              <a:gd name="connsiteY141" fmla="*/ 4089400 h 4876800"/>
              <a:gd name="connsiteX142" fmla="*/ 2247900 w 6832600"/>
              <a:gd name="connsiteY142" fmla="*/ 4114800 h 4876800"/>
              <a:gd name="connsiteX143" fmla="*/ 2286000 w 6832600"/>
              <a:gd name="connsiteY143" fmla="*/ 4127500 h 4876800"/>
              <a:gd name="connsiteX144" fmla="*/ 2425700 w 6832600"/>
              <a:gd name="connsiteY144" fmla="*/ 4152900 h 4876800"/>
              <a:gd name="connsiteX145" fmla="*/ 2463800 w 6832600"/>
              <a:gd name="connsiteY145" fmla="*/ 4165600 h 4876800"/>
              <a:gd name="connsiteX146" fmla="*/ 2514600 w 6832600"/>
              <a:gd name="connsiteY146" fmla="*/ 4178300 h 4876800"/>
              <a:gd name="connsiteX147" fmla="*/ 2552700 w 6832600"/>
              <a:gd name="connsiteY147" fmla="*/ 4203700 h 4876800"/>
              <a:gd name="connsiteX148" fmla="*/ 2667000 w 6832600"/>
              <a:gd name="connsiteY148" fmla="*/ 4229100 h 4876800"/>
              <a:gd name="connsiteX149" fmla="*/ 2705100 w 6832600"/>
              <a:gd name="connsiteY149" fmla="*/ 4241800 h 4876800"/>
              <a:gd name="connsiteX150" fmla="*/ 2768600 w 6832600"/>
              <a:gd name="connsiteY150" fmla="*/ 4254500 h 4876800"/>
              <a:gd name="connsiteX151" fmla="*/ 2806700 w 6832600"/>
              <a:gd name="connsiteY151" fmla="*/ 4267200 h 4876800"/>
              <a:gd name="connsiteX152" fmla="*/ 2857500 w 6832600"/>
              <a:gd name="connsiteY152" fmla="*/ 4279900 h 4876800"/>
              <a:gd name="connsiteX153" fmla="*/ 2895600 w 6832600"/>
              <a:gd name="connsiteY153" fmla="*/ 4292600 h 4876800"/>
              <a:gd name="connsiteX154" fmla="*/ 2946400 w 6832600"/>
              <a:gd name="connsiteY154" fmla="*/ 4305300 h 4876800"/>
              <a:gd name="connsiteX155" fmla="*/ 2984500 w 6832600"/>
              <a:gd name="connsiteY155" fmla="*/ 4318000 h 4876800"/>
              <a:gd name="connsiteX156" fmla="*/ 3073400 w 6832600"/>
              <a:gd name="connsiteY156" fmla="*/ 4330700 h 4876800"/>
              <a:gd name="connsiteX157" fmla="*/ 3124200 w 6832600"/>
              <a:gd name="connsiteY157" fmla="*/ 4343400 h 4876800"/>
              <a:gd name="connsiteX158" fmla="*/ 3251200 w 6832600"/>
              <a:gd name="connsiteY158" fmla="*/ 4356100 h 4876800"/>
              <a:gd name="connsiteX159" fmla="*/ 3454400 w 6832600"/>
              <a:gd name="connsiteY159" fmla="*/ 4381500 h 4876800"/>
              <a:gd name="connsiteX160" fmla="*/ 3581400 w 6832600"/>
              <a:gd name="connsiteY160" fmla="*/ 4406900 h 4876800"/>
              <a:gd name="connsiteX161" fmla="*/ 3619500 w 6832600"/>
              <a:gd name="connsiteY161" fmla="*/ 4419600 h 4876800"/>
              <a:gd name="connsiteX162" fmla="*/ 3721100 w 6832600"/>
              <a:gd name="connsiteY162" fmla="*/ 4432300 h 4876800"/>
              <a:gd name="connsiteX163" fmla="*/ 3797300 w 6832600"/>
              <a:gd name="connsiteY163" fmla="*/ 4457700 h 4876800"/>
              <a:gd name="connsiteX164" fmla="*/ 3835400 w 6832600"/>
              <a:gd name="connsiteY164" fmla="*/ 4470400 h 4876800"/>
              <a:gd name="connsiteX165" fmla="*/ 4013200 w 6832600"/>
              <a:gd name="connsiteY165" fmla="*/ 4495800 h 4876800"/>
              <a:gd name="connsiteX166" fmla="*/ 4089400 w 6832600"/>
              <a:gd name="connsiteY166" fmla="*/ 4521200 h 4876800"/>
              <a:gd name="connsiteX167" fmla="*/ 4178300 w 6832600"/>
              <a:gd name="connsiteY167" fmla="*/ 4546600 h 4876800"/>
              <a:gd name="connsiteX168" fmla="*/ 4419600 w 6832600"/>
              <a:gd name="connsiteY168" fmla="*/ 4572000 h 4876800"/>
              <a:gd name="connsiteX169" fmla="*/ 4597400 w 6832600"/>
              <a:gd name="connsiteY169" fmla="*/ 4610100 h 4876800"/>
              <a:gd name="connsiteX170" fmla="*/ 4660900 w 6832600"/>
              <a:gd name="connsiteY170" fmla="*/ 4622800 h 4876800"/>
              <a:gd name="connsiteX171" fmla="*/ 4749800 w 6832600"/>
              <a:gd name="connsiteY171" fmla="*/ 4660900 h 4876800"/>
              <a:gd name="connsiteX172" fmla="*/ 4864100 w 6832600"/>
              <a:gd name="connsiteY172" fmla="*/ 4686300 h 4876800"/>
              <a:gd name="connsiteX173" fmla="*/ 5029200 w 6832600"/>
              <a:gd name="connsiteY173" fmla="*/ 4724400 h 4876800"/>
              <a:gd name="connsiteX174" fmla="*/ 5080000 w 6832600"/>
              <a:gd name="connsiteY174" fmla="*/ 4737100 h 4876800"/>
              <a:gd name="connsiteX175" fmla="*/ 5118100 w 6832600"/>
              <a:gd name="connsiteY175" fmla="*/ 4749800 h 4876800"/>
              <a:gd name="connsiteX176" fmla="*/ 5537200 w 6832600"/>
              <a:gd name="connsiteY176" fmla="*/ 4787900 h 4876800"/>
              <a:gd name="connsiteX177" fmla="*/ 5638800 w 6832600"/>
              <a:gd name="connsiteY177" fmla="*/ 4800600 h 4876800"/>
              <a:gd name="connsiteX178" fmla="*/ 5727700 w 6832600"/>
              <a:gd name="connsiteY178" fmla="*/ 4813300 h 4876800"/>
              <a:gd name="connsiteX179" fmla="*/ 6007100 w 6832600"/>
              <a:gd name="connsiteY179" fmla="*/ 4826000 h 4876800"/>
              <a:gd name="connsiteX180" fmla="*/ 6172200 w 6832600"/>
              <a:gd name="connsiteY180" fmla="*/ 4851400 h 4876800"/>
              <a:gd name="connsiteX181" fmla="*/ 6235700 w 6832600"/>
              <a:gd name="connsiteY181" fmla="*/ 4864100 h 4876800"/>
              <a:gd name="connsiteX182" fmla="*/ 6337300 w 6832600"/>
              <a:gd name="connsiteY182" fmla="*/ 4876800 h 4876800"/>
              <a:gd name="connsiteX183" fmla="*/ 6578600 w 6832600"/>
              <a:gd name="connsiteY183" fmla="*/ 4864100 h 4876800"/>
              <a:gd name="connsiteX184" fmla="*/ 6616700 w 6832600"/>
              <a:gd name="connsiteY184" fmla="*/ 4826000 h 4876800"/>
              <a:gd name="connsiteX185" fmla="*/ 6680200 w 6832600"/>
              <a:gd name="connsiteY185" fmla="*/ 4749800 h 4876800"/>
              <a:gd name="connsiteX186" fmla="*/ 6718300 w 6832600"/>
              <a:gd name="connsiteY186" fmla="*/ 4673600 h 4876800"/>
              <a:gd name="connsiteX187" fmla="*/ 6756400 w 6832600"/>
              <a:gd name="connsiteY187" fmla="*/ 4635500 h 4876800"/>
              <a:gd name="connsiteX188" fmla="*/ 6794500 w 6832600"/>
              <a:gd name="connsiteY188" fmla="*/ 4559300 h 4876800"/>
              <a:gd name="connsiteX189" fmla="*/ 6819900 w 6832600"/>
              <a:gd name="connsiteY189" fmla="*/ 4521200 h 4876800"/>
              <a:gd name="connsiteX190" fmla="*/ 6832600 w 6832600"/>
              <a:gd name="connsiteY190" fmla="*/ 4445000 h 4876800"/>
              <a:gd name="connsiteX191" fmla="*/ 6807200 w 6832600"/>
              <a:gd name="connsiteY191" fmla="*/ 4178300 h 4876800"/>
              <a:gd name="connsiteX192" fmla="*/ 6794500 w 6832600"/>
              <a:gd name="connsiteY192" fmla="*/ 4102100 h 4876800"/>
              <a:gd name="connsiteX193" fmla="*/ 6781800 w 6832600"/>
              <a:gd name="connsiteY193" fmla="*/ 4051300 h 4876800"/>
              <a:gd name="connsiteX194" fmla="*/ 6781800 w 6832600"/>
              <a:gd name="connsiteY194" fmla="*/ 4051300 h 4876800"/>
              <a:gd name="connsiteX195" fmla="*/ 6743700 w 6832600"/>
              <a:gd name="connsiteY19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11200 w 6832600"/>
              <a:gd name="connsiteY83" fmla="*/ 469900 h 4876800"/>
              <a:gd name="connsiteX84" fmla="*/ 635000 w 6832600"/>
              <a:gd name="connsiteY84" fmla="*/ 495300 h 4876800"/>
              <a:gd name="connsiteX85" fmla="*/ 596900 w 6832600"/>
              <a:gd name="connsiteY85" fmla="*/ 533400 h 4876800"/>
              <a:gd name="connsiteX86" fmla="*/ 546100 w 6832600"/>
              <a:gd name="connsiteY86" fmla="*/ 546100 h 4876800"/>
              <a:gd name="connsiteX87" fmla="*/ 508000 w 6832600"/>
              <a:gd name="connsiteY87" fmla="*/ 571500 h 4876800"/>
              <a:gd name="connsiteX88" fmla="*/ 431800 w 6832600"/>
              <a:gd name="connsiteY88" fmla="*/ 609600 h 4876800"/>
              <a:gd name="connsiteX89" fmla="*/ 342900 w 6832600"/>
              <a:gd name="connsiteY89" fmla="*/ 723900 h 4876800"/>
              <a:gd name="connsiteX90" fmla="*/ 266700 w 6832600"/>
              <a:gd name="connsiteY90" fmla="*/ 787400 h 4876800"/>
              <a:gd name="connsiteX91" fmla="*/ 254000 w 6832600"/>
              <a:gd name="connsiteY91" fmla="*/ 825500 h 4876800"/>
              <a:gd name="connsiteX92" fmla="*/ 177800 w 6832600"/>
              <a:gd name="connsiteY92" fmla="*/ 901700 h 4876800"/>
              <a:gd name="connsiteX93" fmla="*/ 114300 w 6832600"/>
              <a:gd name="connsiteY93" fmla="*/ 1092200 h 4876800"/>
              <a:gd name="connsiteX94" fmla="*/ 101600 w 6832600"/>
              <a:gd name="connsiteY94" fmla="*/ 1130300 h 4876800"/>
              <a:gd name="connsiteX95" fmla="*/ 88900 w 6832600"/>
              <a:gd name="connsiteY95" fmla="*/ 1168400 h 4876800"/>
              <a:gd name="connsiteX96" fmla="*/ 76200 w 6832600"/>
              <a:gd name="connsiteY96" fmla="*/ 1816100 h 4876800"/>
              <a:gd name="connsiteX97" fmla="*/ 63500 w 6832600"/>
              <a:gd name="connsiteY97" fmla="*/ 2070100 h 4876800"/>
              <a:gd name="connsiteX98" fmla="*/ 38100 w 6832600"/>
              <a:gd name="connsiteY98" fmla="*/ 2159000 h 4876800"/>
              <a:gd name="connsiteX99" fmla="*/ 12700 w 6832600"/>
              <a:gd name="connsiteY99" fmla="*/ 2349500 h 4876800"/>
              <a:gd name="connsiteX100" fmla="*/ 0 w 6832600"/>
              <a:gd name="connsiteY100" fmla="*/ 2451100 h 4876800"/>
              <a:gd name="connsiteX101" fmla="*/ 12700 w 6832600"/>
              <a:gd name="connsiteY101" fmla="*/ 2667000 h 4876800"/>
              <a:gd name="connsiteX102" fmla="*/ 25400 w 6832600"/>
              <a:gd name="connsiteY102" fmla="*/ 2705100 h 4876800"/>
              <a:gd name="connsiteX103" fmla="*/ 38100 w 6832600"/>
              <a:gd name="connsiteY103" fmla="*/ 3022600 h 4876800"/>
              <a:gd name="connsiteX104" fmla="*/ 76200 w 6832600"/>
              <a:gd name="connsiteY104" fmla="*/ 3098800 h 4876800"/>
              <a:gd name="connsiteX105" fmla="*/ 88900 w 6832600"/>
              <a:gd name="connsiteY105" fmla="*/ 3136900 h 4876800"/>
              <a:gd name="connsiteX106" fmla="*/ 165100 w 6832600"/>
              <a:gd name="connsiteY106" fmla="*/ 3187700 h 4876800"/>
              <a:gd name="connsiteX107" fmla="*/ 190500 w 6832600"/>
              <a:gd name="connsiteY107" fmla="*/ 3225800 h 4876800"/>
              <a:gd name="connsiteX108" fmla="*/ 266700 w 6832600"/>
              <a:gd name="connsiteY108" fmla="*/ 3289300 h 4876800"/>
              <a:gd name="connsiteX109" fmla="*/ 279400 w 6832600"/>
              <a:gd name="connsiteY109" fmla="*/ 3327400 h 4876800"/>
              <a:gd name="connsiteX110" fmla="*/ 355600 w 6832600"/>
              <a:gd name="connsiteY110" fmla="*/ 3390900 h 4876800"/>
              <a:gd name="connsiteX111" fmla="*/ 381000 w 6832600"/>
              <a:gd name="connsiteY111" fmla="*/ 3429000 h 4876800"/>
              <a:gd name="connsiteX112" fmla="*/ 419100 w 6832600"/>
              <a:gd name="connsiteY112" fmla="*/ 3441700 h 4876800"/>
              <a:gd name="connsiteX113" fmla="*/ 495300 w 6832600"/>
              <a:gd name="connsiteY113" fmla="*/ 3492500 h 4876800"/>
              <a:gd name="connsiteX114" fmla="*/ 533400 w 6832600"/>
              <a:gd name="connsiteY114" fmla="*/ 3505200 h 4876800"/>
              <a:gd name="connsiteX115" fmla="*/ 609600 w 6832600"/>
              <a:gd name="connsiteY115" fmla="*/ 3568700 h 4876800"/>
              <a:gd name="connsiteX116" fmla="*/ 660400 w 6832600"/>
              <a:gd name="connsiteY116" fmla="*/ 3594100 h 4876800"/>
              <a:gd name="connsiteX117" fmla="*/ 749300 w 6832600"/>
              <a:gd name="connsiteY117" fmla="*/ 3644900 h 4876800"/>
              <a:gd name="connsiteX118" fmla="*/ 800100 w 6832600"/>
              <a:gd name="connsiteY118" fmla="*/ 3657600 h 4876800"/>
              <a:gd name="connsiteX119" fmla="*/ 850900 w 6832600"/>
              <a:gd name="connsiteY119" fmla="*/ 3683000 h 4876800"/>
              <a:gd name="connsiteX120" fmla="*/ 889000 w 6832600"/>
              <a:gd name="connsiteY120" fmla="*/ 3708400 h 4876800"/>
              <a:gd name="connsiteX121" fmla="*/ 939800 w 6832600"/>
              <a:gd name="connsiteY121" fmla="*/ 3721100 h 4876800"/>
              <a:gd name="connsiteX122" fmla="*/ 990600 w 6832600"/>
              <a:gd name="connsiteY122" fmla="*/ 3746500 h 4876800"/>
              <a:gd name="connsiteX123" fmla="*/ 1054100 w 6832600"/>
              <a:gd name="connsiteY123" fmla="*/ 3759200 h 4876800"/>
              <a:gd name="connsiteX124" fmla="*/ 1117600 w 6832600"/>
              <a:gd name="connsiteY124" fmla="*/ 3784600 h 4876800"/>
              <a:gd name="connsiteX125" fmla="*/ 1181100 w 6832600"/>
              <a:gd name="connsiteY125" fmla="*/ 3797300 h 4876800"/>
              <a:gd name="connsiteX126" fmla="*/ 1282700 w 6832600"/>
              <a:gd name="connsiteY126" fmla="*/ 3848100 h 4876800"/>
              <a:gd name="connsiteX127" fmla="*/ 1333500 w 6832600"/>
              <a:gd name="connsiteY127" fmla="*/ 3860800 h 4876800"/>
              <a:gd name="connsiteX128" fmla="*/ 1384300 w 6832600"/>
              <a:gd name="connsiteY128" fmla="*/ 3886200 h 4876800"/>
              <a:gd name="connsiteX129" fmla="*/ 1422400 w 6832600"/>
              <a:gd name="connsiteY129" fmla="*/ 3898900 h 4876800"/>
              <a:gd name="connsiteX130" fmla="*/ 1473200 w 6832600"/>
              <a:gd name="connsiteY130" fmla="*/ 3924300 h 4876800"/>
              <a:gd name="connsiteX131" fmla="*/ 1536700 w 6832600"/>
              <a:gd name="connsiteY131" fmla="*/ 3937000 h 4876800"/>
              <a:gd name="connsiteX132" fmla="*/ 1625600 w 6832600"/>
              <a:gd name="connsiteY132" fmla="*/ 3962400 h 4876800"/>
              <a:gd name="connsiteX133" fmla="*/ 1676400 w 6832600"/>
              <a:gd name="connsiteY133" fmla="*/ 3975100 h 4876800"/>
              <a:gd name="connsiteX134" fmla="*/ 1714500 w 6832600"/>
              <a:gd name="connsiteY134" fmla="*/ 3987800 h 4876800"/>
              <a:gd name="connsiteX135" fmla="*/ 1765300 w 6832600"/>
              <a:gd name="connsiteY135" fmla="*/ 4000500 h 4876800"/>
              <a:gd name="connsiteX136" fmla="*/ 1828800 w 6832600"/>
              <a:gd name="connsiteY136" fmla="*/ 4025900 h 4876800"/>
              <a:gd name="connsiteX137" fmla="*/ 1879600 w 6832600"/>
              <a:gd name="connsiteY137" fmla="*/ 4038600 h 4876800"/>
              <a:gd name="connsiteX138" fmla="*/ 1917700 w 6832600"/>
              <a:gd name="connsiteY138" fmla="*/ 4051300 h 4876800"/>
              <a:gd name="connsiteX139" fmla="*/ 2019300 w 6832600"/>
              <a:gd name="connsiteY139" fmla="*/ 4076700 h 4876800"/>
              <a:gd name="connsiteX140" fmla="*/ 2057400 w 6832600"/>
              <a:gd name="connsiteY140" fmla="*/ 4089400 h 4876800"/>
              <a:gd name="connsiteX141" fmla="*/ 2247900 w 6832600"/>
              <a:gd name="connsiteY141" fmla="*/ 4114800 h 4876800"/>
              <a:gd name="connsiteX142" fmla="*/ 2286000 w 6832600"/>
              <a:gd name="connsiteY142" fmla="*/ 4127500 h 4876800"/>
              <a:gd name="connsiteX143" fmla="*/ 2425700 w 6832600"/>
              <a:gd name="connsiteY143" fmla="*/ 4152900 h 4876800"/>
              <a:gd name="connsiteX144" fmla="*/ 2463800 w 6832600"/>
              <a:gd name="connsiteY144" fmla="*/ 4165600 h 4876800"/>
              <a:gd name="connsiteX145" fmla="*/ 2514600 w 6832600"/>
              <a:gd name="connsiteY145" fmla="*/ 4178300 h 4876800"/>
              <a:gd name="connsiteX146" fmla="*/ 2552700 w 6832600"/>
              <a:gd name="connsiteY146" fmla="*/ 4203700 h 4876800"/>
              <a:gd name="connsiteX147" fmla="*/ 2667000 w 6832600"/>
              <a:gd name="connsiteY147" fmla="*/ 4229100 h 4876800"/>
              <a:gd name="connsiteX148" fmla="*/ 2705100 w 6832600"/>
              <a:gd name="connsiteY148" fmla="*/ 4241800 h 4876800"/>
              <a:gd name="connsiteX149" fmla="*/ 2768600 w 6832600"/>
              <a:gd name="connsiteY149" fmla="*/ 4254500 h 4876800"/>
              <a:gd name="connsiteX150" fmla="*/ 2806700 w 6832600"/>
              <a:gd name="connsiteY150" fmla="*/ 4267200 h 4876800"/>
              <a:gd name="connsiteX151" fmla="*/ 2857500 w 6832600"/>
              <a:gd name="connsiteY151" fmla="*/ 4279900 h 4876800"/>
              <a:gd name="connsiteX152" fmla="*/ 2895600 w 6832600"/>
              <a:gd name="connsiteY152" fmla="*/ 4292600 h 4876800"/>
              <a:gd name="connsiteX153" fmla="*/ 2946400 w 6832600"/>
              <a:gd name="connsiteY153" fmla="*/ 4305300 h 4876800"/>
              <a:gd name="connsiteX154" fmla="*/ 2984500 w 6832600"/>
              <a:gd name="connsiteY154" fmla="*/ 4318000 h 4876800"/>
              <a:gd name="connsiteX155" fmla="*/ 3073400 w 6832600"/>
              <a:gd name="connsiteY155" fmla="*/ 4330700 h 4876800"/>
              <a:gd name="connsiteX156" fmla="*/ 3124200 w 6832600"/>
              <a:gd name="connsiteY156" fmla="*/ 4343400 h 4876800"/>
              <a:gd name="connsiteX157" fmla="*/ 3251200 w 6832600"/>
              <a:gd name="connsiteY157" fmla="*/ 4356100 h 4876800"/>
              <a:gd name="connsiteX158" fmla="*/ 3454400 w 6832600"/>
              <a:gd name="connsiteY158" fmla="*/ 4381500 h 4876800"/>
              <a:gd name="connsiteX159" fmla="*/ 3581400 w 6832600"/>
              <a:gd name="connsiteY159" fmla="*/ 4406900 h 4876800"/>
              <a:gd name="connsiteX160" fmla="*/ 3619500 w 6832600"/>
              <a:gd name="connsiteY160" fmla="*/ 4419600 h 4876800"/>
              <a:gd name="connsiteX161" fmla="*/ 3721100 w 6832600"/>
              <a:gd name="connsiteY161" fmla="*/ 4432300 h 4876800"/>
              <a:gd name="connsiteX162" fmla="*/ 3797300 w 6832600"/>
              <a:gd name="connsiteY162" fmla="*/ 4457700 h 4876800"/>
              <a:gd name="connsiteX163" fmla="*/ 3835400 w 6832600"/>
              <a:gd name="connsiteY163" fmla="*/ 4470400 h 4876800"/>
              <a:gd name="connsiteX164" fmla="*/ 4013200 w 6832600"/>
              <a:gd name="connsiteY164" fmla="*/ 4495800 h 4876800"/>
              <a:gd name="connsiteX165" fmla="*/ 4089400 w 6832600"/>
              <a:gd name="connsiteY165" fmla="*/ 4521200 h 4876800"/>
              <a:gd name="connsiteX166" fmla="*/ 4178300 w 6832600"/>
              <a:gd name="connsiteY166" fmla="*/ 4546600 h 4876800"/>
              <a:gd name="connsiteX167" fmla="*/ 4419600 w 6832600"/>
              <a:gd name="connsiteY167" fmla="*/ 4572000 h 4876800"/>
              <a:gd name="connsiteX168" fmla="*/ 4597400 w 6832600"/>
              <a:gd name="connsiteY168" fmla="*/ 4610100 h 4876800"/>
              <a:gd name="connsiteX169" fmla="*/ 4660900 w 6832600"/>
              <a:gd name="connsiteY169" fmla="*/ 4622800 h 4876800"/>
              <a:gd name="connsiteX170" fmla="*/ 4749800 w 6832600"/>
              <a:gd name="connsiteY170" fmla="*/ 4660900 h 4876800"/>
              <a:gd name="connsiteX171" fmla="*/ 4864100 w 6832600"/>
              <a:gd name="connsiteY171" fmla="*/ 4686300 h 4876800"/>
              <a:gd name="connsiteX172" fmla="*/ 5029200 w 6832600"/>
              <a:gd name="connsiteY172" fmla="*/ 4724400 h 4876800"/>
              <a:gd name="connsiteX173" fmla="*/ 5080000 w 6832600"/>
              <a:gd name="connsiteY173" fmla="*/ 4737100 h 4876800"/>
              <a:gd name="connsiteX174" fmla="*/ 5118100 w 6832600"/>
              <a:gd name="connsiteY174" fmla="*/ 4749800 h 4876800"/>
              <a:gd name="connsiteX175" fmla="*/ 5537200 w 6832600"/>
              <a:gd name="connsiteY175" fmla="*/ 4787900 h 4876800"/>
              <a:gd name="connsiteX176" fmla="*/ 5638800 w 6832600"/>
              <a:gd name="connsiteY176" fmla="*/ 4800600 h 4876800"/>
              <a:gd name="connsiteX177" fmla="*/ 5727700 w 6832600"/>
              <a:gd name="connsiteY177" fmla="*/ 4813300 h 4876800"/>
              <a:gd name="connsiteX178" fmla="*/ 6007100 w 6832600"/>
              <a:gd name="connsiteY178" fmla="*/ 4826000 h 4876800"/>
              <a:gd name="connsiteX179" fmla="*/ 6172200 w 6832600"/>
              <a:gd name="connsiteY179" fmla="*/ 4851400 h 4876800"/>
              <a:gd name="connsiteX180" fmla="*/ 6235700 w 6832600"/>
              <a:gd name="connsiteY180" fmla="*/ 4864100 h 4876800"/>
              <a:gd name="connsiteX181" fmla="*/ 6337300 w 6832600"/>
              <a:gd name="connsiteY181" fmla="*/ 4876800 h 4876800"/>
              <a:gd name="connsiteX182" fmla="*/ 6578600 w 6832600"/>
              <a:gd name="connsiteY182" fmla="*/ 4864100 h 4876800"/>
              <a:gd name="connsiteX183" fmla="*/ 6616700 w 6832600"/>
              <a:gd name="connsiteY183" fmla="*/ 4826000 h 4876800"/>
              <a:gd name="connsiteX184" fmla="*/ 6680200 w 6832600"/>
              <a:gd name="connsiteY184" fmla="*/ 4749800 h 4876800"/>
              <a:gd name="connsiteX185" fmla="*/ 6718300 w 6832600"/>
              <a:gd name="connsiteY185" fmla="*/ 4673600 h 4876800"/>
              <a:gd name="connsiteX186" fmla="*/ 6756400 w 6832600"/>
              <a:gd name="connsiteY186" fmla="*/ 4635500 h 4876800"/>
              <a:gd name="connsiteX187" fmla="*/ 6794500 w 6832600"/>
              <a:gd name="connsiteY187" fmla="*/ 4559300 h 4876800"/>
              <a:gd name="connsiteX188" fmla="*/ 6819900 w 6832600"/>
              <a:gd name="connsiteY188" fmla="*/ 4521200 h 4876800"/>
              <a:gd name="connsiteX189" fmla="*/ 6832600 w 6832600"/>
              <a:gd name="connsiteY189" fmla="*/ 4445000 h 4876800"/>
              <a:gd name="connsiteX190" fmla="*/ 6807200 w 6832600"/>
              <a:gd name="connsiteY190" fmla="*/ 4178300 h 4876800"/>
              <a:gd name="connsiteX191" fmla="*/ 6794500 w 6832600"/>
              <a:gd name="connsiteY191" fmla="*/ 4102100 h 4876800"/>
              <a:gd name="connsiteX192" fmla="*/ 6781800 w 6832600"/>
              <a:gd name="connsiteY192" fmla="*/ 4051300 h 4876800"/>
              <a:gd name="connsiteX193" fmla="*/ 6781800 w 6832600"/>
              <a:gd name="connsiteY193" fmla="*/ 4051300 h 4876800"/>
              <a:gd name="connsiteX194" fmla="*/ 6743700 w 6832600"/>
              <a:gd name="connsiteY19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711200 w 6832600"/>
              <a:gd name="connsiteY82" fmla="*/ 469900 h 4876800"/>
              <a:gd name="connsiteX83" fmla="*/ 635000 w 6832600"/>
              <a:gd name="connsiteY83" fmla="*/ 495300 h 4876800"/>
              <a:gd name="connsiteX84" fmla="*/ 596900 w 6832600"/>
              <a:gd name="connsiteY84" fmla="*/ 533400 h 4876800"/>
              <a:gd name="connsiteX85" fmla="*/ 546100 w 6832600"/>
              <a:gd name="connsiteY85" fmla="*/ 546100 h 4876800"/>
              <a:gd name="connsiteX86" fmla="*/ 508000 w 6832600"/>
              <a:gd name="connsiteY86" fmla="*/ 571500 h 4876800"/>
              <a:gd name="connsiteX87" fmla="*/ 431800 w 6832600"/>
              <a:gd name="connsiteY87" fmla="*/ 609600 h 4876800"/>
              <a:gd name="connsiteX88" fmla="*/ 342900 w 6832600"/>
              <a:gd name="connsiteY88" fmla="*/ 723900 h 4876800"/>
              <a:gd name="connsiteX89" fmla="*/ 266700 w 6832600"/>
              <a:gd name="connsiteY89" fmla="*/ 787400 h 4876800"/>
              <a:gd name="connsiteX90" fmla="*/ 254000 w 6832600"/>
              <a:gd name="connsiteY90" fmla="*/ 825500 h 4876800"/>
              <a:gd name="connsiteX91" fmla="*/ 177800 w 6832600"/>
              <a:gd name="connsiteY91" fmla="*/ 901700 h 4876800"/>
              <a:gd name="connsiteX92" fmla="*/ 114300 w 6832600"/>
              <a:gd name="connsiteY92" fmla="*/ 1092200 h 4876800"/>
              <a:gd name="connsiteX93" fmla="*/ 101600 w 6832600"/>
              <a:gd name="connsiteY93" fmla="*/ 1130300 h 4876800"/>
              <a:gd name="connsiteX94" fmla="*/ 88900 w 6832600"/>
              <a:gd name="connsiteY94" fmla="*/ 1168400 h 4876800"/>
              <a:gd name="connsiteX95" fmla="*/ 76200 w 6832600"/>
              <a:gd name="connsiteY95" fmla="*/ 1816100 h 4876800"/>
              <a:gd name="connsiteX96" fmla="*/ 63500 w 6832600"/>
              <a:gd name="connsiteY96" fmla="*/ 2070100 h 4876800"/>
              <a:gd name="connsiteX97" fmla="*/ 38100 w 6832600"/>
              <a:gd name="connsiteY97" fmla="*/ 2159000 h 4876800"/>
              <a:gd name="connsiteX98" fmla="*/ 12700 w 6832600"/>
              <a:gd name="connsiteY98" fmla="*/ 2349500 h 4876800"/>
              <a:gd name="connsiteX99" fmla="*/ 0 w 6832600"/>
              <a:gd name="connsiteY99" fmla="*/ 2451100 h 4876800"/>
              <a:gd name="connsiteX100" fmla="*/ 12700 w 6832600"/>
              <a:gd name="connsiteY100" fmla="*/ 2667000 h 4876800"/>
              <a:gd name="connsiteX101" fmla="*/ 25400 w 6832600"/>
              <a:gd name="connsiteY101" fmla="*/ 2705100 h 4876800"/>
              <a:gd name="connsiteX102" fmla="*/ 38100 w 6832600"/>
              <a:gd name="connsiteY102" fmla="*/ 3022600 h 4876800"/>
              <a:gd name="connsiteX103" fmla="*/ 76200 w 6832600"/>
              <a:gd name="connsiteY103" fmla="*/ 3098800 h 4876800"/>
              <a:gd name="connsiteX104" fmla="*/ 88900 w 6832600"/>
              <a:gd name="connsiteY104" fmla="*/ 3136900 h 4876800"/>
              <a:gd name="connsiteX105" fmla="*/ 165100 w 6832600"/>
              <a:gd name="connsiteY105" fmla="*/ 3187700 h 4876800"/>
              <a:gd name="connsiteX106" fmla="*/ 190500 w 6832600"/>
              <a:gd name="connsiteY106" fmla="*/ 3225800 h 4876800"/>
              <a:gd name="connsiteX107" fmla="*/ 266700 w 6832600"/>
              <a:gd name="connsiteY107" fmla="*/ 3289300 h 4876800"/>
              <a:gd name="connsiteX108" fmla="*/ 279400 w 6832600"/>
              <a:gd name="connsiteY108" fmla="*/ 3327400 h 4876800"/>
              <a:gd name="connsiteX109" fmla="*/ 355600 w 6832600"/>
              <a:gd name="connsiteY109" fmla="*/ 3390900 h 4876800"/>
              <a:gd name="connsiteX110" fmla="*/ 381000 w 6832600"/>
              <a:gd name="connsiteY110" fmla="*/ 3429000 h 4876800"/>
              <a:gd name="connsiteX111" fmla="*/ 419100 w 6832600"/>
              <a:gd name="connsiteY111" fmla="*/ 3441700 h 4876800"/>
              <a:gd name="connsiteX112" fmla="*/ 495300 w 6832600"/>
              <a:gd name="connsiteY112" fmla="*/ 3492500 h 4876800"/>
              <a:gd name="connsiteX113" fmla="*/ 533400 w 6832600"/>
              <a:gd name="connsiteY113" fmla="*/ 3505200 h 4876800"/>
              <a:gd name="connsiteX114" fmla="*/ 609600 w 6832600"/>
              <a:gd name="connsiteY114" fmla="*/ 3568700 h 4876800"/>
              <a:gd name="connsiteX115" fmla="*/ 660400 w 6832600"/>
              <a:gd name="connsiteY115" fmla="*/ 3594100 h 4876800"/>
              <a:gd name="connsiteX116" fmla="*/ 749300 w 6832600"/>
              <a:gd name="connsiteY116" fmla="*/ 3644900 h 4876800"/>
              <a:gd name="connsiteX117" fmla="*/ 800100 w 6832600"/>
              <a:gd name="connsiteY117" fmla="*/ 3657600 h 4876800"/>
              <a:gd name="connsiteX118" fmla="*/ 850900 w 6832600"/>
              <a:gd name="connsiteY118" fmla="*/ 3683000 h 4876800"/>
              <a:gd name="connsiteX119" fmla="*/ 889000 w 6832600"/>
              <a:gd name="connsiteY119" fmla="*/ 3708400 h 4876800"/>
              <a:gd name="connsiteX120" fmla="*/ 939800 w 6832600"/>
              <a:gd name="connsiteY120" fmla="*/ 3721100 h 4876800"/>
              <a:gd name="connsiteX121" fmla="*/ 990600 w 6832600"/>
              <a:gd name="connsiteY121" fmla="*/ 3746500 h 4876800"/>
              <a:gd name="connsiteX122" fmla="*/ 1054100 w 6832600"/>
              <a:gd name="connsiteY122" fmla="*/ 3759200 h 4876800"/>
              <a:gd name="connsiteX123" fmla="*/ 1117600 w 6832600"/>
              <a:gd name="connsiteY123" fmla="*/ 3784600 h 4876800"/>
              <a:gd name="connsiteX124" fmla="*/ 1181100 w 6832600"/>
              <a:gd name="connsiteY124" fmla="*/ 3797300 h 4876800"/>
              <a:gd name="connsiteX125" fmla="*/ 1282700 w 6832600"/>
              <a:gd name="connsiteY125" fmla="*/ 3848100 h 4876800"/>
              <a:gd name="connsiteX126" fmla="*/ 1333500 w 6832600"/>
              <a:gd name="connsiteY126" fmla="*/ 3860800 h 4876800"/>
              <a:gd name="connsiteX127" fmla="*/ 1384300 w 6832600"/>
              <a:gd name="connsiteY127" fmla="*/ 3886200 h 4876800"/>
              <a:gd name="connsiteX128" fmla="*/ 1422400 w 6832600"/>
              <a:gd name="connsiteY128" fmla="*/ 3898900 h 4876800"/>
              <a:gd name="connsiteX129" fmla="*/ 1473200 w 6832600"/>
              <a:gd name="connsiteY129" fmla="*/ 3924300 h 4876800"/>
              <a:gd name="connsiteX130" fmla="*/ 1536700 w 6832600"/>
              <a:gd name="connsiteY130" fmla="*/ 3937000 h 4876800"/>
              <a:gd name="connsiteX131" fmla="*/ 1625600 w 6832600"/>
              <a:gd name="connsiteY131" fmla="*/ 3962400 h 4876800"/>
              <a:gd name="connsiteX132" fmla="*/ 1676400 w 6832600"/>
              <a:gd name="connsiteY132" fmla="*/ 3975100 h 4876800"/>
              <a:gd name="connsiteX133" fmla="*/ 1714500 w 6832600"/>
              <a:gd name="connsiteY133" fmla="*/ 3987800 h 4876800"/>
              <a:gd name="connsiteX134" fmla="*/ 1765300 w 6832600"/>
              <a:gd name="connsiteY134" fmla="*/ 4000500 h 4876800"/>
              <a:gd name="connsiteX135" fmla="*/ 1828800 w 6832600"/>
              <a:gd name="connsiteY135" fmla="*/ 4025900 h 4876800"/>
              <a:gd name="connsiteX136" fmla="*/ 1879600 w 6832600"/>
              <a:gd name="connsiteY136" fmla="*/ 4038600 h 4876800"/>
              <a:gd name="connsiteX137" fmla="*/ 1917700 w 6832600"/>
              <a:gd name="connsiteY137" fmla="*/ 4051300 h 4876800"/>
              <a:gd name="connsiteX138" fmla="*/ 2019300 w 6832600"/>
              <a:gd name="connsiteY138" fmla="*/ 4076700 h 4876800"/>
              <a:gd name="connsiteX139" fmla="*/ 2057400 w 6832600"/>
              <a:gd name="connsiteY139" fmla="*/ 4089400 h 4876800"/>
              <a:gd name="connsiteX140" fmla="*/ 2247900 w 6832600"/>
              <a:gd name="connsiteY140" fmla="*/ 4114800 h 4876800"/>
              <a:gd name="connsiteX141" fmla="*/ 2286000 w 6832600"/>
              <a:gd name="connsiteY141" fmla="*/ 4127500 h 4876800"/>
              <a:gd name="connsiteX142" fmla="*/ 2425700 w 6832600"/>
              <a:gd name="connsiteY142" fmla="*/ 4152900 h 4876800"/>
              <a:gd name="connsiteX143" fmla="*/ 2463800 w 6832600"/>
              <a:gd name="connsiteY143" fmla="*/ 4165600 h 4876800"/>
              <a:gd name="connsiteX144" fmla="*/ 2514600 w 6832600"/>
              <a:gd name="connsiteY144" fmla="*/ 4178300 h 4876800"/>
              <a:gd name="connsiteX145" fmla="*/ 2552700 w 6832600"/>
              <a:gd name="connsiteY145" fmla="*/ 4203700 h 4876800"/>
              <a:gd name="connsiteX146" fmla="*/ 2667000 w 6832600"/>
              <a:gd name="connsiteY146" fmla="*/ 4229100 h 4876800"/>
              <a:gd name="connsiteX147" fmla="*/ 2705100 w 6832600"/>
              <a:gd name="connsiteY147" fmla="*/ 4241800 h 4876800"/>
              <a:gd name="connsiteX148" fmla="*/ 2768600 w 6832600"/>
              <a:gd name="connsiteY148" fmla="*/ 4254500 h 4876800"/>
              <a:gd name="connsiteX149" fmla="*/ 2806700 w 6832600"/>
              <a:gd name="connsiteY149" fmla="*/ 4267200 h 4876800"/>
              <a:gd name="connsiteX150" fmla="*/ 2857500 w 6832600"/>
              <a:gd name="connsiteY150" fmla="*/ 4279900 h 4876800"/>
              <a:gd name="connsiteX151" fmla="*/ 2895600 w 6832600"/>
              <a:gd name="connsiteY151" fmla="*/ 4292600 h 4876800"/>
              <a:gd name="connsiteX152" fmla="*/ 2946400 w 6832600"/>
              <a:gd name="connsiteY152" fmla="*/ 4305300 h 4876800"/>
              <a:gd name="connsiteX153" fmla="*/ 2984500 w 6832600"/>
              <a:gd name="connsiteY153" fmla="*/ 4318000 h 4876800"/>
              <a:gd name="connsiteX154" fmla="*/ 3073400 w 6832600"/>
              <a:gd name="connsiteY154" fmla="*/ 4330700 h 4876800"/>
              <a:gd name="connsiteX155" fmla="*/ 3124200 w 6832600"/>
              <a:gd name="connsiteY155" fmla="*/ 4343400 h 4876800"/>
              <a:gd name="connsiteX156" fmla="*/ 3251200 w 6832600"/>
              <a:gd name="connsiteY156" fmla="*/ 4356100 h 4876800"/>
              <a:gd name="connsiteX157" fmla="*/ 3454400 w 6832600"/>
              <a:gd name="connsiteY157" fmla="*/ 4381500 h 4876800"/>
              <a:gd name="connsiteX158" fmla="*/ 3581400 w 6832600"/>
              <a:gd name="connsiteY158" fmla="*/ 4406900 h 4876800"/>
              <a:gd name="connsiteX159" fmla="*/ 3619500 w 6832600"/>
              <a:gd name="connsiteY159" fmla="*/ 4419600 h 4876800"/>
              <a:gd name="connsiteX160" fmla="*/ 3721100 w 6832600"/>
              <a:gd name="connsiteY160" fmla="*/ 4432300 h 4876800"/>
              <a:gd name="connsiteX161" fmla="*/ 3797300 w 6832600"/>
              <a:gd name="connsiteY161" fmla="*/ 4457700 h 4876800"/>
              <a:gd name="connsiteX162" fmla="*/ 3835400 w 6832600"/>
              <a:gd name="connsiteY162" fmla="*/ 4470400 h 4876800"/>
              <a:gd name="connsiteX163" fmla="*/ 4013200 w 6832600"/>
              <a:gd name="connsiteY163" fmla="*/ 4495800 h 4876800"/>
              <a:gd name="connsiteX164" fmla="*/ 4089400 w 6832600"/>
              <a:gd name="connsiteY164" fmla="*/ 4521200 h 4876800"/>
              <a:gd name="connsiteX165" fmla="*/ 4178300 w 6832600"/>
              <a:gd name="connsiteY165" fmla="*/ 4546600 h 4876800"/>
              <a:gd name="connsiteX166" fmla="*/ 4419600 w 6832600"/>
              <a:gd name="connsiteY166" fmla="*/ 4572000 h 4876800"/>
              <a:gd name="connsiteX167" fmla="*/ 4597400 w 6832600"/>
              <a:gd name="connsiteY167" fmla="*/ 4610100 h 4876800"/>
              <a:gd name="connsiteX168" fmla="*/ 4660900 w 6832600"/>
              <a:gd name="connsiteY168" fmla="*/ 4622800 h 4876800"/>
              <a:gd name="connsiteX169" fmla="*/ 4749800 w 6832600"/>
              <a:gd name="connsiteY169" fmla="*/ 4660900 h 4876800"/>
              <a:gd name="connsiteX170" fmla="*/ 4864100 w 6832600"/>
              <a:gd name="connsiteY170" fmla="*/ 4686300 h 4876800"/>
              <a:gd name="connsiteX171" fmla="*/ 5029200 w 6832600"/>
              <a:gd name="connsiteY171" fmla="*/ 4724400 h 4876800"/>
              <a:gd name="connsiteX172" fmla="*/ 5080000 w 6832600"/>
              <a:gd name="connsiteY172" fmla="*/ 4737100 h 4876800"/>
              <a:gd name="connsiteX173" fmla="*/ 5118100 w 6832600"/>
              <a:gd name="connsiteY173" fmla="*/ 4749800 h 4876800"/>
              <a:gd name="connsiteX174" fmla="*/ 5537200 w 6832600"/>
              <a:gd name="connsiteY174" fmla="*/ 4787900 h 4876800"/>
              <a:gd name="connsiteX175" fmla="*/ 5638800 w 6832600"/>
              <a:gd name="connsiteY175" fmla="*/ 4800600 h 4876800"/>
              <a:gd name="connsiteX176" fmla="*/ 5727700 w 6832600"/>
              <a:gd name="connsiteY176" fmla="*/ 4813300 h 4876800"/>
              <a:gd name="connsiteX177" fmla="*/ 6007100 w 6832600"/>
              <a:gd name="connsiteY177" fmla="*/ 4826000 h 4876800"/>
              <a:gd name="connsiteX178" fmla="*/ 6172200 w 6832600"/>
              <a:gd name="connsiteY178" fmla="*/ 4851400 h 4876800"/>
              <a:gd name="connsiteX179" fmla="*/ 6235700 w 6832600"/>
              <a:gd name="connsiteY179" fmla="*/ 4864100 h 4876800"/>
              <a:gd name="connsiteX180" fmla="*/ 6337300 w 6832600"/>
              <a:gd name="connsiteY180" fmla="*/ 4876800 h 4876800"/>
              <a:gd name="connsiteX181" fmla="*/ 6578600 w 6832600"/>
              <a:gd name="connsiteY181" fmla="*/ 4864100 h 4876800"/>
              <a:gd name="connsiteX182" fmla="*/ 6616700 w 6832600"/>
              <a:gd name="connsiteY182" fmla="*/ 4826000 h 4876800"/>
              <a:gd name="connsiteX183" fmla="*/ 6680200 w 6832600"/>
              <a:gd name="connsiteY183" fmla="*/ 4749800 h 4876800"/>
              <a:gd name="connsiteX184" fmla="*/ 6718300 w 6832600"/>
              <a:gd name="connsiteY184" fmla="*/ 4673600 h 4876800"/>
              <a:gd name="connsiteX185" fmla="*/ 6756400 w 6832600"/>
              <a:gd name="connsiteY185" fmla="*/ 4635500 h 4876800"/>
              <a:gd name="connsiteX186" fmla="*/ 6794500 w 6832600"/>
              <a:gd name="connsiteY186" fmla="*/ 4559300 h 4876800"/>
              <a:gd name="connsiteX187" fmla="*/ 6819900 w 6832600"/>
              <a:gd name="connsiteY187" fmla="*/ 4521200 h 4876800"/>
              <a:gd name="connsiteX188" fmla="*/ 6832600 w 6832600"/>
              <a:gd name="connsiteY188" fmla="*/ 4445000 h 4876800"/>
              <a:gd name="connsiteX189" fmla="*/ 6807200 w 6832600"/>
              <a:gd name="connsiteY189" fmla="*/ 4178300 h 4876800"/>
              <a:gd name="connsiteX190" fmla="*/ 6794500 w 6832600"/>
              <a:gd name="connsiteY190" fmla="*/ 4102100 h 4876800"/>
              <a:gd name="connsiteX191" fmla="*/ 6781800 w 6832600"/>
              <a:gd name="connsiteY191" fmla="*/ 4051300 h 4876800"/>
              <a:gd name="connsiteX192" fmla="*/ 6781800 w 6832600"/>
              <a:gd name="connsiteY192" fmla="*/ 4051300 h 4876800"/>
              <a:gd name="connsiteX193" fmla="*/ 6743700 w 6832600"/>
              <a:gd name="connsiteY19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863600 w 6832600"/>
              <a:gd name="connsiteY80" fmla="*/ 381000 h 4876800"/>
              <a:gd name="connsiteX81" fmla="*/ 711200 w 6832600"/>
              <a:gd name="connsiteY81" fmla="*/ 469900 h 4876800"/>
              <a:gd name="connsiteX82" fmla="*/ 635000 w 6832600"/>
              <a:gd name="connsiteY82" fmla="*/ 495300 h 4876800"/>
              <a:gd name="connsiteX83" fmla="*/ 596900 w 6832600"/>
              <a:gd name="connsiteY83" fmla="*/ 533400 h 4876800"/>
              <a:gd name="connsiteX84" fmla="*/ 546100 w 6832600"/>
              <a:gd name="connsiteY84" fmla="*/ 546100 h 4876800"/>
              <a:gd name="connsiteX85" fmla="*/ 508000 w 6832600"/>
              <a:gd name="connsiteY85" fmla="*/ 571500 h 4876800"/>
              <a:gd name="connsiteX86" fmla="*/ 431800 w 6832600"/>
              <a:gd name="connsiteY86" fmla="*/ 609600 h 4876800"/>
              <a:gd name="connsiteX87" fmla="*/ 342900 w 6832600"/>
              <a:gd name="connsiteY87" fmla="*/ 723900 h 4876800"/>
              <a:gd name="connsiteX88" fmla="*/ 266700 w 6832600"/>
              <a:gd name="connsiteY88" fmla="*/ 787400 h 4876800"/>
              <a:gd name="connsiteX89" fmla="*/ 254000 w 6832600"/>
              <a:gd name="connsiteY89" fmla="*/ 825500 h 4876800"/>
              <a:gd name="connsiteX90" fmla="*/ 177800 w 6832600"/>
              <a:gd name="connsiteY90" fmla="*/ 901700 h 4876800"/>
              <a:gd name="connsiteX91" fmla="*/ 114300 w 6832600"/>
              <a:gd name="connsiteY91" fmla="*/ 1092200 h 4876800"/>
              <a:gd name="connsiteX92" fmla="*/ 101600 w 6832600"/>
              <a:gd name="connsiteY92" fmla="*/ 1130300 h 4876800"/>
              <a:gd name="connsiteX93" fmla="*/ 88900 w 6832600"/>
              <a:gd name="connsiteY93" fmla="*/ 1168400 h 4876800"/>
              <a:gd name="connsiteX94" fmla="*/ 76200 w 6832600"/>
              <a:gd name="connsiteY94" fmla="*/ 1816100 h 4876800"/>
              <a:gd name="connsiteX95" fmla="*/ 63500 w 6832600"/>
              <a:gd name="connsiteY95" fmla="*/ 2070100 h 4876800"/>
              <a:gd name="connsiteX96" fmla="*/ 38100 w 6832600"/>
              <a:gd name="connsiteY96" fmla="*/ 2159000 h 4876800"/>
              <a:gd name="connsiteX97" fmla="*/ 12700 w 6832600"/>
              <a:gd name="connsiteY97" fmla="*/ 2349500 h 4876800"/>
              <a:gd name="connsiteX98" fmla="*/ 0 w 6832600"/>
              <a:gd name="connsiteY98" fmla="*/ 2451100 h 4876800"/>
              <a:gd name="connsiteX99" fmla="*/ 12700 w 6832600"/>
              <a:gd name="connsiteY99" fmla="*/ 2667000 h 4876800"/>
              <a:gd name="connsiteX100" fmla="*/ 25400 w 6832600"/>
              <a:gd name="connsiteY100" fmla="*/ 2705100 h 4876800"/>
              <a:gd name="connsiteX101" fmla="*/ 38100 w 6832600"/>
              <a:gd name="connsiteY101" fmla="*/ 3022600 h 4876800"/>
              <a:gd name="connsiteX102" fmla="*/ 76200 w 6832600"/>
              <a:gd name="connsiteY102" fmla="*/ 3098800 h 4876800"/>
              <a:gd name="connsiteX103" fmla="*/ 88900 w 6832600"/>
              <a:gd name="connsiteY103" fmla="*/ 3136900 h 4876800"/>
              <a:gd name="connsiteX104" fmla="*/ 165100 w 6832600"/>
              <a:gd name="connsiteY104" fmla="*/ 3187700 h 4876800"/>
              <a:gd name="connsiteX105" fmla="*/ 190500 w 6832600"/>
              <a:gd name="connsiteY105" fmla="*/ 3225800 h 4876800"/>
              <a:gd name="connsiteX106" fmla="*/ 266700 w 6832600"/>
              <a:gd name="connsiteY106" fmla="*/ 3289300 h 4876800"/>
              <a:gd name="connsiteX107" fmla="*/ 279400 w 6832600"/>
              <a:gd name="connsiteY107" fmla="*/ 3327400 h 4876800"/>
              <a:gd name="connsiteX108" fmla="*/ 355600 w 6832600"/>
              <a:gd name="connsiteY108" fmla="*/ 3390900 h 4876800"/>
              <a:gd name="connsiteX109" fmla="*/ 381000 w 6832600"/>
              <a:gd name="connsiteY109" fmla="*/ 3429000 h 4876800"/>
              <a:gd name="connsiteX110" fmla="*/ 419100 w 6832600"/>
              <a:gd name="connsiteY110" fmla="*/ 3441700 h 4876800"/>
              <a:gd name="connsiteX111" fmla="*/ 495300 w 6832600"/>
              <a:gd name="connsiteY111" fmla="*/ 3492500 h 4876800"/>
              <a:gd name="connsiteX112" fmla="*/ 533400 w 6832600"/>
              <a:gd name="connsiteY112" fmla="*/ 3505200 h 4876800"/>
              <a:gd name="connsiteX113" fmla="*/ 609600 w 6832600"/>
              <a:gd name="connsiteY113" fmla="*/ 3568700 h 4876800"/>
              <a:gd name="connsiteX114" fmla="*/ 660400 w 6832600"/>
              <a:gd name="connsiteY114" fmla="*/ 3594100 h 4876800"/>
              <a:gd name="connsiteX115" fmla="*/ 749300 w 6832600"/>
              <a:gd name="connsiteY115" fmla="*/ 3644900 h 4876800"/>
              <a:gd name="connsiteX116" fmla="*/ 800100 w 6832600"/>
              <a:gd name="connsiteY116" fmla="*/ 3657600 h 4876800"/>
              <a:gd name="connsiteX117" fmla="*/ 850900 w 6832600"/>
              <a:gd name="connsiteY117" fmla="*/ 3683000 h 4876800"/>
              <a:gd name="connsiteX118" fmla="*/ 889000 w 6832600"/>
              <a:gd name="connsiteY118" fmla="*/ 3708400 h 4876800"/>
              <a:gd name="connsiteX119" fmla="*/ 939800 w 6832600"/>
              <a:gd name="connsiteY119" fmla="*/ 3721100 h 4876800"/>
              <a:gd name="connsiteX120" fmla="*/ 990600 w 6832600"/>
              <a:gd name="connsiteY120" fmla="*/ 3746500 h 4876800"/>
              <a:gd name="connsiteX121" fmla="*/ 1054100 w 6832600"/>
              <a:gd name="connsiteY121" fmla="*/ 3759200 h 4876800"/>
              <a:gd name="connsiteX122" fmla="*/ 1117600 w 6832600"/>
              <a:gd name="connsiteY122" fmla="*/ 3784600 h 4876800"/>
              <a:gd name="connsiteX123" fmla="*/ 1181100 w 6832600"/>
              <a:gd name="connsiteY123" fmla="*/ 3797300 h 4876800"/>
              <a:gd name="connsiteX124" fmla="*/ 1282700 w 6832600"/>
              <a:gd name="connsiteY124" fmla="*/ 3848100 h 4876800"/>
              <a:gd name="connsiteX125" fmla="*/ 1333500 w 6832600"/>
              <a:gd name="connsiteY125" fmla="*/ 3860800 h 4876800"/>
              <a:gd name="connsiteX126" fmla="*/ 1384300 w 6832600"/>
              <a:gd name="connsiteY126" fmla="*/ 3886200 h 4876800"/>
              <a:gd name="connsiteX127" fmla="*/ 1422400 w 6832600"/>
              <a:gd name="connsiteY127" fmla="*/ 3898900 h 4876800"/>
              <a:gd name="connsiteX128" fmla="*/ 1473200 w 6832600"/>
              <a:gd name="connsiteY128" fmla="*/ 3924300 h 4876800"/>
              <a:gd name="connsiteX129" fmla="*/ 1536700 w 6832600"/>
              <a:gd name="connsiteY129" fmla="*/ 3937000 h 4876800"/>
              <a:gd name="connsiteX130" fmla="*/ 1625600 w 6832600"/>
              <a:gd name="connsiteY130" fmla="*/ 3962400 h 4876800"/>
              <a:gd name="connsiteX131" fmla="*/ 1676400 w 6832600"/>
              <a:gd name="connsiteY131" fmla="*/ 3975100 h 4876800"/>
              <a:gd name="connsiteX132" fmla="*/ 1714500 w 6832600"/>
              <a:gd name="connsiteY132" fmla="*/ 3987800 h 4876800"/>
              <a:gd name="connsiteX133" fmla="*/ 1765300 w 6832600"/>
              <a:gd name="connsiteY133" fmla="*/ 4000500 h 4876800"/>
              <a:gd name="connsiteX134" fmla="*/ 1828800 w 6832600"/>
              <a:gd name="connsiteY134" fmla="*/ 4025900 h 4876800"/>
              <a:gd name="connsiteX135" fmla="*/ 1879600 w 6832600"/>
              <a:gd name="connsiteY135" fmla="*/ 4038600 h 4876800"/>
              <a:gd name="connsiteX136" fmla="*/ 1917700 w 6832600"/>
              <a:gd name="connsiteY136" fmla="*/ 4051300 h 4876800"/>
              <a:gd name="connsiteX137" fmla="*/ 2019300 w 6832600"/>
              <a:gd name="connsiteY137" fmla="*/ 4076700 h 4876800"/>
              <a:gd name="connsiteX138" fmla="*/ 2057400 w 6832600"/>
              <a:gd name="connsiteY138" fmla="*/ 4089400 h 4876800"/>
              <a:gd name="connsiteX139" fmla="*/ 2247900 w 6832600"/>
              <a:gd name="connsiteY139" fmla="*/ 4114800 h 4876800"/>
              <a:gd name="connsiteX140" fmla="*/ 2286000 w 6832600"/>
              <a:gd name="connsiteY140" fmla="*/ 4127500 h 4876800"/>
              <a:gd name="connsiteX141" fmla="*/ 2425700 w 6832600"/>
              <a:gd name="connsiteY141" fmla="*/ 4152900 h 4876800"/>
              <a:gd name="connsiteX142" fmla="*/ 2463800 w 6832600"/>
              <a:gd name="connsiteY142" fmla="*/ 4165600 h 4876800"/>
              <a:gd name="connsiteX143" fmla="*/ 2514600 w 6832600"/>
              <a:gd name="connsiteY143" fmla="*/ 4178300 h 4876800"/>
              <a:gd name="connsiteX144" fmla="*/ 2552700 w 6832600"/>
              <a:gd name="connsiteY144" fmla="*/ 4203700 h 4876800"/>
              <a:gd name="connsiteX145" fmla="*/ 2667000 w 6832600"/>
              <a:gd name="connsiteY145" fmla="*/ 4229100 h 4876800"/>
              <a:gd name="connsiteX146" fmla="*/ 2705100 w 6832600"/>
              <a:gd name="connsiteY146" fmla="*/ 4241800 h 4876800"/>
              <a:gd name="connsiteX147" fmla="*/ 2768600 w 6832600"/>
              <a:gd name="connsiteY147" fmla="*/ 4254500 h 4876800"/>
              <a:gd name="connsiteX148" fmla="*/ 2806700 w 6832600"/>
              <a:gd name="connsiteY148" fmla="*/ 4267200 h 4876800"/>
              <a:gd name="connsiteX149" fmla="*/ 2857500 w 6832600"/>
              <a:gd name="connsiteY149" fmla="*/ 4279900 h 4876800"/>
              <a:gd name="connsiteX150" fmla="*/ 2895600 w 6832600"/>
              <a:gd name="connsiteY150" fmla="*/ 4292600 h 4876800"/>
              <a:gd name="connsiteX151" fmla="*/ 2946400 w 6832600"/>
              <a:gd name="connsiteY151" fmla="*/ 4305300 h 4876800"/>
              <a:gd name="connsiteX152" fmla="*/ 2984500 w 6832600"/>
              <a:gd name="connsiteY152" fmla="*/ 4318000 h 4876800"/>
              <a:gd name="connsiteX153" fmla="*/ 3073400 w 6832600"/>
              <a:gd name="connsiteY153" fmla="*/ 4330700 h 4876800"/>
              <a:gd name="connsiteX154" fmla="*/ 3124200 w 6832600"/>
              <a:gd name="connsiteY154" fmla="*/ 4343400 h 4876800"/>
              <a:gd name="connsiteX155" fmla="*/ 3251200 w 6832600"/>
              <a:gd name="connsiteY155" fmla="*/ 4356100 h 4876800"/>
              <a:gd name="connsiteX156" fmla="*/ 3454400 w 6832600"/>
              <a:gd name="connsiteY156" fmla="*/ 4381500 h 4876800"/>
              <a:gd name="connsiteX157" fmla="*/ 3581400 w 6832600"/>
              <a:gd name="connsiteY157" fmla="*/ 4406900 h 4876800"/>
              <a:gd name="connsiteX158" fmla="*/ 3619500 w 6832600"/>
              <a:gd name="connsiteY158" fmla="*/ 4419600 h 4876800"/>
              <a:gd name="connsiteX159" fmla="*/ 3721100 w 6832600"/>
              <a:gd name="connsiteY159" fmla="*/ 4432300 h 4876800"/>
              <a:gd name="connsiteX160" fmla="*/ 3797300 w 6832600"/>
              <a:gd name="connsiteY160" fmla="*/ 4457700 h 4876800"/>
              <a:gd name="connsiteX161" fmla="*/ 3835400 w 6832600"/>
              <a:gd name="connsiteY161" fmla="*/ 4470400 h 4876800"/>
              <a:gd name="connsiteX162" fmla="*/ 4013200 w 6832600"/>
              <a:gd name="connsiteY162" fmla="*/ 4495800 h 4876800"/>
              <a:gd name="connsiteX163" fmla="*/ 4089400 w 6832600"/>
              <a:gd name="connsiteY163" fmla="*/ 4521200 h 4876800"/>
              <a:gd name="connsiteX164" fmla="*/ 4178300 w 6832600"/>
              <a:gd name="connsiteY164" fmla="*/ 4546600 h 4876800"/>
              <a:gd name="connsiteX165" fmla="*/ 4419600 w 6832600"/>
              <a:gd name="connsiteY165" fmla="*/ 4572000 h 4876800"/>
              <a:gd name="connsiteX166" fmla="*/ 4597400 w 6832600"/>
              <a:gd name="connsiteY166" fmla="*/ 4610100 h 4876800"/>
              <a:gd name="connsiteX167" fmla="*/ 4660900 w 6832600"/>
              <a:gd name="connsiteY167" fmla="*/ 4622800 h 4876800"/>
              <a:gd name="connsiteX168" fmla="*/ 4749800 w 6832600"/>
              <a:gd name="connsiteY168" fmla="*/ 4660900 h 4876800"/>
              <a:gd name="connsiteX169" fmla="*/ 4864100 w 6832600"/>
              <a:gd name="connsiteY169" fmla="*/ 4686300 h 4876800"/>
              <a:gd name="connsiteX170" fmla="*/ 5029200 w 6832600"/>
              <a:gd name="connsiteY170" fmla="*/ 4724400 h 4876800"/>
              <a:gd name="connsiteX171" fmla="*/ 5080000 w 6832600"/>
              <a:gd name="connsiteY171" fmla="*/ 4737100 h 4876800"/>
              <a:gd name="connsiteX172" fmla="*/ 5118100 w 6832600"/>
              <a:gd name="connsiteY172" fmla="*/ 4749800 h 4876800"/>
              <a:gd name="connsiteX173" fmla="*/ 5537200 w 6832600"/>
              <a:gd name="connsiteY173" fmla="*/ 4787900 h 4876800"/>
              <a:gd name="connsiteX174" fmla="*/ 5638800 w 6832600"/>
              <a:gd name="connsiteY174" fmla="*/ 4800600 h 4876800"/>
              <a:gd name="connsiteX175" fmla="*/ 5727700 w 6832600"/>
              <a:gd name="connsiteY175" fmla="*/ 4813300 h 4876800"/>
              <a:gd name="connsiteX176" fmla="*/ 6007100 w 6832600"/>
              <a:gd name="connsiteY176" fmla="*/ 4826000 h 4876800"/>
              <a:gd name="connsiteX177" fmla="*/ 6172200 w 6832600"/>
              <a:gd name="connsiteY177" fmla="*/ 4851400 h 4876800"/>
              <a:gd name="connsiteX178" fmla="*/ 6235700 w 6832600"/>
              <a:gd name="connsiteY178" fmla="*/ 4864100 h 4876800"/>
              <a:gd name="connsiteX179" fmla="*/ 6337300 w 6832600"/>
              <a:gd name="connsiteY179" fmla="*/ 4876800 h 4876800"/>
              <a:gd name="connsiteX180" fmla="*/ 6578600 w 6832600"/>
              <a:gd name="connsiteY180" fmla="*/ 4864100 h 4876800"/>
              <a:gd name="connsiteX181" fmla="*/ 6616700 w 6832600"/>
              <a:gd name="connsiteY181" fmla="*/ 4826000 h 4876800"/>
              <a:gd name="connsiteX182" fmla="*/ 6680200 w 6832600"/>
              <a:gd name="connsiteY182" fmla="*/ 4749800 h 4876800"/>
              <a:gd name="connsiteX183" fmla="*/ 6718300 w 6832600"/>
              <a:gd name="connsiteY183" fmla="*/ 4673600 h 4876800"/>
              <a:gd name="connsiteX184" fmla="*/ 6756400 w 6832600"/>
              <a:gd name="connsiteY184" fmla="*/ 4635500 h 4876800"/>
              <a:gd name="connsiteX185" fmla="*/ 6794500 w 6832600"/>
              <a:gd name="connsiteY185" fmla="*/ 4559300 h 4876800"/>
              <a:gd name="connsiteX186" fmla="*/ 6819900 w 6832600"/>
              <a:gd name="connsiteY186" fmla="*/ 4521200 h 4876800"/>
              <a:gd name="connsiteX187" fmla="*/ 6832600 w 6832600"/>
              <a:gd name="connsiteY187" fmla="*/ 4445000 h 4876800"/>
              <a:gd name="connsiteX188" fmla="*/ 6807200 w 6832600"/>
              <a:gd name="connsiteY188" fmla="*/ 4178300 h 4876800"/>
              <a:gd name="connsiteX189" fmla="*/ 6794500 w 6832600"/>
              <a:gd name="connsiteY189" fmla="*/ 4102100 h 4876800"/>
              <a:gd name="connsiteX190" fmla="*/ 6781800 w 6832600"/>
              <a:gd name="connsiteY190" fmla="*/ 4051300 h 4876800"/>
              <a:gd name="connsiteX191" fmla="*/ 6781800 w 6832600"/>
              <a:gd name="connsiteY191" fmla="*/ 4051300 h 4876800"/>
              <a:gd name="connsiteX192" fmla="*/ 6743700 w 6832600"/>
              <a:gd name="connsiteY192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977900 w 6832600"/>
              <a:gd name="connsiteY78" fmla="*/ 317500 h 4876800"/>
              <a:gd name="connsiteX79" fmla="*/ 863600 w 6832600"/>
              <a:gd name="connsiteY79" fmla="*/ 381000 h 4876800"/>
              <a:gd name="connsiteX80" fmla="*/ 711200 w 6832600"/>
              <a:gd name="connsiteY80" fmla="*/ 469900 h 4876800"/>
              <a:gd name="connsiteX81" fmla="*/ 635000 w 6832600"/>
              <a:gd name="connsiteY81" fmla="*/ 495300 h 4876800"/>
              <a:gd name="connsiteX82" fmla="*/ 596900 w 6832600"/>
              <a:gd name="connsiteY82" fmla="*/ 533400 h 4876800"/>
              <a:gd name="connsiteX83" fmla="*/ 546100 w 6832600"/>
              <a:gd name="connsiteY83" fmla="*/ 546100 h 4876800"/>
              <a:gd name="connsiteX84" fmla="*/ 508000 w 6832600"/>
              <a:gd name="connsiteY84" fmla="*/ 571500 h 4876800"/>
              <a:gd name="connsiteX85" fmla="*/ 431800 w 6832600"/>
              <a:gd name="connsiteY85" fmla="*/ 609600 h 4876800"/>
              <a:gd name="connsiteX86" fmla="*/ 342900 w 6832600"/>
              <a:gd name="connsiteY86" fmla="*/ 723900 h 4876800"/>
              <a:gd name="connsiteX87" fmla="*/ 266700 w 6832600"/>
              <a:gd name="connsiteY87" fmla="*/ 787400 h 4876800"/>
              <a:gd name="connsiteX88" fmla="*/ 254000 w 6832600"/>
              <a:gd name="connsiteY88" fmla="*/ 825500 h 4876800"/>
              <a:gd name="connsiteX89" fmla="*/ 177800 w 6832600"/>
              <a:gd name="connsiteY89" fmla="*/ 901700 h 4876800"/>
              <a:gd name="connsiteX90" fmla="*/ 114300 w 6832600"/>
              <a:gd name="connsiteY90" fmla="*/ 1092200 h 4876800"/>
              <a:gd name="connsiteX91" fmla="*/ 101600 w 6832600"/>
              <a:gd name="connsiteY91" fmla="*/ 1130300 h 4876800"/>
              <a:gd name="connsiteX92" fmla="*/ 88900 w 6832600"/>
              <a:gd name="connsiteY92" fmla="*/ 1168400 h 4876800"/>
              <a:gd name="connsiteX93" fmla="*/ 76200 w 6832600"/>
              <a:gd name="connsiteY93" fmla="*/ 1816100 h 4876800"/>
              <a:gd name="connsiteX94" fmla="*/ 63500 w 6832600"/>
              <a:gd name="connsiteY94" fmla="*/ 2070100 h 4876800"/>
              <a:gd name="connsiteX95" fmla="*/ 38100 w 6832600"/>
              <a:gd name="connsiteY95" fmla="*/ 2159000 h 4876800"/>
              <a:gd name="connsiteX96" fmla="*/ 12700 w 6832600"/>
              <a:gd name="connsiteY96" fmla="*/ 2349500 h 4876800"/>
              <a:gd name="connsiteX97" fmla="*/ 0 w 6832600"/>
              <a:gd name="connsiteY97" fmla="*/ 2451100 h 4876800"/>
              <a:gd name="connsiteX98" fmla="*/ 12700 w 6832600"/>
              <a:gd name="connsiteY98" fmla="*/ 2667000 h 4876800"/>
              <a:gd name="connsiteX99" fmla="*/ 25400 w 6832600"/>
              <a:gd name="connsiteY99" fmla="*/ 2705100 h 4876800"/>
              <a:gd name="connsiteX100" fmla="*/ 38100 w 6832600"/>
              <a:gd name="connsiteY100" fmla="*/ 3022600 h 4876800"/>
              <a:gd name="connsiteX101" fmla="*/ 76200 w 6832600"/>
              <a:gd name="connsiteY101" fmla="*/ 3098800 h 4876800"/>
              <a:gd name="connsiteX102" fmla="*/ 88900 w 6832600"/>
              <a:gd name="connsiteY102" fmla="*/ 3136900 h 4876800"/>
              <a:gd name="connsiteX103" fmla="*/ 165100 w 6832600"/>
              <a:gd name="connsiteY103" fmla="*/ 3187700 h 4876800"/>
              <a:gd name="connsiteX104" fmla="*/ 190500 w 6832600"/>
              <a:gd name="connsiteY104" fmla="*/ 3225800 h 4876800"/>
              <a:gd name="connsiteX105" fmla="*/ 266700 w 6832600"/>
              <a:gd name="connsiteY105" fmla="*/ 3289300 h 4876800"/>
              <a:gd name="connsiteX106" fmla="*/ 279400 w 6832600"/>
              <a:gd name="connsiteY106" fmla="*/ 3327400 h 4876800"/>
              <a:gd name="connsiteX107" fmla="*/ 355600 w 6832600"/>
              <a:gd name="connsiteY107" fmla="*/ 3390900 h 4876800"/>
              <a:gd name="connsiteX108" fmla="*/ 381000 w 6832600"/>
              <a:gd name="connsiteY108" fmla="*/ 3429000 h 4876800"/>
              <a:gd name="connsiteX109" fmla="*/ 419100 w 6832600"/>
              <a:gd name="connsiteY109" fmla="*/ 3441700 h 4876800"/>
              <a:gd name="connsiteX110" fmla="*/ 495300 w 6832600"/>
              <a:gd name="connsiteY110" fmla="*/ 3492500 h 4876800"/>
              <a:gd name="connsiteX111" fmla="*/ 533400 w 6832600"/>
              <a:gd name="connsiteY111" fmla="*/ 3505200 h 4876800"/>
              <a:gd name="connsiteX112" fmla="*/ 609600 w 6832600"/>
              <a:gd name="connsiteY112" fmla="*/ 3568700 h 4876800"/>
              <a:gd name="connsiteX113" fmla="*/ 660400 w 6832600"/>
              <a:gd name="connsiteY113" fmla="*/ 3594100 h 4876800"/>
              <a:gd name="connsiteX114" fmla="*/ 749300 w 6832600"/>
              <a:gd name="connsiteY114" fmla="*/ 3644900 h 4876800"/>
              <a:gd name="connsiteX115" fmla="*/ 800100 w 6832600"/>
              <a:gd name="connsiteY115" fmla="*/ 3657600 h 4876800"/>
              <a:gd name="connsiteX116" fmla="*/ 850900 w 6832600"/>
              <a:gd name="connsiteY116" fmla="*/ 3683000 h 4876800"/>
              <a:gd name="connsiteX117" fmla="*/ 889000 w 6832600"/>
              <a:gd name="connsiteY117" fmla="*/ 3708400 h 4876800"/>
              <a:gd name="connsiteX118" fmla="*/ 939800 w 6832600"/>
              <a:gd name="connsiteY118" fmla="*/ 3721100 h 4876800"/>
              <a:gd name="connsiteX119" fmla="*/ 990600 w 6832600"/>
              <a:gd name="connsiteY119" fmla="*/ 3746500 h 4876800"/>
              <a:gd name="connsiteX120" fmla="*/ 1054100 w 6832600"/>
              <a:gd name="connsiteY120" fmla="*/ 3759200 h 4876800"/>
              <a:gd name="connsiteX121" fmla="*/ 1117600 w 6832600"/>
              <a:gd name="connsiteY121" fmla="*/ 3784600 h 4876800"/>
              <a:gd name="connsiteX122" fmla="*/ 1181100 w 6832600"/>
              <a:gd name="connsiteY122" fmla="*/ 3797300 h 4876800"/>
              <a:gd name="connsiteX123" fmla="*/ 1282700 w 6832600"/>
              <a:gd name="connsiteY123" fmla="*/ 3848100 h 4876800"/>
              <a:gd name="connsiteX124" fmla="*/ 1333500 w 6832600"/>
              <a:gd name="connsiteY124" fmla="*/ 3860800 h 4876800"/>
              <a:gd name="connsiteX125" fmla="*/ 1384300 w 6832600"/>
              <a:gd name="connsiteY125" fmla="*/ 3886200 h 4876800"/>
              <a:gd name="connsiteX126" fmla="*/ 1422400 w 6832600"/>
              <a:gd name="connsiteY126" fmla="*/ 3898900 h 4876800"/>
              <a:gd name="connsiteX127" fmla="*/ 1473200 w 6832600"/>
              <a:gd name="connsiteY127" fmla="*/ 3924300 h 4876800"/>
              <a:gd name="connsiteX128" fmla="*/ 1536700 w 6832600"/>
              <a:gd name="connsiteY128" fmla="*/ 3937000 h 4876800"/>
              <a:gd name="connsiteX129" fmla="*/ 1625600 w 6832600"/>
              <a:gd name="connsiteY129" fmla="*/ 3962400 h 4876800"/>
              <a:gd name="connsiteX130" fmla="*/ 1676400 w 6832600"/>
              <a:gd name="connsiteY130" fmla="*/ 3975100 h 4876800"/>
              <a:gd name="connsiteX131" fmla="*/ 1714500 w 6832600"/>
              <a:gd name="connsiteY131" fmla="*/ 3987800 h 4876800"/>
              <a:gd name="connsiteX132" fmla="*/ 1765300 w 6832600"/>
              <a:gd name="connsiteY132" fmla="*/ 4000500 h 4876800"/>
              <a:gd name="connsiteX133" fmla="*/ 1828800 w 6832600"/>
              <a:gd name="connsiteY133" fmla="*/ 4025900 h 4876800"/>
              <a:gd name="connsiteX134" fmla="*/ 1879600 w 6832600"/>
              <a:gd name="connsiteY134" fmla="*/ 4038600 h 4876800"/>
              <a:gd name="connsiteX135" fmla="*/ 1917700 w 6832600"/>
              <a:gd name="connsiteY135" fmla="*/ 4051300 h 4876800"/>
              <a:gd name="connsiteX136" fmla="*/ 2019300 w 6832600"/>
              <a:gd name="connsiteY136" fmla="*/ 4076700 h 4876800"/>
              <a:gd name="connsiteX137" fmla="*/ 2057400 w 6832600"/>
              <a:gd name="connsiteY137" fmla="*/ 4089400 h 4876800"/>
              <a:gd name="connsiteX138" fmla="*/ 2247900 w 6832600"/>
              <a:gd name="connsiteY138" fmla="*/ 4114800 h 4876800"/>
              <a:gd name="connsiteX139" fmla="*/ 2286000 w 6832600"/>
              <a:gd name="connsiteY139" fmla="*/ 4127500 h 4876800"/>
              <a:gd name="connsiteX140" fmla="*/ 2425700 w 6832600"/>
              <a:gd name="connsiteY140" fmla="*/ 4152900 h 4876800"/>
              <a:gd name="connsiteX141" fmla="*/ 2463800 w 6832600"/>
              <a:gd name="connsiteY141" fmla="*/ 4165600 h 4876800"/>
              <a:gd name="connsiteX142" fmla="*/ 2514600 w 6832600"/>
              <a:gd name="connsiteY142" fmla="*/ 4178300 h 4876800"/>
              <a:gd name="connsiteX143" fmla="*/ 2552700 w 6832600"/>
              <a:gd name="connsiteY143" fmla="*/ 4203700 h 4876800"/>
              <a:gd name="connsiteX144" fmla="*/ 2667000 w 6832600"/>
              <a:gd name="connsiteY144" fmla="*/ 4229100 h 4876800"/>
              <a:gd name="connsiteX145" fmla="*/ 2705100 w 6832600"/>
              <a:gd name="connsiteY145" fmla="*/ 4241800 h 4876800"/>
              <a:gd name="connsiteX146" fmla="*/ 2768600 w 6832600"/>
              <a:gd name="connsiteY146" fmla="*/ 4254500 h 4876800"/>
              <a:gd name="connsiteX147" fmla="*/ 2806700 w 6832600"/>
              <a:gd name="connsiteY147" fmla="*/ 4267200 h 4876800"/>
              <a:gd name="connsiteX148" fmla="*/ 2857500 w 6832600"/>
              <a:gd name="connsiteY148" fmla="*/ 4279900 h 4876800"/>
              <a:gd name="connsiteX149" fmla="*/ 2895600 w 6832600"/>
              <a:gd name="connsiteY149" fmla="*/ 4292600 h 4876800"/>
              <a:gd name="connsiteX150" fmla="*/ 2946400 w 6832600"/>
              <a:gd name="connsiteY150" fmla="*/ 4305300 h 4876800"/>
              <a:gd name="connsiteX151" fmla="*/ 2984500 w 6832600"/>
              <a:gd name="connsiteY151" fmla="*/ 4318000 h 4876800"/>
              <a:gd name="connsiteX152" fmla="*/ 3073400 w 6832600"/>
              <a:gd name="connsiteY152" fmla="*/ 4330700 h 4876800"/>
              <a:gd name="connsiteX153" fmla="*/ 3124200 w 6832600"/>
              <a:gd name="connsiteY153" fmla="*/ 4343400 h 4876800"/>
              <a:gd name="connsiteX154" fmla="*/ 3251200 w 6832600"/>
              <a:gd name="connsiteY154" fmla="*/ 4356100 h 4876800"/>
              <a:gd name="connsiteX155" fmla="*/ 3454400 w 6832600"/>
              <a:gd name="connsiteY155" fmla="*/ 4381500 h 4876800"/>
              <a:gd name="connsiteX156" fmla="*/ 3581400 w 6832600"/>
              <a:gd name="connsiteY156" fmla="*/ 4406900 h 4876800"/>
              <a:gd name="connsiteX157" fmla="*/ 3619500 w 6832600"/>
              <a:gd name="connsiteY157" fmla="*/ 4419600 h 4876800"/>
              <a:gd name="connsiteX158" fmla="*/ 3721100 w 6832600"/>
              <a:gd name="connsiteY158" fmla="*/ 4432300 h 4876800"/>
              <a:gd name="connsiteX159" fmla="*/ 3797300 w 6832600"/>
              <a:gd name="connsiteY159" fmla="*/ 4457700 h 4876800"/>
              <a:gd name="connsiteX160" fmla="*/ 3835400 w 6832600"/>
              <a:gd name="connsiteY160" fmla="*/ 4470400 h 4876800"/>
              <a:gd name="connsiteX161" fmla="*/ 4013200 w 6832600"/>
              <a:gd name="connsiteY161" fmla="*/ 4495800 h 4876800"/>
              <a:gd name="connsiteX162" fmla="*/ 4089400 w 6832600"/>
              <a:gd name="connsiteY162" fmla="*/ 4521200 h 4876800"/>
              <a:gd name="connsiteX163" fmla="*/ 4178300 w 6832600"/>
              <a:gd name="connsiteY163" fmla="*/ 4546600 h 4876800"/>
              <a:gd name="connsiteX164" fmla="*/ 4419600 w 6832600"/>
              <a:gd name="connsiteY164" fmla="*/ 4572000 h 4876800"/>
              <a:gd name="connsiteX165" fmla="*/ 4597400 w 6832600"/>
              <a:gd name="connsiteY165" fmla="*/ 4610100 h 4876800"/>
              <a:gd name="connsiteX166" fmla="*/ 4660900 w 6832600"/>
              <a:gd name="connsiteY166" fmla="*/ 4622800 h 4876800"/>
              <a:gd name="connsiteX167" fmla="*/ 4749800 w 6832600"/>
              <a:gd name="connsiteY167" fmla="*/ 4660900 h 4876800"/>
              <a:gd name="connsiteX168" fmla="*/ 4864100 w 6832600"/>
              <a:gd name="connsiteY168" fmla="*/ 4686300 h 4876800"/>
              <a:gd name="connsiteX169" fmla="*/ 5029200 w 6832600"/>
              <a:gd name="connsiteY169" fmla="*/ 4724400 h 4876800"/>
              <a:gd name="connsiteX170" fmla="*/ 5080000 w 6832600"/>
              <a:gd name="connsiteY170" fmla="*/ 4737100 h 4876800"/>
              <a:gd name="connsiteX171" fmla="*/ 5118100 w 6832600"/>
              <a:gd name="connsiteY171" fmla="*/ 4749800 h 4876800"/>
              <a:gd name="connsiteX172" fmla="*/ 5537200 w 6832600"/>
              <a:gd name="connsiteY172" fmla="*/ 4787900 h 4876800"/>
              <a:gd name="connsiteX173" fmla="*/ 5638800 w 6832600"/>
              <a:gd name="connsiteY173" fmla="*/ 4800600 h 4876800"/>
              <a:gd name="connsiteX174" fmla="*/ 5727700 w 6832600"/>
              <a:gd name="connsiteY174" fmla="*/ 4813300 h 4876800"/>
              <a:gd name="connsiteX175" fmla="*/ 6007100 w 6832600"/>
              <a:gd name="connsiteY175" fmla="*/ 4826000 h 4876800"/>
              <a:gd name="connsiteX176" fmla="*/ 6172200 w 6832600"/>
              <a:gd name="connsiteY176" fmla="*/ 4851400 h 4876800"/>
              <a:gd name="connsiteX177" fmla="*/ 6235700 w 6832600"/>
              <a:gd name="connsiteY177" fmla="*/ 4864100 h 4876800"/>
              <a:gd name="connsiteX178" fmla="*/ 6337300 w 6832600"/>
              <a:gd name="connsiteY178" fmla="*/ 4876800 h 4876800"/>
              <a:gd name="connsiteX179" fmla="*/ 6578600 w 6832600"/>
              <a:gd name="connsiteY179" fmla="*/ 4864100 h 4876800"/>
              <a:gd name="connsiteX180" fmla="*/ 6616700 w 6832600"/>
              <a:gd name="connsiteY180" fmla="*/ 4826000 h 4876800"/>
              <a:gd name="connsiteX181" fmla="*/ 6680200 w 6832600"/>
              <a:gd name="connsiteY181" fmla="*/ 4749800 h 4876800"/>
              <a:gd name="connsiteX182" fmla="*/ 6718300 w 6832600"/>
              <a:gd name="connsiteY182" fmla="*/ 4673600 h 4876800"/>
              <a:gd name="connsiteX183" fmla="*/ 6756400 w 6832600"/>
              <a:gd name="connsiteY183" fmla="*/ 4635500 h 4876800"/>
              <a:gd name="connsiteX184" fmla="*/ 6794500 w 6832600"/>
              <a:gd name="connsiteY184" fmla="*/ 4559300 h 4876800"/>
              <a:gd name="connsiteX185" fmla="*/ 6819900 w 6832600"/>
              <a:gd name="connsiteY185" fmla="*/ 4521200 h 4876800"/>
              <a:gd name="connsiteX186" fmla="*/ 6832600 w 6832600"/>
              <a:gd name="connsiteY186" fmla="*/ 4445000 h 4876800"/>
              <a:gd name="connsiteX187" fmla="*/ 6807200 w 6832600"/>
              <a:gd name="connsiteY187" fmla="*/ 4178300 h 4876800"/>
              <a:gd name="connsiteX188" fmla="*/ 6794500 w 6832600"/>
              <a:gd name="connsiteY188" fmla="*/ 4102100 h 4876800"/>
              <a:gd name="connsiteX189" fmla="*/ 6781800 w 6832600"/>
              <a:gd name="connsiteY189" fmla="*/ 4051300 h 4876800"/>
              <a:gd name="connsiteX190" fmla="*/ 6781800 w 6832600"/>
              <a:gd name="connsiteY190" fmla="*/ 4051300 h 4876800"/>
              <a:gd name="connsiteX191" fmla="*/ 6743700 w 6832600"/>
              <a:gd name="connsiteY191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104900 w 6832600"/>
              <a:gd name="connsiteY76" fmla="*/ 266700 h 4876800"/>
              <a:gd name="connsiteX77" fmla="*/ 977900 w 6832600"/>
              <a:gd name="connsiteY77" fmla="*/ 317500 h 4876800"/>
              <a:gd name="connsiteX78" fmla="*/ 863600 w 6832600"/>
              <a:gd name="connsiteY78" fmla="*/ 381000 h 4876800"/>
              <a:gd name="connsiteX79" fmla="*/ 711200 w 6832600"/>
              <a:gd name="connsiteY79" fmla="*/ 469900 h 4876800"/>
              <a:gd name="connsiteX80" fmla="*/ 635000 w 6832600"/>
              <a:gd name="connsiteY80" fmla="*/ 495300 h 4876800"/>
              <a:gd name="connsiteX81" fmla="*/ 596900 w 6832600"/>
              <a:gd name="connsiteY81" fmla="*/ 533400 h 4876800"/>
              <a:gd name="connsiteX82" fmla="*/ 546100 w 6832600"/>
              <a:gd name="connsiteY82" fmla="*/ 546100 h 4876800"/>
              <a:gd name="connsiteX83" fmla="*/ 508000 w 6832600"/>
              <a:gd name="connsiteY83" fmla="*/ 571500 h 4876800"/>
              <a:gd name="connsiteX84" fmla="*/ 431800 w 6832600"/>
              <a:gd name="connsiteY84" fmla="*/ 609600 h 4876800"/>
              <a:gd name="connsiteX85" fmla="*/ 342900 w 6832600"/>
              <a:gd name="connsiteY85" fmla="*/ 723900 h 4876800"/>
              <a:gd name="connsiteX86" fmla="*/ 266700 w 6832600"/>
              <a:gd name="connsiteY86" fmla="*/ 787400 h 4876800"/>
              <a:gd name="connsiteX87" fmla="*/ 254000 w 6832600"/>
              <a:gd name="connsiteY87" fmla="*/ 825500 h 4876800"/>
              <a:gd name="connsiteX88" fmla="*/ 177800 w 6832600"/>
              <a:gd name="connsiteY88" fmla="*/ 901700 h 4876800"/>
              <a:gd name="connsiteX89" fmla="*/ 114300 w 6832600"/>
              <a:gd name="connsiteY89" fmla="*/ 1092200 h 4876800"/>
              <a:gd name="connsiteX90" fmla="*/ 101600 w 6832600"/>
              <a:gd name="connsiteY90" fmla="*/ 1130300 h 4876800"/>
              <a:gd name="connsiteX91" fmla="*/ 88900 w 6832600"/>
              <a:gd name="connsiteY91" fmla="*/ 1168400 h 4876800"/>
              <a:gd name="connsiteX92" fmla="*/ 76200 w 6832600"/>
              <a:gd name="connsiteY92" fmla="*/ 1816100 h 4876800"/>
              <a:gd name="connsiteX93" fmla="*/ 63500 w 6832600"/>
              <a:gd name="connsiteY93" fmla="*/ 2070100 h 4876800"/>
              <a:gd name="connsiteX94" fmla="*/ 38100 w 6832600"/>
              <a:gd name="connsiteY94" fmla="*/ 2159000 h 4876800"/>
              <a:gd name="connsiteX95" fmla="*/ 12700 w 6832600"/>
              <a:gd name="connsiteY95" fmla="*/ 2349500 h 4876800"/>
              <a:gd name="connsiteX96" fmla="*/ 0 w 6832600"/>
              <a:gd name="connsiteY96" fmla="*/ 2451100 h 4876800"/>
              <a:gd name="connsiteX97" fmla="*/ 12700 w 6832600"/>
              <a:gd name="connsiteY97" fmla="*/ 2667000 h 4876800"/>
              <a:gd name="connsiteX98" fmla="*/ 25400 w 6832600"/>
              <a:gd name="connsiteY98" fmla="*/ 2705100 h 4876800"/>
              <a:gd name="connsiteX99" fmla="*/ 38100 w 6832600"/>
              <a:gd name="connsiteY99" fmla="*/ 3022600 h 4876800"/>
              <a:gd name="connsiteX100" fmla="*/ 76200 w 6832600"/>
              <a:gd name="connsiteY100" fmla="*/ 3098800 h 4876800"/>
              <a:gd name="connsiteX101" fmla="*/ 88900 w 6832600"/>
              <a:gd name="connsiteY101" fmla="*/ 3136900 h 4876800"/>
              <a:gd name="connsiteX102" fmla="*/ 165100 w 6832600"/>
              <a:gd name="connsiteY102" fmla="*/ 3187700 h 4876800"/>
              <a:gd name="connsiteX103" fmla="*/ 190500 w 6832600"/>
              <a:gd name="connsiteY103" fmla="*/ 3225800 h 4876800"/>
              <a:gd name="connsiteX104" fmla="*/ 266700 w 6832600"/>
              <a:gd name="connsiteY104" fmla="*/ 3289300 h 4876800"/>
              <a:gd name="connsiteX105" fmla="*/ 279400 w 6832600"/>
              <a:gd name="connsiteY105" fmla="*/ 3327400 h 4876800"/>
              <a:gd name="connsiteX106" fmla="*/ 355600 w 6832600"/>
              <a:gd name="connsiteY106" fmla="*/ 3390900 h 4876800"/>
              <a:gd name="connsiteX107" fmla="*/ 381000 w 6832600"/>
              <a:gd name="connsiteY107" fmla="*/ 3429000 h 4876800"/>
              <a:gd name="connsiteX108" fmla="*/ 419100 w 6832600"/>
              <a:gd name="connsiteY108" fmla="*/ 3441700 h 4876800"/>
              <a:gd name="connsiteX109" fmla="*/ 495300 w 6832600"/>
              <a:gd name="connsiteY109" fmla="*/ 3492500 h 4876800"/>
              <a:gd name="connsiteX110" fmla="*/ 533400 w 6832600"/>
              <a:gd name="connsiteY110" fmla="*/ 3505200 h 4876800"/>
              <a:gd name="connsiteX111" fmla="*/ 609600 w 6832600"/>
              <a:gd name="connsiteY111" fmla="*/ 3568700 h 4876800"/>
              <a:gd name="connsiteX112" fmla="*/ 660400 w 6832600"/>
              <a:gd name="connsiteY112" fmla="*/ 3594100 h 4876800"/>
              <a:gd name="connsiteX113" fmla="*/ 749300 w 6832600"/>
              <a:gd name="connsiteY113" fmla="*/ 3644900 h 4876800"/>
              <a:gd name="connsiteX114" fmla="*/ 800100 w 6832600"/>
              <a:gd name="connsiteY114" fmla="*/ 3657600 h 4876800"/>
              <a:gd name="connsiteX115" fmla="*/ 850900 w 6832600"/>
              <a:gd name="connsiteY115" fmla="*/ 3683000 h 4876800"/>
              <a:gd name="connsiteX116" fmla="*/ 889000 w 6832600"/>
              <a:gd name="connsiteY116" fmla="*/ 3708400 h 4876800"/>
              <a:gd name="connsiteX117" fmla="*/ 939800 w 6832600"/>
              <a:gd name="connsiteY117" fmla="*/ 3721100 h 4876800"/>
              <a:gd name="connsiteX118" fmla="*/ 990600 w 6832600"/>
              <a:gd name="connsiteY118" fmla="*/ 3746500 h 4876800"/>
              <a:gd name="connsiteX119" fmla="*/ 1054100 w 6832600"/>
              <a:gd name="connsiteY119" fmla="*/ 3759200 h 4876800"/>
              <a:gd name="connsiteX120" fmla="*/ 1117600 w 6832600"/>
              <a:gd name="connsiteY120" fmla="*/ 3784600 h 4876800"/>
              <a:gd name="connsiteX121" fmla="*/ 1181100 w 6832600"/>
              <a:gd name="connsiteY121" fmla="*/ 3797300 h 4876800"/>
              <a:gd name="connsiteX122" fmla="*/ 1282700 w 6832600"/>
              <a:gd name="connsiteY122" fmla="*/ 3848100 h 4876800"/>
              <a:gd name="connsiteX123" fmla="*/ 1333500 w 6832600"/>
              <a:gd name="connsiteY123" fmla="*/ 3860800 h 4876800"/>
              <a:gd name="connsiteX124" fmla="*/ 1384300 w 6832600"/>
              <a:gd name="connsiteY124" fmla="*/ 3886200 h 4876800"/>
              <a:gd name="connsiteX125" fmla="*/ 1422400 w 6832600"/>
              <a:gd name="connsiteY125" fmla="*/ 3898900 h 4876800"/>
              <a:gd name="connsiteX126" fmla="*/ 1473200 w 6832600"/>
              <a:gd name="connsiteY126" fmla="*/ 3924300 h 4876800"/>
              <a:gd name="connsiteX127" fmla="*/ 1536700 w 6832600"/>
              <a:gd name="connsiteY127" fmla="*/ 3937000 h 4876800"/>
              <a:gd name="connsiteX128" fmla="*/ 1625600 w 6832600"/>
              <a:gd name="connsiteY128" fmla="*/ 3962400 h 4876800"/>
              <a:gd name="connsiteX129" fmla="*/ 1676400 w 6832600"/>
              <a:gd name="connsiteY129" fmla="*/ 3975100 h 4876800"/>
              <a:gd name="connsiteX130" fmla="*/ 1714500 w 6832600"/>
              <a:gd name="connsiteY130" fmla="*/ 3987800 h 4876800"/>
              <a:gd name="connsiteX131" fmla="*/ 1765300 w 6832600"/>
              <a:gd name="connsiteY131" fmla="*/ 4000500 h 4876800"/>
              <a:gd name="connsiteX132" fmla="*/ 1828800 w 6832600"/>
              <a:gd name="connsiteY132" fmla="*/ 4025900 h 4876800"/>
              <a:gd name="connsiteX133" fmla="*/ 1879600 w 6832600"/>
              <a:gd name="connsiteY133" fmla="*/ 4038600 h 4876800"/>
              <a:gd name="connsiteX134" fmla="*/ 1917700 w 6832600"/>
              <a:gd name="connsiteY134" fmla="*/ 4051300 h 4876800"/>
              <a:gd name="connsiteX135" fmla="*/ 2019300 w 6832600"/>
              <a:gd name="connsiteY135" fmla="*/ 4076700 h 4876800"/>
              <a:gd name="connsiteX136" fmla="*/ 2057400 w 6832600"/>
              <a:gd name="connsiteY136" fmla="*/ 4089400 h 4876800"/>
              <a:gd name="connsiteX137" fmla="*/ 2247900 w 6832600"/>
              <a:gd name="connsiteY137" fmla="*/ 4114800 h 4876800"/>
              <a:gd name="connsiteX138" fmla="*/ 2286000 w 6832600"/>
              <a:gd name="connsiteY138" fmla="*/ 4127500 h 4876800"/>
              <a:gd name="connsiteX139" fmla="*/ 2425700 w 6832600"/>
              <a:gd name="connsiteY139" fmla="*/ 4152900 h 4876800"/>
              <a:gd name="connsiteX140" fmla="*/ 2463800 w 6832600"/>
              <a:gd name="connsiteY140" fmla="*/ 4165600 h 4876800"/>
              <a:gd name="connsiteX141" fmla="*/ 2514600 w 6832600"/>
              <a:gd name="connsiteY141" fmla="*/ 4178300 h 4876800"/>
              <a:gd name="connsiteX142" fmla="*/ 2552700 w 6832600"/>
              <a:gd name="connsiteY142" fmla="*/ 4203700 h 4876800"/>
              <a:gd name="connsiteX143" fmla="*/ 2667000 w 6832600"/>
              <a:gd name="connsiteY143" fmla="*/ 4229100 h 4876800"/>
              <a:gd name="connsiteX144" fmla="*/ 2705100 w 6832600"/>
              <a:gd name="connsiteY144" fmla="*/ 4241800 h 4876800"/>
              <a:gd name="connsiteX145" fmla="*/ 2768600 w 6832600"/>
              <a:gd name="connsiteY145" fmla="*/ 4254500 h 4876800"/>
              <a:gd name="connsiteX146" fmla="*/ 2806700 w 6832600"/>
              <a:gd name="connsiteY146" fmla="*/ 4267200 h 4876800"/>
              <a:gd name="connsiteX147" fmla="*/ 2857500 w 6832600"/>
              <a:gd name="connsiteY147" fmla="*/ 4279900 h 4876800"/>
              <a:gd name="connsiteX148" fmla="*/ 2895600 w 6832600"/>
              <a:gd name="connsiteY148" fmla="*/ 4292600 h 4876800"/>
              <a:gd name="connsiteX149" fmla="*/ 2946400 w 6832600"/>
              <a:gd name="connsiteY149" fmla="*/ 4305300 h 4876800"/>
              <a:gd name="connsiteX150" fmla="*/ 2984500 w 6832600"/>
              <a:gd name="connsiteY150" fmla="*/ 4318000 h 4876800"/>
              <a:gd name="connsiteX151" fmla="*/ 3073400 w 6832600"/>
              <a:gd name="connsiteY151" fmla="*/ 4330700 h 4876800"/>
              <a:gd name="connsiteX152" fmla="*/ 3124200 w 6832600"/>
              <a:gd name="connsiteY152" fmla="*/ 4343400 h 4876800"/>
              <a:gd name="connsiteX153" fmla="*/ 3251200 w 6832600"/>
              <a:gd name="connsiteY153" fmla="*/ 4356100 h 4876800"/>
              <a:gd name="connsiteX154" fmla="*/ 3454400 w 6832600"/>
              <a:gd name="connsiteY154" fmla="*/ 4381500 h 4876800"/>
              <a:gd name="connsiteX155" fmla="*/ 3581400 w 6832600"/>
              <a:gd name="connsiteY155" fmla="*/ 4406900 h 4876800"/>
              <a:gd name="connsiteX156" fmla="*/ 3619500 w 6832600"/>
              <a:gd name="connsiteY156" fmla="*/ 4419600 h 4876800"/>
              <a:gd name="connsiteX157" fmla="*/ 3721100 w 6832600"/>
              <a:gd name="connsiteY157" fmla="*/ 4432300 h 4876800"/>
              <a:gd name="connsiteX158" fmla="*/ 3797300 w 6832600"/>
              <a:gd name="connsiteY158" fmla="*/ 4457700 h 4876800"/>
              <a:gd name="connsiteX159" fmla="*/ 3835400 w 6832600"/>
              <a:gd name="connsiteY159" fmla="*/ 4470400 h 4876800"/>
              <a:gd name="connsiteX160" fmla="*/ 4013200 w 6832600"/>
              <a:gd name="connsiteY160" fmla="*/ 4495800 h 4876800"/>
              <a:gd name="connsiteX161" fmla="*/ 4089400 w 6832600"/>
              <a:gd name="connsiteY161" fmla="*/ 4521200 h 4876800"/>
              <a:gd name="connsiteX162" fmla="*/ 4178300 w 6832600"/>
              <a:gd name="connsiteY162" fmla="*/ 4546600 h 4876800"/>
              <a:gd name="connsiteX163" fmla="*/ 4419600 w 6832600"/>
              <a:gd name="connsiteY163" fmla="*/ 4572000 h 4876800"/>
              <a:gd name="connsiteX164" fmla="*/ 4597400 w 6832600"/>
              <a:gd name="connsiteY164" fmla="*/ 4610100 h 4876800"/>
              <a:gd name="connsiteX165" fmla="*/ 4660900 w 6832600"/>
              <a:gd name="connsiteY165" fmla="*/ 4622800 h 4876800"/>
              <a:gd name="connsiteX166" fmla="*/ 4749800 w 6832600"/>
              <a:gd name="connsiteY166" fmla="*/ 4660900 h 4876800"/>
              <a:gd name="connsiteX167" fmla="*/ 4864100 w 6832600"/>
              <a:gd name="connsiteY167" fmla="*/ 4686300 h 4876800"/>
              <a:gd name="connsiteX168" fmla="*/ 5029200 w 6832600"/>
              <a:gd name="connsiteY168" fmla="*/ 4724400 h 4876800"/>
              <a:gd name="connsiteX169" fmla="*/ 5080000 w 6832600"/>
              <a:gd name="connsiteY169" fmla="*/ 4737100 h 4876800"/>
              <a:gd name="connsiteX170" fmla="*/ 5118100 w 6832600"/>
              <a:gd name="connsiteY170" fmla="*/ 4749800 h 4876800"/>
              <a:gd name="connsiteX171" fmla="*/ 5537200 w 6832600"/>
              <a:gd name="connsiteY171" fmla="*/ 4787900 h 4876800"/>
              <a:gd name="connsiteX172" fmla="*/ 5638800 w 6832600"/>
              <a:gd name="connsiteY172" fmla="*/ 4800600 h 4876800"/>
              <a:gd name="connsiteX173" fmla="*/ 5727700 w 6832600"/>
              <a:gd name="connsiteY173" fmla="*/ 4813300 h 4876800"/>
              <a:gd name="connsiteX174" fmla="*/ 6007100 w 6832600"/>
              <a:gd name="connsiteY174" fmla="*/ 4826000 h 4876800"/>
              <a:gd name="connsiteX175" fmla="*/ 6172200 w 6832600"/>
              <a:gd name="connsiteY175" fmla="*/ 4851400 h 4876800"/>
              <a:gd name="connsiteX176" fmla="*/ 6235700 w 6832600"/>
              <a:gd name="connsiteY176" fmla="*/ 4864100 h 4876800"/>
              <a:gd name="connsiteX177" fmla="*/ 6337300 w 6832600"/>
              <a:gd name="connsiteY177" fmla="*/ 4876800 h 4876800"/>
              <a:gd name="connsiteX178" fmla="*/ 6578600 w 6832600"/>
              <a:gd name="connsiteY178" fmla="*/ 4864100 h 4876800"/>
              <a:gd name="connsiteX179" fmla="*/ 6616700 w 6832600"/>
              <a:gd name="connsiteY179" fmla="*/ 4826000 h 4876800"/>
              <a:gd name="connsiteX180" fmla="*/ 6680200 w 6832600"/>
              <a:gd name="connsiteY180" fmla="*/ 4749800 h 4876800"/>
              <a:gd name="connsiteX181" fmla="*/ 6718300 w 6832600"/>
              <a:gd name="connsiteY181" fmla="*/ 4673600 h 4876800"/>
              <a:gd name="connsiteX182" fmla="*/ 6756400 w 6832600"/>
              <a:gd name="connsiteY182" fmla="*/ 4635500 h 4876800"/>
              <a:gd name="connsiteX183" fmla="*/ 6794500 w 6832600"/>
              <a:gd name="connsiteY183" fmla="*/ 4559300 h 4876800"/>
              <a:gd name="connsiteX184" fmla="*/ 6819900 w 6832600"/>
              <a:gd name="connsiteY184" fmla="*/ 4521200 h 4876800"/>
              <a:gd name="connsiteX185" fmla="*/ 6832600 w 6832600"/>
              <a:gd name="connsiteY185" fmla="*/ 4445000 h 4876800"/>
              <a:gd name="connsiteX186" fmla="*/ 6807200 w 6832600"/>
              <a:gd name="connsiteY186" fmla="*/ 4178300 h 4876800"/>
              <a:gd name="connsiteX187" fmla="*/ 6794500 w 6832600"/>
              <a:gd name="connsiteY187" fmla="*/ 4102100 h 4876800"/>
              <a:gd name="connsiteX188" fmla="*/ 6781800 w 6832600"/>
              <a:gd name="connsiteY188" fmla="*/ 4051300 h 4876800"/>
              <a:gd name="connsiteX189" fmla="*/ 6781800 w 6832600"/>
              <a:gd name="connsiteY189" fmla="*/ 4051300 h 4876800"/>
              <a:gd name="connsiteX190" fmla="*/ 6743700 w 6832600"/>
              <a:gd name="connsiteY190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333500 w 6832600"/>
              <a:gd name="connsiteY74" fmla="*/ 203200 h 4876800"/>
              <a:gd name="connsiteX75" fmla="*/ 1104900 w 6832600"/>
              <a:gd name="connsiteY75" fmla="*/ 266700 h 4876800"/>
              <a:gd name="connsiteX76" fmla="*/ 977900 w 6832600"/>
              <a:gd name="connsiteY76" fmla="*/ 317500 h 4876800"/>
              <a:gd name="connsiteX77" fmla="*/ 863600 w 6832600"/>
              <a:gd name="connsiteY77" fmla="*/ 381000 h 4876800"/>
              <a:gd name="connsiteX78" fmla="*/ 711200 w 6832600"/>
              <a:gd name="connsiteY78" fmla="*/ 469900 h 4876800"/>
              <a:gd name="connsiteX79" fmla="*/ 635000 w 6832600"/>
              <a:gd name="connsiteY79" fmla="*/ 495300 h 4876800"/>
              <a:gd name="connsiteX80" fmla="*/ 596900 w 6832600"/>
              <a:gd name="connsiteY80" fmla="*/ 533400 h 4876800"/>
              <a:gd name="connsiteX81" fmla="*/ 546100 w 6832600"/>
              <a:gd name="connsiteY81" fmla="*/ 546100 h 4876800"/>
              <a:gd name="connsiteX82" fmla="*/ 508000 w 6832600"/>
              <a:gd name="connsiteY82" fmla="*/ 571500 h 4876800"/>
              <a:gd name="connsiteX83" fmla="*/ 431800 w 6832600"/>
              <a:gd name="connsiteY83" fmla="*/ 609600 h 4876800"/>
              <a:gd name="connsiteX84" fmla="*/ 342900 w 6832600"/>
              <a:gd name="connsiteY84" fmla="*/ 723900 h 4876800"/>
              <a:gd name="connsiteX85" fmla="*/ 266700 w 6832600"/>
              <a:gd name="connsiteY85" fmla="*/ 787400 h 4876800"/>
              <a:gd name="connsiteX86" fmla="*/ 254000 w 6832600"/>
              <a:gd name="connsiteY86" fmla="*/ 825500 h 4876800"/>
              <a:gd name="connsiteX87" fmla="*/ 177800 w 6832600"/>
              <a:gd name="connsiteY87" fmla="*/ 901700 h 4876800"/>
              <a:gd name="connsiteX88" fmla="*/ 114300 w 6832600"/>
              <a:gd name="connsiteY88" fmla="*/ 1092200 h 4876800"/>
              <a:gd name="connsiteX89" fmla="*/ 101600 w 6832600"/>
              <a:gd name="connsiteY89" fmla="*/ 1130300 h 4876800"/>
              <a:gd name="connsiteX90" fmla="*/ 88900 w 6832600"/>
              <a:gd name="connsiteY90" fmla="*/ 1168400 h 4876800"/>
              <a:gd name="connsiteX91" fmla="*/ 76200 w 6832600"/>
              <a:gd name="connsiteY91" fmla="*/ 1816100 h 4876800"/>
              <a:gd name="connsiteX92" fmla="*/ 63500 w 6832600"/>
              <a:gd name="connsiteY92" fmla="*/ 2070100 h 4876800"/>
              <a:gd name="connsiteX93" fmla="*/ 38100 w 6832600"/>
              <a:gd name="connsiteY93" fmla="*/ 2159000 h 4876800"/>
              <a:gd name="connsiteX94" fmla="*/ 12700 w 6832600"/>
              <a:gd name="connsiteY94" fmla="*/ 2349500 h 4876800"/>
              <a:gd name="connsiteX95" fmla="*/ 0 w 6832600"/>
              <a:gd name="connsiteY95" fmla="*/ 2451100 h 4876800"/>
              <a:gd name="connsiteX96" fmla="*/ 12700 w 6832600"/>
              <a:gd name="connsiteY96" fmla="*/ 2667000 h 4876800"/>
              <a:gd name="connsiteX97" fmla="*/ 25400 w 6832600"/>
              <a:gd name="connsiteY97" fmla="*/ 2705100 h 4876800"/>
              <a:gd name="connsiteX98" fmla="*/ 38100 w 6832600"/>
              <a:gd name="connsiteY98" fmla="*/ 3022600 h 4876800"/>
              <a:gd name="connsiteX99" fmla="*/ 76200 w 6832600"/>
              <a:gd name="connsiteY99" fmla="*/ 3098800 h 4876800"/>
              <a:gd name="connsiteX100" fmla="*/ 88900 w 6832600"/>
              <a:gd name="connsiteY100" fmla="*/ 3136900 h 4876800"/>
              <a:gd name="connsiteX101" fmla="*/ 165100 w 6832600"/>
              <a:gd name="connsiteY101" fmla="*/ 3187700 h 4876800"/>
              <a:gd name="connsiteX102" fmla="*/ 190500 w 6832600"/>
              <a:gd name="connsiteY102" fmla="*/ 3225800 h 4876800"/>
              <a:gd name="connsiteX103" fmla="*/ 266700 w 6832600"/>
              <a:gd name="connsiteY103" fmla="*/ 3289300 h 4876800"/>
              <a:gd name="connsiteX104" fmla="*/ 279400 w 6832600"/>
              <a:gd name="connsiteY104" fmla="*/ 3327400 h 4876800"/>
              <a:gd name="connsiteX105" fmla="*/ 355600 w 6832600"/>
              <a:gd name="connsiteY105" fmla="*/ 3390900 h 4876800"/>
              <a:gd name="connsiteX106" fmla="*/ 381000 w 6832600"/>
              <a:gd name="connsiteY106" fmla="*/ 3429000 h 4876800"/>
              <a:gd name="connsiteX107" fmla="*/ 419100 w 6832600"/>
              <a:gd name="connsiteY107" fmla="*/ 3441700 h 4876800"/>
              <a:gd name="connsiteX108" fmla="*/ 495300 w 6832600"/>
              <a:gd name="connsiteY108" fmla="*/ 3492500 h 4876800"/>
              <a:gd name="connsiteX109" fmla="*/ 533400 w 6832600"/>
              <a:gd name="connsiteY109" fmla="*/ 3505200 h 4876800"/>
              <a:gd name="connsiteX110" fmla="*/ 609600 w 6832600"/>
              <a:gd name="connsiteY110" fmla="*/ 3568700 h 4876800"/>
              <a:gd name="connsiteX111" fmla="*/ 660400 w 6832600"/>
              <a:gd name="connsiteY111" fmla="*/ 3594100 h 4876800"/>
              <a:gd name="connsiteX112" fmla="*/ 749300 w 6832600"/>
              <a:gd name="connsiteY112" fmla="*/ 3644900 h 4876800"/>
              <a:gd name="connsiteX113" fmla="*/ 800100 w 6832600"/>
              <a:gd name="connsiteY113" fmla="*/ 3657600 h 4876800"/>
              <a:gd name="connsiteX114" fmla="*/ 850900 w 6832600"/>
              <a:gd name="connsiteY114" fmla="*/ 3683000 h 4876800"/>
              <a:gd name="connsiteX115" fmla="*/ 889000 w 6832600"/>
              <a:gd name="connsiteY115" fmla="*/ 3708400 h 4876800"/>
              <a:gd name="connsiteX116" fmla="*/ 939800 w 6832600"/>
              <a:gd name="connsiteY116" fmla="*/ 3721100 h 4876800"/>
              <a:gd name="connsiteX117" fmla="*/ 990600 w 6832600"/>
              <a:gd name="connsiteY117" fmla="*/ 3746500 h 4876800"/>
              <a:gd name="connsiteX118" fmla="*/ 1054100 w 6832600"/>
              <a:gd name="connsiteY118" fmla="*/ 3759200 h 4876800"/>
              <a:gd name="connsiteX119" fmla="*/ 1117600 w 6832600"/>
              <a:gd name="connsiteY119" fmla="*/ 3784600 h 4876800"/>
              <a:gd name="connsiteX120" fmla="*/ 1181100 w 6832600"/>
              <a:gd name="connsiteY120" fmla="*/ 3797300 h 4876800"/>
              <a:gd name="connsiteX121" fmla="*/ 1282700 w 6832600"/>
              <a:gd name="connsiteY121" fmla="*/ 3848100 h 4876800"/>
              <a:gd name="connsiteX122" fmla="*/ 1333500 w 6832600"/>
              <a:gd name="connsiteY122" fmla="*/ 3860800 h 4876800"/>
              <a:gd name="connsiteX123" fmla="*/ 1384300 w 6832600"/>
              <a:gd name="connsiteY123" fmla="*/ 3886200 h 4876800"/>
              <a:gd name="connsiteX124" fmla="*/ 1422400 w 6832600"/>
              <a:gd name="connsiteY124" fmla="*/ 3898900 h 4876800"/>
              <a:gd name="connsiteX125" fmla="*/ 1473200 w 6832600"/>
              <a:gd name="connsiteY125" fmla="*/ 3924300 h 4876800"/>
              <a:gd name="connsiteX126" fmla="*/ 1536700 w 6832600"/>
              <a:gd name="connsiteY126" fmla="*/ 3937000 h 4876800"/>
              <a:gd name="connsiteX127" fmla="*/ 1625600 w 6832600"/>
              <a:gd name="connsiteY127" fmla="*/ 3962400 h 4876800"/>
              <a:gd name="connsiteX128" fmla="*/ 1676400 w 6832600"/>
              <a:gd name="connsiteY128" fmla="*/ 3975100 h 4876800"/>
              <a:gd name="connsiteX129" fmla="*/ 1714500 w 6832600"/>
              <a:gd name="connsiteY129" fmla="*/ 3987800 h 4876800"/>
              <a:gd name="connsiteX130" fmla="*/ 1765300 w 6832600"/>
              <a:gd name="connsiteY130" fmla="*/ 4000500 h 4876800"/>
              <a:gd name="connsiteX131" fmla="*/ 1828800 w 6832600"/>
              <a:gd name="connsiteY131" fmla="*/ 4025900 h 4876800"/>
              <a:gd name="connsiteX132" fmla="*/ 1879600 w 6832600"/>
              <a:gd name="connsiteY132" fmla="*/ 4038600 h 4876800"/>
              <a:gd name="connsiteX133" fmla="*/ 1917700 w 6832600"/>
              <a:gd name="connsiteY133" fmla="*/ 4051300 h 4876800"/>
              <a:gd name="connsiteX134" fmla="*/ 2019300 w 6832600"/>
              <a:gd name="connsiteY134" fmla="*/ 4076700 h 4876800"/>
              <a:gd name="connsiteX135" fmla="*/ 2057400 w 6832600"/>
              <a:gd name="connsiteY135" fmla="*/ 4089400 h 4876800"/>
              <a:gd name="connsiteX136" fmla="*/ 2247900 w 6832600"/>
              <a:gd name="connsiteY136" fmla="*/ 4114800 h 4876800"/>
              <a:gd name="connsiteX137" fmla="*/ 2286000 w 6832600"/>
              <a:gd name="connsiteY137" fmla="*/ 4127500 h 4876800"/>
              <a:gd name="connsiteX138" fmla="*/ 2425700 w 6832600"/>
              <a:gd name="connsiteY138" fmla="*/ 4152900 h 4876800"/>
              <a:gd name="connsiteX139" fmla="*/ 2463800 w 6832600"/>
              <a:gd name="connsiteY139" fmla="*/ 4165600 h 4876800"/>
              <a:gd name="connsiteX140" fmla="*/ 2514600 w 6832600"/>
              <a:gd name="connsiteY140" fmla="*/ 4178300 h 4876800"/>
              <a:gd name="connsiteX141" fmla="*/ 2552700 w 6832600"/>
              <a:gd name="connsiteY141" fmla="*/ 4203700 h 4876800"/>
              <a:gd name="connsiteX142" fmla="*/ 2667000 w 6832600"/>
              <a:gd name="connsiteY142" fmla="*/ 4229100 h 4876800"/>
              <a:gd name="connsiteX143" fmla="*/ 2705100 w 6832600"/>
              <a:gd name="connsiteY143" fmla="*/ 4241800 h 4876800"/>
              <a:gd name="connsiteX144" fmla="*/ 2768600 w 6832600"/>
              <a:gd name="connsiteY144" fmla="*/ 4254500 h 4876800"/>
              <a:gd name="connsiteX145" fmla="*/ 2806700 w 6832600"/>
              <a:gd name="connsiteY145" fmla="*/ 4267200 h 4876800"/>
              <a:gd name="connsiteX146" fmla="*/ 2857500 w 6832600"/>
              <a:gd name="connsiteY146" fmla="*/ 4279900 h 4876800"/>
              <a:gd name="connsiteX147" fmla="*/ 2895600 w 6832600"/>
              <a:gd name="connsiteY147" fmla="*/ 4292600 h 4876800"/>
              <a:gd name="connsiteX148" fmla="*/ 2946400 w 6832600"/>
              <a:gd name="connsiteY148" fmla="*/ 4305300 h 4876800"/>
              <a:gd name="connsiteX149" fmla="*/ 2984500 w 6832600"/>
              <a:gd name="connsiteY149" fmla="*/ 4318000 h 4876800"/>
              <a:gd name="connsiteX150" fmla="*/ 3073400 w 6832600"/>
              <a:gd name="connsiteY150" fmla="*/ 4330700 h 4876800"/>
              <a:gd name="connsiteX151" fmla="*/ 3124200 w 6832600"/>
              <a:gd name="connsiteY151" fmla="*/ 4343400 h 4876800"/>
              <a:gd name="connsiteX152" fmla="*/ 3251200 w 6832600"/>
              <a:gd name="connsiteY152" fmla="*/ 4356100 h 4876800"/>
              <a:gd name="connsiteX153" fmla="*/ 3454400 w 6832600"/>
              <a:gd name="connsiteY153" fmla="*/ 4381500 h 4876800"/>
              <a:gd name="connsiteX154" fmla="*/ 3581400 w 6832600"/>
              <a:gd name="connsiteY154" fmla="*/ 4406900 h 4876800"/>
              <a:gd name="connsiteX155" fmla="*/ 3619500 w 6832600"/>
              <a:gd name="connsiteY155" fmla="*/ 4419600 h 4876800"/>
              <a:gd name="connsiteX156" fmla="*/ 3721100 w 6832600"/>
              <a:gd name="connsiteY156" fmla="*/ 4432300 h 4876800"/>
              <a:gd name="connsiteX157" fmla="*/ 3797300 w 6832600"/>
              <a:gd name="connsiteY157" fmla="*/ 4457700 h 4876800"/>
              <a:gd name="connsiteX158" fmla="*/ 3835400 w 6832600"/>
              <a:gd name="connsiteY158" fmla="*/ 4470400 h 4876800"/>
              <a:gd name="connsiteX159" fmla="*/ 4013200 w 6832600"/>
              <a:gd name="connsiteY159" fmla="*/ 4495800 h 4876800"/>
              <a:gd name="connsiteX160" fmla="*/ 4089400 w 6832600"/>
              <a:gd name="connsiteY160" fmla="*/ 4521200 h 4876800"/>
              <a:gd name="connsiteX161" fmla="*/ 4178300 w 6832600"/>
              <a:gd name="connsiteY161" fmla="*/ 4546600 h 4876800"/>
              <a:gd name="connsiteX162" fmla="*/ 4419600 w 6832600"/>
              <a:gd name="connsiteY162" fmla="*/ 4572000 h 4876800"/>
              <a:gd name="connsiteX163" fmla="*/ 4597400 w 6832600"/>
              <a:gd name="connsiteY163" fmla="*/ 4610100 h 4876800"/>
              <a:gd name="connsiteX164" fmla="*/ 4660900 w 6832600"/>
              <a:gd name="connsiteY164" fmla="*/ 4622800 h 4876800"/>
              <a:gd name="connsiteX165" fmla="*/ 4749800 w 6832600"/>
              <a:gd name="connsiteY165" fmla="*/ 4660900 h 4876800"/>
              <a:gd name="connsiteX166" fmla="*/ 4864100 w 6832600"/>
              <a:gd name="connsiteY166" fmla="*/ 4686300 h 4876800"/>
              <a:gd name="connsiteX167" fmla="*/ 5029200 w 6832600"/>
              <a:gd name="connsiteY167" fmla="*/ 4724400 h 4876800"/>
              <a:gd name="connsiteX168" fmla="*/ 5080000 w 6832600"/>
              <a:gd name="connsiteY168" fmla="*/ 4737100 h 4876800"/>
              <a:gd name="connsiteX169" fmla="*/ 5118100 w 6832600"/>
              <a:gd name="connsiteY169" fmla="*/ 4749800 h 4876800"/>
              <a:gd name="connsiteX170" fmla="*/ 5537200 w 6832600"/>
              <a:gd name="connsiteY170" fmla="*/ 4787900 h 4876800"/>
              <a:gd name="connsiteX171" fmla="*/ 5638800 w 6832600"/>
              <a:gd name="connsiteY171" fmla="*/ 4800600 h 4876800"/>
              <a:gd name="connsiteX172" fmla="*/ 5727700 w 6832600"/>
              <a:gd name="connsiteY172" fmla="*/ 4813300 h 4876800"/>
              <a:gd name="connsiteX173" fmla="*/ 6007100 w 6832600"/>
              <a:gd name="connsiteY173" fmla="*/ 4826000 h 4876800"/>
              <a:gd name="connsiteX174" fmla="*/ 6172200 w 6832600"/>
              <a:gd name="connsiteY174" fmla="*/ 4851400 h 4876800"/>
              <a:gd name="connsiteX175" fmla="*/ 6235700 w 6832600"/>
              <a:gd name="connsiteY175" fmla="*/ 4864100 h 4876800"/>
              <a:gd name="connsiteX176" fmla="*/ 6337300 w 6832600"/>
              <a:gd name="connsiteY176" fmla="*/ 4876800 h 4876800"/>
              <a:gd name="connsiteX177" fmla="*/ 6578600 w 6832600"/>
              <a:gd name="connsiteY177" fmla="*/ 4864100 h 4876800"/>
              <a:gd name="connsiteX178" fmla="*/ 6616700 w 6832600"/>
              <a:gd name="connsiteY178" fmla="*/ 4826000 h 4876800"/>
              <a:gd name="connsiteX179" fmla="*/ 6680200 w 6832600"/>
              <a:gd name="connsiteY179" fmla="*/ 4749800 h 4876800"/>
              <a:gd name="connsiteX180" fmla="*/ 6718300 w 6832600"/>
              <a:gd name="connsiteY180" fmla="*/ 4673600 h 4876800"/>
              <a:gd name="connsiteX181" fmla="*/ 6756400 w 6832600"/>
              <a:gd name="connsiteY181" fmla="*/ 4635500 h 4876800"/>
              <a:gd name="connsiteX182" fmla="*/ 6794500 w 6832600"/>
              <a:gd name="connsiteY182" fmla="*/ 4559300 h 4876800"/>
              <a:gd name="connsiteX183" fmla="*/ 6819900 w 6832600"/>
              <a:gd name="connsiteY183" fmla="*/ 4521200 h 4876800"/>
              <a:gd name="connsiteX184" fmla="*/ 6832600 w 6832600"/>
              <a:gd name="connsiteY184" fmla="*/ 4445000 h 4876800"/>
              <a:gd name="connsiteX185" fmla="*/ 6807200 w 6832600"/>
              <a:gd name="connsiteY185" fmla="*/ 4178300 h 4876800"/>
              <a:gd name="connsiteX186" fmla="*/ 6794500 w 6832600"/>
              <a:gd name="connsiteY186" fmla="*/ 4102100 h 4876800"/>
              <a:gd name="connsiteX187" fmla="*/ 6781800 w 6832600"/>
              <a:gd name="connsiteY187" fmla="*/ 4051300 h 4876800"/>
              <a:gd name="connsiteX188" fmla="*/ 6781800 w 6832600"/>
              <a:gd name="connsiteY188" fmla="*/ 4051300 h 4876800"/>
              <a:gd name="connsiteX189" fmla="*/ 6743700 w 6832600"/>
              <a:gd name="connsiteY189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333500 w 6832600"/>
              <a:gd name="connsiteY73" fmla="*/ 203200 h 4876800"/>
              <a:gd name="connsiteX74" fmla="*/ 1104900 w 6832600"/>
              <a:gd name="connsiteY74" fmla="*/ 266700 h 4876800"/>
              <a:gd name="connsiteX75" fmla="*/ 977900 w 6832600"/>
              <a:gd name="connsiteY75" fmla="*/ 317500 h 4876800"/>
              <a:gd name="connsiteX76" fmla="*/ 863600 w 6832600"/>
              <a:gd name="connsiteY76" fmla="*/ 381000 h 4876800"/>
              <a:gd name="connsiteX77" fmla="*/ 711200 w 6832600"/>
              <a:gd name="connsiteY77" fmla="*/ 469900 h 4876800"/>
              <a:gd name="connsiteX78" fmla="*/ 635000 w 6832600"/>
              <a:gd name="connsiteY78" fmla="*/ 495300 h 4876800"/>
              <a:gd name="connsiteX79" fmla="*/ 596900 w 6832600"/>
              <a:gd name="connsiteY79" fmla="*/ 533400 h 4876800"/>
              <a:gd name="connsiteX80" fmla="*/ 546100 w 6832600"/>
              <a:gd name="connsiteY80" fmla="*/ 546100 h 4876800"/>
              <a:gd name="connsiteX81" fmla="*/ 508000 w 6832600"/>
              <a:gd name="connsiteY81" fmla="*/ 571500 h 4876800"/>
              <a:gd name="connsiteX82" fmla="*/ 431800 w 6832600"/>
              <a:gd name="connsiteY82" fmla="*/ 609600 h 4876800"/>
              <a:gd name="connsiteX83" fmla="*/ 342900 w 6832600"/>
              <a:gd name="connsiteY83" fmla="*/ 723900 h 4876800"/>
              <a:gd name="connsiteX84" fmla="*/ 266700 w 6832600"/>
              <a:gd name="connsiteY84" fmla="*/ 787400 h 4876800"/>
              <a:gd name="connsiteX85" fmla="*/ 254000 w 6832600"/>
              <a:gd name="connsiteY85" fmla="*/ 825500 h 4876800"/>
              <a:gd name="connsiteX86" fmla="*/ 177800 w 6832600"/>
              <a:gd name="connsiteY86" fmla="*/ 901700 h 4876800"/>
              <a:gd name="connsiteX87" fmla="*/ 114300 w 6832600"/>
              <a:gd name="connsiteY87" fmla="*/ 1092200 h 4876800"/>
              <a:gd name="connsiteX88" fmla="*/ 101600 w 6832600"/>
              <a:gd name="connsiteY88" fmla="*/ 1130300 h 4876800"/>
              <a:gd name="connsiteX89" fmla="*/ 88900 w 6832600"/>
              <a:gd name="connsiteY89" fmla="*/ 1168400 h 4876800"/>
              <a:gd name="connsiteX90" fmla="*/ 76200 w 6832600"/>
              <a:gd name="connsiteY90" fmla="*/ 1816100 h 4876800"/>
              <a:gd name="connsiteX91" fmla="*/ 63500 w 6832600"/>
              <a:gd name="connsiteY91" fmla="*/ 2070100 h 4876800"/>
              <a:gd name="connsiteX92" fmla="*/ 38100 w 6832600"/>
              <a:gd name="connsiteY92" fmla="*/ 2159000 h 4876800"/>
              <a:gd name="connsiteX93" fmla="*/ 12700 w 6832600"/>
              <a:gd name="connsiteY93" fmla="*/ 2349500 h 4876800"/>
              <a:gd name="connsiteX94" fmla="*/ 0 w 6832600"/>
              <a:gd name="connsiteY94" fmla="*/ 2451100 h 4876800"/>
              <a:gd name="connsiteX95" fmla="*/ 12700 w 6832600"/>
              <a:gd name="connsiteY95" fmla="*/ 2667000 h 4876800"/>
              <a:gd name="connsiteX96" fmla="*/ 25400 w 6832600"/>
              <a:gd name="connsiteY96" fmla="*/ 2705100 h 4876800"/>
              <a:gd name="connsiteX97" fmla="*/ 38100 w 6832600"/>
              <a:gd name="connsiteY97" fmla="*/ 3022600 h 4876800"/>
              <a:gd name="connsiteX98" fmla="*/ 76200 w 6832600"/>
              <a:gd name="connsiteY98" fmla="*/ 3098800 h 4876800"/>
              <a:gd name="connsiteX99" fmla="*/ 88900 w 6832600"/>
              <a:gd name="connsiteY99" fmla="*/ 3136900 h 4876800"/>
              <a:gd name="connsiteX100" fmla="*/ 165100 w 6832600"/>
              <a:gd name="connsiteY100" fmla="*/ 3187700 h 4876800"/>
              <a:gd name="connsiteX101" fmla="*/ 190500 w 6832600"/>
              <a:gd name="connsiteY101" fmla="*/ 3225800 h 4876800"/>
              <a:gd name="connsiteX102" fmla="*/ 266700 w 6832600"/>
              <a:gd name="connsiteY102" fmla="*/ 3289300 h 4876800"/>
              <a:gd name="connsiteX103" fmla="*/ 279400 w 6832600"/>
              <a:gd name="connsiteY103" fmla="*/ 3327400 h 4876800"/>
              <a:gd name="connsiteX104" fmla="*/ 355600 w 6832600"/>
              <a:gd name="connsiteY104" fmla="*/ 3390900 h 4876800"/>
              <a:gd name="connsiteX105" fmla="*/ 381000 w 6832600"/>
              <a:gd name="connsiteY105" fmla="*/ 3429000 h 4876800"/>
              <a:gd name="connsiteX106" fmla="*/ 419100 w 6832600"/>
              <a:gd name="connsiteY106" fmla="*/ 3441700 h 4876800"/>
              <a:gd name="connsiteX107" fmla="*/ 495300 w 6832600"/>
              <a:gd name="connsiteY107" fmla="*/ 3492500 h 4876800"/>
              <a:gd name="connsiteX108" fmla="*/ 533400 w 6832600"/>
              <a:gd name="connsiteY108" fmla="*/ 3505200 h 4876800"/>
              <a:gd name="connsiteX109" fmla="*/ 609600 w 6832600"/>
              <a:gd name="connsiteY109" fmla="*/ 3568700 h 4876800"/>
              <a:gd name="connsiteX110" fmla="*/ 660400 w 6832600"/>
              <a:gd name="connsiteY110" fmla="*/ 3594100 h 4876800"/>
              <a:gd name="connsiteX111" fmla="*/ 749300 w 6832600"/>
              <a:gd name="connsiteY111" fmla="*/ 3644900 h 4876800"/>
              <a:gd name="connsiteX112" fmla="*/ 800100 w 6832600"/>
              <a:gd name="connsiteY112" fmla="*/ 3657600 h 4876800"/>
              <a:gd name="connsiteX113" fmla="*/ 850900 w 6832600"/>
              <a:gd name="connsiteY113" fmla="*/ 3683000 h 4876800"/>
              <a:gd name="connsiteX114" fmla="*/ 889000 w 6832600"/>
              <a:gd name="connsiteY114" fmla="*/ 3708400 h 4876800"/>
              <a:gd name="connsiteX115" fmla="*/ 939800 w 6832600"/>
              <a:gd name="connsiteY115" fmla="*/ 3721100 h 4876800"/>
              <a:gd name="connsiteX116" fmla="*/ 990600 w 6832600"/>
              <a:gd name="connsiteY116" fmla="*/ 3746500 h 4876800"/>
              <a:gd name="connsiteX117" fmla="*/ 1054100 w 6832600"/>
              <a:gd name="connsiteY117" fmla="*/ 3759200 h 4876800"/>
              <a:gd name="connsiteX118" fmla="*/ 1117600 w 6832600"/>
              <a:gd name="connsiteY118" fmla="*/ 3784600 h 4876800"/>
              <a:gd name="connsiteX119" fmla="*/ 1181100 w 6832600"/>
              <a:gd name="connsiteY119" fmla="*/ 3797300 h 4876800"/>
              <a:gd name="connsiteX120" fmla="*/ 1282700 w 6832600"/>
              <a:gd name="connsiteY120" fmla="*/ 3848100 h 4876800"/>
              <a:gd name="connsiteX121" fmla="*/ 1333500 w 6832600"/>
              <a:gd name="connsiteY121" fmla="*/ 3860800 h 4876800"/>
              <a:gd name="connsiteX122" fmla="*/ 1384300 w 6832600"/>
              <a:gd name="connsiteY122" fmla="*/ 3886200 h 4876800"/>
              <a:gd name="connsiteX123" fmla="*/ 1422400 w 6832600"/>
              <a:gd name="connsiteY123" fmla="*/ 3898900 h 4876800"/>
              <a:gd name="connsiteX124" fmla="*/ 1473200 w 6832600"/>
              <a:gd name="connsiteY124" fmla="*/ 3924300 h 4876800"/>
              <a:gd name="connsiteX125" fmla="*/ 1536700 w 6832600"/>
              <a:gd name="connsiteY125" fmla="*/ 3937000 h 4876800"/>
              <a:gd name="connsiteX126" fmla="*/ 1625600 w 6832600"/>
              <a:gd name="connsiteY126" fmla="*/ 3962400 h 4876800"/>
              <a:gd name="connsiteX127" fmla="*/ 1676400 w 6832600"/>
              <a:gd name="connsiteY127" fmla="*/ 3975100 h 4876800"/>
              <a:gd name="connsiteX128" fmla="*/ 1714500 w 6832600"/>
              <a:gd name="connsiteY128" fmla="*/ 3987800 h 4876800"/>
              <a:gd name="connsiteX129" fmla="*/ 1765300 w 6832600"/>
              <a:gd name="connsiteY129" fmla="*/ 4000500 h 4876800"/>
              <a:gd name="connsiteX130" fmla="*/ 1828800 w 6832600"/>
              <a:gd name="connsiteY130" fmla="*/ 4025900 h 4876800"/>
              <a:gd name="connsiteX131" fmla="*/ 1879600 w 6832600"/>
              <a:gd name="connsiteY131" fmla="*/ 4038600 h 4876800"/>
              <a:gd name="connsiteX132" fmla="*/ 1917700 w 6832600"/>
              <a:gd name="connsiteY132" fmla="*/ 4051300 h 4876800"/>
              <a:gd name="connsiteX133" fmla="*/ 2019300 w 6832600"/>
              <a:gd name="connsiteY133" fmla="*/ 4076700 h 4876800"/>
              <a:gd name="connsiteX134" fmla="*/ 2057400 w 6832600"/>
              <a:gd name="connsiteY134" fmla="*/ 4089400 h 4876800"/>
              <a:gd name="connsiteX135" fmla="*/ 2247900 w 6832600"/>
              <a:gd name="connsiteY135" fmla="*/ 4114800 h 4876800"/>
              <a:gd name="connsiteX136" fmla="*/ 2286000 w 6832600"/>
              <a:gd name="connsiteY136" fmla="*/ 4127500 h 4876800"/>
              <a:gd name="connsiteX137" fmla="*/ 2425700 w 6832600"/>
              <a:gd name="connsiteY137" fmla="*/ 4152900 h 4876800"/>
              <a:gd name="connsiteX138" fmla="*/ 2463800 w 6832600"/>
              <a:gd name="connsiteY138" fmla="*/ 4165600 h 4876800"/>
              <a:gd name="connsiteX139" fmla="*/ 2514600 w 6832600"/>
              <a:gd name="connsiteY139" fmla="*/ 4178300 h 4876800"/>
              <a:gd name="connsiteX140" fmla="*/ 2552700 w 6832600"/>
              <a:gd name="connsiteY140" fmla="*/ 4203700 h 4876800"/>
              <a:gd name="connsiteX141" fmla="*/ 2667000 w 6832600"/>
              <a:gd name="connsiteY141" fmla="*/ 4229100 h 4876800"/>
              <a:gd name="connsiteX142" fmla="*/ 2705100 w 6832600"/>
              <a:gd name="connsiteY142" fmla="*/ 4241800 h 4876800"/>
              <a:gd name="connsiteX143" fmla="*/ 2768600 w 6832600"/>
              <a:gd name="connsiteY143" fmla="*/ 4254500 h 4876800"/>
              <a:gd name="connsiteX144" fmla="*/ 2806700 w 6832600"/>
              <a:gd name="connsiteY144" fmla="*/ 4267200 h 4876800"/>
              <a:gd name="connsiteX145" fmla="*/ 2857500 w 6832600"/>
              <a:gd name="connsiteY145" fmla="*/ 4279900 h 4876800"/>
              <a:gd name="connsiteX146" fmla="*/ 2895600 w 6832600"/>
              <a:gd name="connsiteY146" fmla="*/ 4292600 h 4876800"/>
              <a:gd name="connsiteX147" fmla="*/ 2946400 w 6832600"/>
              <a:gd name="connsiteY147" fmla="*/ 4305300 h 4876800"/>
              <a:gd name="connsiteX148" fmla="*/ 2984500 w 6832600"/>
              <a:gd name="connsiteY148" fmla="*/ 4318000 h 4876800"/>
              <a:gd name="connsiteX149" fmla="*/ 3073400 w 6832600"/>
              <a:gd name="connsiteY149" fmla="*/ 4330700 h 4876800"/>
              <a:gd name="connsiteX150" fmla="*/ 3124200 w 6832600"/>
              <a:gd name="connsiteY150" fmla="*/ 4343400 h 4876800"/>
              <a:gd name="connsiteX151" fmla="*/ 3251200 w 6832600"/>
              <a:gd name="connsiteY151" fmla="*/ 4356100 h 4876800"/>
              <a:gd name="connsiteX152" fmla="*/ 3454400 w 6832600"/>
              <a:gd name="connsiteY152" fmla="*/ 4381500 h 4876800"/>
              <a:gd name="connsiteX153" fmla="*/ 3581400 w 6832600"/>
              <a:gd name="connsiteY153" fmla="*/ 4406900 h 4876800"/>
              <a:gd name="connsiteX154" fmla="*/ 3619500 w 6832600"/>
              <a:gd name="connsiteY154" fmla="*/ 4419600 h 4876800"/>
              <a:gd name="connsiteX155" fmla="*/ 3721100 w 6832600"/>
              <a:gd name="connsiteY155" fmla="*/ 4432300 h 4876800"/>
              <a:gd name="connsiteX156" fmla="*/ 3797300 w 6832600"/>
              <a:gd name="connsiteY156" fmla="*/ 4457700 h 4876800"/>
              <a:gd name="connsiteX157" fmla="*/ 3835400 w 6832600"/>
              <a:gd name="connsiteY157" fmla="*/ 4470400 h 4876800"/>
              <a:gd name="connsiteX158" fmla="*/ 4013200 w 6832600"/>
              <a:gd name="connsiteY158" fmla="*/ 4495800 h 4876800"/>
              <a:gd name="connsiteX159" fmla="*/ 4089400 w 6832600"/>
              <a:gd name="connsiteY159" fmla="*/ 4521200 h 4876800"/>
              <a:gd name="connsiteX160" fmla="*/ 4178300 w 6832600"/>
              <a:gd name="connsiteY160" fmla="*/ 4546600 h 4876800"/>
              <a:gd name="connsiteX161" fmla="*/ 4419600 w 6832600"/>
              <a:gd name="connsiteY161" fmla="*/ 4572000 h 4876800"/>
              <a:gd name="connsiteX162" fmla="*/ 4597400 w 6832600"/>
              <a:gd name="connsiteY162" fmla="*/ 4610100 h 4876800"/>
              <a:gd name="connsiteX163" fmla="*/ 4660900 w 6832600"/>
              <a:gd name="connsiteY163" fmla="*/ 4622800 h 4876800"/>
              <a:gd name="connsiteX164" fmla="*/ 4749800 w 6832600"/>
              <a:gd name="connsiteY164" fmla="*/ 4660900 h 4876800"/>
              <a:gd name="connsiteX165" fmla="*/ 4864100 w 6832600"/>
              <a:gd name="connsiteY165" fmla="*/ 4686300 h 4876800"/>
              <a:gd name="connsiteX166" fmla="*/ 5029200 w 6832600"/>
              <a:gd name="connsiteY166" fmla="*/ 4724400 h 4876800"/>
              <a:gd name="connsiteX167" fmla="*/ 5080000 w 6832600"/>
              <a:gd name="connsiteY167" fmla="*/ 4737100 h 4876800"/>
              <a:gd name="connsiteX168" fmla="*/ 5118100 w 6832600"/>
              <a:gd name="connsiteY168" fmla="*/ 4749800 h 4876800"/>
              <a:gd name="connsiteX169" fmla="*/ 5537200 w 6832600"/>
              <a:gd name="connsiteY169" fmla="*/ 4787900 h 4876800"/>
              <a:gd name="connsiteX170" fmla="*/ 5638800 w 6832600"/>
              <a:gd name="connsiteY170" fmla="*/ 4800600 h 4876800"/>
              <a:gd name="connsiteX171" fmla="*/ 5727700 w 6832600"/>
              <a:gd name="connsiteY171" fmla="*/ 4813300 h 4876800"/>
              <a:gd name="connsiteX172" fmla="*/ 6007100 w 6832600"/>
              <a:gd name="connsiteY172" fmla="*/ 4826000 h 4876800"/>
              <a:gd name="connsiteX173" fmla="*/ 6172200 w 6832600"/>
              <a:gd name="connsiteY173" fmla="*/ 4851400 h 4876800"/>
              <a:gd name="connsiteX174" fmla="*/ 6235700 w 6832600"/>
              <a:gd name="connsiteY174" fmla="*/ 4864100 h 4876800"/>
              <a:gd name="connsiteX175" fmla="*/ 6337300 w 6832600"/>
              <a:gd name="connsiteY175" fmla="*/ 4876800 h 4876800"/>
              <a:gd name="connsiteX176" fmla="*/ 6578600 w 6832600"/>
              <a:gd name="connsiteY176" fmla="*/ 4864100 h 4876800"/>
              <a:gd name="connsiteX177" fmla="*/ 6616700 w 6832600"/>
              <a:gd name="connsiteY177" fmla="*/ 4826000 h 4876800"/>
              <a:gd name="connsiteX178" fmla="*/ 6680200 w 6832600"/>
              <a:gd name="connsiteY178" fmla="*/ 4749800 h 4876800"/>
              <a:gd name="connsiteX179" fmla="*/ 6718300 w 6832600"/>
              <a:gd name="connsiteY179" fmla="*/ 4673600 h 4876800"/>
              <a:gd name="connsiteX180" fmla="*/ 6756400 w 6832600"/>
              <a:gd name="connsiteY180" fmla="*/ 4635500 h 4876800"/>
              <a:gd name="connsiteX181" fmla="*/ 6794500 w 6832600"/>
              <a:gd name="connsiteY181" fmla="*/ 4559300 h 4876800"/>
              <a:gd name="connsiteX182" fmla="*/ 6819900 w 6832600"/>
              <a:gd name="connsiteY182" fmla="*/ 4521200 h 4876800"/>
              <a:gd name="connsiteX183" fmla="*/ 6832600 w 6832600"/>
              <a:gd name="connsiteY183" fmla="*/ 4445000 h 4876800"/>
              <a:gd name="connsiteX184" fmla="*/ 6807200 w 6832600"/>
              <a:gd name="connsiteY184" fmla="*/ 4178300 h 4876800"/>
              <a:gd name="connsiteX185" fmla="*/ 6794500 w 6832600"/>
              <a:gd name="connsiteY185" fmla="*/ 4102100 h 4876800"/>
              <a:gd name="connsiteX186" fmla="*/ 6781800 w 6832600"/>
              <a:gd name="connsiteY186" fmla="*/ 4051300 h 4876800"/>
              <a:gd name="connsiteX187" fmla="*/ 6781800 w 6832600"/>
              <a:gd name="connsiteY187" fmla="*/ 4051300 h 4876800"/>
              <a:gd name="connsiteX188" fmla="*/ 6743700 w 6832600"/>
              <a:gd name="connsiteY18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333500 w 6832600"/>
              <a:gd name="connsiteY72" fmla="*/ 203200 h 4876800"/>
              <a:gd name="connsiteX73" fmla="*/ 1104900 w 6832600"/>
              <a:gd name="connsiteY73" fmla="*/ 266700 h 4876800"/>
              <a:gd name="connsiteX74" fmla="*/ 977900 w 6832600"/>
              <a:gd name="connsiteY74" fmla="*/ 317500 h 4876800"/>
              <a:gd name="connsiteX75" fmla="*/ 863600 w 6832600"/>
              <a:gd name="connsiteY75" fmla="*/ 381000 h 4876800"/>
              <a:gd name="connsiteX76" fmla="*/ 711200 w 6832600"/>
              <a:gd name="connsiteY76" fmla="*/ 469900 h 4876800"/>
              <a:gd name="connsiteX77" fmla="*/ 635000 w 6832600"/>
              <a:gd name="connsiteY77" fmla="*/ 495300 h 4876800"/>
              <a:gd name="connsiteX78" fmla="*/ 596900 w 6832600"/>
              <a:gd name="connsiteY78" fmla="*/ 533400 h 4876800"/>
              <a:gd name="connsiteX79" fmla="*/ 546100 w 6832600"/>
              <a:gd name="connsiteY79" fmla="*/ 546100 h 4876800"/>
              <a:gd name="connsiteX80" fmla="*/ 508000 w 6832600"/>
              <a:gd name="connsiteY80" fmla="*/ 571500 h 4876800"/>
              <a:gd name="connsiteX81" fmla="*/ 431800 w 6832600"/>
              <a:gd name="connsiteY81" fmla="*/ 609600 h 4876800"/>
              <a:gd name="connsiteX82" fmla="*/ 342900 w 6832600"/>
              <a:gd name="connsiteY82" fmla="*/ 723900 h 4876800"/>
              <a:gd name="connsiteX83" fmla="*/ 266700 w 6832600"/>
              <a:gd name="connsiteY83" fmla="*/ 787400 h 4876800"/>
              <a:gd name="connsiteX84" fmla="*/ 254000 w 6832600"/>
              <a:gd name="connsiteY84" fmla="*/ 825500 h 4876800"/>
              <a:gd name="connsiteX85" fmla="*/ 177800 w 6832600"/>
              <a:gd name="connsiteY85" fmla="*/ 901700 h 4876800"/>
              <a:gd name="connsiteX86" fmla="*/ 114300 w 6832600"/>
              <a:gd name="connsiteY86" fmla="*/ 1092200 h 4876800"/>
              <a:gd name="connsiteX87" fmla="*/ 101600 w 6832600"/>
              <a:gd name="connsiteY87" fmla="*/ 1130300 h 4876800"/>
              <a:gd name="connsiteX88" fmla="*/ 88900 w 6832600"/>
              <a:gd name="connsiteY88" fmla="*/ 1168400 h 4876800"/>
              <a:gd name="connsiteX89" fmla="*/ 76200 w 6832600"/>
              <a:gd name="connsiteY89" fmla="*/ 1816100 h 4876800"/>
              <a:gd name="connsiteX90" fmla="*/ 63500 w 6832600"/>
              <a:gd name="connsiteY90" fmla="*/ 2070100 h 4876800"/>
              <a:gd name="connsiteX91" fmla="*/ 38100 w 6832600"/>
              <a:gd name="connsiteY91" fmla="*/ 2159000 h 4876800"/>
              <a:gd name="connsiteX92" fmla="*/ 12700 w 6832600"/>
              <a:gd name="connsiteY92" fmla="*/ 2349500 h 4876800"/>
              <a:gd name="connsiteX93" fmla="*/ 0 w 6832600"/>
              <a:gd name="connsiteY93" fmla="*/ 2451100 h 4876800"/>
              <a:gd name="connsiteX94" fmla="*/ 12700 w 6832600"/>
              <a:gd name="connsiteY94" fmla="*/ 2667000 h 4876800"/>
              <a:gd name="connsiteX95" fmla="*/ 25400 w 6832600"/>
              <a:gd name="connsiteY95" fmla="*/ 2705100 h 4876800"/>
              <a:gd name="connsiteX96" fmla="*/ 38100 w 6832600"/>
              <a:gd name="connsiteY96" fmla="*/ 3022600 h 4876800"/>
              <a:gd name="connsiteX97" fmla="*/ 76200 w 6832600"/>
              <a:gd name="connsiteY97" fmla="*/ 3098800 h 4876800"/>
              <a:gd name="connsiteX98" fmla="*/ 88900 w 6832600"/>
              <a:gd name="connsiteY98" fmla="*/ 3136900 h 4876800"/>
              <a:gd name="connsiteX99" fmla="*/ 165100 w 6832600"/>
              <a:gd name="connsiteY99" fmla="*/ 3187700 h 4876800"/>
              <a:gd name="connsiteX100" fmla="*/ 190500 w 6832600"/>
              <a:gd name="connsiteY100" fmla="*/ 3225800 h 4876800"/>
              <a:gd name="connsiteX101" fmla="*/ 266700 w 6832600"/>
              <a:gd name="connsiteY101" fmla="*/ 3289300 h 4876800"/>
              <a:gd name="connsiteX102" fmla="*/ 279400 w 6832600"/>
              <a:gd name="connsiteY102" fmla="*/ 3327400 h 4876800"/>
              <a:gd name="connsiteX103" fmla="*/ 355600 w 6832600"/>
              <a:gd name="connsiteY103" fmla="*/ 3390900 h 4876800"/>
              <a:gd name="connsiteX104" fmla="*/ 381000 w 6832600"/>
              <a:gd name="connsiteY104" fmla="*/ 3429000 h 4876800"/>
              <a:gd name="connsiteX105" fmla="*/ 419100 w 6832600"/>
              <a:gd name="connsiteY105" fmla="*/ 3441700 h 4876800"/>
              <a:gd name="connsiteX106" fmla="*/ 495300 w 6832600"/>
              <a:gd name="connsiteY106" fmla="*/ 3492500 h 4876800"/>
              <a:gd name="connsiteX107" fmla="*/ 533400 w 6832600"/>
              <a:gd name="connsiteY107" fmla="*/ 3505200 h 4876800"/>
              <a:gd name="connsiteX108" fmla="*/ 609600 w 6832600"/>
              <a:gd name="connsiteY108" fmla="*/ 3568700 h 4876800"/>
              <a:gd name="connsiteX109" fmla="*/ 660400 w 6832600"/>
              <a:gd name="connsiteY109" fmla="*/ 3594100 h 4876800"/>
              <a:gd name="connsiteX110" fmla="*/ 749300 w 6832600"/>
              <a:gd name="connsiteY110" fmla="*/ 3644900 h 4876800"/>
              <a:gd name="connsiteX111" fmla="*/ 800100 w 6832600"/>
              <a:gd name="connsiteY111" fmla="*/ 3657600 h 4876800"/>
              <a:gd name="connsiteX112" fmla="*/ 850900 w 6832600"/>
              <a:gd name="connsiteY112" fmla="*/ 3683000 h 4876800"/>
              <a:gd name="connsiteX113" fmla="*/ 889000 w 6832600"/>
              <a:gd name="connsiteY113" fmla="*/ 3708400 h 4876800"/>
              <a:gd name="connsiteX114" fmla="*/ 939800 w 6832600"/>
              <a:gd name="connsiteY114" fmla="*/ 3721100 h 4876800"/>
              <a:gd name="connsiteX115" fmla="*/ 990600 w 6832600"/>
              <a:gd name="connsiteY115" fmla="*/ 3746500 h 4876800"/>
              <a:gd name="connsiteX116" fmla="*/ 1054100 w 6832600"/>
              <a:gd name="connsiteY116" fmla="*/ 3759200 h 4876800"/>
              <a:gd name="connsiteX117" fmla="*/ 1117600 w 6832600"/>
              <a:gd name="connsiteY117" fmla="*/ 3784600 h 4876800"/>
              <a:gd name="connsiteX118" fmla="*/ 1181100 w 6832600"/>
              <a:gd name="connsiteY118" fmla="*/ 3797300 h 4876800"/>
              <a:gd name="connsiteX119" fmla="*/ 1282700 w 6832600"/>
              <a:gd name="connsiteY119" fmla="*/ 3848100 h 4876800"/>
              <a:gd name="connsiteX120" fmla="*/ 1333500 w 6832600"/>
              <a:gd name="connsiteY120" fmla="*/ 3860800 h 4876800"/>
              <a:gd name="connsiteX121" fmla="*/ 1384300 w 6832600"/>
              <a:gd name="connsiteY121" fmla="*/ 3886200 h 4876800"/>
              <a:gd name="connsiteX122" fmla="*/ 1422400 w 6832600"/>
              <a:gd name="connsiteY122" fmla="*/ 3898900 h 4876800"/>
              <a:gd name="connsiteX123" fmla="*/ 1473200 w 6832600"/>
              <a:gd name="connsiteY123" fmla="*/ 3924300 h 4876800"/>
              <a:gd name="connsiteX124" fmla="*/ 1536700 w 6832600"/>
              <a:gd name="connsiteY124" fmla="*/ 3937000 h 4876800"/>
              <a:gd name="connsiteX125" fmla="*/ 1625600 w 6832600"/>
              <a:gd name="connsiteY125" fmla="*/ 3962400 h 4876800"/>
              <a:gd name="connsiteX126" fmla="*/ 1676400 w 6832600"/>
              <a:gd name="connsiteY126" fmla="*/ 3975100 h 4876800"/>
              <a:gd name="connsiteX127" fmla="*/ 1714500 w 6832600"/>
              <a:gd name="connsiteY127" fmla="*/ 3987800 h 4876800"/>
              <a:gd name="connsiteX128" fmla="*/ 1765300 w 6832600"/>
              <a:gd name="connsiteY128" fmla="*/ 4000500 h 4876800"/>
              <a:gd name="connsiteX129" fmla="*/ 1828800 w 6832600"/>
              <a:gd name="connsiteY129" fmla="*/ 4025900 h 4876800"/>
              <a:gd name="connsiteX130" fmla="*/ 1879600 w 6832600"/>
              <a:gd name="connsiteY130" fmla="*/ 4038600 h 4876800"/>
              <a:gd name="connsiteX131" fmla="*/ 1917700 w 6832600"/>
              <a:gd name="connsiteY131" fmla="*/ 4051300 h 4876800"/>
              <a:gd name="connsiteX132" fmla="*/ 2019300 w 6832600"/>
              <a:gd name="connsiteY132" fmla="*/ 4076700 h 4876800"/>
              <a:gd name="connsiteX133" fmla="*/ 2057400 w 6832600"/>
              <a:gd name="connsiteY133" fmla="*/ 4089400 h 4876800"/>
              <a:gd name="connsiteX134" fmla="*/ 2247900 w 6832600"/>
              <a:gd name="connsiteY134" fmla="*/ 4114800 h 4876800"/>
              <a:gd name="connsiteX135" fmla="*/ 2286000 w 6832600"/>
              <a:gd name="connsiteY135" fmla="*/ 4127500 h 4876800"/>
              <a:gd name="connsiteX136" fmla="*/ 2425700 w 6832600"/>
              <a:gd name="connsiteY136" fmla="*/ 4152900 h 4876800"/>
              <a:gd name="connsiteX137" fmla="*/ 2463800 w 6832600"/>
              <a:gd name="connsiteY137" fmla="*/ 4165600 h 4876800"/>
              <a:gd name="connsiteX138" fmla="*/ 2514600 w 6832600"/>
              <a:gd name="connsiteY138" fmla="*/ 4178300 h 4876800"/>
              <a:gd name="connsiteX139" fmla="*/ 2552700 w 6832600"/>
              <a:gd name="connsiteY139" fmla="*/ 4203700 h 4876800"/>
              <a:gd name="connsiteX140" fmla="*/ 2667000 w 6832600"/>
              <a:gd name="connsiteY140" fmla="*/ 4229100 h 4876800"/>
              <a:gd name="connsiteX141" fmla="*/ 2705100 w 6832600"/>
              <a:gd name="connsiteY141" fmla="*/ 4241800 h 4876800"/>
              <a:gd name="connsiteX142" fmla="*/ 2768600 w 6832600"/>
              <a:gd name="connsiteY142" fmla="*/ 4254500 h 4876800"/>
              <a:gd name="connsiteX143" fmla="*/ 2806700 w 6832600"/>
              <a:gd name="connsiteY143" fmla="*/ 4267200 h 4876800"/>
              <a:gd name="connsiteX144" fmla="*/ 2857500 w 6832600"/>
              <a:gd name="connsiteY144" fmla="*/ 4279900 h 4876800"/>
              <a:gd name="connsiteX145" fmla="*/ 2895600 w 6832600"/>
              <a:gd name="connsiteY145" fmla="*/ 4292600 h 4876800"/>
              <a:gd name="connsiteX146" fmla="*/ 2946400 w 6832600"/>
              <a:gd name="connsiteY146" fmla="*/ 4305300 h 4876800"/>
              <a:gd name="connsiteX147" fmla="*/ 2984500 w 6832600"/>
              <a:gd name="connsiteY147" fmla="*/ 4318000 h 4876800"/>
              <a:gd name="connsiteX148" fmla="*/ 3073400 w 6832600"/>
              <a:gd name="connsiteY148" fmla="*/ 4330700 h 4876800"/>
              <a:gd name="connsiteX149" fmla="*/ 3124200 w 6832600"/>
              <a:gd name="connsiteY149" fmla="*/ 4343400 h 4876800"/>
              <a:gd name="connsiteX150" fmla="*/ 3251200 w 6832600"/>
              <a:gd name="connsiteY150" fmla="*/ 4356100 h 4876800"/>
              <a:gd name="connsiteX151" fmla="*/ 3454400 w 6832600"/>
              <a:gd name="connsiteY151" fmla="*/ 4381500 h 4876800"/>
              <a:gd name="connsiteX152" fmla="*/ 3581400 w 6832600"/>
              <a:gd name="connsiteY152" fmla="*/ 4406900 h 4876800"/>
              <a:gd name="connsiteX153" fmla="*/ 3619500 w 6832600"/>
              <a:gd name="connsiteY153" fmla="*/ 4419600 h 4876800"/>
              <a:gd name="connsiteX154" fmla="*/ 3721100 w 6832600"/>
              <a:gd name="connsiteY154" fmla="*/ 4432300 h 4876800"/>
              <a:gd name="connsiteX155" fmla="*/ 3797300 w 6832600"/>
              <a:gd name="connsiteY155" fmla="*/ 4457700 h 4876800"/>
              <a:gd name="connsiteX156" fmla="*/ 3835400 w 6832600"/>
              <a:gd name="connsiteY156" fmla="*/ 4470400 h 4876800"/>
              <a:gd name="connsiteX157" fmla="*/ 4013200 w 6832600"/>
              <a:gd name="connsiteY157" fmla="*/ 4495800 h 4876800"/>
              <a:gd name="connsiteX158" fmla="*/ 4089400 w 6832600"/>
              <a:gd name="connsiteY158" fmla="*/ 4521200 h 4876800"/>
              <a:gd name="connsiteX159" fmla="*/ 4178300 w 6832600"/>
              <a:gd name="connsiteY159" fmla="*/ 4546600 h 4876800"/>
              <a:gd name="connsiteX160" fmla="*/ 4419600 w 6832600"/>
              <a:gd name="connsiteY160" fmla="*/ 4572000 h 4876800"/>
              <a:gd name="connsiteX161" fmla="*/ 4597400 w 6832600"/>
              <a:gd name="connsiteY161" fmla="*/ 4610100 h 4876800"/>
              <a:gd name="connsiteX162" fmla="*/ 4660900 w 6832600"/>
              <a:gd name="connsiteY162" fmla="*/ 4622800 h 4876800"/>
              <a:gd name="connsiteX163" fmla="*/ 4749800 w 6832600"/>
              <a:gd name="connsiteY163" fmla="*/ 4660900 h 4876800"/>
              <a:gd name="connsiteX164" fmla="*/ 4864100 w 6832600"/>
              <a:gd name="connsiteY164" fmla="*/ 4686300 h 4876800"/>
              <a:gd name="connsiteX165" fmla="*/ 5029200 w 6832600"/>
              <a:gd name="connsiteY165" fmla="*/ 4724400 h 4876800"/>
              <a:gd name="connsiteX166" fmla="*/ 5080000 w 6832600"/>
              <a:gd name="connsiteY166" fmla="*/ 4737100 h 4876800"/>
              <a:gd name="connsiteX167" fmla="*/ 5118100 w 6832600"/>
              <a:gd name="connsiteY167" fmla="*/ 4749800 h 4876800"/>
              <a:gd name="connsiteX168" fmla="*/ 5537200 w 6832600"/>
              <a:gd name="connsiteY168" fmla="*/ 4787900 h 4876800"/>
              <a:gd name="connsiteX169" fmla="*/ 5638800 w 6832600"/>
              <a:gd name="connsiteY169" fmla="*/ 4800600 h 4876800"/>
              <a:gd name="connsiteX170" fmla="*/ 5727700 w 6832600"/>
              <a:gd name="connsiteY170" fmla="*/ 4813300 h 4876800"/>
              <a:gd name="connsiteX171" fmla="*/ 6007100 w 6832600"/>
              <a:gd name="connsiteY171" fmla="*/ 4826000 h 4876800"/>
              <a:gd name="connsiteX172" fmla="*/ 6172200 w 6832600"/>
              <a:gd name="connsiteY172" fmla="*/ 4851400 h 4876800"/>
              <a:gd name="connsiteX173" fmla="*/ 6235700 w 6832600"/>
              <a:gd name="connsiteY173" fmla="*/ 4864100 h 4876800"/>
              <a:gd name="connsiteX174" fmla="*/ 6337300 w 6832600"/>
              <a:gd name="connsiteY174" fmla="*/ 4876800 h 4876800"/>
              <a:gd name="connsiteX175" fmla="*/ 6578600 w 6832600"/>
              <a:gd name="connsiteY175" fmla="*/ 4864100 h 4876800"/>
              <a:gd name="connsiteX176" fmla="*/ 6616700 w 6832600"/>
              <a:gd name="connsiteY176" fmla="*/ 4826000 h 4876800"/>
              <a:gd name="connsiteX177" fmla="*/ 6680200 w 6832600"/>
              <a:gd name="connsiteY177" fmla="*/ 4749800 h 4876800"/>
              <a:gd name="connsiteX178" fmla="*/ 6718300 w 6832600"/>
              <a:gd name="connsiteY178" fmla="*/ 4673600 h 4876800"/>
              <a:gd name="connsiteX179" fmla="*/ 6756400 w 6832600"/>
              <a:gd name="connsiteY179" fmla="*/ 4635500 h 4876800"/>
              <a:gd name="connsiteX180" fmla="*/ 6794500 w 6832600"/>
              <a:gd name="connsiteY180" fmla="*/ 4559300 h 4876800"/>
              <a:gd name="connsiteX181" fmla="*/ 6819900 w 6832600"/>
              <a:gd name="connsiteY181" fmla="*/ 4521200 h 4876800"/>
              <a:gd name="connsiteX182" fmla="*/ 6832600 w 6832600"/>
              <a:gd name="connsiteY182" fmla="*/ 4445000 h 4876800"/>
              <a:gd name="connsiteX183" fmla="*/ 6807200 w 6832600"/>
              <a:gd name="connsiteY183" fmla="*/ 4178300 h 4876800"/>
              <a:gd name="connsiteX184" fmla="*/ 6794500 w 6832600"/>
              <a:gd name="connsiteY184" fmla="*/ 4102100 h 4876800"/>
              <a:gd name="connsiteX185" fmla="*/ 6781800 w 6832600"/>
              <a:gd name="connsiteY185" fmla="*/ 4051300 h 4876800"/>
              <a:gd name="connsiteX186" fmla="*/ 6781800 w 6832600"/>
              <a:gd name="connsiteY186" fmla="*/ 4051300 h 4876800"/>
              <a:gd name="connsiteX187" fmla="*/ 6743700 w 6832600"/>
              <a:gd name="connsiteY18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333500 w 6832600"/>
              <a:gd name="connsiteY71" fmla="*/ 203200 h 4876800"/>
              <a:gd name="connsiteX72" fmla="*/ 1104900 w 6832600"/>
              <a:gd name="connsiteY72" fmla="*/ 266700 h 4876800"/>
              <a:gd name="connsiteX73" fmla="*/ 977900 w 6832600"/>
              <a:gd name="connsiteY73" fmla="*/ 317500 h 4876800"/>
              <a:gd name="connsiteX74" fmla="*/ 863600 w 6832600"/>
              <a:gd name="connsiteY74" fmla="*/ 381000 h 4876800"/>
              <a:gd name="connsiteX75" fmla="*/ 711200 w 6832600"/>
              <a:gd name="connsiteY75" fmla="*/ 469900 h 4876800"/>
              <a:gd name="connsiteX76" fmla="*/ 635000 w 6832600"/>
              <a:gd name="connsiteY76" fmla="*/ 495300 h 4876800"/>
              <a:gd name="connsiteX77" fmla="*/ 596900 w 6832600"/>
              <a:gd name="connsiteY77" fmla="*/ 533400 h 4876800"/>
              <a:gd name="connsiteX78" fmla="*/ 546100 w 6832600"/>
              <a:gd name="connsiteY78" fmla="*/ 546100 h 4876800"/>
              <a:gd name="connsiteX79" fmla="*/ 508000 w 6832600"/>
              <a:gd name="connsiteY79" fmla="*/ 571500 h 4876800"/>
              <a:gd name="connsiteX80" fmla="*/ 431800 w 6832600"/>
              <a:gd name="connsiteY80" fmla="*/ 609600 h 4876800"/>
              <a:gd name="connsiteX81" fmla="*/ 342900 w 6832600"/>
              <a:gd name="connsiteY81" fmla="*/ 723900 h 4876800"/>
              <a:gd name="connsiteX82" fmla="*/ 266700 w 6832600"/>
              <a:gd name="connsiteY82" fmla="*/ 787400 h 4876800"/>
              <a:gd name="connsiteX83" fmla="*/ 254000 w 6832600"/>
              <a:gd name="connsiteY83" fmla="*/ 825500 h 4876800"/>
              <a:gd name="connsiteX84" fmla="*/ 177800 w 6832600"/>
              <a:gd name="connsiteY84" fmla="*/ 901700 h 4876800"/>
              <a:gd name="connsiteX85" fmla="*/ 114300 w 6832600"/>
              <a:gd name="connsiteY85" fmla="*/ 1092200 h 4876800"/>
              <a:gd name="connsiteX86" fmla="*/ 101600 w 6832600"/>
              <a:gd name="connsiteY86" fmla="*/ 1130300 h 4876800"/>
              <a:gd name="connsiteX87" fmla="*/ 88900 w 6832600"/>
              <a:gd name="connsiteY87" fmla="*/ 1168400 h 4876800"/>
              <a:gd name="connsiteX88" fmla="*/ 76200 w 6832600"/>
              <a:gd name="connsiteY88" fmla="*/ 1816100 h 4876800"/>
              <a:gd name="connsiteX89" fmla="*/ 63500 w 6832600"/>
              <a:gd name="connsiteY89" fmla="*/ 2070100 h 4876800"/>
              <a:gd name="connsiteX90" fmla="*/ 38100 w 6832600"/>
              <a:gd name="connsiteY90" fmla="*/ 2159000 h 4876800"/>
              <a:gd name="connsiteX91" fmla="*/ 12700 w 6832600"/>
              <a:gd name="connsiteY91" fmla="*/ 2349500 h 4876800"/>
              <a:gd name="connsiteX92" fmla="*/ 0 w 6832600"/>
              <a:gd name="connsiteY92" fmla="*/ 2451100 h 4876800"/>
              <a:gd name="connsiteX93" fmla="*/ 12700 w 6832600"/>
              <a:gd name="connsiteY93" fmla="*/ 2667000 h 4876800"/>
              <a:gd name="connsiteX94" fmla="*/ 25400 w 6832600"/>
              <a:gd name="connsiteY94" fmla="*/ 2705100 h 4876800"/>
              <a:gd name="connsiteX95" fmla="*/ 38100 w 6832600"/>
              <a:gd name="connsiteY95" fmla="*/ 3022600 h 4876800"/>
              <a:gd name="connsiteX96" fmla="*/ 76200 w 6832600"/>
              <a:gd name="connsiteY96" fmla="*/ 3098800 h 4876800"/>
              <a:gd name="connsiteX97" fmla="*/ 88900 w 6832600"/>
              <a:gd name="connsiteY97" fmla="*/ 3136900 h 4876800"/>
              <a:gd name="connsiteX98" fmla="*/ 165100 w 6832600"/>
              <a:gd name="connsiteY98" fmla="*/ 3187700 h 4876800"/>
              <a:gd name="connsiteX99" fmla="*/ 190500 w 6832600"/>
              <a:gd name="connsiteY99" fmla="*/ 3225800 h 4876800"/>
              <a:gd name="connsiteX100" fmla="*/ 266700 w 6832600"/>
              <a:gd name="connsiteY100" fmla="*/ 3289300 h 4876800"/>
              <a:gd name="connsiteX101" fmla="*/ 279400 w 6832600"/>
              <a:gd name="connsiteY101" fmla="*/ 3327400 h 4876800"/>
              <a:gd name="connsiteX102" fmla="*/ 355600 w 6832600"/>
              <a:gd name="connsiteY102" fmla="*/ 3390900 h 4876800"/>
              <a:gd name="connsiteX103" fmla="*/ 381000 w 6832600"/>
              <a:gd name="connsiteY103" fmla="*/ 3429000 h 4876800"/>
              <a:gd name="connsiteX104" fmla="*/ 419100 w 6832600"/>
              <a:gd name="connsiteY104" fmla="*/ 3441700 h 4876800"/>
              <a:gd name="connsiteX105" fmla="*/ 495300 w 6832600"/>
              <a:gd name="connsiteY105" fmla="*/ 3492500 h 4876800"/>
              <a:gd name="connsiteX106" fmla="*/ 533400 w 6832600"/>
              <a:gd name="connsiteY106" fmla="*/ 3505200 h 4876800"/>
              <a:gd name="connsiteX107" fmla="*/ 609600 w 6832600"/>
              <a:gd name="connsiteY107" fmla="*/ 3568700 h 4876800"/>
              <a:gd name="connsiteX108" fmla="*/ 660400 w 6832600"/>
              <a:gd name="connsiteY108" fmla="*/ 3594100 h 4876800"/>
              <a:gd name="connsiteX109" fmla="*/ 749300 w 6832600"/>
              <a:gd name="connsiteY109" fmla="*/ 3644900 h 4876800"/>
              <a:gd name="connsiteX110" fmla="*/ 800100 w 6832600"/>
              <a:gd name="connsiteY110" fmla="*/ 3657600 h 4876800"/>
              <a:gd name="connsiteX111" fmla="*/ 850900 w 6832600"/>
              <a:gd name="connsiteY111" fmla="*/ 3683000 h 4876800"/>
              <a:gd name="connsiteX112" fmla="*/ 889000 w 6832600"/>
              <a:gd name="connsiteY112" fmla="*/ 3708400 h 4876800"/>
              <a:gd name="connsiteX113" fmla="*/ 939800 w 6832600"/>
              <a:gd name="connsiteY113" fmla="*/ 3721100 h 4876800"/>
              <a:gd name="connsiteX114" fmla="*/ 990600 w 6832600"/>
              <a:gd name="connsiteY114" fmla="*/ 3746500 h 4876800"/>
              <a:gd name="connsiteX115" fmla="*/ 1054100 w 6832600"/>
              <a:gd name="connsiteY115" fmla="*/ 3759200 h 4876800"/>
              <a:gd name="connsiteX116" fmla="*/ 1117600 w 6832600"/>
              <a:gd name="connsiteY116" fmla="*/ 3784600 h 4876800"/>
              <a:gd name="connsiteX117" fmla="*/ 1181100 w 6832600"/>
              <a:gd name="connsiteY117" fmla="*/ 3797300 h 4876800"/>
              <a:gd name="connsiteX118" fmla="*/ 1282700 w 6832600"/>
              <a:gd name="connsiteY118" fmla="*/ 3848100 h 4876800"/>
              <a:gd name="connsiteX119" fmla="*/ 1333500 w 6832600"/>
              <a:gd name="connsiteY119" fmla="*/ 3860800 h 4876800"/>
              <a:gd name="connsiteX120" fmla="*/ 1384300 w 6832600"/>
              <a:gd name="connsiteY120" fmla="*/ 3886200 h 4876800"/>
              <a:gd name="connsiteX121" fmla="*/ 1422400 w 6832600"/>
              <a:gd name="connsiteY121" fmla="*/ 3898900 h 4876800"/>
              <a:gd name="connsiteX122" fmla="*/ 1473200 w 6832600"/>
              <a:gd name="connsiteY122" fmla="*/ 3924300 h 4876800"/>
              <a:gd name="connsiteX123" fmla="*/ 1536700 w 6832600"/>
              <a:gd name="connsiteY123" fmla="*/ 3937000 h 4876800"/>
              <a:gd name="connsiteX124" fmla="*/ 1625600 w 6832600"/>
              <a:gd name="connsiteY124" fmla="*/ 3962400 h 4876800"/>
              <a:gd name="connsiteX125" fmla="*/ 1676400 w 6832600"/>
              <a:gd name="connsiteY125" fmla="*/ 3975100 h 4876800"/>
              <a:gd name="connsiteX126" fmla="*/ 1714500 w 6832600"/>
              <a:gd name="connsiteY126" fmla="*/ 3987800 h 4876800"/>
              <a:gd name="connsiteX127" fmla="*/ 1765300 w 6832600"/>
              <a:gd name="connsiteY127" fmla="*/ 4000500 h 4876800"/>
              <a:gd name="connsiteX128" fmla="*/ 1828800 w 6832600"/>
              <a:gd name="connsiteY128" fmla="*/ 4025900 h 4876800"/>
              <a:gd name="connsiteX129" fmla="*/ 1879600 w 6832600"/>
              <a:gd name="connsiteY129" fmla="*/ 4038600 h 4876800"/>
              <a:gd name="connsiteX130" fmla="*/ 1917700 w 6832600"/>
              <a:gd name="connsiteY130" fmla="*/ 4051300 h 4876800"/>
              <a:gd name="connsiteX131" fmla="*/ 2019300 w 6832600"/>
              <a:gd name="connsiteY131" fmla="*/ 4076700 h 4876800"/>
              <a:gd name="connsiteX132" fmla="*/ 2057400 w 6832600"/>
              <a:gd name="connsiteY132" fmla="*/ 4089400 h 4876800"/>
              <a:gd name="connsiteX133" fmla="*/ 2247900 w 6832600"/>
              <a:gd name="connsiteY133" fmla="*/ 4114800 h 4876800"/>
              <a:gd name="connsiteX134" fmla="*/ 2286000 w 6832600"/>
              <a:gd name="connsiteY134" fmla="*/ 4127500 h 4876800"/>
              <a:gd name="connsiteX135" fmla="*/ 2425700 w 6832600"/>
              <a:gd name="connsiteY135" fmla="*/ 4152900 h 4876800"/>
              <a:gd name="connsiteX136" fmla="*/ 2463800 w 6832600"/>
              <a:gd name="connsiteY136" fmla="*/ 4165600 h 4876800"/>
              <a:gd name="connsiteX137" fmla="*/ 2514600 w 6832600"/>
              <a:gd name="connsiteY137" fmla="*/ 4178300 h 4876800"/>
              <a:gd name="connsiteX138" fmla="*/ 2552700 w 6832600"/>
              <a:gd name="connsiteY138" fmla="*/ 4203700 h 4876800"/>
              <a:gd name="connsiteX139" fmla="*/ 2667000 w 6832600"/>
              <a:gd name="connsiteY139" fmla="*/ 4229100 h 4876800"/>
              <a:gd name="connsiteX140" fmla="*/ 2705100 w 6832600"/>
              <a:gd name="connsiteY140" fmla="*/ 4241800 h 4876800"/>
              <a:gd name="connsiteX141" fmla="*/ 2768600 w 6832600"/>
              <a:gd name="connsiteY141" fmla="*/ 4254500 h 4876800"/>
              <a:gd name="connsiteX142" fmla="*/ 2806700 w 6832600"/>
              <a:gd name="connsiteY142" fmla="*/ 4267200 h 4876800"/>
              <a:gd name="connsiteX143" fmla="*/ 2857500 w 6832600"/>
              <a:gd name="connsiteY143" fmla="*/ 4279900 h 4876800"/>
              <a:gd name="connsiteX144" fmla="*/ 2895600 w 6832600"/>
              <a:gd name="connsiteY144" fmla="*/ 4292600 h 4876800"/>
              <a:gd name="connsiteX145" fmla="*/ 2946400 w 6832600"/>
              <a:gd name="connsiteY145" fmla="*/ 4305300 h 4876800"/>
              <a:gd name="connsiteX146" fmla="*/ 2984500 w 6832600"/>
              <a:gd name="connsiteY146" fmla="*/ 4318000 h 4876800"/>
              <a:gd name="connsiteX147" fmla="*/ 3073400 w 6832600"/>
              <a:gd name="connsiteY147" fmla="*/ 4330700 h 4876800"/>
              <a:gd name="connsiteX148" fmla="*/ 3124200 w 6832600"/>
              <a:gd name="connsiteY148" fmla="*/ 4343400 h 4876800"/>
              <a:gd name="connsiteX149" fmla="*/ 3251200 w 6832600"/>
              <a:gd name="connsiteY149" fmla="*/ 4356100 h 4876800"/>
              <a:gd name="connsiteX150" fmla="*/ 3454400 w 6832600"/>
              <a:gd name="connsiteY150" fmla="*/ 4381500 h 4876800"/>
              <a:gd name="connsiteX151" fmla="*/ 3581400 w 6832600"/>
              <a:gd name="connsiteY151" fmla="*/ 4406900 h 4876800"/>
              <a:gd name="connsiteX152" fmla="*/ 3619500 w 6832600"/>
              <a:gd name="connsiteY152" fmla="*/ 4419600 h 4876800"/>
              <a:gd name="connsiteX153" fmla="*/ 3721100 w 6832600"/>
              <a:gd name="connsiteY153" fmla="*/ 4432300 h 4876800"/>
              <a:gd name="connsiteX154" fmla="*/ 3797300 w 6832600"/>
              <a:gd name="connsiteY154" fmla="*/ 4457700 h 4876800"/>
              <a:gd name="connsiteX155" fmla="*/ 3835400 w 6832600"/>
              <a:gd name="connsiteY155" fmla="*/ 4470400 h 4876800"/>
              <a:gd name="connsiteX156" fmla="*/ 4013200 w 6832600"/>
              <a:gd name="connsiteY156" fmla="*/ 4495800 h 4876800"/>
              <a:gd name="connsiteX157" fmla="*/ 4089400 w 6832600"/>
              <a:gd name="connsiteY157" fmla="*/ 4521200 h 4876800"/>
              <a:gd name="connsiteX158" fmla="*/ 4178300 w 6832600"/>
              <a:gd name="connsiteY158" fmla="*/ 4546600 h 4876800"/>
              <a:gd name="connsiteX159" fmla="*/ 4419600 w 6832600"/>
              <a:gd name="connsiteY159" fmla="*/ 4572000 h 4876800"/>
              <a:gd name="connsiteX160" fmla="*/ 4597400 w 6832600"/>
              <a:gd name="connsiteY160" fmla="*/ 4610100 h 4876800"/>
              <a:gd name="connsiteX161" fmla="*/ 4660900 w 6832600"/>
              <a:gd name="connsiteY161" fmla="*/ 4622800 h 4876800"/>
              <a:gd name="connsiteX162" fmla="*/ 4749800 w 6832600"/>
              <a:gd name="connsiteY162" fmla="*/ 4660900 h 4876800"/>
              <a:gd name="connsiteX163" fmla="*/ 4864100 w 6832600"/>
              <a:gd name="connsiteY163" fmla="*/ 4686300 h 4876800"/>
              <a:gd name="connsiteX164" fmla="*/ 5029200 w 6832600"/>
              <a:gd name="connsiteY164" fmla="*/ 4724400 h 4876800"/>
              <a:gd name="connsiteX165" fmla="*/ 5080000 w 6832600"/>
              <a:gd name="connsiteY165" fmla="*/ 4737100 h 4876800"/>
              <a:gd name="connsiteX166" fmla="*/ 5118100 w 6832600"/>
              <a:gd name="connsiteY166" fmla="*/ 4749800 h 4876800"/>
              <a:gd name="connsiteX167" fmla="*/ 5537200 w 6832600"/>
              <a:gd name="connsiteY167" fmla="*/ 4787900 h 4876800"/>
              <a:gd name="connsiteX168" fmla="*/ 5638800 w 6832600"/>
              <a:gd name="connsiteY168" fmla="*/ 4800600 h 4876800"/>
              <a:gd name="connsiteX169" fmla="*/ 5727700 w 6832600"/>
              <a:gd name="connsiteY169" fmla="*/ 4813300 h 4876800"/>
              <a:gd name="connsiteX170" fmla="*/ 6007100 w 6832600"/>
              <a:gd name="connsiteY170" fmla="*/ 4826000 h 4876800"/>
              <a:gd name="connsiteX171" fmla="*/ 6172200 w 6832600"/>
              <a:gd name="connsiteY171" fmla="*/ 4851400 h 4876800"/>
              <a:gd name="connsiteX172" fmla="*/ 6235700 w 6832600"/>
              <a:gd name="connsiteY172" fmla="*/ 4864100 h 4876800"/>
              <a:gd name="connsiteX173" fmla="*/ 6337300 w 6832600"/>
              <a:gd name="connsiteY173" fmla="*/ 4876800 h 4876800"/>
              <a:gd name="connsiteX174" fmla="*/ 6578600 w 6832600"/>
              <a:gd name="connsiteY174" fmla="*/ 4864100 h 4876800"/>
              <a:gd name="connsiteX175" fmla="*/ 6616700 w 6832600"/>
              <a:gd name="connsiteY175" fmla="*/ 4826000 h 4876800"/>
              <a:gd name="connsiteX176" fmla="*/ 6680200 w 6832600"/>
              <a:gd name="connsiteY176" fmla="*/ 4749800 h 4876800"/>
              <a:gd name="connsiteX177" fmla="*/ 6718300 w 6832600"/>
              <a:gd name="connsiteY177" fmla="*/ 4673600 h 4876800"/>
              <a:gd name="connsiteX178" fmla="*/ 6756400 w 6832600"/>
              <a:gd name="connsiteY178" fmla="*/ 4635500 h 4876800"/>
              <a:gd name="connsiteX179" fmla="*/ 6794500 w 6832600"/>
              <a:gd name="connsiteY179" fmla="*/ 4559300 h 4876800"/>
              <a:gd name="connsiteX180" fmla="*/ 6819900 w 6832600"/>
              <a:gd name="connsiteY180" fmla="*/ 4521200 h 4876800"/>
              <a:gd name="connsiteX181" fmla="*/ 6832600 w 6832600"/>
              <a:gd name="connsiteY181" fmla="*/ 4445000 h 4876800"/>
              <a:gd name="connsiteX182" fmla="*/ 6807200 w 6832600"/>
              <a:gd name="connsiteY182" fmla="*/ 4178300 h 4876800"/>
              <a:gd name="connsiteX183" fmla="*/ 6794500 w 6832600"/>
              <a:gd name="connsiteY183" fmla="*/ 4102100 h 4876800"/>
              <a:gd name="connsiteX184" fmla="*/ 6781800 w 6832600"/>
              <a:gd name="connsiteY184" fmla="*/ 4051300 h 4876800"/>
              <a:gd name="connsiteX185" fmla="*/ 6781800 w 6832600"/>
              <a:gd name="connsiteY185" fmla="*/ 4051300 h 4876800"/>
              <a:gd name="connsiteX186" fmla="*/ 6743700 w 6832600"/>
              <a:gd name="connsiteY18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841500 w 6832600"/>
              <a:gd name="connsiteY69" fmla="*/ 127000 h 4876800"/>
              <a:gd name="connsiteX70" fmla="*/ 1333500 w 6832600"/>
              <a:gd name="connsiteY70" fmla="*/ 203200 h 4876800"/>
              <a:gd name="connsiteX71" fmla="*/ 1104900 w 6832600"/>
              <a:gd name="connsiteY71" fmla="*/ 266700 h 4876800"/>
              <a:gd name="connsiteX72" fmla="*/ 977900 w 6832600"/>
              <a:gd name="connsiteY72" fmla="*/ 317500 h 4876800"/>
              <a:gd name="connsiteX73" fmla="*/ 863600 w 6832600"/>
              <a:gd name="connsiteY73" fmla="*/ 381000 h 4876800"/>
              <a:gd name="connsiteX74" fmla="*/ 711200 w 6832600"/>
              <a:gd name="connsiteY74" fmla="*/ 469900 h 4876800"/>
              <a:gd name="connsiteX75" fmla="*/ 635000 w 6832600"/>
              <a:gd name="connsiteY75" fmla="*/ 495300 h 4876800"/>
              <a:gd name="connsiteX76" fmla="*/ 596900 w 6832600"/>
              <a:gd name="connsiteY76" fmla="*/ 533400 h 4876800"/>
              <a:gd name="connsiteX77" fmla="*/ 546100 w 6832600"/>
              <a:gd name="connsiteY77" fmla="*/ 546100 h 4876800"/>
              <a:gd name="connsiteX78" fmla="*/ 508000 w 6832600"/>
              <a:gd name="connsiteY78" fmla="*/ 571500 h 4876800"/>
              <a:gd name="connsiteX79" fmla="*/ 431800 w 6832600"/>
              <a:gd name="connsiteY79" fmla="*/ 609600 h 4876800"/>
              <a:gd name="connsiteX80" fmla="*/ 342900 w 6832600"/>
              <a:gd name="connsiteY80" fmla="*/ 723900 h 4876800"/>
              <a:gd name="connsiteX81" fmla="*/ 266700 w 6832600"/>
              <a:gd name="connsiteY81" fmla="*/ 787400 h 4876800"/>
              <a:gd name="connsiteX82" fmla="*/ 254000 w 6832600"/>
              <a:gd name="connsiteY82" fmla="*/ 825500 h 4876800"/>
              <a:gd name="connsiteX83" fmla="*/ 177800 w 6832600"/>
              <a:gd name="connsiteY83" fmla="*/ 901700 h 4876800"/>
              <a:gd name="connsiteX84" fmla="*/ 114300 w 6832600"/>
              <a:gd name="connsiteY84" fmla="*/ 1092200 h 4876800"/>
              <a:gd name="connsiteX85" fmla="*/ 101600 w 6832600"/>
              <a:gd name="connsiteY85" fmla="*/ 1130300 h 4876800"/>
              <a:gd name="connsiteX86" fmla="*/ 88900 w 6832600"/>
              <a:gd name="connsiteY86" fmla="*/ 1168400 h 4876800"/>
              <a:gd name="connsiteX87" fmla="*/ 76200 w 6832600"/>
              <a:gd name="connsiteY87" fmla="*/ 1816100 h 4876800"/>
              <a:gd name="connsiteX88" fmla="*/ 63500 w 6832600"/>
              <a:gd name="connsiteY88" fmla="*/ 2070100 h 4876800"/>
              <a:gd name="connsiteX89" fmla="*/ 38100 w 6832600"/>
              <a:gd name="connsiteY89" fmla="*/ 2159000 h 4876800"/>
              <a:gd name="connsiteX90" fmla="*/ 12700 w 6832600"/>
              <a:gd name="connsiteY90" fmla="*/ 2349500 h 4876800"/>
              <a:gd name="connsiteX91" fmla="*/ 0 w 6832600"/>
              <a:gd name="connsiteY91" fmla="*/ 2451100 h 4876800"/>
              <a:gd name="connsiteX92" fmla="*/ 12700 w 6832600"/>
              <a:gd name="connsiteY92" fmla="*/ 2667000 h 4876800"/>
              <a:gd name="connsiteX93" fmla="*/ 25400 w 6832600"/>
              <a:gd name="connsiteY93" fmla="*/ 2705100 h 4876800"/>
              <a:gd name="connsiteX94" fmla="*/ 38100 w 6832600"/>
              <a:gd name="connsiteY94" fmla="*/ 3022600 h 4876800"/>
              <a:gd name="connsiteX95" fmla="*/ 76200 w 6832600"/>
              <a:gd name="connsiteY95" fmla="*/ 3098800 h 4876800"/>
              <a:gd name="connsiteX96" fmla="*/ 88900 w 6832600"/>
              <a:gd name="connsiteY96" fmla="*/ 3136900 h 4876800"/>
              <a:gd name="connsiteX97" fmla="*/ 165100 w 6832600"/>
              <a:gd name="connsiteY97" fmla="*/ 3187700 h 4876800"/>
              <a:gd name="connsiteX98" fmla="*/ 190500 w 6832600"/>
              <a:gd name="connsiteY98" fmla="*/ 3225800 h 4876800"/>
              <a:gd name="connsiteX99" fmla="*/ 266700 w 6832600"/>
              <a:gd name="connsiteY99" fmla="*/ 3289300 h 4876800"/>
              <a:gd name="connsiteX100" fmla="*/ 279400 w 6832600"/>
              <a:gd name="connsiteY100" fmla="*/ 3327400 h 4876800"/>
              <a:gd name="connsiteX101" fmla="*/ 355600 w 6832600"/>
              <a:gd name="connsiteY101" fmla="*/ 3390900 h 4876800"/>
              <a:gd name="connsiteX102" fmla="*/ 381000 w 6832600"/>
              <a:gd name="connsiteY102" fmla="*/ 3429000 h 4876800"/>
              <a:gd name="connsiteX103" fmla="*/ 419100 w 6832600"/>
              <a:gd name="connsiteY103" fmla="*/ 3441700 h 4876800"/>
              <a:gd name="connsiteX104" fmla="*/ 495300 w 6832600"/>
              <a:gd name="connsiteY104" fmla="*/ 3492500 h 4876800"/>
              <a:gd name="connsiteX105" fmla="*/ 533400 w 6832600"/>
              <a:gd name="connsiteY105" fmla="*/ 3505200 h 4876800"/>
              <a:gd name="connsiteX106" fmla="*/ 609600 w 6832600"/>
              <a:gd name="connsiteY106" fmla="*/ 3568700 h 4876800"/>
              <a:gd name="connsiteX107" fmla="*/ 660400 w 6832600"/>
              <a:gd name="connsiteY107" fmla="*/ 3594100 h 4876800"/>
              <a:gd name="connsiteX108" fmla="*/ 749300 w 6832600"/>
              <a:gd name="connsiteY108" fmla="*/ 3644900 h 4876800"/>
              <a:gd name="connsiteX109" fmla="*/ 800100 w 6832600"/>
              <a:gd name="connsiteY109" fmla="*/ 3657600 h 4876800"/>
              <a:gd name="connsiteX110" fmla="*/ 850900 w 6832600"/>
              <a:gd name="connsiteY110" fmla="*/ 3683000 h 4876800"/>
              <a:gd name="connsiteX111" fmla="*/ 889000 w 6832600"/>
              <a:gd name="connsiteY111" fmla="*/ 3708400 h 4876800"/>
              <a:gd name="connsiteX112" fmla="*/ 939800 w 6832600"/>
              <a:gd name="connsiteY112" fmla="*/ 3721100 h 4876800"/>
              <a:gd name="connsiteX113" fmla="*/ 990600 w 6832600"/>
              <a:gd name="connsiteY113" fmla="*/ 3746500 h 4876800"/>
              <a:gd name="connsiteX114" fmla="*/ 1054100 w 6832600"/>
              <a:gd name="connsiteY114" fmla="*/ 3759200 h 4876800"/>
              <a:gd name="connsiteX115" fmla="*/ 1117600 w 6832600"/>
              <a:gd name="connsiteY115" fmla="*/ 3784600 h 4876800"/>
              <a:gd name="connsiteX116" fmla="*/ 1181100 w 6832600"/>
              <a:gd name="connsiteY116" fmla="*/ 3797300 h 4876800"/>
              <a:gd name="connsiteX117" fmla="*/ 1282700 w 6832600"/>
              <a:gd name="connsiteY117" fmla="*/ 3848100 h 4876800"/>
              <a:gd name="connsiteX118" fmla="*/ 1333500 w 6832600"/>
              <a:gd name="connsiteY118" fmla="*/ 3860800 h 4876800"/>
              <a:gd name="connsiteX119" fmla="*/ 1384300 w 6832600"/>
              <a:gd name="connsiteY119" fmla="*/ 3886200 h 4876800"/>
              <a:gd name="connsiteX120" fmla="*/ 1422400 w 6832600"/>
              <a:gd name="connsiteY120" fmla="*/ 3898900 h 4876800"/>
              <a:gd name="connsiteX121" fmla="*/ 1473200 w 6832600"/>
              <a:gd name="connsiteY121" fmla="*/ 3924300 h 4876800"/>
              <a:gd name="connsiteX122" fmla="*/ 1536700 w 6832600"/>
              <a:gd name="connsiteY122" fmla="*/ 3937000 h 4876800"/>
              <a:gd name="connsiteX123" fmla="*/ 1625600 w 6832600"/>
              <a:gd name="connsiteY123" fmla="*/ 3962400 h 4876800"/>
              <a:gd name="connsiteX124" fmla="*/ 1676400 w 6832600"/>
              <a:gd name="connsiteY124" fmla="*/ 3975100 h 4876800"/>
              <a:gd name="connsiteX125" fmla="*/ 1714500 w 6832600"/>
              <a:gd name="connsiteY125" fmla="*/ 3987800 h 4876800"/>
              <a:gd name="connsiteX126" fmla="*/ 1765300 w 6832600"/>
              <a:gd name="connsiteY126" fmla="*/ 4000500 h 4876800"/>
              <a:gd name="connsiteX127" fmla="*/ 1828800 w 6832600"/>
              <a:gd name="connsiteY127" fmla="*/ 4025900 h 4876800"/>
              <a:gd name="connsiteX128" fmla="*/ 1879600 w 6832600"/>
              <a:gd name="connsiteY128" fmla="*/ 4038600 h 4876800"/>
              <a:gd name="connsiteX129" fmla="*/ 1917700 w 6832600"/>
              <a:gd name="connsiteY129" fmla="*/ 4051300 h 4876800"/>
              <a:gd name="connsiteX130" fmla="*/ 2019300 w 6832600"/>
              <a:gd name="connsiteY130" fmla="*/ 4076700 h 4876800"/>
              <a:gd name="connsiteX131" fmla="*/ 2057400 w 6832600"/>
              <a:gd name="connsiteY131" fmla="*/ 4089400 h 4876800"/>
              <a:gd name="connsiteX132" fmla="*/ 2247900 w 6832600"/>
              <a:gd name="connsiteY132" fmla="*/ 4114800 h 4876800"/>
              <a:gd name="connsiteX133" fmla="*/ 2286000 w 6832600"/>
              <a:gd name="connsiteY133" fmla="*/ 4127500 h 4876800"/>
              <a:gd name="connsiteX134" fmla="*/ 2425700 w 6832600"/>
              <a:gd name="connsiteY134" fmla="*/ 4152900 h 4876800"/>
              <a:gd name="connsiteX135" fmla="*/ 2463800 w 6832600"/>
              <a:gd name="connsiteY135" fmla="*/ 4165600 h 4876800"/>
              <a:gd name="connsiteX136" fmla="*/ 2514600 w 6832600"/>
              <a:gd name="connsiteY136" fmla="*/ 4178300 h 4876800"/>
              <a:gd name="connsiteX137" fmla="*/ 2552700 w 6832600"/>
              <a:gd name="connsiteY137" fmla="*/ 4203700 h 4876800"/>
              <a:gd name="connsiteX138" fmla="*/ 2667000 w 6832600"/>
              <a:gd name="connsiteY138" fmla="*/ 4229100 h 4876800"/>
              <a:gd name="connsiteX139" fmla="*/ 2705100 w 6832600"/>
              <a:gd name="connsiteY139" fmla="*/ 4241800 h 4876800"/>
              <a:gd name="connsiteX140" fmla="*/ 2768600 w 6832600"/>
              <a:gd name="connsiteY140" fmla="*/ 4254500 h 4876800"/>
              <a:gd name="connsiteX141" fmla="*/ 2806700 w 6832600"/>
              <a:gd name="connsiteY141" fmla="*/ 4267200 h 4876800"/>
              <a:gd name="connsiteX142" fmla="*/ 2857500 w 6832600"/>
              <a:gd name="connsiteY142" fmla="*/ 4279900 h 4876800"/>
              <a:gd name="connsiteX143" fmla="*/ 2895600 w 6832600"/>
              <a:gd name="connsiteY143" fmla="*/ 4292600 h 4876800"/>
              <a:gd name="connsiteX144" fmla="*/ 2946400 w 6832600"/>
              <a:gd name="connsiteY144" fmla="*/ 4305300 h 4876800"/>
              <a:gd name="connsiteX145" fmla="*/ 2984500 w 6832600"/>
              <a:gd name="connsiteY145" fmla="*/ 4318000 h 4876800"/>
              <a:gd name="connsiteX146" fmla="*/ 3073400 w 6832600"/>
              <a:gd name="connsiteY146" fmla="*/ 4330700 h 4876800"/>
              <a:gd name="connsiteX147" fmla="*/ 3124200 w 6832600"/>
              <a:gd name="connsiteY147" fmla="*/ 4343400 h 4876800"/>
              <a:gd name="connsiteX148" fmla="*/ 3251200 w 6832600"/>
              <a:gd name="connsiteY148" fmla="*/ 4356100 h 4876800"/>
              <a:gd name="connsiteX149" fmla="*/ 3454400 w 6832600"/>
              <a:gd name="connsiteY149" fmla="*/ 4381500 h 4876800"/>
              <a:gd name="connsiteX150" fmla="*/ 3581400 w 6832600"/>
              <a:gd name="connsiteY150" fmla="*/ 4406900 h 4876800"/>
              <a:gd name="connsiteX151" fmla="*/ 3619500 w 6832600"/>
              <a:gd name="connsiteY151" fmla="*/ 4419600 h 4876800"/>
              <a:gd name="connsiteX152" fmla="*/ 3721100 w 6832600"/>
              <a:gd name="connsiteY152" fmla="*/ 4432300 h 4876800"/>
              <a:gd name="connsiteX153" fmla="*/ 3797300 w 6832600"/>
              <a:gd name="connsiteY153" fmla="*/ 4457700 h 4876800"/>
              <a:gd name="connsiteX154" fmla="*/ 3835400 w 6832600"/>
              <a:gd name="connsiteY154" fmla="*/ 4470400 h 4876800"/>
              <a:gd name="connsiteX155" fmla="*/ 4013200 w 6832600"/>
              <a:gd name="connsiteY155" fmla="*/ 4495800 h 4876800"/>
              <a:gd name="connsiteX156" fmla="*/ 4089400 w 6832600"/>
              <a:gd name="connsiteY156" fmla="*/ 4521200 h 4876800"/>
              <a:gd name="connsiteX157" fmla="*/ 4178300 w 6832600"/>
              <a:gd name="connsiteY157" fmla="*/ 4546600 h 4876800"/>
              <a:gd name="connsiteX158" fmla="*/ 4419600 w 6832600"/>
              <a:gd name="connsiteY158" fmla="*/ 4572000 h 4876800"/>
              <a:gd name="connsiteX159" fmla="*/ 4597400 w 6832600"/>
              <a:gd name="connsiteY159" fmla="*/ 4610100 h 4876800"/>
              <a:gd name="connsiteX160" fmla="*/ 4660900 w 6832600"/>
              <a:gd name="connsiteY160" fmla="*/ 4622800 h 4876800"/>
              <a:gd name="connsiteX161" fmla="*/ 4749800 w 6832600"/>
              <a:gd name="connsiteY161" fmla="*/ 4660900 h 4876800"/>
              <a:gd name="connsiteX162" fmla="*/ 4864100 w 6832600"/>
              <a:gd name="connsiteY162" fmla="*/ 4686300 h 4876800"/>
              <a:gd name="connsiteX163" fmla="*/ 5029200 w 6832600"/>
              <a:gd name="connsiteY163" fmla="*/ 4724400 h 4876800"/>
              <a:gd name="connsiteX164" fmla="*/ 5080000 w 6832600"/>
              <a:gd name="connsiteY164" fmla="*/ 4737100 h 4876800"/>
              <a:gd name="connsiteX165" fmla="*/ 5118100 w 6832600"/>
              <a:gd name="connsiteY165" fmla="*/ 4749800 h 4876800"/>
              <a:gd name="connsiteX166" fmla="*/ 5537200 w 6832600"/>
              <a:gd name="connsiteY166" fmla="*/ 4787900 h 4876800"/>
              <a:gd name="connsiteX167" fmla="*/ 5638800 w 6832600"/>
              <a:gd name="connsiteY167" fmla="*/ 4800600 h 4876800"/>
              <a:gd name="connsiteX168" fmla="*/ 5727700 w 6832600"/>
              <a:gd name="connsiteY168" fmla="*/ 4813300 h 4876800"/>
              <a:gd name="connsiteX169" fmla="*/ 6007100 w 6832600"/>
              <a:gd name="connsiteY169" fmla="*/ 4826000 h 4876800"/>
              <a:gd name="connsiteX170" fmla="*/ 6172200 w 6832600"/>
              <a:gd name="connsiteY170" fmla="*/ 4851400 h 4876800"/>
              <a:gd name="connsiteX171" fmla="*/ 6235700 w 6832600"/>
              <a:gd name="connsiteY171" fmla="*/ 4864100 h 4876800"/>
              <a:gd name="connsiteX172" fmla="*/ 6337300 w 6832600"/>
              <a:gd name="connsiteY172" fmla="*/ 4876800 h 4876800"/>
              <a:gd name="connsiteX173" fmla="*/ 6578600 w 6832600"/>
              <a:gd name="connsiteY173" fmla="*/ 4864100 h 4876800"/>
              <a:gd name="connsiteX174" fmla="*/ 6616700 w 6832600"/>
              <a:gd name="connsiteY174" fmla="*/ 4826000 h 4876800"/>
              <a:gd name="connsiteX175" fmla="*/ 6680200 w 6832600"/>
              <a:gd name="connsiteY175" fmla="*/ 4749800 h 4876800"/>
              <a:gd name="connsiteX176" fmla="*/ 6718300 w 6832600"/>
              <a:gd name="connsiteY176" fmla="*/ 4673600 h 4876800"/>
              <a:gd name="connsiteX177" fmla="*/ 6756400 w 6832600"/>
              <a:gd name="connsiteY177" fmla="*/ 4635500 h 4876800"/>
              <a:gd name="connsiteX178" fmla="*/ 6794500 w 6832600"/>
              <a:gd name="connsiteY178" fmla="*/ 4559300 h 4876800"/>
              <a:gd name="connsiteX179" fmla="*/ 6819900 w 6832600"/>
              <a:gd name="connsiteY179" fmla="*/ 4521200 h 4876800"/>
              <a:gd name="connsiteX180" fmla="*/ 6832600 w 6832600"/>
              <a:gd name="connsiteY180" fmla="*/ 4445000 h 4876800"/>
              <a:gd name="connsiteX181" fmla="*/ 6807200 w 6832600"/>
              <a:gd name="connsiteY181" fmla="*/ 4178300 h 4876800"/>
              <a:gd name="connsiteX182" fmla="*/ 6794500 w 6832600"/>
              <a:gd name="connsiteY182" fmla="*/ 4102100 h 4876800"/>
              <a:gd name="connsiteX183" fmla="*/ 6781800 w 6832600"/>
              <a:gd name="connsiteY183" fmla="*/ 4051300 h 4876800"/>
              <a:gd name="connsiteX184" fmla="*/ 6781800 w 6832600"/>
              <a:gd name="connsiteY184" fmla="*/ 4051300 h 4876800"/>
              <a:gd name="connsiteX185" fmla="*/ 6743700 w 6832600"/>
              <a:gd name="connsiteY18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333500 w 6832600"/>
              <a:gd name="connsiteY69" fmla="*/ 203200 h 4876800"/>
              <a:gd name="connsiteX70" fmla="*/ 1104900 w 6832600"/>
              <a:gd name="connsiteY70" fmla="*/ 266700 h 4876800"/>
              <a:gd name="connsiteX71" fmla="*/ 977900 w 6832600"/>
              <a:gd name="connsiteY71" fmla="*/ 317500 h 4876800"/>
              <a:gd name="connsiteX72" fmla="*/ 863600 w 6832600"/>
              <a:gd name="connsiteY72" fmla="*/ 381000 h 4876800"/>
              <a:gd name="connsiteX73" fmla="*/ 711200 w 6832600"/>
              <a:gd name="connsiteY73" fmla="*/ 469900 h 4876800"/>
              <a:gd name="connsiteX74" fmla="*/ 635000 w 6832600"/>
              <a:gd name="connsiteY74" fmla="*/ 495300 h 4876800"/>
              <a:gd name="connsiteX75" fmla="*/ 596900 w 6832600"/>
              <a:gd name="connsiteY75" fmla="*/ 533400 h 4876800"/>
              <a:gd name="connsiteX76" fmla="*/ 546100 w 6832600"/>
              <a:gd name="connsiteY76" fmla="*/ 546100 h 4876800"/>
              <a:gd name="connsiteX77" fmla="*/ 508000 w 6832600"/>
              <a:gd name="connsiteY77" fmla="*/ 571500 h 4876800"/>
              <a:gd name="connsiteX78" fmla="*/ 431800 w 6832600"/>
              <a:gd name="connsiteY78" fmla="*/ 609600 h 4876800"/>
              <a:gd name="connsiteX79" fmla="*/ 342900 w 6832600"/>
              <a:gd name="connsiteY79" fmla="*/ 723900 h 4876800"/>
              <a:gd name="connsiteX80" fmla="*/ 266700 w 6832600"/>
              <a:gd name="connsiteY80" fmla="*/ 787400 h 4876800"/>
              <a:gd name="connsiteX81" fmla="*/ 254000 w 6832600"/>
              <a:gd name="connsiteY81" fmla="*/ 825500 h 4876800"/>
              <a:gd name="connsiteX82" fmla="*/ 177800 w 6832600"/>
              <a:gd name="connsiteY82" fmla="*/ 901700 h 4876800"/>
              <a:gd name="connsiteX83" fmla="*/ 114300 w 6832600"/>
              <a:gd name="connsiteY83" fmla="*/ 1092200 h 4876800"/>
              <a:gd name="connsiteX84" fmla="*/ 101600 w 6832600"/>
              <a:gd name="connsiteY84" fmla="*/ 1130300 h 4876800"/>
              <a:gd name="connsiteX85" fmla="*/ 88900 w 6832600"/>
              <a:gd name="connsiteY85" fmla="*/ 1168400 h 4876800"/>
              <a:gd name="connsiteX86" fmla="*/ 76200 w 6832600"/>
              <a:gd name="connsiteY86" fmla="*/ 1816100 h 4876800"/>
              <a:gd name="connsiteX87" fmla="*/ 63500 w 6832600"/>
              <a:gd name="connsiteY87" fmla="*/ 2070100 h 4876800"/>
              <a:gd name="connsiteX88" fmla="*/ 38100 w 6832600"/>
              <a:gd name="connsiteY88" fmla="*/ 2159000 h 4876800"/>
              <a:gd name="connsiteX89" fmla="*/ 12700 w 6832600"/>
              <a:gd name="connsiteY89" fmla="*/ 2349500 h 4876800"/>
              <a:gd name="connsiteX90" fmla="*/ 0 w 6832600"/>
              <a:gd name="connsiteY90" fmla="*/ 2451100 h 4876800"/>
              <a:gd name="connsiteX91" fmla="*/ 12700 w 6832600"/>
              <a:gd name="connsiteY91" fmla="*/ 2667000 h 4876800"/>
              <a:gd name="connsiteX92" fmla="*/ 25400 w 6832600"/>
              <a:gd name="connsiteY92" fmla="*/ 2705100 h 4876800"/>
              <a:gd name="connsiteX93" fmla="*/ 38100 w 6832600"/>
              <a:gd name="connsiteY93" fmla="*/ 3022600 h 4876800"/>
              <a:gd name="connsiteX94" fmla="*/ 76200 w 6832600"/>
              <a:gd name="connsiteY94" fmla="*/ 3098800 h 4876800"/>
              <a:gd name="connsiteX95" fmla="*/ 88900 w 6832600"/>
              <a:gd name="connsiteY95" fmla="*/ 3136900 h 4876800"/>
              <a:gd name="connsiteX96" fmla="*/ 165100 w 6832600"/>
              <a:gd name="connsiteY96" fmla="*/ 3187700 h 4876800"/>
              <a:gd name="connsiteX97" fmla="*/ 190500 w 6832600"/>
              <a:gd name="connsiteY97" fmla="*/ 3225800 h 4876800"/>
              <a:gd name="connsiteX98" fmla="*/ 266700 w 6832600"/>
              <a:gd name="connsiteY98" fmla="*/ 3289300 h 4876800"/>
              <a:gd name="connsiteX99" fmla="*/ 279400 w 6832600"/>
              <a:gd name="connsiteY99" fmla="*/ 3327400 h 4876800"/>
              <a:gd name="connsiteX100" fmla="*/ 355600 w 6832600"/>
              <a:gd name="connsiteY100" fmla="*/ 3390900 h 4876800"/>
              <a:gd name="connsiteX101" fmla="*/ 381000 w 6832600"/>
              <a:gd name="connsiteY101" fmla="*/ 3429000 h 4876800"/>
              <a:gd name="connsiteX102" fmla="*/ 419100 w 6832600"/>
              <a:gd name="connsiteY102" fmla="*/ 3441700 h 4876800"/>
              <a:gd name="connsiteX103" fmla="*/ 495300 w 6832600"/>
              <a:gd name="connsiteY103" fmla="*/ 3492500 h 4876800"/>
              <a:gd name="connsiteX104" fmla="*/ 533400 w 6832600"/>
              <a:gd name="connsiteY104" fmla="*/ 3505200 h 4876800"/>
              <a:gd name="connsiteX105" fmla="*/ 609600 w 6832600"/>
              <a:gd name="connsiteY105" fmla="*/ 3568700 h 4876800"/>
              <a:gd name="connsiteX106" fmla="*/ 660400 w 6832600"/>
              <a:gd name="connsiteY106" fmla="*/ 3594100 h 4876800"/>
              <a:gd name="connsiteX107" fmla="*/ 749300 w 6832600"/>
              <a:gd name="connsiteY107" fmla="*/ 3644900 h 4876800"/>
              <a:gd name="connsiteX108" fmla="*/ 800100 w 6832600"/>
              <a:gd name="connsiteY108" fmla="*/ 3657600 h 4876800"/>
              <a:gd name="connsiteX109" fmla="*/ 850900 w 6832600"/>
              <a:gd name="connsiteY109" fmla="*/ 3683000 h 4876800"/>
              <a:gd name="connsiteX110" fmla="*/ 889000 w 6832600"/>
              <a:gd name="connsiteY110" fmla="*/ 3708400 h 4876800"/>
              <a:gd name="connsiteX111" fmla="*/ 939800 w 6832600"/>
              <a:gd name="connsiteY111" fmla="*/ 3721100 h 4876800"/>
              <a:gd name="connsiteX112" fmla="*/ 990600 w 6832600"/>
              <a:gd name="connsiteY112" fmla="*/ 3746500 h 4876800"/>
              <a:gd name="connsiteX113" fmla="*/ 1054100 w 6832600"/>
              <a:gd name="connsiteY113" fmla="*/ 3759200 h 4876800"/>
              <a:gd name="connsiteX114" fmla="*/ 1117600 w 6832600"/>
              <a:gd name="connsiteY114" fmla="*/ 3784600 h 4876800"/>
              <a:gd name="connsiteX115" fmla="*/ 1181100 w 6832600"/>
              <a:gd name="connsiteY115" fmla="*/ 3797300 h 4876800"/>
              <a:gd name="connsiteX116" fmla="*/ 1282700 w 6832600"/>
              <a:gd name="connsiteY116" fmla="*/ 3848100 h 4876800"/>
              <a:gd name="connsiteX117" fmla="*/ 1333500 w 6832600"/>
              <a:gd name="connsiteY117" fmla="*/ 3860800 h 4876800"/>
              <a:gd name="connsiteX118" fmla="*/ 1384300 w 6832600"/>
              <a:gd name="connsiteY118" fmla="*/ 3886200 h 4876800"/>
              <a:gd name="connsiteX119" fmla="*/ 1422400 w 6832600"/>
              <a:gd name="connsiteY119" fmla="*/ 3898900 h 4876800"/>
              <a:gd name="connsiteX120" fmla="*/ 1473200 w 6832600"/>
              <a:gd name="connsiteY120" fmla="*/ 3924300 h 4876800"/>
              <a:gd name="connsiteX121" fmla="*/ 1536700 w 6832600"/>
              <a:gd name="connsiteY121" fmla="*/ 3937000 h 4876800"/>
              <a:gd name="connsiteX122" fmla="*/ 1625600 w 6832600"/>
              <a:gd name="connsiteY122" fmla="*/ 3962400 h 4876800"/>
              <a:gd name="connsiteX123" fmla="*/ 1676400 w 6832600"/>
              <a:gd name="connsiteY123" fmla="*/ 3975100 h 4876800"/>
              <a:gd name="connsiteX124" fmla="*/ 1714500 w 6832600"/>
              <a:gd name="connsiteY124" fmla="*/ 3987800 h 4876800"/>
              <a:gd name="connsiteX125" fmla="*/ 1765300 w 6832600"/>
              <a:gd name="connsiteY125" fmla="*/ 4000500 h 4876800"/>
              <a:gd name="connsiteX126" fmla="*/ 1828800 w 6832600"/>
              <a:gd name="connsiteY126" fmla="*/ 4025900 h 4876800"/>
              <a:gd name="connsiteX127" fmla="*/ 1879600 w 6832600"/>
              <a:gd name="connsiteY127" fmla="*/ 4038600 h 4876800"/>
              <a:gd name="connsiteX128" fmla="*/ 1917700 w 6832600"/>
              <a:gd name="connsiteY128" fmla="*/ 4051300 h 4876800"/>
              <a:gd name="connsiteX129" fmla="*/ 2019300 w 6832600"/>
              <a:gd name="connsiteY129" fmla="*/ 4076700 h 4876800"/>
              <a:gd name="connsiteX130" fmla="*/ 2057400 w 6832600"/>
              <a:gd name="connsiteY130" fmla="*/ 4089400 h 4876800"/>
              <a:gd name="connsiteX131" fmla="*/ 2247900 w 6832600"/>
              <a:gd name="connsiteY131" fmla="*/ 4114800 h 4876800"/>
              <a:gd name="connsiteX132" fmla="*/ 2286000 w 6832600"/>
              <a:gd name="connsiteY132" fmla="*/ 4127500 h 4876800"/>
              <a:gd name="connsiteX133" fmla="*/ 2425700 w 6832600"/>
              <a:gd name="connsiteY133" fmla="*/ 4152900 h 4876800"/>
              <a:gd name="connsiteX134" fmla="*/ 2463800 w 6832600"/>
              <a:gd name="connsiteY134" fmla="*/ 4165600 h 4876800"/>
              <a:gd name="connsiteX135" fmla="*/ 2514600 w 6832600"/>
              <a:gd name="connsiteY135" fmla="*/ 4178300 h 4876800"/>
              <a:gd name="connsiteX136" fmla="*/ 2552700 w 6832600"/>
              <a:gd name="connsiteY136" fmla="*/ 4203700 h 4876800"/>
              <a:gd name="connsiteX137" fmla="*/ 2667000 w 6832600"/>
              <a:gd name="connsiteY137" fmla="*/ 4229100 h 4876800"/>
              <a:gd name="connsiteX138" fmla="*/ 2705100 w 6832600"/>
              <a:gd name="connsiteY138" fmla="*/ 4241800 h 4876800"/>
              <a:gd name="connsiteX139" fmla="*/ 2768600 w 6832600"/>
              <a:gd name="connsiteY139" fmla="*/ 4254500 h 4876800"/>
              <a:gd name="connsiteX140" fmla="*/ 2806700 w 6832600"/>
              <a:gd name="connsiteY140" fmla="*/ 4267200 h 4876800"/>
              <a:gd name="connsiteX141" fmla="*/ 2857500 w 6832600"/>
              <a:gd name="connsiteY141" fmla="*/ 4279900 h 4876800"/>
              <a:gd name="connsiteX142" fmla="*/ 2895600 w 6832600"/>
              <a:gd name="connsiteY142" fmla="*/ 4292600 h 4876800"/>
              <a:gd name="connsiteX143" fmla="*/ 2946400 w 6832600"/>
              <a:gd name="connsiteY143" fmla="*/ 4305300 h 4876800"/>
              <a:gd name="connsiteX144" fmla="*/ 2984500 w 6832600"/>
              <a:gd name="connsiteY144" fmla="*/ 4318000 h 4876800"/>
              <a:gd name="connsiteX145" fmla="*/ 3073400 w 6832600"/>
              <a:gd name="connsiteY145" fmla="*/ 4330700 h 4876800"/>
              <a:gd name="connsiteX146" fmla="*/ 3124200 w 6832600"/>
              <a:gd name="connsiteY146" fmla="*/ 4343400 h 4876800"/>
              <a:gd name="connsiteX147" fmla="*/ 3251200 w 6832600"/>
              <a:gd name="connsiteY147" fmla="*/ 4356100 h 4876800"/>
              <a:gd name="connsiteX148" fmla="*/ 3454400 w 6832600"/>
              <a:gd name="connsiteY148" fmla="*/ 4381500 h 4876800"/>
              <a:gd name="connsiteX149" fmla="*/ 3581400 w 6832600"/>
              <a:gd name="connsiteY149" fmla="*/ 4406900 h 4876800"/>
              <a:gd name="connsiteX150" fmla="*/ 3619500 w 6832600"/>
              <a:gd name="connsiteY150" fmla="*/ 4419600 h 4876800"/>
              <a:gd name="connsiteX151" fmla="*/ 3721100 w 6832600"/>
              <a:gd name="connsiteY151" fmla="*/ 4432300 h 4876800"/>
              <a:gd name="connsiteX152" fmla="*/ 3797300 w 6832600"/>
              <a:gd name="connsiteY152" fmla="*/ 4457700 h 4876800"/>
              <a:gd name="connsiteX153" fmla="*/ 3835400 w 6832600"/>
              <a:gd name="connsiteY153" fmla="*/ 4470400 h 4876800"/>
              <a:gd name="connsiteX154" fmla="*/ 4013200 w 6832600"/>
              <a:gd name="connsiteY154" fmla="*/ 4495800 h 4876800"/>
              <a:gd name="connsiteX155" fmla="*/ 4089400 w 6832600"/>
              <a:gd name="connsiteY155" fmla="*/ 4521200 h 4876800"/>
              <a:gd name="connsiteX156" fmla="*/ 4178300 w 6832600"/>
              <a:gd name="connsiteY156" fmla="*/ 4546600 h 4876800"/>
              <a:gd name="connsiteX157" fmla="*/ 4419600 w 6832600"/>
              <a:gd name="connsiteY157" fmla="*/ 4572000 h 4876800"/>
              <a:gd name="connsiteX158" fmla="*/ 4597400 w 6832600"/>
              <a:gd name="connsiteY158" fmla="*/ 4610100 h 4876800"/>
              <a:gd name="connsiteX159" fmla="*/ 4660900 w 6832600"/>
              <a:gd name="connsiteY159" fmla="*/ 4622800 h 4876800"/>
              <a:gd name="connsiteX160" fmla="*/ 4749800 w 6832600"/>
              <a:gd name="connsiteY160" fmla="*/ 4660900 h 4876800"/>
              <a:gd name="connsiteX161" fmla="*/ 4864100 w 6832600"/>
              <a:gd name="connsiteY161" fmla="*/ 4686300 h 4876800"/>
              <a:gd name="connsiteX162" fmla="*/ 5029200 w 6832600"/>
              <a:gd name="connsiteY162" fmla="*/ 4724400 h 4876800"/>
              <a:gd name="connsiteX163" fmla="*/ 5080000 w 6832600"/>
              <a:gd name="connsiteY163" fmla="*/ 4737100 h 4876800"/>
              <a:gd name="connsiteX164" fmla="*/ 5118100 w 6832600"/>
              <a:gd name="connsiteY164" fmla="*/ 4749800 h 4876800"/>
              <a:gd name="connsiteX165" fmla="*/ 5537200 w 6832600"/>
              <a:gd name="connsiteY165" fmla="*/ 4787900 h 4876800"/>
              <a:gd name="connsiteX166" fmla="*/ 5638800 w 6832600"/>
              <a:gd name="connsiteY166" fmla="*/ 4800600 h 4876800"/>
              <a:gd name="connsiteX167" fmla="*/ 5727700 w 6832600"/>
              <a:gd name="connsiteY167" fmla="*/ 4813300 h 4876800"/>
              <a:gd name="connsiteX168" fmla="*/ 6007100 w 6832600"/>
              <a:gd name="connsiteY168" fmla="*/ 4826000 h 4876800"/>
              <a:gd name="connsiteX169" fmla="*/ 6172200 w 6832600"/>
              <a:gd name="connsiteY169" fmla="*/ 4851400 h 4876800"/>
              <a:gd name="connsiteX170" fmla="*/ 6235700 w 6832600"/>
              <a:gd name="connsiteY170" fmla="*/ 4864100 h 4876800"/>
              <a:gd name="connsiteX171" fmla="*/ 6337300 w 6832600"/>
              <a:gd name="connsiteY171" fmla="*/ 4876800 h 4876800"/>
              <a:gd name="connsiteX172" fmla="*/ 6578600 w 6832600"/>
              <a:gd name="connsiteY172" fmla="*/ 4864100 h 4876800"/>
              <a:gd name="connsiteX173" fmla="*/ 6616700 w 6832600"/>
              <a:gd name="connsiteY173" fmla="*/ 4826000 h 4876800"/>
              <a:gd name="connsiteX174" fmla="*/ 6680200 w 6832600"/>
              <a:gd name="connsiteY174" fmla="*/ 4749800 h 4876800"/>
              <a:gd name="connsiteX175" fmla="*/ 6718300 w 6832600"/>
              <a:gd name="connsiteY175" fmla="*/ 4673600 h 4876800"/>
              <a:gd name="connsiteX176" fmla="*/ 6756400 w 6832600"/>
              <a:gd name="connsiteY176" fmla="*/ 4635500 h 4876800"/>
              <a:gd name="connsiteX177" fmla="*/ 6794500 w 6832600"/>
              <a:gd name="connsiteY177" fmla="*/ 4559300 h 4876800"/>
              <a:gd name="connsiteX178" fmla="*/ 6819900 w 6832600"/>
              <a:gd name="connsiteY178" fmla="*/ 4521200 h 4876800"/>
              <a:gd name="connsiteX179" fmla="*/ 6832600 w 6832600"/>
              <a:gd name="connsiteY179" fmla="*/ 4445000 h 4876800"/>
              <a:gd name="connsiteX180" fmla="*/ 6807200 w 6832600"/>
              <a:gd name="connsiteY180" fmla="*/ 4178300 h 4876800"/>
              <a:gd name="connsiteX181" fmla="*/ 6794500 w 6832600"/>
              <a:gd name="connsiteY181" fmla="*/ 4102100 h 4876800"/>
              <a:gd name="connsiteX182" fmla="*/ 6781800 w 6832600"/>
              <a:gd name="connsiteY182" fmla="*/ 4051300 h 4876800"/>
              <a:gd name="connsiteX183" fmla="*/ 6781800 w 6832600"/>
              <a:gd name="connsiteY183" fmla="*/ 4051300 h 4876800"/>
              <a:gd name="connsiteX184" fmla="*/ 6743700 w 6832600"/>
              <a:gd name="connsiteY18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1333500 w 6832600"/>
              <a:gd name="connsiteY68" fmla="*/ 203200 h 4876800"/>
              <a:gd name="connsiteX69" fmla="*/ 1104900 w 6832600"/>
              <a:gd name="connsiteY69" fmla="*/ 266700 h 4876800"/>
              <a:gd name="connsiteX70" fmla="*/ 977900 w 6832600"/>
              <a:gd name="connsiteY70" fmla="*/ 317500 h 4876800"/>
              <a:gd name="connsiteX71" fmla="*/ 863600 w 6832600"/>
              <a:gd name="connsiteY71" fmla="*/ 381000 h 4876800"/>
              <a:gd name="connsiteX72" fmla="*/ 711200 w 6832600"/>
              <a:gd name="connsiteY72" fmla="*/ 469900 h 4876800"/>
              <a:gd name="connsiteX73" fmla="*/ 635000 w 6832600"/>
              <a:gd name="connsiteY73" fmla="*/ 495300 h 4876800"/>
              <a:gd name="connsiteX74" fmla="*/ 596900 w 6832600"/>
              <a:gd name="connsiteY74" fmla="*/ 533400 h 4876800"/>
              <a:gd name="connsiteX75" fmla="*/ 546100 w 6832600"/>
              <a:gd name="connsiteY75" fmla="*/ 546100 h 4876800"/>
              <a:gd name="connsiteX76" fmla="*/ 508000 w 6832600"/>
              <a:gd name="connsiteY76" fmla="*/ 571500 h 4876800"/>
              <a:gd name="connsiteX77" fmla="*/ 431800 w 6832600"/>
              <a:gd name="connsiteY77" fmla="*/ 609600 h 4876800"/>
              <a:gd name="connsiteX78" fmla="*/ 342900 w 6832600"/>
              <a:gd name="connsiteY78" fmla="*/ 723900 h 4876800"/>
              <a:gd name="connsiteX79" fmla="*/ 266700 w 6832600"/>
              <a:gd name="connsiteY79" fmla="*/ 787400 h 4876800"/>
              <a:gd name="connsiteX80" fmla="*/ 254000 w 6832600"/>
              <a:gd name="connsiteY80" fmla="*/ 825500 h 4876800"/>
              <a:gd name="connsiteX81" fmla="*/ 177800 w 6832600"/>
              <a:gd name="connsiteY81" fmla="*/ 901700 h 4876800"/>
              <a:gd name="connsiteX82" fmla="*/ 114300 w 6832600"/>
              <a:gd name="connsiteY82" fmla="*/ 1092200 h 4876800"/>
              <a:gd name="connsiteX83" fmla="*/ 101600 w 6832600"/>
              <a:gd name="connsiteY83" fmla="*/ 1130300 h 4876800"/>
              <a:gd name="connsiteX84" fmla="*/ 88900 w 6832600"/>
              <a:gd name="connsiteY84" fmla="*/ 1168400 h 4876800"/>
              <a:gd name="connsiteX85" fmla="*/ 76200 w 6832600"/>
              <a:gd name="connsiteY85" fmla="*/ 1816100 h 4876800"/>
              <a:gd name="connsiteX86" fmla="*/ 63500 w 6832600"/>
              <a:gd name="connsiteY86" fmla="*/ 2070100 h 4876800"/>
              <a:gd name="connsiteX87" fmla="*/ 38100 w 6832600"/>
              <a:gd name="connsiteY87" fmla="*/ 2159000 h 4876800"/>
              <a:gd name="connsiteX88" fmla="*/ 12700 w 6832600"/>
              <a:gd name="connsiteY88" fmla="*/ 2349500 h 4876800"/>
              <a:gd name="connsiteX89" fmla="*/ 0 w 6832600"/>
              <a:gd name="connsiteY89" fmla="*/ 2451100 h 4876800"/>
              <a:gd name="connsiteX90" fmla="*/ 12700 w 6832600"/>
              <a:gd name="connsiteY90" fmla="*/ 2667000 h 4876800"/>
              <a:gd name="connsiteX91" fmla="*/ 25400 w 6832600"/>
              <a:gd name="connsiteY91" fmla="*/ 2705100 h 4876800"/>
              <a:gd name="connsiteX92" fmla="*/ 38100 w 6832600"/>
              <a:gd name="connsiteY92" fmla="*/ 3022600 h 4876800"/>
              <a:gd name="connsiteX93" fmla="*/ 76200 w 6832600"/>
              <a:gd name="connsiteY93" fmla="*/ 3098800 h 4876800"/>
              <a:gd name="connsiteX94" fmla="*/ 88900 w 6832600"/>
              <a:gd name="connsiteY94" fmla="*/ 3136900 h 4876800"/>
              <a:gd name="connsiteX95" fmla="*/ 165100 w 6832600"/>
              <a:gd name="connsiteY95" fmla="*/ 3187700 h 4876800"/>
              <a:gd name="connsiteX96" fmla="*/ 190500 w 6832600"/>
              <a:gd name="connsiteY96" fmla="*/ 3225800 h 4876800"/>
              <a:gd name="connsiteX97" fmla="*/ 266700 w 6832600"/>
              <a:gd name="connsiteY97" fmla="*/ 3289300 h 4876800"/>
              <a:gd name="connsiteX98" fmla="*/ 279400 w 6832600"/>
              <a:gd name="connsiteY98" fmla="*/ 3327400 h 4876800"/>
              <a:gd name="connsiteX99" fmla="*/ 355600 w 6832600"/>
              <a:gd name="connsiteY99" fmla="*/ 3390900 h 4876800"/>
              <a:gd name="connsiteX100" fmla="*/ 381000 w 6832600"/>
              <a:gd name="connsiteY100" fmla="*/ 3429000 h 4876800"/>
              <a:gd name="connsiteX101" fmla="*/ 419100 w 6832600"/>
              <a:gd name="connsiteY101" fmla="*/ 3441700 h 4876800"/>
              <a:gd name="connsiteX102" fmla="*/ 495300 w 6832600"/>
              <a:gd name="connsiteY102" fmla="*/ 3492500 h 4876800"/>
              <a:gd name="connsiteX103" fmla="*/ 533400 w 6832600"/>
              <a:gd name="connsiteY103" fmla="*/ 3505200 h 4876800"/>
              <a:gd name="connsiteX104" fmla="*/ 609600 w 6832600"/>
              <a:gd name="connsiteY104" fmla="*/ 3568700 h 4876800"/>
              <a:gd name="connsiteX105" fmla="*/ 660400 w 6832600"/>
              <a:gd name="connsiteY105" fmla="*/ 3594100 h 4876800"/>
              <a:gd name="connsiteX106" fmla="*/ 749300 w 6832600"/>
              <a:gd name="connsiteY106" fmla="*/ 3644900 h 4876800"/>
              <a:gd name="connsiteX107" fmla="*/ 800100 w 6832600"/>
              <a:gd name="connsiteY107" fmla="*/ 3657600 h 4876800"/>
              <a:gd name="connsiteX108" fmla="*/ 850900 w 6832600"/>
              <a:gd name="connsiteY108" fmla="*/ 3683000 h 4876800"/>
              <a:gd name="connsiteX109" fmla="*/ 889000 w 6832600"/>
              <a:gd name="connsiteY109" fmla="*/ 3708400 h 4876800"/>
              <a:gd name="connsiteX110" fmla="*/ 939800 w 6832600"/>
              <a:gd name="connsiteY110" fmla="*/ 3721100 h 4876800"/>
              <a:gd name="connsiteX111" fmla="*/ 990600 w 6832600"/>
              <a:gd name="connsiteY111" fmla="*/ 3746500 h 4876800"/>
              <a:gd name="connsiteX112" fmla="*/ 1054100 w 6832600"/>
              <a:gd name="connsiteY112" fmla="*/ 3759200 h 4876800"/>
              <a:gd name="connsiteX113" fmla="*/ 1117600 w 6832600"/>
              <a:gd name="connsiteY113" fmla="*/ 3784600 h 4876800"/>
              <a:gd name="connsiteX114" fmla="*/ 1181100 w 6832600"/>
              <a:gd name="connsiteY114" fmla="*/ 3797300 h 4876800"/>
              <a:gd name="connsiteX115" fmla="*/ 1282700 w 6832600"/>
              <a:gd name="connsiteY115" fmla="*/ 3848100 h 4876800"/>
              <a:gd name="connsiteX116" fmla="*/ 1333500 w 6832600"/>
              <a:gd name="connsiteY116" fmla="*/ 3860800 h 4876800"/>
              <a:gd name="connsiteX117" fmla="*/ 1384300 w 6832600"/>
              <a:gd name="connsiteY117" fmla="*/ 3886200 h 4876800"/>
              <a:gd name="connsiteX118" fmla="*/ 1422400 w 6832600"/>
              <a:gd name="connsiteY118" fmla="*/ 3898900 h 4876800"/>
              <a:gd name="connsiteX119" fmla="*/ 1473200 w 6832600"/>
              <a:gd name="connsiteY119" fmla="*/ 3924300 h 4876800"/>
              <a:gd name="connsiteX120" fmla="*/ 1536700 w 6832600"/>
              <a:gd name="connsiteY120" fmla="*/ 3937000 h 4876800"/>
              <a:gd name="connsiteX121" fmla="*/ 1625600 w 6832600"/>
              <a:gd name="connsiteY121" fmla="*/ 3962400 h 4876800"/>
              <a:gd name="connsiteX122" fmla="*/ 1676400 w 6832600"/>
              <a:gd name="connsiteY122" fmla="*/ 3975100 h 4876800"/>
              <a:gd name="connsiteX123" fmla="*/ 1714500 w 6832600"/>
              <a:gd name="connsiteY123" fmla="*/ 3987800 h 4876800"/>
              <a:gd name="connsiteX124" fmla="*/ 1765300 w 6832600"/>
              <a:gd name="connsiteY124" fmla="*/ 4000500 h 4876800"/>
              <a:gd name="connsiteX125" fmla="*/ 1828800 w 6832600"/>
              <a:gd name="connsiteY125" fmla="*/ 4025900 h 4876800"/>
              <a:gd name="connsiteX126" fmla="*/ 1879600 w 6832600"/>
              <a:gd name="connsiteY126" fmla="*/ 4038600 h 4876800"/>
              <a:gd name="connsiteX127" fmla="*/ 1917700 w 6832600"/>
              <a:gd name="connsiteY127" fmla="*/ 4051300 h 4876800"/>
              <a:gd name="connsiteX128" fmla="*/ 2019300 w 6832600"/>
              <a:gd name="connsiteY128" fmla="*/ 4076700 h 4876800"/>
              <a:gd name="connsiteX129" fmla="*/ 2057400 w 6832600"/>
              <a:gd name="connsiteY129" fmla="*/ 4089400 h 4876800"/>
              <a:gd name="connsiteX130" fmla="*/ 2247900 w 6832600"/>
              <a:gd name="connsiteY130" fmla="*/ 4114800 h 4876800"/>
              <a:gd name="connsiteX131" fmla="*/ 2286000 w 6832600"/>
              <a:gd name="connsiteY131" fmla="*/ 4127500 h 4876800"/>
              <a:gd name="connsiteX132" fmla="*/ 2425700 w 6832600"/>
              <a:gd name="connsiteY132" fmla="*/ 4152900 h 4876800"/>
              <a:gd name="connsiteX133" fmla="*/ 2463800 w 6832600"/>
              <a:gd name="connsiteY133" fmla="*/ 4165600 h 4876800"/>
              <a:gd name="connsiteX134" fmla="*/ 2514600 w 6832600"/>
              <a:gd name="connsiteY134" fmla="*/ 4178300 h 4876800"/>
              <a:gd name="connsiteX135" fmla="*/ 2552700 w 6832600"/>
              <a:gd name="connsiteY135" fmla="*/ 4203700 h 4876800"/>
              <a:gd name="connsiteX136" fmla="*/ 2667000 w 6832600"/>
              <a:gd name="connsiteY136" fmla="*/ 4229100 h 4876800"/>
              <a:gd name="connsiteX137" fmla="*/ 2705100 w 6832600"/>
              <a:gd name="connsiteY137" fmla="*/ 4241800 h 4876800"/>
              <a:gd name="connsiteX138" fmla="*/ 2768600 w 6832600"/>
              <a:gd name="connsiteY138" fmla="*/ 4254500 h 4876800"/>
              <a:gd name="connsiteX139" fmla="*/ 2806700 w 6832600"/>
              <a:gd name="connsiteY139" fmla="*/ 4267200 h 4876800"/>
              <a:gd name="connsiteX140" fmla="*/ 2857500 w 6832600"/>
              <a:gd name="connsiteY140" fmla="*/ 4279900 h 4876800"/>
              <a:gd name="connsiteX141" fmla="*/ 2895600 w 6832600"/>
              <a:gd name="connsiteY141" fmla="*/ 4292600 h 4876800"/>
              <a:gd name="connsiteX142" fmla="*/ 2946400 w 6832600"/>
              <a:gd name="connsiteY142" fmla="*/ 4305300 h 4876800"/>
              <a:gd name="connsiteX143" fmla="*/ 2984500 w 6832600"/>
              <a:gd name="connsiteY143" fmla="*/ 4318000 h 4876800"/>
              <a:gd name="connsiteX144" fmla="*/ 3073400 w 6832600"/>
              <a:gd name="connsiteY144" fmla="*/ 4330700 h 4876800"/>
              <a:gd name="connsiteX145" fmla="*/ 3124200 w 6832600"/>
              <a:gd name="connsiteY145" fmla="*/ 4343400 h 4876800"/>
              <a:gd name="connsiteX146" fmla="*/ 3251200 w 6832600"/>
              <a:gd name="connsiteY146" fmla="*/ 4356100 h 4876800"/>
              <a:gd name="connsiteX147" fmla="*/ 3454400 w 6832600"/>
              <a:gd name="connsiteY147" fmla="*/ 4381500 h 4876800"/>
              <a:gd name="connsiteX148" fmla="*/ 3581400 w 6832600"/>
              <a:gd name="connsiteY148" fmla="*/ 4406900 h 4876800"/>
              <a:gd name="connsiteX149" fmla="*/ 3619500 w 6832600"/>
              <a:gd name="connsiteY149" fmla="*/ 4419600 h 4876800"/>
              <a:gd name="connsiteX150" fmla="*/ 3721100 w 6832600"/>
              <a:gd name="connsiteY150" fmla="*/ 4432300 h 4876800"/>
              <a:gd name="connsiteX151" fmla="*/ 3797300 w 6832600"/>
              <a:gd name="connsiteY151" fmla="*/ 4457700 h 4876800"/>
              <a:gd name="connsiteX152" fmla="*/ 3835400 w 6832600"/>
              <a:gd name="connsiteY152" fmla="*/ 4470400 h 4876800"/>
              <a:gd name="connsiteX153" fmla="*/ 4013200 w 6832600"/>
              <a:gd name="connsiteY153" fmla="*/ 4495800 h 4876800"/>
              <a:gd name="connsiteX154" fmla="*/ 4089400 w 6832600"/>
              <a:gd name="connsiteY154" fmla="*/ 4521200 h 4876800"/>
              <a:gd name="connsiteX155" fmla="*/ 4178300 w 6832600"/>
              <a:gd name="connsiteY155" fmla="*/ 4546600 h 4876800"/>
              <a:gd name="connsiteX156" fmla="*/ 4419600 w 6832600"/>
              <a:gd name="connsiteY156" fmla="*/ 4572000 h 4876800"/>
              <a:gd name="connsiteX157" fmla="*/ 4597400 w 6832600"/>
              <a:gd name="connsiteY157" fmla="*/ 4610100 h 4876800"/>
              <a:gd name="connsiteX158" fmla="*/ 4660900 w 6832600"/>
              <a:gd name="connsiteY158" fmla="*/ 4622800 h 4876800"/>
              <a:gd name="connsiteX159" fmla="*/ 4749800 w 6832600"/>
              <a:gd name="connsiteY159" fmla="*/ 4660900 h 4876800"/>
              <a:gd name="connsiteX160" fmla="*/ 4864100 w 6832600"/>
              <a:gd name="connsiteY160" fmla="*/ 4686300 h 4876800"/>
              <a:gd name="connsiteX161" fmla="*/ 5029200 w 6832600"/>
              <a:gd name="connsiteY161" fmla="*/ 4724400 h 4876800"/>
              <a:gd name="connsiteX162" fmla="*/ 5080000 w 6832600"/>
              <a:gd name="connsiteY162" fmla="*/ 4737100 h 4876800"/>
              <a:gd name="connsiteX163" fmla="*/ 5118100 w 6832600"/>
              <a:gd name="connsiteY163" fmla="*/ 4749800 h 4876800"/>
              <a:gd name="connsiteX164" fmla="*/ 5537200 w 6832600"/>
              <a:gd name="connsiteY164" fmla="*/ 4787900 h 4876800"/>
              <a:gd name="connsiteX165" fmla="*/ 5638800 w 6832600"/>
              <a:gd name="connsiteY165" fmla="*/ 4800600 h 4876800"/>
              <a:gd name="connsiteX166" fmla="*/ 5727700 w 6832600"/>
              <a:gd name="connsiteY166" fmla="*/ 4813300 h 4876800"/>
              <a:gd name="connsiteX167" fmla="*/ 6007100 w 6832600"/>
              <a:gd name="connsiteY167" fmla="*/ 4826000 h 4876800"/>
              <a:gd name="connsiteX168" fmla="*/ 6172200 w 6832600"/>
              <a:gd name="connsiteY168" fmla="*/ 4851400 h 4876800"/>
              <a:gd name="connsiteX169" fmla="*/ 6235700 w 6832600"/>
              <a:gd name="connsiteY169" fmla="*/ 4864100 h 4876800"/>
              <a:gd name="connsiteX170" fmla="*/ 6337300 w 6832600"/>
              <a:gd name="connsiteY170" fmla="*/ 4876800 h 4876800"/>
              <a:gd name="connsiteX171" fmla="*/ 6578600 w 6832600"/>
              <a:gd name="connsiteY171" fmla="*/ 4864100 h 4876800"/>
              <a:gd name="connsiteX172" fmla="*/ 6616700 w 6832600"/>
              <a:gd name="connsiteY172" fmla="*/ 4826000 h 4876800"/>
              <a:gd name="connsiteX173" fmla="*/ 6680200 w 6832600"/>
              <a:gd name="connsiteY173" fmla="*/ 4749800 h 4876800"/>
              <a:gd name="connsiteX174" fmla="*/ 6718300 w 6832600"/>
              <a:gd name="connsiteY174" fmla="*/ 4673600 h 4876800"/>
              <a:gd name="connsiteX175" fmla="*/ 6756400 w 6832600"/>
              <a:gd name="connsiteY175" fmla="*/ 4635500 h 4876800"/>
              <a:gd name="connsiteX176" fmla="*/ 6794500 w 6832600"/>
              <a:gd name="connsiteY176" fmla="*/ 4559300 h 4876800"/>
              <a:gd name="connsiteX177" fmla="*/ 6819900 w 6832600"/>
              <a:gd name="connsiteY177" fmla="*/ 4521200 h 4876800"/>
              <a:gd name="connsiteX178" fmla="*/ 6832600 w 6832600"/>
              <a:gd name="connsiteY178" fmla="*/ 4445000 h 4876800"/>
              <a:gd name="connsiteX179" fmla="*/ 6807200 w 6832600"/>
              <a:gd name="connsiteY179" fmla="*/ 4178300 h 4876800"/>
              <a:gd name="connsiteX180" fmla="*/ 6794500 w 6832600"/>
              <a:gd name="connsiteY180" fmla="*/ 4102100 h 4876800"/>
              <a:gd name="connsiteX181" fmla="*/ 6781800 w 6832600"/>
              <a:gd name="connsiteY181" fmla="*/ 4051300 h 4876800"/>
              <a:gd name="connsiteX182" fmla="*/ 6781800 w 6832600"/>
              <a:gd name="connsiteY182" fmla="*/ 4051300 h 4876800"/>
              <a:gd name="connsiteX183" fmla="*/ 6743700 w 6832600"/>
              <a:gd name="connsiteY18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044700 w 6832600"/>
              <a:gd name="connsiteY66" fmla="*/ 63500 h 4876800"/>
              <a:gd name="connsiteX67" fmla="*/ 1333500 w 6832600"/>
              <a:gd name="connsiteY67" fmla="*/ 203200 h 4876800"/>
              <a:gd name="connsiteX68" fmla="*/ 1104900 w 6832600"/>
              <a:gd name="connsiteY68" fmla="*/ 266700 h 4876800"/>
              <a:gd name="connsiteX69" fmla="*/ 977900 w 6832600"/>
              <a:gd name="connsiteY69" fmla="*/ 317500 h 4876800"/>
              <a:gd name="connsiteX70" fmla="*/ 863600 w 6832600"/>
              <a:gd name="connsiteY70" fmla="*/ 381000 h 4876800"/>
              <a:gd name="connsiteX71" fmla="*/ 711200 w 6832600"/>
              <a:gd name="connsiteY71" fmla="*/ 469900 h 4876800"/>
              <a:gd name="connsiteX72" fmla="*/ 635000 w 6832600"/>
              <a:gd name="connsiteY72" fmla="*/ 495300 h 4876800"/>
              <a:gd name="connsiteX73" fmla="*/ 596900 w 6832600"/>
              <a:gd name="connsiteY73" fmla="*/ 533400 h 4876800"/>
              <a:gd name="connsiteX74" fmla="*/ 546100 w 6832600"/>
              <a:gd name="connsiteY74" fmla="*/ 546100 h 4876800"/>
              <a:gd name="connsiteX75" fmla="*/ 508000 w 6832600"/>
              <a:gd name="connsiteY75" fmla="*/ 571500 h 4876800"/>
              <a:gd name="connsiteX76" fmla="*/ 431800 w 6832600"/>
              <a:gd name="connsiteY76" fmla="*/ 609600 h 4876800"/>
              <a:gd name="connsiteX77" fmla="*/ 342900 w 6832600"/>
              <a:gd name="connsiteY77" fmla="*/ 723900 h 4876800"/>
              <a:gd name="connsiteX78" fmla="*/ 266700 w 6832600"/>
              <a:gd name="connsiteY78" fmla="*/ 787400 h 4876800"/>
              <a:gd name="connsiteX79" fmla="*/ 254000 w 6832600"/>
              <a:gd name="connsiteY79" fmla="*/ 825500 h 4876800"/>
              <a:gd name="connsiteX80" fmla="*/ 177800 w 6832600"/>
              <a:gd name="connsiteY80" fmla="*/ 901700 h 4876800"/>
              <a:gd name="connsiteX81" fmla="*/ 114300 w 6832600"/>
              <a:gd name="connsiteY81" fmla="*/ 1092200 h 4876800"/>
              <a:gd name="connsiteX82" fmla="*/ 101600 w 6832600"/>
              <a:gd name="connsiteY82" fmla="*/ 1130300 h 4876800"/>
              <a:gd name="connsiteX83" fmla="*/ 88900 w 6832600"/>
              <a:gd name="connsiteY83" fmla="*/ 1168400 h 4876800"/>
              <a:gd name="connsiteX84" fmla="*/ 76200 w 6832600"/>
              <a:gd name="connsiteY84" fmla="*/ 1816100 h 4876800"/>
              <a:gd name="connsiteX85" fmla="*/ 63500 w 6832600"/>
              <a:gd name="connsiteY85" fmla="*/ 2070100 h 4876800"/>
              <a:gd name="connsiteX86" fmla="*/ 38100 w 6832600"/>
              <a:gd name="connsiteY86" fmla="*/ 2159000 h 4876800"/>
              <a:gd name="connsiteX87" fmla="*/ 12700 w 6832600"/>
              <a:gd name="connsiteY87" fmla="*/ 2349500 h 4876800"/>
              <a:gd name="connsiteX88" fmla="*/ 0 w 6832600"/>
              <a:gd name="connsiteY88" fmla="*/ 2451100 h 4876800"/>
              <a:gd name="connsiteX89" fmla="*/ 12700 w 6832600"/>
              <a:gd name="connsiteY89" fmla="*/ 2667000 h 4876800"/>
              <a:gd name="connsiteX90" fmla="*/ 25400 w 6832600"/>
              <a:gd name="connsiteY90" fmla="*/ 2705100 h 4876800"/>
              <a:gd name="connsiteX91" fmla="*/ 38100 w 6832600"/>
              <a:gd name="connsiteY91" fmla="*/ 3022600 h 4876800"/>
              <a:gd name="connsiteX92" fmla="*/ 76200 w 6832600"/>
              <a:gd name="connsiteY92" fmla="*/ 3098800 h 4876800"/>
              <a:gd name="connsiteX93" fmla="*/ 88900 w 6832600"/>
              <a:gd name="connsiteY93" fmla="*/ 3136900 h 4876800"/>
              <a:gd name="connsiteX94" fmla="*/ 165100 w 6832600"/>
              <a:gd name="connsiteY94" fmla="*/ 3187700 h 4876800"/>
              <a:gd name="connsiteX95" fmla="*/ 190500 w 6832600"/>
              <a:gd name="connsiteY95" fmla="*/ 3225800 h 4876800"/>
              <a:gd name="connsiteX96" fmla="*/ 266700 w 6832600"/>
              <a:gd name="connsiteY96" fmla="*/ 3289300 h 4876800"/>
              <a:gd name="connsiteX97" fmla="*/ 279400 w 6832600"/>
              <a:gd name="connsiteY97" fmla="*/ 3327400 h 4876800"/>
              <a:gd name="connsiteX98" fmla="*/ 355600 w 6832600"/>
              <a:gd name="connsiteY98" fmla="*/ 3390900 h 4876800"/>
              <a:gd name="connsiteX99" fmla="*/ 381000 w 6832600"/>
              <a:gd name="connsiteY99" fmla="*/ 3429000 h 4876800"/>
              <a:gd name="connsiteX100" fmla="*/ 419100 w 6832600"/>
              <a:gd name="connsiteY100" fmla="*/ 3441700 h 4876800"/>
              <a:gd name="connsiteX101" fmla="*/ 495300 w 6832600"/>
              <a:gd name="connsiteY101" fmla="*/ 3492500 h 4876800"/>
              <a:gd name="connsiteX102" fmla="*/ 533400 w 6832600"/>
              <a:gd name="connsiteY102" fmla="*/ 3505200 h 4876800"/>
              <a:gd name="connsiteX103" fmla="*/ 609600 w 6832600"/>
              <a:gd name="connsiteY103" fmla="*/ 3568700 h 4876800"/>
              <a:gd name="connsiteX104" fmla="*/ 660400 w 6832600"/>
              <a:gd name="connsiteY104" fmla="*/ 3594100 h 4876800"/>
              <a:gd name="connsiteX105" fmla="*/ 749300 w 6832600"/>
              <a:gd name="connsiteY105" fmla="*/ 3644900 h 4876800"/>
              <a:gd name="connsiteX106" fmla="*/ 800100 w 6832600"/>
              <a:gd name="connsiteY106" fmla="*/ 3657600 h 4876800"/>
              <a:gd name="connsiteX107" fmla="*/ 850900 w 6832600"/>
              <a:gd name="connsiteY107" fmla="*/ 3683000 h 4876800"/>
              <a:gd name="connsiteX108" fmla="*/ 889000 w 6832600"/>
              <a:gd name="connsiteY108" fmla="*/ 3708400 h 4876800"/>
              <a:gd name="connsiteX109" fmla="*/ 939800 w 6832600"/>
              <a:gd name="connsiteY109" fmla="*/ 3721100 h 4876800"/>
              <a:gd name="connsiteX110" fmla="*/ 990600 w 6832600"/>
              <a:gd name="connsiteY110" fmla="*/ 3746500 h 4876800"/>
              <a:gd name="connsiteX111" fmla="*/ 1054100 w 6832600"/>
              <a:gd name="connsiteY111" fmla="*/ 3759200 h 4876800"/>
              <a:gd name="connsiteX112" fmla="*/ 1117600 w 6832600"/>
              <a:gd name="connsiteY112" fmla="*/ 3784600 h 4876800"/>
              <a:gd name="connsiteX113" fmla="*/ 1181100 w 6832600"/>
              <a:gd name="connsiteY113" fmla="*/ 3797300 h 4876800"/>
              <a:gd name="connsiteX114" fmla="*/ 1282700 w 6832600"/>
              <a:gd name="connsiteY114" fmla="*/ 3848100 h 4876800"/>
              <a:gd name="connsiteX115" fmla="*/ 1333500 w 6832600"/>
              <a:gd name="connsiteY115" fmla="*/ 3860800 h 4876800"/>
              <a:gd name="connsiteX116" fmla="*/ 1384300 w 6832600"/>
              <a:gd name="connsiteY116" fmla="*/ 3886200 h 4876800"/>
              <a:gd name="connsiteX117" fmla="*/ 1422400 w 6832600"/>
              <a:gd name="connsiteY117" fmla="*/ 3898900 h 4876800"/>
              <a:gd name="connsiteX118" fmla="*/ 1473200 w 6832600"/>
              <a:gd name="connsiteY118" fmla="*/ 3924300 h 4876800"/>
              <a:gd name="connsiteX119" fmla="*/ 1536700 w 6832600"/>
              <a:gd name="connsiteY119" fmla="*/ 3937000 h 4876800"/>
              <a:gd name="connsiteX120" fmla="*/ 1625600 w 6832600"/>
              <a:gd name="connsiteY120" fmla="*/ 3962400 h 4876800"/>
              <a:gd name="connsiteX121" fmla="*/ 1676400 w 6832600"/>
              <a:gd name="connsiteY121" fmla="*/ 3975100 h 4876800"/>
              <a:gd name="connsiteX122" fmla="*/ 1714500 w 6832600"/>
              <a:gd name="connsiteY122" fmla="*/ 3987800 h 4876800"/>
              <a:gd name="connsiteX123" fmla="*/ 1765300 w 6832600"/>
              <a:gd name="connsiteY123" fmla="*/ 4000500 h 4876800"/>
              <a:gd name="connsiteX124" fmla="*/ 1828800 w 6832600"/>
              <a:gd name="connsiteY124" fmla="*/ 4025900 h 4876800"/>
              <a:gd name="connsiteX125" fmla="*/ 1879600 w 6832600"/>
              <a:gd name="connsiteY125" fmla="*/ 4038600 h 4876800"/>
              <a:gd name="connsiteX126" fmla="*/ 1917700 w 6832600"/>
              <a:gd name="connsiteY126" fmla="*/ 4051300 h 4876800"/>
              <a:gd name="connsiteX127" fmla="*/ 2019300 w 6832600"/>
              <a:gd name="connsiteY127" fmla="*/ 4076700 h 4876800"/>
              <a:gd name="connsiteX128" fmla="*/ 2057400 w 6832600"/>
              <a:gd name="connsiteY128" fmla="*/ 4089400 h 4876800"/>
              <a:gd name="connsiteX129" fmla="*/ 2247900 w 6832600"/>
              <a:gd name="connsiteY129" fmla="*/ 4114800 h 4876800"/>
              <a:gd name="connsiteX130" fmla="*/ 2286000 w 6832600"/>
              <a:gd name="connsiteY130" fmla="*/ 4127500 h 4876800"/>
              <a:gd name="connsiteX131" fmla="*/ 2425700 w 6832600"/>
              <a:gd name="connsiteY131" fmla="*/ 4152900 h 4876800"/>
              <a:gd name="connsiteX132" fmla="*/ 2463800 w 6832600"/>
              <a:gd name="connsiteY132" fmla="*/ 4165600 h 4876800"/>
              <a:gd name="connsiteX133" fmla="*/ 2514600 w 6832600"/>
              <a:gd name="connsiteY133" fmla="*/ 4178300 h 4876800"/>
              <a:gd name="connsiteX134" fmla="*/ 2552700 w 6832600"/>
              <a:gd name="connsiteY134" fmla="*/ 4203700 h 4876800"/>
              <a:gd name="connsiteX135" fmla="*/ 2667000 w 6832600"/>
              <a:gd name="connsiteY135" fmla="*/ 4229100 h 4876800"/>
              <a:gd name="connsiteX136" fmla="*/ 2705100 w 6832600"/>
              <a:gd name="connsiteY136" fmla="*/ 4241800 h 4876800"/>
              <a:gd name="connsiteX137" fmla="*/ 2768600 w 6832600"/>
              <a:gd name="connsiteY137" fmla="*/ 4254500 h 4876800"/>
              <a:gd name="connsiteX138" fmla="*/ 2806700 w 6832600"/>
              <a:gd name="connsiteY138" fmla="*/ 4267200 h 4876800"/>
              <a:gd name="connsiteX139" fmla="*/ 2857500 w 6832600"/>
              <a:gd name="connsiteY139" fmla="*/ 4279900 h 4876800"/>
              <a:gd name="connsiteX140" fmla="*/ 2895600 w 6832600"/>
              <a:gd name="connsiteY140" fmla="*/ 4292600 h 4876800"/>
              <a:gd name="connsiteX141" fmla="*/ 2946400 w 6832600"/>
              <a:gd name="connsiteY141" fmla="*/ 4305300 h 4876800"/>
              <a:gd name="connsiteX142" fmla="*/ 2984500 w 6832600"/>
              <a:gd name="connsiteY142" fmla="*/ 4318000 h 4876800"/>
              <a:gd name="connsiteX143" fmla="*/ 3073400 w 6832600"/>
              <a:gd name="connsiteY143" fmla="*/ 4330700 h 4876800"/>
              <a:gd name="connsiteX144" fmla="*/ 3124200 w 6832600"/>
              <a:gd name="connsiteY144" fmla="*/ 4343400 h 4876800"/>
              <a:gd name="connsiteX145" fmla="*/ 3251200 w 6832600"/>
              <a:gd name="connsiteY145" fmla="*/ 4356100 h 4876800"/>
              <a:gd name="connsiteX146" fmla="*/ 3454400 w 6832600"/>
              <a:gd name="connsiteY146" fmla="*/ 4381500 h 4876800"/>
              <a:gd name="connsiteX147" fmla="*/ 3581400 w 6832600"/>
              <a:gd name="connsiteY147" fmla="*/ 4406900 h 4876800"/>
              <a:gd name="connsiteX148" fmla="*/ 3619500 w 6832600"/>
              <a:gd name="connsiteY148" fmla="*/ 4419600 h 4876800"/>
              <a:gd name="connsiteX149" fmla="*/ 3721100 w 6832600"/>
              <a:gd name="connsiteY149" fmla="*/ 4432300 h 4876800"/>
              <a:gd name="connsiteX150" fmla="*/ 3797300 w 6832600"/>
              <a:gd name="connsiteY150" fmla="*/ 4457700 h 4876800"/>
              <a:gd name="connsiteX151" fmla="*/ 3835400 w 6832600"/>
              <a:gd name="connsiteY151" fmla="*/ 4470400 h 4876800"/>
              <a:gd name="connsiteX152" fmla="*/ 4013200 w 6832600"/>
              <a:gd name="connsiteY152" fmla="*/ 4495800 h 4876800"/>
              <a:gd name="connsiteX153" fmla="*/ 4089400 w 6832600"/>
              <a:gd name="connsiteY153" fmla="*/ 4521200 h 4876800"/>
              <a:gd name="connsiteX154" fmla="*/ 4178300 w 6832600"/>
              <a:gd name="connsiteY154" fmla="*/ 4546600 h 4876800"/>
              <a:gd name="connsiteX155" fmla="*/ 4419600 w 6832600"/>
              <a:gd name="connsiteY155" fmla="*/ 4572000 h 4876800"/>
              <a:gd name="connsiteX156" fmla="*/ 4597400 w 6832600"/>
              <a:gd name="connsiteY156" fmla="*/ 4610100 h 4876800"/>
              <a:gd name="connsiteX157" fmla="*/ 4660900 w 6832600"/>
              <a:gd name="connsiteY157" fmla="*/ 4622800 h 4876800"/>
              <a:gd name="connsiteX158" fmla="*/ 4749800 w 6832600"/>
              <a:gd name="connsiteY158" fmla="*/ 4660900 h 4876800"/>
              <a:gd name="connsiteX159" fmla="*/ 4864100 w 6832600"/>
              <a:gd name="connsiteY159" fmla="*/ 4686300 h 4876800"/>
              <a:gd name="connsiteX160" fmla="*/ 5029200 w 6832600"/>
              <a:gd name="connsiteY160" fmla="*/ 4724400 h 4876800"/>
              <a:gd name="connsiteX161" fmla="*/ 5080000 w 6832600"/>
              <a:gd name="connsiteY161" fmla="*/ 4737100 h 4876800"/>
              <a:gd name="connsiteX162" fmla="*/ 5118100 w 6832600"/>
              <a:gd name="connsiteY162" fmla="*/ 4749800 h 4876800"/>
              <a:gd name="connsiteX163" fmla="*/ 5537200 w 6832600"/>
              <a:gd name="connsiteY163" fmla="*/ 4787900 h 4876800"/>
              <a:gd name="connsiteX164" fmla="*/ 5638800 w 6832600"/>
              <a:gd name="connsiteY164" fmla="*/ 4800600 h 4876800"/>
              <a:gd name="connsiteX165" fmla="*/ 5727700 w 6832600"/>
              <a:gd name="connsiteY165" fmla="*/ 4813300 h 4876800"/>
              <a:gd name="connsiteX166" fmla="*/ 6007100 w 6832600"/>
              <a:gd name="connsiteY166" fmla="*/ 4826000 h 4876800"/>
              <a:gd name="connsiteX167" fmla="*/ 6172200 w 6832600"/>
              <a:gd name="connsiteY167" fmla="*/ 4851400 h 4876800"/>
              <a:gd name="connsiteX168" fmla="*/ 6235700 w 6832600"/>
              <a:gd name="connsiteY168" fmla="*/ 4864100 h 4876800"/>
              <a:gd name="connsiteX169" fmla="*/ 6337300 w 6832600"/>
              <a:gd name="connsiteY169" fmla="*/ 4876800 h 4876800"/>
              <a:gd name="connsiteX170" fmla="*/ 6578600 w 6832600"/>
              <a:gd name="connsiteY170" fmla="*/ 4864100 h 4876800"/>
              <a:gd name="connsiteX171" fmla="*/ 6616700 w 6832600"/>
              <a:gd name="connsiteY171" fmla="*/ 4826000 h 4876800"/>
              <a:gd name="connsiteX172" fmla="*/ 6680200 w 6832600"/>
              <a:gd name="connsiteY172" fmla="*/ 4749800 h 4876800"/>
              <a:gd name="connsiteX173" fmla="*/ 6718300 w 6832600"/>
              <a:gd name="connsiteY173" fmla="*/ 4673600 h 4876800"/>
              <a:gd name="connsiteX174" fmla="*/ 6756400 w 6832600"/>
              <a:gd name="connsiteY174" fmla="*/ 4635500 h 4876800"/>
              <a:gd name="connsiteX175" fmla="*/ 6794500 w 6832600"/>
              <a:gd name="connsiteY175" fmla="*/ 4559300 h 4876800"/>
              <a:gd name="connsiteX176" fmla="*/ 6819900 w 6832600"/>
              <a:gd name="connsiteY176" fmla="*/ 4521200 h 4876800"/>
              <a:gd name="connsiteX177" fmla="*/ 6832600 w 6832600"/>
              <a:gd name="connsiteY177" fmla="*/ 4445000 h 4876800"/>
              <a:gd name="connsiteX178" fmla="*/ 6807200 w 6832600"/>
              <a:gd name="connsiteY178" fmla="*/ 4178300 h 4876800"/>
              <a:gd name="connsiteX179" fmla="*/ 6794500 w 6832600"/>
              <a:gd name="connsiteY179" fmla="*/ 4102100 h 4876800"/>
              <a:gd name="connsiteX180" fmla="*/ 6781800 w 6832600"/>
              <a:gd name="connsiteY180" fmla="*/ 4051300 h 4876800"/>
              <a:gd name="connsiteX181" fmla="*/ 6781800 w 6832600"/>
              <a:gd name="connsiteY181" fmla="*/ 4051300 h 4876800"/>
              <a:gd name="connsiteX182" fmla="*/ 6743700 w 6832600"/>
              <a:gd name="connsiteY182" fmla="*/ 3987800 h 4876800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3035300 w 6832600"/>
              <a:gd name="connsiteY62" fmla="*/ 43296 h 4881996"/>
              <a:gd name="connsiteX63" fmla="*/ 2933700 w 6832600"/>
              <a:gd name="connsiteY63" fmla="*/ 30596 h 4881996"/>
              <a:gd name="connsiteX64" fmla="*/ 2692400 w 6832600"/>
              <a:gd name="connsiteY64" fmla="*/ 5196 h 4881996"/>
              <a:gd name="connsiteX65" fmla="*/ 2222500 w 6832600"/>
              <a:gd name="connsiteY65" fmla="*/ 17896 h 4881996"/>
              <a:gd name="connsiteX66" fmla="*/ 1333500 w 6832600"/>
              <a:gd name="connsiteY66" fmla="*/ 208396 h 4881996"/>
              <a:gd name="connsiteX67" fmla="*/ 1104900 w 6832600"/>
              <a:gd name="connsiteY67" fmla="*/ 271896 h 4881996"/>
              <a:gd name="connsiteX68" fmla="*/ 977900 w 6832600"/>
              <a:gd name="connsiteY68" fmla="*/ 322696 h 4881996"/>
              <a:gd name="connsiteX69" fmla="*/ 863600 w 6832600"/>
              <a:gd name="connsiteY69" fmla="*/ 386196 h 4881996"/>
              <a:gd name="connsiteX70" fmla="*/ 711200 w 6832600"/>
              <a:gd name="connsiteY70" fmla="*/ 475096 h 4881996"/>
              <a:gd name="connsiteX71" fmla="*/ 635000 w 6832600"/>
              <a:gd name="connsiteY71" fmla="*/ 500496 h 4881996"/>
              <a:gd name="connsiteX72" fmla="*/ 596900 w 6832600"/>
              <a:gd name="connsiteY72" fmla="*/ 538596 h 4881996"/>
              <a:gd name="connsiteX73" fmla="*/ 546100 w 6832600"/>
              <a:gd name="connsiteY73" fmla="*/ 551296 h 4881996"/>
              <a:gd name="connsiteX74" fmla="*/ 508000 w 6832600"/>
              <a:gd name="connsiteY74" fmla="*/ 576696 h 4881996"/>
              <a:gd name="connsiteX75" fmla="*/ 431800 w 6832600"/>
              <a:gd name="connsiteY75" fmla="*/ 614796 h 4881996"/>
              <a:gd name="connsiteX76" fmla="*/ 342900 w 6832600"/>
              <a:gd name="connsiteY76" fmla="*/ 729096 h 4881996"/>
              <a:gd name="connsiteX77" fmla="*/ 266700 w 6832600"/>
              <a:gd name="connsiteY77" fmla="*/ 792596 h 4881996"/>
              <a:gd name="connsiteX78" fmla="*/ 254000 w 6832600"/>
              <a:gd name="connsiteY78" fmla="*/ 830696 h 4881996"/>
              <a:gd name="connsiteX79" fmla="*/ 177800 w 6832600"/>
              <a:gd name="connsiteY79" fmla="*/ 906896 h 4881996"/>
              <a:gd name="connsiteX80" fmla="*/ 114300 w 6832600"/>
              <a:gd name="connsiteY80" fmla="*/ 1097396 h 4881996"/>
              <a:gd name="connsiteX81" fmla="*/ 101600 w 6832600"/>
              <a:gd name="connsiteY81" fmla="*/ 1135496 h 4881996"/>
              <a:gd name="connsiteX82" fmla="*/ 88900 w 6832600"/>
              <a:gd name="connsiteY82" fmla="*/ 1173596 h 4881996"/>
              <a:gd name="connsiteX83" fmla="*/ 76200 w 6832600"/>
              <a:gd name="connsiteY83" fmla="*/ 1821296 h 4881996"/>
              <a:gd name="connsiteX84" fmla="*/ 63500 w 6832600"/>
              <a:gd name="connsiteY84" fmla="*/ 2075296 h 4881996"/>
              <a:gd name="connsiteX85" fmla="*/ 38100 w 6832600"/>
              <a:gd name="connsiteY85" fmla="*/ 2164196 h 4881996"/>
              <a:gd name="connsiteX86" fmla="*/ 12700 w 6832600"/>
              <a:gd name="connsiteY86" fmla="*/ 2354696 h 4881996"/>
              <a:gd name="connsiteX87" fmla="*/ 0 w 6832600"/>
              <a:gd name="connsiteY87" fmla="*/ 2456296 h 4881996"/>
              <a:gd name="connsiteX88" fmla="*/ 12700 w 6832600"/>
              <a:gd name="connsiteY88" fmla="*/ 2672196 h 4881996"/>
              <a:gd name="connsiteX89" fmla="*/ 25400 w 6832600"/>
              <a:gd name="connsiteY89" fmla="*/ 2710296 h 4881996"/>
              <a:gd name="connsiteX90" fmla="*/ 38100 w 6832600"/>
              <a:gd name="connsiteY90" fmla="*/ 3027796 h 4881996"/>
              <a:gd name="connsiteX91" fmla="*/ 76200 w 6832600"/>
              <a:gd name="connsiteY91" fmla="*/ 3103996 h 4881996"/>
              <a:gd name="connsiteX92" fmla="*/ 88900 w 6832600"/>
              <a:gd name="connsiteY92" fmla="*/ 3142096 h 4881996"/>
              <a:gd name="connsiteX93" fmla="*/ 165100 w 6832600"/>
              <a:gd name="connsiteY93" fmla="*/ 3192896 h 4881996"/>
              <a:gd name="connsiteX94" fmla="*/ 190500 w 6832600"/>
              <a:gd name="connsiteY94" fmla="*/ 3230996 h 4881996"/>
              <a:gd name="connsiteX95" fmla="*/ 266700 w 6832600"/>
              <a:gd name="connsiteY95" fmla="*/ 3294496 h 4881996"/>
              <a:gd name="connsiteX96" fmla="*/ 279400 w 6832600"/>
              <a:gd name="connsiteY96" fmla="*/ 3332596 h 4881996"/>
              <a:gd name="connsiteX97" fmla="*/ 355600 w 6832600"/>
              <a:gd name="connsiteY97" fmla="*/ 3396096 h 4881996"/>
              <a:gd name="connsiteX98" fmla="*/ 381000 w 6832600"/>
              <a:gd name="connsiteY98" fmla="*/ 3434196 h 4881996"/>
              <a:gd name="connsiteX99" fmla="*/ 419100 w 6832600"/>
              <a:gd name="connsiteY99" fmla="*/ 3446896 h 4881996"/>
              <a:gd name="connsiteX100" fmla="*/ 495300 w 6832600"/>
              <a:gd name="connsiteY100" fmla="*/ 3497696 h 4881996"/>
              <a:gd name="connsiteX101" fmla="*/ 533400 w 6832600"/>
              <a:gd name="connsiteY101" fmla="*/ 3510396 h 4881996"/>
              <a:gd name="connsiteX102" fmla="*/ 609600 w 6832600"/>
              <a:gd name="connsiteY102" fmla="*/ 3573896 h 4881996"/>
              <a:gd name="connsiteX103" fmla="*/ 660400 w 6832600"/>
              <a:gd name="connsiteY103" fmla="*/ 3599296 h 4881996"/>
              <a:gd name="connsiteX104" fmla="*/ 749300 w 6832600"/>
              <a:gd name="connsiteY104" fmla="*/ 3650096 h 4881996"/>
              <a:gd name="connsiteX105" fmla="*/ 800100 w 6832600"/>
              <a:gd name="connsiteY105" fmla="*/ 3662796 h 4881996"/>
              <a:gd name="connsiteX106" fmla="*/ 850900 w 6832600"/>
              <a:gd name="connsiteY106" fmla="*/ 3688196 h 4881996"/>
              <a:gd name="connsiteX107" fmla="*/ 889000 w 6832600"/>
              <a:gd name="connsiteY107" fmla="*/ 3713596 h 4881996"/>
              <a:gd name="connsiteX108" fmla="*/ 939800 w 6832600"/>
              <a:gd name="connsiteY108" fmla="*/ 3726296 h 4881996"/>
              <a:gd name="connsiteX109" fmla="*/ 990600 w 6832600"/>
              <a:gd name="connsiteY109" fmla="*/ 3751696 h 4881996"/>
              <a:gd name="connsiteX110" fmla="*/ 1054100 w 6832600"/>
              <a:gd name="connsiteY110" fmla="*/ 3764396 h 4881996"/>
              <a:gd name="connsiteX111" fmla="*/ 1117600 w 6832600"/>
              <a:gd name="connsiteY111" fmla="*/ 3789796 h 4881996"/>
              <a:gd name="connsiteX112" fmla="*/ 1181100 w 6832600"/>
              <a:gd name="connsiteY112" fmla="*/ 3802496 h 4881996"/>
              <a:gd name="connsiteX113" fmla="*/ 1282700 w 6832600"/>
              <a:gd name="connsiteY113" fmla="*/ 3853296 h 4881996"/>
              <a:gd name="connsiteX114" fmla="*/ 1333500 w 6832600"/>
              <a:gd name="connsiteY114" fmla="*/ 3865996 h 4881996"/>
              <a:gd name="connsiteX115" fmla="*/ 1384300 w 6832600"/>
              <a:gd name="connsiteY115" fmla="*/ 3891396 h 4881996"/>
              <a:gd name="connsiteX116" fmla="*/ 1422400 w 6832600"/>
              <a:gd name="connsiteY116" fmla="*/ 3904096 h 4881996"/>
              <a:gd name="connsiteX117" fmla="*/ 1473200 w 6832600"/>
              <a:gd name="connsiteY117" fmla="*/ 3929496 h 4881996"/>
              <a:gd name="connsiteX118" fmla="*/ 1536700 w 6832600"/>
              <a:gd name="connsiteY118" fmla="*/ 3942196 h 4881996"/>
              <a:gd name="connsiteX119" fmla="*/ 1625600 w 6832600"/>
              <a:gd name="connsiteY119" fmla="*/ 3967596 h 4881996"/>
              <a:gd name="connsiteX120" fmla="*/ 1676400 w 6832600"/>
              <a:gd name="connsiteY120" fmla="*/ 3980296 h 4881996"/>
              <a:gd name="connsiteX121" fmla="*/ 1714500 w 6832600"/>
              <a:gd name="connsiteY121" fmla="*/ 3992996 h 4881996"/>
              <a:gd name="connsiteX122" fmla="*/ 1765300 w 6832600"/>
              <a:gd name="connsiteY122" fmla="*/ 4005696 h 4881996"/>
              <a:gd name="connsiteX123" fmla="*/ 1828800 w 6832600"/>
              <a:gd name="connsiteY123" fmla="*/ 4031096 h 4881996"/>
              <a:gd name="connsiteX124" fmla="*/ 1879600 w 6832600"/>
              <a:gd name="connsiteY124" fmla="*/ 4043796 h 4881996"/>
              <a:gd name="connsiteX125" fmla="*/ 1917700 w 6832600"/>
              <a:gd name="connsiteY125" fmla="*/ 4056496 h 4881996"/>
              <a:gd name="connsiteX126" fmla="*/ 2019300 w 6832600"/>
              <a:gd name="connsiteY126" fmla="*/ 4081896 h 4881996"/>
              <a:gd name="connsiteX127" fmla="*/ 2057400 w 6832600"/>
              <a:gd name="connsiteY127" fmla="*/ 4094596 h 4881996"/>
              <a:gd name="connsiteX128" fmla="*/ 2247900 w 6832600"/>
              <a:gd name="connsiteY128" fmla="*/ 4119996 h 4881996"/>
              <a:gd name="connsiteX129" fmla="*/ 2286000 w 6832600"/>
              <a:gd name="connsiteY129" fmla="*/ 4132696 h 4881996"/>
              <a:gd name="connsiteX130" fmla="*/ 2425700 w 6832600"/>
              <a:gd name="connsiteY130" fmla="*/ 4158096 h 4881996"/>
              <a:gd name="connsiteX131" fmla="*/ 2463800 w 6832600"/>
              <a:gd name="connsiteY131" fmla="*/ 4170796 h 4881996"/>
              <a:gd name="connsiteX132" fmla="*/ 2514600 w 6832600"/>
              <a:gd name="connsiteY132" fmla="*/ 4183496 h 4881996"/>
              <a:gd name="connsiteX133" fmla="*/ 2552700 w 6832600"/>
              <a:gd name="connsiteY133" fmla="*/ 4208896 h 4881996"/>
              <a:gd name="connsiteX134" fmla="*/ 2667000 w 6832600"/>
              <a:gd name="connsiteY134" fmla="*/ 4234296 h 4881996"/>
              <a:gd name="connsiteX135" fmla="*/ 2705100 w 6832600"/>
              <a:gd name="connsiteY135" fmla="*/ 4246996 h 4881996"/>
              <a:gd name="connsiteX136" fmla="*/ 2768600 w 6832600"/>
              <a:gd name="connsiteY136" fmla="*/ 4259696 h 4881996"/>
              <a:gd name="connsiteX137" fmla="*/ 2806700 w 6832600"/>
              <a:gd name="connsiteY137" fmla="*/ 4272396 h 4881996"/>
              <a:gd name="connsiteX138" fmla="*/ 2857500 w 6832600"/>
              <a:gd name="connsiteY138" fmla="*/ 4285096 h 4881996"/>
              <a:gd name="connsiteX139" fmla="*/ 2895600 w 6832600"/>
              <a:gd name="connsiteY139" fmla="*/ 4297796 h 4881996"/>
              <a:gd name="connsiteX140" fmla="*/ 2946400 w 6832600"/>
              <a:gd name="connsiteY140" fmla="*/ 4310496 h 4881996"/>
              <a:gd name="connsiteX141" fmla="*/ 2984500 w 6832600"/>
              <a:gd name="connsiteY141" fmla="*/ 4323196 h 4881996"/>
              <a:gd name="connsiteX142" fmla="*/ 3073400 w 6832600"/>
              <a:gd name="connsiteY142" fmla="*/ 4335896 h 4881996"/>
              <a:gd name="connsiteX143" fmla="*/ 3124200 w 6832600"/>
              <a:gd name="connsiteY143" fmla="*/ 4348596 h 4881996"/>
              <a:gd name="connsiteX144" fmla="*/ 3251200 w 6832600"/>
              <a:gd name="connsiteY144" fmla="*/ 4361296 h 4881996"/>
              <a:gd name="connsiteX145" fmla="*/ 3454400 w 6832600"/>
              <a:gd name="connsiteY145" fmla="*/ 4386696 h 4881996"/>
              <a:gd name="connsiteX146" fmla="*/ 3581400 w 6832600"/>
              <a:gd name="connsiteY146" fmla="*/ 4412096 h 4881996"/>
              <a:gd name="connsiteX147" fmla="*/ 3619500 w 6832600"/>
              <a:gd name="connsiteY147" fmla="*/ 4424796 h 4881996"/>
              <a:gd name="connsiteX148" fmla="*/ 3721100 w 6832600"/>
              <a:gd name="connsiteY148" fmla="*/ 4437496 h 4881996"/>
              <a:gd name="connsiteX149" fmla="*/ 3797300 w 6832600"/>
              <a:gd name="connsiteY149" fmla="*/ 4462896 h 4881996"/>
              <a:gd name="connsiteX150" fmla="*/ 3835400 w 6832600"/>
              <a:gd name="connsiteY150" fmla="*/ 4475596 h 4881996"/>
              <a:gd name="connsiteX151" fmla="*/ 4013200 w 6832600"/>
              <a:gd name="connsiteY151" fmla="*/ 4500996 h 4881996"/>
              <a:gd name="connsiteX152" fmla="*/ 4089400 w 6832600"/>
              <a:gd name="connsiteY152" fmla="*/ 4526396 h 4881996"/>
              <a:gd name="connsiteX153" fmla="*/ 4178300 w 6832600"/>
              <a:gd name="connsiteY153" fmla="*/ 4551796 h 4881996"/>
              <a:gd name="connsiteX154" fmla="*/ 4419600 w 6832600"/>
              <a:gd name="connsiteY154" fmla="*/ 4577196 h 4881996"/>
              <a:gd name="connsiteX155" fmla="*/ 4597400 w 6832600"/>
              <a:gd name="connsiteY155" fmla="*/ 4615296 h 4881996"/>
              <a:gd name="connsiteX156" fmla="*/ 4660900 w 6832600"/>
              <a:gd name="connsiteY156" fmla="*/ 4627996 h 4881996"/>
              <a:gd name="connsiteX157" fmla="*/ 4749800 w 6832600"/>
              <a:gd name="connsiteY157" fmla="*/ 4666096 h 4881996"/>
              <a:gd name="connsiteX158" fmla="*/ 4864100 w 6832600"/>
              <a:gd name="connsiteY158" fmla="*/ 4691496 h 4881996"/>
              <a:gd name="connsiteX159" fmla="*/ 5029200 w 6832600"/>
              <a:gd name="connsiteY159" fmla="*/ 4729596 h 4881996"/>
              <a:gd name="connsiteX160" fmla="*/ 5080000 w 6832600"/>
              <a:gd name="connsiteY160" fmla="*/ 4742296 h 4881996"/>
              <a:gd name="connsiteX161" fmla="*/ 5118100 w 6832600"/>
              <a:gd name="connsiteY161" fmla="*/ 4754996 h 4881996"/>
              <a:gd name="connsiteX162" fmla="*/ 5537200 w 6832600"/>
              <a:gd name="connsiteY162" fmla="*/ 4793096 h 4881996"/>
              <a:gd name="connsiteX163" fmla="*/ 5638800 w 6832600"/>
              <a:gd name="connsiteY163" fmla="*/ 4805796 h 4881996"/>
              <a:gd name="connsiteX164" fmla="*/ 5727700 w 6832600"/>
              <a:gd name="connsiteY164" fmla="*/ 4818496 h 4881996"/>
              <a:gd name="connsiteX165" fmla="*/ 6007100 w 6832600"/>
              <a:gd name="connsiteY165" fmla="*/ 4831196 h 4881996"/>
              <a:gd name="connsiteX166" fmla="*/ 6172200 w 6832600"/>
              <a:gd name="connsiteY166" fmla="*/ 4856596 h 4881996"/>
              <a:gd name="connsiteX167" fmla="*/ 6235700 w 6832600"/>
              <a:gd name="connsiteY167" fmla="*/ 4869296 h 4881996"/>
              <a:gd name="connsiteX168" fmla="*/ 6337300 w 6832600"/>
              <a:gd name="connsiteY168" fmla="*/ 4881996 h 4881996"/>
              <a:gd name="connsiteX169" fmla="*/ 6578600 w 6832600"/>
              <a:gd name="connsiteY169" fmla="*/ 4869296 h 4881996"/>
              <a:gd name="connsiteX170" fmla="*/ 6616700 w 6832600"/>
              <a:gd name="connsiteY170" fmla="*/ 4831196 h 4881996"/>
              <a:gd name="connsiteX171" fmla="*/ 6680200 w 6832600"/>
              <a:gd name="connsiteY171" fmla="*/ 4754996 h 4881996"/>
              <a:gd name="connsiteX172" fmla="*/ 6718300 w 6832600"/>
              <a:gd name="connsiteY172" fmla="*/ 4678796 h 4881996"/>
              <a:gd name="connsiteX173" fmla="*/ 6756400 w 6832600"/>
              <a:gd name="connsiteY173" fmla="*/ 4640696 h 4881996"/>
              <a:gd name="connsiteX174" fmla="*/ 6794500 w 6832600"/>
              <a:gd name="connsiteY174" fmla="*/ 4564496 h 4881996"/>
              <a:gd name="connsiteX175" fmla="*/ 6819900 w 6832600"/>
              <a:gd name="connsiteY175" fmla="*/ 4526396 h 4881996"/>
              <a:gd name="connsiteX176" fmla="*/ 6832600 w 6832600"/>
              <a:gd name="connsiteY176" fmla="*/ 4450196 h 4881996"/>
              <a:gd name="connsiteX177" fmla="*/ 6807200 w 6832600"/>
              <a:gd name="connsiteY177" fmla="*/ 4183496 h 4881996"/>
              <a:gd name="connsiteX178" fmla="*/ 6794500 w 6832600"/>
              <a:gd name="connsiteY178" fmla="*/ 4107296 h 4881996"/>
              <a:gd name="connsiteX179" fmla="*/ 6781800 w 6832600"/>
              <a:gd name="connsiteY179" fmla="*/ 4056496 h 4881996"/>
              <a:gd name="connsiteX180" fmla="*/ 6781800 w 6832600"/>
              <a:gd name="connsiteY180" fmla="*/ 4056496 h 4881996"/>
              <a:gd name="connsiteX181" fmla="*/ 6743700 w 6832600"/>
              <a:gd name="connsiteY18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2933700 w 6832600"/>
              <a:gd name="connsiteY62" fmla="*/ 30596 h 4881996"/>
              <a:gd name="connsiteX63" fmla="*/ 2692400 w 6832600"/>
              <a:gd name="connsiteY63" fmla="*/ 5196 h 4881996"/>
              <a:gd name="connsiteX64" fmla="*/ 2222500 w 6832600"/>
              <a:gd name="connsiteY64" fmla="*/ 17896 h 4881996"/>
              <a:gd name="connsiteX65" fmla="*/ 1333500 w 6832600"/>
              <a:gd name="connsiteY65" fmla="*/ 208396 h 4881996"/>
              <a:gd name="connsiteX66" fmla="*/ 1104900 w 6832600"/>
              <a:gd name="connsiteY66" fmla="*/ 271896 h 4881996"/>
              <a:gd name="connsiteX67" fmla="*/ 977900 w 6832600"/>
              <a:gd name="connsiteY67" fmla="*/ 322696 h 4881996"/>
              <a:gd name="connsiteX68" fmla="*/ 863600 w 6832600"/>
              <a:gd name="connsiteY68" fmla="*/ 386196 h 4881996"/>
              <a:gd name="connsiteX69" fmla="*/ 711200 w 6832600"/>
              <a:gd name="connsiteY69" fmla="*/ 475096 h 4881996"/>
              <a:gd name="connsiteX70" fmla="*/ 635000 w 6832600"/>
              <a:gd name="connsiteY70" fmla="*/ 500496 h 4881996"/>
              <a:gd name="connsiteX71" fmla="*/ 596900 w 6832600"/>
              <a:gd name="connsiteY71" fmla="*/ 538596 h 4881996"/>
              <a:gd name="connsiteX72" fmla="*/ 546100 w 6832600"/>
              <a:gd name="connsiteY72" fmla="*/ 551296 h 4881996"/>
              <a:gd name="connsiteX73" fmla="*/ 508000 w 6832600"/>
              <a:gd name="connsiteY73" fmla="*/ 576696 h 4881996"/>
              <a:gd name="connsiteX74" fmla="*/ 431800 w 6832600"/>
              <a:gd name="connsiteY74" fmla="*/ 614796 h 4881996"/>
              <a:gd name="connsiteX75" fmla="*/ 342900 w 6832600"/>
              <a:gd name="connsiteY75" fmla="*/ 729096 h 4881996"/>
              <a:gd name="connsiteX76" fmla="*/ 266700 w 6832600"/>
              <a:gd name="connsiteY76" fmla="*/ 792596 h 4881996"/>
              <a:gd name="connsiteX77" fmla="*/ 254000 w 6832600"/>
              <a:gd name="connsiteY77" fmla="*/ 830696 h 4881996"/>
              <a:gd name="connsiteX78" fmla="*/ 177800 w 6832600"/>
              <a:gd name="connsiteY78" fmla="*/ 906896 h 4881996"/>
              <a:gd name="connsiteX79" fmla="*/ 114300 w 6832600"/>
              <a:gd name="connsiteY79" fmla="*/ 1097396 h 4881996"/>
              <a:gd name="connsiteX80" fmla="*/ 101600 w 6832600"/>
              <a:gd name="connsiteY80" fmla="*/ 1135496 h 4881996"/>
              <a:gd name="connsiteX81" fmla="*/ 88900 w 6832600"/>
              <a:gd name="connsiteY81" fmla="*/ 1173596 h 4881996"/>
              <a:gd name="connsiteX82" fmla="*/ 76200 w 6832600"/>
              <a:gd name="connsiteY82" fmla="*/ 1821296 h 4881996"/>
              <a:gd name="connsiteX83" fmla="*/ 63500 w 6832600"/>
              <a:gd name="connsiteY83" fmla="*/ 2075296 h 4881996"/>
              <a:gd name="connsiteX84" fmla="*/ 38100 w 6832600"/>
              <a:gd name="connsiteY84" fmla="*/ 2164196 h 4881996"/>
              <a:gd name="connsiteX85" fmla="*/ 12700 w 6832600"/>
              <a:gd name="connsiteY85" fmla="*/ 2354696 h 4881996"/>
              <a:gd name="connsiteX86" fmla="*/ 0 w 6832600"/>
              <a:gd name="connsiteY86" fmla="*/ 2456296 h 4881996"/>
              <a:gd name="connsiteX87" fmla="*/ 12700 w 6832600"/>
              <a:gd name="connsiteY87" fmla="*/ 2672196 h 4881996"/>
              <a:gd name="connsiteX88" fmla="*/ 25400 w 6832600"/>
              <a:gd name="connsiteY88" fmla="*/ 2710296 h 4881996"/>
              <a:gd name="connsiteX89" fmla="*/ 38100 w 6832600"/>
              <a:gd name="connsiteY89" fmla="*/ 3027796 h 4881996"/>
              <a:gd name="connsiteX90" fmla="*/ 76200 w 6832600"/>
              <a:gd name="connsiteY90" fmla="*/ 3103996 h 4881996"/>
              <a:gd name="connsiteX91" fmla="*/ 88900 w 6832600"/>
              <a:gd name="connsiteY91" fmla="*/ 3142096 h 4881996"/>
              <a:gd name="connsiteX92" fmla="*/ 165100 w 6832600"/>
              <a:gd name="connsiteY92" fmla="*/ 3192896 h 4881996"/>
              <a:gd name="connsiteX93" fmla="*/ 190500 w 6832600"/>
              <a:gd name="connsiteY93" fmla="*/ 3230996 h 4881996"/>
              <a:gd name="connsiteX94" fmla="*/ 266700 w 6832600"/>
              <a:gd name="connsiteY94" fmla="*/ 3294496 h 4881996"/>
              <a:gd name="connsiteX95" fmla="*/ 279400 w 6832600"/>
              <a:gd name="connsiteY95" fmla="*/ 3332596 h 4881996"/>
              <a:gd name="connsiteX96" fmla="*/ 355600 w 6832600"/>
              <a:gd name="connsiteY96" fmla="*/ 3396096 h 4881996"/>
              <a:gd name="connsiteX97" fmla="*/ 381000 w 6832600"/>
              <a:gd name="connsiteY97" fmla="*/ 3434196 h 4881996"/>
              <a:gd name="connsiteX98" fmla="*/ 419100 w 6832600"/>
              <a:gd name="connsiteY98" fmla="*/ 3446896 h 4881996"/>
              <a:gd name="connsiteX99" fmla="*/ 495300 w 6832600"/>
              <a:gd name="connsiteY99" fmla="*/ 3497696 h 4881996"/>
              <a:gd name="connsiteX100" fmla="*/ 533400 w 6832600"/>
              <a:gd name="connsiteY100" fmla="*/ 3510396 h 4881996"/>
              <a:gd name="connsiteX101" fmla="*/ 609600 w 6832600"/>
              <a:gd name="connsiteY101" fmla="*/ 3573896 h 4881996"/>
              <a:gd name="connsiteX102" fmla="*/ 660400 w 6832600"/>
              <a:gd name="connsiteY102" fmla="*/ 3599296 h 4881996"/>
              <a:gd name="connsiteX103" fmla="*/ 749300 w 6832600"/>
              <a:gd name="connsiteY103" fmla="*/ 3650096 h 4881996"/>
              <a:gd name="connsiteX104" fmla="*/ 800100 w 6832600"/>
              <a:gd name="connsiteY104" fmla="*/ 3662796 h 4881996"/>
              <a:gd name="connsiteX105" fmla="*/ 850900 w 6832600"/>
              <a:gd name="connsiteY105" fmla="*/ 3688196 h 4881996"/>
              <a:gd name="connsiteX106" fmla="*/ 889000 w 6832600"/>
              <a:gd name="connsiteY106" fmla="*/ 3713596 h 4881996"/>
              <a:gd name="connsiteX107" fmla="*/ 939800 w 6832600"/>
              <a:gd name="connsiteY107" fmla="*/ 3726296 h 4881996"/>
              <a:gd name="connsiteX108" fmla="*/ 990600 w 6832600"/>
              <a:gd name="connsiteY108" fmla="*/ 3751696 h 4881996"/>
              <a:gd name="connsiteX109" fmla="*/ 1054100 w 6832600"/>
              <a:gd name="connsiteY109" fmla="*/ 3764396 h 4881996"/>
              <a:gd name="connsiteX110" fmla="*/ 1117600 w 6832600"/>
              <a:gd name="connsiteY110" fmla="*/ 3789796 h 4881996"/>
              <a:gd name="connsiteX111" fmla="*/ 1181100 w 6832600"/>
              <a:gd name="connsiteY111" fmla="*/ 3802496 h 4881996"/>
              <a:gd name="connsiteX112" fmla="*/ 1282700 w 6832600"/>
              <a:gd name="connsiteY112" fmla="*/ 3853296 h 4881996"/>
              <a:gd name="connsiteX113" fmla="*/ 1333500 w 6832600"/>
              <a:gd name="connsiteY113" fmla="*/ 3865996 h 4881996"/>
              <a:gd name="connsiteX114" fmla="*/ 1384300 w 6832600"/>
              <a:gd name="connsiteY114" fmla="*/ 3891396 h 4881996"/>
              <a:gd name="connsiteX115" fmla="*/ 1422400 w 6832600"/>
              <a:gd name="connsiteY115" fmla="*/ 3904096 h 4881996"/>
              <a:gd name="connsiteX116" fmla="*/ 1473200 w 6832600"/>
              <a:gd name="connsiteY116" fmla="*/ 3929496 h 4881996"/>
              <a:gd name="connsiteX117" fmla="*/ 1536700 w 6832600"/>
              <a:gd name="connsiteY117" fmla="*/ 3942196 h 4881996"/>
              <a:gd name="connsiteX118" fmla="*/ 1625600 w 6832600"/>
              <a:gd name="connsiteY118" fmla="*/ 3967596 h 4881996"/>
              <a:gd name="connsiteX119" fmla="*/ 1676400 w 6832600"/>
              <a:gd name="connsiteY119" fmla="*/ 3980296 h 4881996"/>
              <a:gd name="connsiteX120" fmla="*/ 1714500 w 6832600"/>
              <a:gd name="connsiteY120" fmla="*/ 3992996 h 4881996"/>
              <a:gd name="connsiteX121" fmla="*/ 1765300 w 6832600"/>
              <a:gd name="connsiteY121" fmla="*/ 4005696 h 4881996"/>
              <a:gd name="connsiteX122" fmla="*/ 1828800 w 6832600"/>
              <a:gd name="connsiteY122" fmla="*/ 4031096 h 4881996"/>
              <a:gd name="connsiteX123" fmla="*/ 1879600 w 6832600"/>
              <a:gd name="connsiteY123" fmla="*/ 4043796 h 4881996"/>
              <a:gd name="connsiteX124" fmla="*/ 1917700 w 6832600"/>
              <a:gd name="connsiteY124" fmla="*/ 4056496 h 4881996"/>
              <a:gd name="connsiteX125" fmla="*/ 2019300 w 6832600"/>
              <a:gd name="connsiteY125" fmla="*/ 4081896 h 4881996"/>
              <a:gd name="connsiteX126" fmla="*/ 2057400 w 6832600"/>
              <a:gd name="connsiteY126" fmla="*/ 4094596 h 4881996"/>
              <a:gd name="connsiteX127" fmla="*/ 2247900 w 6832600"/>
              <a:gd name="connsiteY127" fmla="*/ 4119996 h 4881996"/>
              <a:gd name="connsiteX128" fmla="*/ 2286000 w 6832600"/>
              <a:gd name="connsiteY128" fmla="*/ 4132696 h 4881996"/>
              <a:gd name="connsiteX129" fmla="*/ 2425700 w 6832600"/>
              <a:gd name="connsiteY129" fmla="*/ 4158096 h 4881996"/>
              <a:gd name="connsiteX130" fmla="*/ 2463800 w 6832600"/>
              <a:gd name="connsiteY130" fmla="*/ 4170796 h 4881996"/>
              <a:gd name="connsiteX131" fmla="*/ 2514600 w 6832600"/>
              <a:gd name="connsiteY131" fmla="*/ 4183496 h 4881996"/>
              <a:gd name="connsiteX132" fmla="*/ 2552700 w 6832600"/>
              <a:gd name="connsiteY132" fmla="*/ 4208896 h 4881996"/>
              <a:gd name="connsiteX133" fmla="*/ 2667000 w 6832600"/>
              <a:gd name="connsiteY133" fmla="*/ 4234296 h 4881996"/>
              <a:gd name="connsiteX134" fmla="*/ 2705100 w 6832600"/>
              <a:gd name="connsiteY134" fmla="*/ 4246996 h 4881996"/>
              <a:gd name="connsiteX135" fmla="*/ 2768600 w 6832600"/>
              <a:gd name="connsiteY135" fmla="*/ 4259696 h 4881996"/>
              <a:gd name="connsiteX136" fmla="*/ 2806700 w 6832600"/>
              <a:gd name="connsiteY136" fmla="*/ 4272396 h 4881996"/>
              <a:gd name="connsiteX137" fmla="*/ 2857500 w 6832600"/>
              <a:gd name="connsiteY137" fmla="*/ 4285096 h 4881996"/>
              <a:gd name="connsiteX138" fmla="*/ 2895600 w 6832600"/>
              <a:gd name="connsiteY138" fmla="*/ 4297796 h 4881996"/>
              <a:gd name="connsiteX139" fmla="*/ 2946400 w 6832600"/>
              <a:gd name="connsiteY139" fmla="*/ 4310496 h 4881996"/>
              <a:gd name="connsiteX140" fmla="*/ 2984500 w 6832600"/>
              <a:gd name="connsiteY140" fmla="*/ 4323196 h 4881996"/>
              <a:gd name="connsiteX141" fmla="*/ 3073400 w 6832600"/>
              <a:gd name="connsiteY141" fmla="*/ 4335896 h 4881996"/>
              <a:gd name="connsiteX142" fmla="*/ 3124200 w 6832600"/>
              <a:gd name="connsiteY142" fmla="*/ 4348596 h 4881996"/>
              <a:gd name="connsiteX143" fmla="*/ 3251200 w 6832600"/>
              <a:gd name="connsiteY143" fmla="*/ 4361296 h 4881996"/>
              <a:gd name="connsiteX144" fmla="*/ 3454400 w 6832600"/>
              <a:gd name="connsiteY144" fmla="*/ 4386696 h 4881996"/>
              <a:gd name="connsiteX145" fmla="*/ 3581400 w 6832600"/>
              <a:gd name="connsiteY145" fmla="*/ 4412096 h 4881996"/>
              <a:gd name="connsiteX146" fmla="*/ 3619500 w 6832600"/>
              <a:gd name="connsiteY146" fmla="*/ 4424796 h 4881996"/>
              <a:gd name="connsiteX147" fmla="*/ 3721100 w 6832600"/>
              <a:gd name="connsiteY147" fmla="*/ 4437496 h 4881996"/>
              <a:gd name="connsiteX148" fmla="*/ 3797300 w 6832600"/>
              <a:gd name="connsiteY148" fmla="*/ 4462896 h 4881996"/>
              <a:gd name="connsiteX149" fmla="*/ 3835400 w 6832600"/>
              <a:gd name="connsiteY149" fmla="*/ 4475596 h 4881996"/>
              <a:gd name="connsiteX150" fmla="*/ 4013200 w 6832600"/>
              <a:gd name="connsiteY150" fmla="*/ 4500996 h 4881996"/>
              <a:gd name="connsiteX151" fmla="*/ 4089400 w 6832600"/>
              <a:gd name="connsiteY151" fmla="*/ 4526396 h 4881996"/>
              <a:gd name="connsiteX152" fmla="*/ 4178300 w 6832600"/>
              <a:gd name="connsiteY152" fmla="*/ 4551796 h 4881996"/>
              <a:gd name="connsiteX153" fmla="*/ 4419600 w 6832600"/>
              <a:gd name="connsiteY153" fmla="*/ 4577196 h 4881996"/>
              <a:gd name="connsiteX154" fmla="*/ 4597400 w 6832600"/>
              <a:gd name="connsiteY154" fmla="*/ 4615296 h 4881996"/>
              <a:gd name="connsiteX155" fmla="*/ 4660900 w 6832600"/>
              <a:gd name="connsiteY155" fmla="*/ 4627996 h 4881996"/>
              <a:gd name="connsiteX156" fmla="*/ 4749800 w 6832600"/>
              <a:gd name="connsiteY156" fmla="*/ 4666096 h 4881996"/>
              <a:gd name="connsiteX157" fmla="*/ 4864100 w 6832600"/>
              <a:gd name="connsiteY157" fmla="*/ 4691496 h 4881996"/>
              <a:gd name="connsiteX158" fmla="*/ 5029200 w 6832600"/>
              <a:gd name="connsiteY158" fmla="*/ 4729596 h 4881996"/>
              <a:gd name="connsiteX159" fmla="*/ 5080000 w 6832600"/>
              <a:gd name="connsiteY159" fmla="*/ 4742296 h 4881996"/>
              <a:gd name="connsiteX160" fmla="*/ 5118100 w 6832600"/>
              <a:gd name="connsiteY160" fmla="*/ 4754996 h 4881996"/>
              <a:gd name="connsiteX161" fmla="*/ 5537200 w 6832600"/>
              <a:gd name="connsiteY161" fmla="*/ 4793096 h 4881996"/>
              <a:gd name="connsiteX162" fmla="*/ 5638800 w 6832600"/>
              <a:gd name="connsiteY162" fmla="*/ 4805796 h 4881996"/>
              <a:gd name="connsiteX163" fmla="*/ 5727700 w 6832600"/>
              <a:gd name="connsiteY163" fmla="*/ 4818496 h 4881996"/>
              <a:gd name="connsiteX164" fmla="*/ 6007100 w 6832600"/>
              <a:gd name="connsiteY164" fmla="*/ 4831196 h 4881996"/>
              <a:gd name="connsiteX165" fmla="*/ 6172200 w 6832600"/>
              <a:gd name="connsiteY165" fmla="*/ 4856596 h 4881996"/>
              <a:gd name="connsiteX166" fmla="*/ 6235700 w 6832600"/>
              <a:gd name="connsiteY166" fmla="*/ 4869296 h 4881996"/>
              <a:gd name="connsiteX167" fmla="*/ 6337300 w 6832600"/>
              <a:gd name="connsiteY167" fmla="*/ 4881996 h 4881996"/>
              <a:gd name="connsiteX168" fmla="*/ 6578600 w 6832600"/>
              <a:gd name="connsiteY168" fmla="*/ 4869296 h 4881996"/>
              <a:gd name="connsiteX169" fmla="*/ 6616700 w 6832600"/>
              <a:gd name="connsiteY169" fmla="*/ 4831196 h 4881996"/>
              <a:gd name="connsiteX170" fmla="*/ 6680200 w 6832600"/>
              <a:gd name="connsiteY170" fmla="*/ 4754996 h 4881996"/>
              <a:gd name="connsiteX171" fmla="*/ 6718300 w 6832600"/>
              <a:gd name="connsiteY171" fmla="*/ 4678796 h 4881996"/>
              <a:gd name="connsiteX172" fmla="*/ 6756400 w 6832600"/>
              <a:gd name="connsiteY172" fmla="*/ 4640696 h 4881996"/>
              <a:gd name="connsiteX173" fmla="*/ 6794500 w 6832600"/>
              <a:gd name="connsiteY173" fmla="*/ 4564496 h 4881996"/>
              <a:gd name="connsiteX174" fmla="*/ 6819900 w 6832600"/>
              <a:gd name="connsiteY174" fmla="*/ 4526396 h 4881996"/>
              <a:gd name="connsiteX175" fmla="*/ 6832600 w 6832600"/>
              <a:gd name="connsiteY175" fmla="*/ 4450196 h 4881996"/>
              <a:gd name="connsiteX176" fmla="*/ 6807200 w 6832600"/>
              <a:gd name="connsiteY176" fmla="*/ 4183496 h 4881996"/>
              <a:gd name="connsiteX177" fmla="*/ 6794500 w 6832600"/>
              <a:gd name="connsiteY177" fmla="*/ 4107296 h 4881996"/>
              <a:gd name="connsiteX178" fmla="*/ 6781800 w 6832600"/>
              <a:gd name="connsiteY178" fmla="*/ 4056496 h 4881996"/>
              <a:gd name="connsiteX179" fmla="*/ 6781800 w 6832600"/>
              <a:gd name="connsiteY179" fmla="*/ 4056496 h 4881996"/>
              <a:gd name="connsiteX180" fmla="*/ 6743700 w 6832600"/>
              <a:gd name="connsiteY18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10000 w 6832600"/>
              <a:gd name="connsiteY56" fmla="*/ 208396 h 4881996"/>
              <a:gd name="connsiteX57" fmla="*/ 3683000 w 6832600"/>
              <a:gd name="connsiteY57" fmla="*/ 182996 h 4881996"/>
              <a:gd name="connsiteX58" fmla="*/ 3644900 w 6832600"/>
              <a:gd name="connsiteY58" fmla="*/ 170296 h 4881996"/>
              <a:gd name="connsiteX59" fmla="*/ 3492500 w 6832600"/>
              <a:gd name="connsiteY59" fmla="*/ 132196 h 4881996"/>
              <a:gd name="connsiteX60" fmla="*/ 3289300 w 6832600"/>
              <a:gd name="connsiteY60" fmla="*/ 94096 h 4881996"/>
              <a:gd name="connsiteX61" fmla="*/ 2933700 w 6832600"/>
              <a:gd name="connsiteY61" fmla="*/ 30596 h 4881996"/>
              <a:gd name="connsiteX62" fmla="*/ 2692400 w 6832600"/>
              <a:gd name="connsiteY62" fmla="*/ 5196 h 4881996"/>
              <a:gd name="connsiteX63" fmla="*/ 2222500 w 6832600"/>
              <a:gd name="connsiteY63" fmla="*/ 17896 h 4881996"/>
              <a:gd name="connsiteX64" fmla="*/ 1333500 w 6832600"/>
              <a:gd name="connsiteY64" fmla="*/ 208396 h 4881996"/>
              <a:gd name="connsiteX65" fmla="*/ 1104900 w 6832600"/>
              <a:gd name="connsiteY65" fmla="*/ 271896 h 4881996"/>
              <a:gd name="connsiteX66" fmla="*/ 977900 w 6832600"/>
              <a:gd name="connsiteY66" fmla="*/ 322696 h 4881996"/>
              <a:gd name="connsiteX67" fmla="*/ 863600 w 6832600"/>
              <a:gd name="connsiteY67" fmla="*/ 386196 h 4881996"/>
              <a:gd name="connsiteX68" fmla="*/ 711200 w 6832600"/>
              <a:gd name="connsiteY68" fmla="*/ 475096 h 4881996"/>
              <a:gd name="connsiteX69" fmla="*/ 635000 w 6832600"/>
              <a:gd name="connsiteY69" fmla="*/ 500496 h 4881996"/>
              <a:gd name="connsiteX70" fmla="*/ 596900 w 6832600"/>
              <a:gd name="connsiteY70" fmla="*/ 538596 h 4881996"/>
              <a:gd name="connsiteX71" fmla="*/ 546100 w 6832600"/>
              <a:gd name="connsiteY71" fmla="*/ 551296 h 4881996"/>
              <a:gd name="connsiteX72" fmla="*/ 508000 w 6832600"/>
              <a:gd name="connsiteY72" fmla="*/ 576696 h 4881996"/>
              <a:gd name="connsiteX73" fmla="*/ 431800 w 6832600"/>
              <a:gd name="connsiteY73" fmla="*/ 614796 h 4881996"/>
              <a:gd name="connsiteX74" fmla="*/ 342900 w 6832600"/>
              <a:gd name="connsiteY74" fmla="*/ 729096 h 4881996"/>
              <a:gd name="connsiteX75" fmla="*/ 266700 w 6832600"/>
              <a:gd name="connsiteY75" fmla="*/ 792596 h 4881996"/>
              <a:gd name="connsiteX76" fmla="*/ 254000 w 6832600"/>
              <a:gd name="connsiteY76" fmla="*/ 830696 h 4881996"/>
              <a:gd name="connsiteX77" fmla="*/ 177800 w 6832600"/>
              <a:gd name="connsiteY77" fmla="*/ 906896 h 4881996"/>
              <a:gd name="connsiteX78" fmla="*/ 114300 w 6832600"/>
              <a:gd name="connsiteY78" fmla="*/ 1097396 h 4881996"/>
              <a:gd name="connsiteX79" fmla="*/ 101600 w 6832600"/>
              <a:gd name="connsiteY79" fmla="*/ 1135496 h 4881996"/>
              <a:gd name="connsiteX80" fmla="*/ 88900 w 6832600"/>
              <a:gd name="connsiteY80" fmla="*/ 1173596 h 4881996"/>
              <a:gd name="connsiteX81" fmla="*/ 76200 w 6832600"/>
              <a:gd name="connsiteY81" fmla="*/ 1821296 h 4881996"/>
              <a:gd name="connsiteX82" fmla="*/ 63500 w 6832600"/>
              <a:gd name="connsiteY82" fmla="*/ 2075296 h 4881996"/>
              <a:gd name="connsiteX83" fmla="*/ 38100 w 6832600"/>
              <a:gd name="connsiteY83" fmla="*/ 2164196 h 4881996"/>
              <a:gd name="connsiteX84" fmla="*/ 12700 w 6832600"/>
              <a:gd name="connsiteY84" fmla="*/ 2354696 h 4881996"/>
              <a:gd name="connsiteX85" fmla="*/ 0 w 6832600"/>
              <a:gd name="connsiteY85" fmla="*/ 2456296 h 4881996"/>
              <a:gd name="connsiteX86" fmla="*/ 12700 w 6832600"/>
              <a:gd name="connsiteY86" fmla="*/ 2672196 h 4881996"/>
              <a:gd name="connsiteX87" fmla="*/ 25400 w 6832600"/>
              <a:gd name="connsiteY87" fmla="*/ 2710296 h 4881996"/>
              <a:gd name="connsiteX88" fmla="*/ 38100 w 6832600"/>
              <a:gd name="connsiteY88" fmla="*/ 3027796 h 4881996"/>
              <a:gd name="connsiteX89" fmla="*/ 76200 w 6832600"/>
              <a:gd name="connsiteY89" fmla="*/ 3103996 h 4881996"/>
              <a:gd name="connsiteX90" fmla="*/ 88900 w 6832600"/>
              <a:gd name="connsiteY90" fmla="*/ 3142096 h 4881996"/>
              <a:gd name="connsiteX91" fmla="*/ 165100 w 6832600"/>
              <a:gd name="connsiteY91" fmla="*/ 3192896 h 4881996"/>
              <a:gd name="connsiteX92" fmla="*/ 190500 w 6832600"/>
              <a:gd name="connsiteY92" fmla="*/ 3230996 h 4881996"/>
              <a:gd name="connsiteX93" fmla="*/ 266700 w 6832600"/>
              <a:gd name="connsiteY93" fmla="*/ 3294496 h 4881996"/>
              <a:gd name="connsiteX94" fmla="*/ 279400 w 6832600"/>
              <a:gd name="connsiteY94" fmla="*/ 3332596 h 4881996"/>
              <a:gd name="connsiteX95" fmla="*/ 355600 w 6832600"/>
              <a:gd name="connsiteY95" fmla="*/ 3396096 h 4881996"/>
              <a:gd name="connsiteX96" fmla="*/ 381000 w 6832600"/>
              <a:gd name="connsiteY96" fmla="*/ 3434196 h 4881996"/>
              <a:gd name="connsiteX97" fmla="*/ 419100 w 6832600"/>
              <a:gd name="connsiteY97" fmla="*/ 3446896 h 4881996"/>
              <a:gd name="connsiteX98" fmla="*/ 495300 w 6832600"/>
              <a:gd name="connsiteY98" fmla="*/ 3497696 h 4881996"/>
              <a:gd name="connsiteX99" fmla="*/ 533400 w 6832600"/>
              <a:gd name="connsiteY99" fmla="*/ 3510396 h 4881996"/>
              <a:gd name="connsiteX100" fmla="*/ 609600 w 6832600"/>
              <a:gd name="connsiteY100" fmla="*/ 3573896 h 4881996"/>
              <a:gd name="connsiteX101" fmla="*/ 660400 w 6832600"/>
              <a:gd name="connsiteY101" fmla="*/ 3599296 h 4881996"/>
              <a:gd name="connsiteX102" fmla="*/ 749300 w 6832600"/>
              <a:gd name="connsiteY102" fmla="*/ 3650096 h 4881996"/>
              <a:gd name="connsiteX103" fmla="*/ 800100 w 6832600"/>
              <a:gd name="connsiteY103" fmla="*/ 3662796 h 4881996"/>
              <a:gd name="connsiteX104" fmla="*/ 850900 w 6832600"/>
              <a:gd name="connsiteY104" fmla="*/ 3688196 h 4881996"/>
              <a:gd name="connsiteX105" fmla="*/ 889000 w 6832600"/>
              <a:gd name="connsiteY105" fmla="*/ 3713596 h 4881996"/>
              <a:gd name="connsiteX106" fmla="*/ 939800 w 6832600"/>
              <a:gd name="connsiteY106" fmla="*/ 3726296 h 4881996"/>
              <a:gd name="connsiteX107" fmla="*/ 990600 w 6832600"/>
              <a:gd name="connsiteY107" fmla="*/ 3751696 h 4881996"/>
              <a:gd name="connsiteX108" fmla="*/ 1054100 w 6832600"/>
              <a:gd name="connsiteY108" fmla="*/ 3764396 h 4881996"/>
              <a:gd name="connsiteX109" fmla="*/ 1117600 w 6832600"/>
              <a:gd name="connsiteY109" fmla="*/ 3789796 h 4881996"/>
              <a:gd name="connsiteX110" fmla="*/ 1181100 w 6832600"/>
              <a:gd name="connsiteY110" fmla="*/ 3802496 h 4881996"/>
              <a:gd name="connsiteX111" fmla="*/ 1282700 w 6832600"/>
              <a:gd name="connsiteY111" fmla="*/ 3853296 h 4881996"/>
              <a:gd name="connsiteX112" fmla="*/ 1333500 w 6832600"/>
              <a:gd name="connsiteY112" fmla="*/ 3865996 h 4881996"/>
              <a:gd name="connsiteX113" fmla="*/ 1384300 w 6832600"/>
              <a:gd name="connsiteY113" fmla="*/ 3891396 h 4881996"/>
              <a:gd name="connsiteX114" fmla="*/ 1422400 w 6832600"/>
              <a:gd name="connsiteY114" fmla="*/ 3904096 h 4881996"/>
              <a:gd name="connsiteX115" fmla="*/ 1473200 w 6832600"/>
              <a:gd name="connsiteY115" fmla="*/ 3929496 h 4881996"/>
              <a:gd name="connsiteX116" fmla="*/ 1536700 w 6832600"/>
              <a:gd name="connsiteY116" fmla="*/ 3942196 h 4881996"/>
              <a:gd name="connsiteX117" fmla="*/ 1625600 w 6832600"/>
              <a:gd name="connsiteY117" fmla="*/ 3967596 h 4881996"/>
              <a:gd name="connsiteX118" fmla="*/ 1676400 w 6832600"/>
              <a:gd name="connsiteY118" fmla="*/ 3980296 h 4881996"/>
              <a:gd name="connsiteX119" fmla="*/ 1714500 w 6832600"/>
              <a:gd name="connsiteY119" fmla="*/ 3992996 h 4881996"/>
              <a:gd name="connsiteX120" fmla="*/ 1765300 w 6832600"/>
              <a:gd name="connsiteY120" fmla="*/ 4005696 h 4881996"/>
              <a:gd name="connsiteX121" fmla="*/ 1828800 w 6832600"/>
              <a:gd name="connsiteY121" fmla="*/ 4031096 h 4881996"/>
              <a:gd name="connsiteX122" fmla="*/ 1879600 w 6832600"/>
              <a:gd name="connsiteY122" fmla="*/ 4043796 h 4881996"/>
              <a:gd name="connsiteX123" fmla="*/ 1917700 w 6832600"/>
              <a:gd name="connsiteY123" fmla="*/ 4056496 h 4881996"/>
              <a:gd name="connsiteX124" fmla="*/ 2019300 w 6832600"/>
              <a:gd name="connsiteY124" fmla="*/ 4081896 h 4881996"/>
              <a:gd name="connsiteX125" fmla="*/ 2057400 w 6832600"/>
              <a:gd name="connsiteY125" fmla="*/ 4094596 h 4881996"/>
              <a:gd name="connsiteX126" fmla="*/ 2247900 w 6832600"/>
              <a:gd name="connsiteY126" fmla="*/ 4119996 h 4881996"/>
              <a:gd name="connsiteX127" fmla="*/ 2286000 w 6832600"/>
              <a:gd name="connsiteY127" fmla="*/ 4132696 h 4881996"/>
              <a:gd name="connsiteX128" fmla="*/ 2425700 w 6832600"/>
              <a:gd name="connsiteY128" fmla="*/ 4158096 h 4881996"/>
              <a:gd name="connsiteX129" fmla="*/ 2463800 w 6832600"/>
              <a:gd name="connsiteY129" fmla="*/ 4170796 h 4881996"/>
              <a:gd name="connsiteX130" fmla="*/ 2514600 w 6832600"/>
              <a:gd name="connsiteY130" fmla="*/ 4183496 h 4881996"/>
              <a:gd name="connsiteX131" fmla="*/ 2552700 w 6832600"/>
              <a:gd name="connsiteY131" fmla="*/ 4208896 h 4881996"/>
              <a:gd name="connsiteX132" fmla="*/ 2667000 w 6832600"/>
              <a:gd name="connsiteY132" fmla="*/ 4234296 h 4881996"/>
              <a:gd name="connsiteX133" fmla="*/ 2705100 w 6832600"/>
              <a:gd name="connsiteY133" fmla="*/ 4246996 h 4881996"/>
              <a:gd name="connsiteX134" fmla="*/ 2768600 w 6832600"/>
              <a:gd name="connsiteY134" fmla="*/ 4259696 h 4881996"/>
              <a:gd name="connsiteX135" fmla="*/ 2806700 w 6832600"/>
              <a:gd name="connsiteY135" fmla="*/ 4272396 h 4881996"/>
              <a:gd name="connsiteX136" fmla="*/ 2857500 w 6832600"/>
              <a:gd name="connsiteY136" fmla="*/ 4285096 h 4881996"/>
              <a:gd name="connsiteX137" fmla="*/ 2895600 w 6832600"/>
              <a:gd name="connsiteY137" fmla="*/ 4297796 h 4881996"/>
              <a:gd name="connsiteX138" fmla="*/ 2946400 w 6832600"/>
              <a:gd name="connsiteY138" fmla="*/ 4310496 h 4881996"/>
              <a:gd name="connsiteX139" fmla="*/ 2984500 w 6832600"/>
              <a:gd name="connsiteY139" fmla="*/ 4323196 h 4881996"/>
              <a:gd name="connsiteX140" fmla="*/ 3073400 w 6832600"/>
              <a:gd name="connsiteY140" fmla="*/ 4335896 h 4881996"/>
              <a:gd name="connsiteX141" fmla="*/ 3124200 w 6832600"/>
              <a:gd name="connsiteY141" fmla="*/ 4348596 h 4881996"/>
              <a:gd name="connsiteX142" fmla="*/ 3251200 w 6832600"/>
              <a:gd name="connsiteY142" fmla="*/ 4361296 h 4881996"/>
              <a:gd name="connsiteX143" fmla="*/ 3454400 w 6832600"/>
              <a:gd name="connsiteY143" fmla="*/ 4386696 h 4881996"/>
              <a:gd name="connsiteX144" fmla="*/ 3581400 w 6832600"/>
              <a:gd name="connsiteY144" fmla="*/ 4412096 h 4881996"/>
              <a:gd name="connsiteX145" fmla="*/ 3619500 w 6832600"/>
              <a:gd name="connsiteY145" fmla="*/ 4424796 h 4881996"/>
              <a:gd name="connsiteX146" fmla="*/ 3721100 w 6832600"/>
              <a:gd name="connsiteY146" fmla="*/ 4437496 h 4881996"/>
              <a:gd name="connsiteX147" fmla="*/ 3797300 w 6832600"/>
              <a:gd name="connsiteY147" fmla="*/ 4462896 h 4881996"/>
              <a:gd name="connsiteX148" fmla="*/ 3835400 w 6832600"/>
              <a:gd name="connsiteY148" fmla="*/ 4475596 h 4881996"/>
              <a:gd name="connsiteX149" fmla="*/ 4013200 w 6832600"/>
              <a:gd name="connsiteY149" fmla="*/ 4500996 h 4881996"/>
              <a:gd name="connsiteX150" fmla="*/ 4089400 w 6832600"/>
              <a:gd name="connsiteY150" fmla="*/ 4526396 h 4881996"/>
              <a:gd name="connsiteX151" fmla="*/ 4178300 w 6832600"/>
              <a:gd name="connsiteY151" fmla="*/ 4551796 h 4881996"/>
              <a:gd name="connsiteX152" fmla="*/ 4419600 w 6832600"/>
              <a:gd name="connsiteY152" fmla="*/ 4577196 h 4881996"/>
              <a:gd name="connsiteX153" fmla="*/ 4597400 w 6832600"/>
              <a:gd name="connsiteY153" fmla="*/ 4615296 h 4881996"/>
              <a:gd name="connsiteX154" fmla="*/ 4660900 w 6832600"/>
              <a:gd name="connsiteY154" fmla="*/ 4627996 h 4881996"/>
              <a:gd name="connsiteX155" fmla="*/ 4749800 w 6832600"/>
              <a:gd name="connsiteY155" fmla="*/ 4666096 h 4881996"/>
              <a:gd name="connsiteX156" fmla="*/ 4864100 w 6832600"/>
              <a:gd name="connsiteY156" fmla="*/ 4691496 h 4881996"/>
              <a:gd name="connsiteX157" fmla="*/ 5029200 w 6832600"/>
              <a:gd name="connsiteY157" fmla="*/ 4729596 h 4881996"/>
              <a:gd name="connsiteX158" fmla="*/ 5080000 w 6832600"/>
              <a:gd name="connsiteY158" fmla="*/ 4742296 h 4881996"/>
              <a:gd name="connsiteX159" fmla="*/ 5118100 w 6832600"/>
              <a:gd name="connsiteY159" fmla="*/ 4754996 h 4881996"/>
              <a:gd name="connsiteX160" fmla="*/ 5537200 w 6832600"/>
              <a:gd name="connsiteY160" fmla="*/ 4793096 h 4881996"/>
              <a:gd name="connsiteX161" fmla="*/ 5638800 w 6832600"/>
              <a:gd name="connsiteY161" fmla="*/ 4805796 h 4881996"/>
              <a:gd name="connsiteX162" fmla="*/ 5727700 w 6832600"/>
              <a:gd name="connsiteY162" fmla="*/ 4818496 h 4881996"/>
              <a:gd name="connsiteX163" fmla="*/ 6007100 w 6832600"/>
              <a:gd name="connsiteY163" fmla="*/ 4831196 h 4881996"/>
              <a:gd name="connsiteX164" fmla="*/ 6172200 w 6832600"/>
              <a:gd name="connsiteY164" fmla="*/ 4856596 h 4881996"/>
              <a:gd name="connsiteX165" fmla="*/ 6235700 w 6832600"/>
              <a:gd name="connsiteY165" fmla="*/ 4869296 h 4881996"/>
              <a:gd name="connsiteX166" fmla="*/ 6337300 w 6832600"/>
              <a:gd name="connsiteY166" fmla="*/ 4881996 h 4881996"/>
              <a:gd name="connsiteX167" fmla="*/ 6578600 w 6832600"/>
              <a:gd name="connsiteY167" fmla="*/ 4869296 h 4881996"/>
              <a:gd name="connsiteX168" fmla="*/ 6616700 w 6832600"/>
              <a:gd name="connsiteY168" fmla="*/ 4831196 h 4881996"/>
              <a:gd name="connsiteX169" fmla="*/ 6680200 w 6832600"/>
              <a:gd name="connsiteY169" fmla="*/ 4754996 h 4881996"/>
              <a:gd name="connsiteX170" fmla="*/ 6718300 w 6832600"/>
              <a:gd name="connsiteY170" fmla="*/ 4678796 h 4881996"/>
              <a:gd name="connsiteX171" fmla="*/ 6756400 w 6832600"/>
              <a:gd name="connsiteY171" fmla="*/ 4640696 h 4881996"/>
              <a:gd name="connsiteX172" fmla="*/ 6794500 w 6832600"/>
              <a:gd name="connsiteY172" fmla="*/ 4564496 h 4881996"/>
              <a:gd name="connsiteX173" fmla="*/ 6819900 w 6832600"/>
              <a:gd name="connsiteY173" fmla="*/ 4526396 h 4881996"/>
              <a:gd name="connsiteX174" fmla="*/ 6832600 w 6832600"/>
              <a:gd name="connsiteY174" fmla="*/ 4450196 h 4881996"/>
              <a:gd name="connsiteX175" fmla="*/ 6807200 w 6832600"/>
              <a:gd name="connsiteY175" fmla="*/ 4183496 h 4881996"/>
              <a:gd name="connsiteX176" fmla="*/ 6794500 w 6832600"/>
              <a:gd name="connsiteY176" fmla="*/ 4107296 h 4881996"/>
              <a:gd name="connsiteX177" fmla="*/ 6781800 w 6832600"/>
              <a:gd name="connsiteY177" fmla="*/ 4056496 h 4881996"/>
              <a:gd name="connsiteX178" fmla="*/ 6781800 w 6832600"/>
              <a:gd name="connsiteY178" fmla="*/ 4056496 h 4881996"/>
              <a:gd name="connsiteX179" fmla="*/ 6743700 w 6832600"/>
              <a:gd name="connsiteY17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76700 w 6832600"/>
              <a:gd name="connsiteY52" fmla="*/ 348096 h 4881996"/>
              <a:gd name="connsiteX53" fmla="*/ 4025900 w 6832600"/>
              <a:gd name="connsiteY53" fmla="*/ 322696 h 4881996"/>
              <a:gd name="connsiteX54" fmla="*/ 3949700 w 6832600"/>
              <a:gd name="connsiteY54" fmla="*/ 271896 h 4881996"/>
              <a:gd name="connsiteX55" fmla="*/ 3810000 w 6832600"/>
              <a:gd name="connsiteY55" fmla="*/ 208396 h 4881996"/>
              <a:gd name="connsiteX56" fmla="*/ 3683000 w 6832600"/>
              <a:gd name="connsiteY56" fmla="*/ 182996 h 4881996"/>
              <a:gd name="connsiteX57" fmla="*/ 3644900 w 6832600"/>
              <a:gd name="connsiteY57" fmla="*/ 170296 h 4881996"/>
              <a:gd name="connsiteX58" fmla="*/ 3492500 w 6832600"/>
              <a:gd name="connsiteY58" fmla="*/ 132196 h 4881996"/>
              <a:gd name="connsiteX59" fmla="*/ 3289300 w 6832600"/>
              <a:gd name="connsiteY59" fmla="*/ 94096 h 4881996"/>
              <a:gd name="connsiteX60" fmla="*/ 2933700 w 6832600"/>
              <a:gd name="connsiteY60" fmla="*/ 30596 h 4881996"/>
              <a:gd name="connsiteX61" fmla="*/ 2692400 w 6832600"/>
              <a:gd name="connsiteY61" fmla="*/ 5196 h 4881996"/>
              <a:gd name="connsiteX62" fmla="*/ 2222500 w 6832600"/>
              <a:gd name="connsiteY62" fmla="*/ 17896 h 4881996"/>
              <a:gd name="connsiteX63" fmla="*/ 1333500 w 6832600"/>
              <a:gd name="connsiteY63" fmla="*/ 208396 h 4881996"/>
              <a:gd name="connsiteX64" fmla="*/ 1104900 w 6832600"/>
              <a:gd name="connsiteY64" fmla="*/ 271896 h 4881996"/>
              <a:gd name="connsiteX65" fmla="*/ 977900 w 6832600"/>
              <a:gd name="connsiteY65" fmla="*/ 322696 h 4881996"/>
              <a:gd name="connsiteX66" fmla="*/ 863600 w 6832600"/>
              <a:gd name="connsiteY66" fmla="*/ 386196 h 4881996"/>
              <a:gd name="connsiteX67" fmla="*/ 711200 w 6832600"/>
              <a:gd name="connsiteY67" fmla="*/ 475096 h 4881996"/>
              <a:gd name="connsiteX68" fmla="*/ 635000 w 6832600"/>
              <a:gd name="connsiteY68" fmla="*/ 500496 h 4881996"/>
              <a:gd name="connsiteX69" fmla="*/ 596900 w 6832600"/>
              <a:gd name="connsiteY69" fmla="*/ 538596 h 4881996"/>
              <a:gd name="connsiteX70" fmla="*/ 546100 w 6832600"/>
              <a:gd name="connsiteY70" fmla="*/ 551296 h 4881996"/>
              <a:gd name="connsiteX71" fmla="*/ 508000 w 6832600"/>
              <a:gd name="connsiteY71" fmla="*/ 576696 h 4881996"/>
              <a:gd name="connsiteX72" fmla="*/ 431800 w 6832600"/>
              <a:gd name="connsiteY72" fmla="*/ 614796 h 4881996"/>
              <a:gd name="connsiteX73" fmla="*/ 342900 w 6832600"/>
              <a:gd name="connsiteY73" fmla="*/ 729096 h 4881996"/>
              <a:gd name="connsiteX74" fmla="*/ 266700 w 6832600"/>
              <a:gd name="connsiteY74" fmla="*/ 792596 h 4881996"/>
              <a:gd name="connsiteX75" fmla="*/ 254000 w 6832600"/>
              <a:gd name="connsiteY75" fmla="*/ 830696 h 4881996"/>
              <a:gd name="connsiteX76" fmla="*/ 177800 w 6832600"/>
              <a:gd name="connsiteY76" fmla="*/ 906896 h 4881996"/>
              <a:gd name="connsiteX77" fmla="*/ 114300 w 6832600"/>
              <a:gd name="connsiteY77" fmla="*/ 1097396 h 4881996"/>
              <a:gd name="connsiteX78" fmla="*/ 101600 w 6832600"/>
              <a:gd name="connsiteY78" fmla="*/ 1135496 h 4881996"/>
              <a:gd name="connsiteX79" fmla="*/ 88900 w 6832600"/>
              <a:gd name="connsiteY79" fmla="*/ 1173596 h 4881996"/>
              <a:gd name="connsiteX80" fmla="*/ 76200 w 6832600"/>
              <a:gd name="connsiteY80" fmla="*/ 1821296 h 4881996"/>
              <a:gd name="connsiteX81" fmla="*/ 63500 w 6832600"/>
              <a:gd name="connsiteY81" fmla="*/ 2075296 h 4881996"/>
              <a:gd name="connsiteX82" fmla="*/ 38100 w 6832600"/>
              <a:gd name="connsiteY82" fmla="*/ 2164196 h 4881996"/>
              <a:gd name="connsiteX83" fmla="*/ 12700 w 6832600"/>
              <a:gd name="connsiteY83" fmla="*/ 2354696 h 4881996"/>
              <a:gd name="connsiteX84" fmla="*/ 0 w 6832600"/>
              <a:gd name="connsiteY84" fmla="*/ 2456296 h 4881996"/>
              <a:gd name="connsiteX85" fmla="*/ 12700 w 6832600"/>
              <a:gd name="connsiteY85" fmla="*/ 2672196 h 4881996"/>
              <a:gd name="connsiteX86" fmla="*/ 25400 w 6832600"/>
              <a:gd name="connsiteY86" fmla="*/ 2710296 h 4881996"/>
              <a:gd name="connsiteX87" fmla="*/ 38100 w 6832600"/>
              <a:gd name="connsiteY87" fmla="*/ 3027796 h 4881996"/>
              <a:gd name="connsiteX88" fmla="*/ 76200 w 6832600"/>
              <a:gd name="connsiteY88" fmla="*/ 3103996 h 4881996"/>
              <a:gd name="connsiteX89" fmla="*/ 88900 w 6832600"/>
              <a:gd name="connsiteY89" fmla="*/ 3142096 h 4881996"/>
              <a:gd name="connsiteX90" fmla="*/ 165100 w 6832600"/>
              <a:gd name="connsiteY90" fmla="*/ 3192896 h 4881996"/>
              <a:gd name="connsiteX91" fmla="*/ 190500 w 6832600"/>
              <a:gd name="connsiteY91" fmla="*/ 3230996 h 4881996"/>
              <a:gd name="connsiteX92" fmla="*/ 266700 w 6832600"/>
              <a:gd name="connsiteY92" fmla="*/ 3294496 h 4881996"/>
              <a:gd name="connsiteX93" fmla="*/ 279400 w 6832600"/>
              <a:gd name="connsiteY93" fmla="*/ 3332596 h 4881996"/>
              <a:gd name="connsiteX94" fmla="*/ 355600 w 6832600"/>
              <a:gd name="connsiteY94" fmla="*/ 3396096 h 4881996"/>
              <a:gd name="connsiteX95" fmla="*/ 381000 w 6832600"/>
              <a:gd name="connsiteY95" fmla="*/ 3434196 h 4881996"/>
              <a:gd name="connsiteX96" fmla="*/ 419100 w 6832600"/>
              <a:gd name="connsiteY96" fmla="*/ 3446896 h 4881996"/>
              <a:gd name="connsiteX97" fmla="*/ 495300 w 6832600"/>
              <a:gd name="connsiteY97" fmla="*/ 3497696 h 4881996"/>
              <a:gd name="connsiteX98" fmla="*/ 533400 w 6832600"/>
              <a:gd name="connsiteY98" fmla="*/ 3510396 h 4881996"/>
              <a:gd name="connsiteX99" fmla="*/ 609600 w 6832600"/>
              <a:gd name="connsiteY99" fmla="*/ 3573896 h 4881996"/>
              <a:gd name="connsiteX100" fmla="*/ 660400 w 6832600"/>
              <a:gd name="connsiteY100" fmla="*/ 3599296 h 4881996"/>
              <a:gd name="connsiteX101" fmla="*/ 749300 w 6832600"/>
              <a:gd name="connsiteY101" fmla="*/ 3650096 h 4881996"/>
              <a:gd name="connsiteX102" fmla="*/ 800100 w 6832600"/>
              <a:gd name="connsiteY102" fmla="*/ 3662796 h 4881996"/>
              <a:gd name="connsiteX103" fmla="*/ 850900 w 6832600"/>
              <a:gd name="connsiteY103" fmla="*/ 3688196 h 4881996"/>
              <a:gd name="connsiteX104" fmla="*/ 889000 w 6832600"/>
              <a:gd name="connsiteY104" fmla="*/ 3713596 h 4881996"/>
              <a:gd name="connsiteX105" fmla="*/ 939800 w 6832600"/>
              <a:gd name="connsiteY105" fmla="*/ 3726296 h 4881996"/>
              <a:gd name="connsiteX106" fmla="*/ 990600 w 6832600"/>
              <a:gd name="connsiteY106" fmla="*/ 3751696 h 4881996"/>
              <a:gd name="connsiteX107" fmla="*/ 1054100 w 6832600"/>
              <a:gd name="connsiteY107" fmla="*/ 3764396 h 4881996"/>
              <a:gd name="connsiteX108" fmla="*/ 1117600 w 6832600"/>
              <a:gd name="connsiteY108" fmla="*/ 3789796 h 4881996"/>
              <a:gd name="connsiteX109" fmla="*/ 1181100 w 6832600"/>
              <a:gd name="connsiteY109" fmla="*/ 3802496 h 4881996"/>
              <a:gd name="connsiteX110" fmla="*/ 1282700 w 6832600"/>
              <a:gd name="connsiteY110" fmla="*/ 3853296 h 4881996"/>
              <a:gd name="connsiteX111" fmla="*/ 1333500 w 6832600"/>
              <a:gd name="connsiteY111" fmla="*/ 3865996 h 4881996"/>
              <a:gd name="connsiteX112" fmla="*/ 1384300 w 6832600"/>
              <a:gd name="connsiteY112" fmla="*/ 3891396 h 4881996"/>
              <a:gd name="connsiteX113" fmla="*/ 1422400 w 6832600"/>
              <a:gd name="connsiteY113" fmla="*/ 3904096 h 4881996"/>
              <a:gd name="connsiteX114" fmla="*/ 1473200 w 6832600"/>
              <a:gd name="connsiteY114" fmla="*/ 3929496 h 4881996"/>
              <a:gd name="connsiteX115" fmla="*/ 1536700 w 6832600"/>
              <a:gd name="connsiteY115" fmla="*/ 3942196 h 4881996"/>
              <a:gd name="connsiteX116" fmla="*/ 1625600 w 6832600"/>
              <a:gd name="connsiteY116" fmla="*/ 3967596 h 4881996"/>
              <a:gd name="connsiteX117" fmla="*/ 1676400 w 6832600"/>
              <a:gd name="connsiteY117" fmla="*/ 3980296 h 4881996"/>
              <a:gd name="connsiteX118" fmla="*/ 1714500 w 6832600"/>
              <a:gd name="connsiteY118" fmla="*/ 3992996 h 4881996"/>
              <a:gd name="connsiteX119" fmla="*/ 1765300 w 6832600"/>
              <a:gd name="connsiteY119" fmla="*/ 4005696 h 4881996"/>
              <a:gd name="connsiteX120" fmla="*/ 1828800 w 6832600"/>
              <a:gd name="connsiteY120" fmla="*/ 4031096 h 4881996"/>
              <a:gd name="connsiteX121" fmla="*/ 1879600 w 6832600"/>
              <a:gd name="connsiteY121" fmla="*/ 4043796 h 4881996"/>
              <a:gd name="connsiteX122" fmla="*/ 1917700 w 6832600"/>
              <a:gd name="connsiteY122" fmla="*/ 4056496 h 4881996"/>
              <a:gd name="connsiteX123" fmla="*/ 2019300 w 6832600"/>
              <a:gd name="connsiteY123" fmla="*/ 4081896 h 4881996"/>
              <a:gd name="connsiteX124" fmla="*/ 2057400 w 6832600"/>
              <a:gd name="connsiteY124" fmla="*/ 4094596 h 4881996"/>
              <a:gd name="connsiteX125" fmla="*/ 2247900 w 6832600"/>
              <a:gd name="connsiteY125" fmla="*/ 4119996 h 4881996"/>
              <a:gd name="connsiteX126" fmla="*/ 2286000 w 6832600"/>
              <a:gd name="connsiteY126" fmla="*/ 4132696 h 4881996"/>
              <a:gd name="connsiteX127" fmla="*/ 2425700 w 6832600"/>
              <a:gd name="connsiteY127" fmla="*/ 4158096 h 4881996"/>
              <a:gd name="connsiteX128" fmla="*/ 2463800 w 6832600"/>
              <a:gd name="connsiteY128" fmla="*/ 4170796 h 4881996"/>
              <a:gd name="connsiteX129" fmla="*/ 2514600 w 6832600"/>
              <a:gd name="connsiteY129" fmla="*/ 4183496 h 4881996"/>
              <a:gd name="connsiteX130" fmla="*/ 2552700 w 6832600"/>
              <a:gd name="connsiteY130" fmla="*/ 4208896 h 4881996"/>
              <a:gd name="connsiteX131" fmla="*/ 2667000 w 6832600"/>
              <a:gd name="connsiteY131" fmla="*/ 4234296 h 4881996"/>
              <a:gd name="connsiteX132" fmla="*/ 2705100 w 6832600"/>
              <a:gd name="connsiteY132" fmla="*/ 4246996 h 4881996"/>
              <a:gd name="connsiteX133" fmla="*/ 2768600 w 6832600"/>
              <a:gd name="connsiteY133" fmla="*/ 4259696 h 4881996"/>
              <a:gd name="connsiteX134" fmla="*/ 2806700 w 6832600"/>
              <a:gd name="connsiteY134" fmla="*/ 4272396 h 4881996"/>
              <a:gd name="connsiteX135" fmla="*/ 2857500 w 6832600"/>
              <a:gd name="connsiteY135" fmla="*/ 4285096 h 4881996"/>
              <a:gd name="connsiteX136" fmla="*/ 2895600 w 6832600"/>
              <a:gd name="connsiteY136" fmla="*/ 4297796 h 4881996"/>
              <a:gd name="connsiteX137" fmla="*/ 2946400 w 6832600"/>
              <a:gd name="connsiteY137" fmla="*/ 4310496 h 4881996"/>
              <a:gd name="connsiteX138" fmla="*/ 2984500 w 6832600"/>
              <a:gd name="connsiteY138" fmla="*/ 4323196 h 4881996"/>
              <a:gd name="connsiteX139" fmla="*/ 3073400 w 6832600"/>
              <a:gd name="connsiteY139" fmla="*/ 4335896 h 4881996"/>
              <a:gd name="connsiteX140" fmla="*/ 3124200 w 6832600"/>
              <a:gd name="connsiteY140" fmla="*/ 4348596 h 4881996"/>
              <a:gd name="connsiteX141" fmla="*/ 3251200 w 6832600"/>
              <a:gd name="connsiteY141" fmla="*/ 4361296 h 4881996"/>
              <a:gd name="connsiteX142" fmla="*/ 3454400 w 6832600"/>
              <a:gd name="connsiteY142" fmla="*/ 4386696 h 4881996"/>
              <a:gd name="connsiteX143" fmla="*/ 3581400 w 6832600"/>
              <a:gd name="connsiteY143" fmla="*/ 4412096 h 4881996"/>
              <a:gd name="connsiteX144" fmla="*/ 3619500 w 6832600"/>
              <a:gd name="connsiteY144" fmla="*/ 4424796 h 4881996"/>
              <a:gd name="connsiteX145" fmla="*/ 3721100 w 6832600"/>
              <a:gd name="connsiteY145" fmla="*/ 4437496 h 4881996"/>
              <a:gd name="connsiteX146" fmla="*/ 3797300 w 6832600"/>
              <a:gd name="connsiteY146" fmla="*/ 4462896 h 4881996"/>
              <a:gd name="connsiteX147" fmla="*/ 3835400 w 6832600"/>
              <a:gd name="connsiteY147" fmla="*/ 4475596 h 4881996"/>
              <a:gd name="connsiteX148" fmla="*/ 4013200 w 6832600"/>
              <a:gd name="connsiteY148" fmla="*/ 4500996 h 4881996"/>
              <a:gd name="connsiteX149" fmla="*/ 4089400 w 6832600"/>
              <a:gd name="connsiteY149" fmla="*/ 4526396 h 4881996"/>
              <a:gd name="connsiteX150" fmla="*/ 4178300 w 6832600"/>
              <a:gd name="connsiteY150" fmla="*/ 4551796 h 4881996"/>
              <a:gd name="connsiteX151" fmla="*/ 4419600 w 6832600"/>
              <a:gd name="connsiteY151" fmla="*/ 4577196 h 4881996"/>
              <a:gd name="connsiteX152" fmla="*/ 4597400 w 6832600"/>
              <a:gd name="connsiteY152" fmla="*/ 4615296 h 4881996"/>
              <a:gd name="connsiteX153" fmla="*/ 4660900 w 6832600"/>
              <a:gd name="connsiteY153" fmla="*/ 4627996 h 4881996"/>
              <a:gd name="connsiteX154" fmla="*/ 4749800 w 6832600"/>
              <a:gd name="connsiteY154" fmla="*/ 4666096 h 4881996"/>
              <a:gd name="connsiteX155" fmla="*/ 4864100 w 6832600"/>
              <a:gd name="connsiteY155" fmla="*/ 4691496 h 4881996"/>
              <a:gd name="connsiteX156" fmla="*/ 5029200 w 6832600"/>
              <a:gd name="connsiteY156" fmla="*/ 4729596 h 4881996"/>
              <a:gd name="connsiteX157" fmla="*/ 5080000 w 6832600"/>
              <a:gd name="connsiteY157" fmla="*/ 4742296 h 4881996"/>
              <a:gd name="connsiteX158" fmla="*/ 5118100 w 6832600"/>
              <a:gd name="connsiteY158" fmla="*/ 4754996 h 4881996"/>
              <a:gd name="connsiteX159" fmla="*/ 5537200 w 6832600"/>
              <a:gd name="connsiteY159" fmla="*/ 4793096 h 4881996"/>
              <a:gd name="connsiteX160" fmla="*/ 5638800 w 6832600"/>
              <a:gd name="connsiteY160" fmla="*/ 4805796 h 4881996"/>
              <a:gd name="connsiteX161" fmla="*/ 5727700 w 6832600"/>
              <a:gd name="connsiteY161" fmla="*/ 4818496 h 4881996"/>
              <a:gd name="connsiteX162" fmla="*/ 6007100 w 6832600"/>
              <a:gd name="connsiteY162" fmla="*/ 4831196 h 4881996"/>
              <a:gd name="connsiteX163" fmla="*/ 6172200 w 6832600"/>
              <a:gd name="connsiteY163" fmla="*/ 4856596 h 4881996"/>
              <a:gd name="connsiteX164" fmla="*/ 6235700 w 6832600"/>
              <a:gd name="connsiteY164" fmla="*/ 4869296 h 4881996"/>
              <a:gd name="connsiteX165" fmla="*/ 6337300 w 6832600"/>
              <a:gd name="connsiteY165" fmla="*/ 4881996 h 4881996"/>
              <a:gd name="connsiteX166" fmla="*/ 6578600 w 6832600"/>
              <a:gd name="connsiteY166" fmla="*/ 4869296 h 4881996"/>
              <a:gd name="connsiteX167" fmla="*/ 6616700 w 6832600"/>
              <a:gd name="connsiteY167" fmla="*/ 4831196 h 4881996"/>
              <a:gd name="connsiteX168" fmla="*/ 6680200 w 6832600"/>
              <a:gd name="connsiteY168" fmla="*/ 4754996 h 4881996"/>
              <a:gd name="connsiteX169" fmla="*/ 6718300 w 6832600"/>
              <a:gd name="connsiteY169" fmla="*/ 4678796 h 4881996"/>
              <a:gd name="connsiteX170" fmla="*/ 6756400 w 6832600"/>
              <a:gd name="connsiteY170" fmla="*/ 4640696 h 4881996"/>
              <a:gd name="connsiteX171" fmla="*/ 6794500 w 6832600"/>
              <a:gd name="connsiteY171" fmla="*/ 4564496 h 4881996"/>
              <a:gd name="connsiteX172" fmla="*/ 6819900 w 6832600"/>
              <a:gd name="connsiteY172" fmla="*/ 4526396 h 4881996"/>
              <a:gd name="connsiteX173" fmla="*/ 6832600 w 6832600"/>
              <a:gd name="connsiteY173" fmla="*/ 4450196 h 4881996"/>
              <a:gd name="connsiteX174" fmla="*/ 6807200 w 6832600"/>
              <a:gd name="connsiteY174" fmla="*/ 4183496 h 4881996"/>
              <a:gd name="connsiteX175" fmla="*/ 6794500 w 6832600"/>
              <a:gd name="connsiteY175" fmla="*/ 4107296 h 4881996"/>
              <a:gd name="connsiteX176" fmla="*/ 6781800 w 6832600"/>
              <a:gd name="connsiteY176" fmla="*/ 4056496 h 4881996"/>
              <a:gd name="connsiteX177" fmla="*/ 6781800 w 6832600"/>
              <a:gd name="connsiteY177" fmla="*/ 4056496 h 4881996"/>
              <a:gd name="connsiteX178" fmla="*/ 6743700 w 6832600"/>
              <a:gd name="connsiteY17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25900 w 6832600"/>
              <a:gd name="connsiteY52" fmla="*/ 322696 h 4881996"/>
              <a:gd name="connsiteX53" fmla="*/ 3949700 w 6832600"/>
              <a:gd name="connsiteY53" fmla="*/ 271896 h 4881996"/>
              <a:gd name="connsiteX54" fmla="*/ 3810000 w 6832600"/>
              <a:gd name="connsiteY54" fmla="*/ 208396 h 4881996"/>
              <a:gd name="connsiteX55" fmla="*/ 3683000 w 6832600"/>
              <a:gd name="connsiteY55" fmla="*/ 182996 h 4881996"/>
              <a:gd name="connsiteX56" fmla="*/ 3644900 w 6832600"/>
              <a:gd name="connsiteY56" fmla="*/ 170296 h 4881996"/>
              <a:gd name="connsiteX57" fmla="*/ 3492500 w 6832600"/>
              <a:gd name="connsiteY57" fmla="*/ 132196 h 4881996"/>
              <a:gd name="connsiteX58" fmla="*/ 3289300 w 6832600"/>
              <a:gd name="connsiteY58" fmla="*/ 94096 h 4881996"/>
              <a:gd name="connsiteX59" fmla="*/ 2933700 w 6832600"/>
              <a:gd name="connsiteY59" fmla="*/ 30596 h 4881996"/>
              <a:gd name="connsiteX60" fmla="*/ 2692400 w 6832600"/>
              <a:gd name="connsiteY60" fmla="*/ 5196 h 4881996"/>
              <a:gd name="connsiteX61" fmla="*/ 2222500 w 6832600"/>
              <a:gd name="connsiteY61" fmla="*/ 17896 h 4881996"/>
              <a:gd name="connsiteX62" fmla="*/ 1333500 w 6832600"/>
              <a:gd name="connsiteY62" fmla="*/ 208396 h 4881996"/>
              <a:gd name="connsiteX63" fmla="*/ 1104900 w 6832600"/>
              <a:gd name="connsiteY63" fmla="*/ 271896 h 4881996"/>
              <a:gd name="connsiteX64" fmla="*/ 977900 w 6832600"/>
              <a:gd name="connsiteY64" fmla="*/ 322696 h 4881996"/>
              <a:gd name="connsiteX65" fmla="*/ 863600 w 6832600"/>
              <a:gd name="connsiteY65" fmla="*/ 386196 h 4881996"/>
              <a:gd name="connsiteX66" fmla="*/ 711200 w 6832600"/>
              <a:gd name="connsiteY66" fmla="*/ 475096 h 4881996"/>
              <a:gd name="connsiteX67" fmla="*/ 635000 w 6832600"/>
              <a:gd name="connsiteY67" fmla="*/ 500496 h 4881996"/>
              <a:gd name="connsiteX68" fmla="*/ 596900 w 6832600"/>
              <a:gd name="connsiteY68" fmla="*/ 538596 h 4881996"/>
              <a:gd name="connsiteX69" fmla="*/ 546100 w 6832600"/>
              <a:gd name="connsiteY69" fmla="*/ 551296 h 4881996"/>
              <a:gd name="connsiteX70" fmla="*/ 508000 w 6832600"/>
              <a:gd name="connsiteY70" fmla="*/ 576696 h 4881996"/>
              <a:gd name="connsiteX71" fmla="*/ 431800 w 6832600"/>
              <a:gd name="connsiteY71" fmla="*/ 614796 h 4881996"/>
              <a:gd name="connsiteX72" fmla="*/ 342900 w 6832600"/>
              <a:gd name="connsiteY72" fmla="*/ 729096 h 4881996"/>
              <a:gd name="connsiteX73" fmla="*/ 266700 w 6832600"/>
              <a:gd name="connsiteY73" fmla="*/ 792596 h 4881996"/>
              <a:gd name="connsiteX74" fmla="*/ 254000 w 6832600"/>
              <a:gd name="connsiteY74" fmla="*/ 830696 h 4881996"/>
              <a:gd name="connsiteX75" fmla="*/ 177800 w 6832600"/>
              <a:gd name="connsiteY75" fmla="*/ 906896 h 4881996"/>
              <a:gd name="connsiteX76" fmla="*/ 114300 w 6832600"/>
              <a:gd name="connsiteY76" fmla="*/ 1097396 h 4881996"/>
              <a:gd name="connsiteX77" fmla="*/ 101600 w 6832600"/>
              <a:gd name="connsiteY77" fmla="*/ 1135496 h 4881996"/>
              <a:gd name="connsiteX78" fmla="*/ 88900 w 6832600"/>
              <a:gd name="connsiteY78" fmla="*/ 1173596 h 4881996"/>
              <a:gd name="connsiteX79" fmla="*/ 76200 w 6832600"/>
              <a:gd name="connsiteY79" fmla="*/ 1821296 h 4881996"/>
              <a:gd name="connsiteX80" fmla="*/ 63500 w 6832600"/>
              <a:gd name="connsiteY80" fmla="*/ 2075296 h 4881996"/>
              <a:gd name="connsiteX81" fmla="*/ 38100 w 6832600"/>
              <a:gd name="connsiteY81" fmla="*/ 2164196 h 4881996"/>
              <a:gd name="connsiteX82" fmla="*/ 12700 w 6832600"/>
              <a:gd name="connsiteY82" fmla="*/ 2354696 h 4881996"/>
              <a:gd name="connsiteX83" fmla="*/ 0 w 6832600"/>
              <a:gd name="connsiteY83" fmla="*/ 2456296 h 4881996"/>
              <a:gd name="connsiteX84" fmla="*/ 12700 w 6832600"/>
              <a:gd name="connsiteY84" fmla="*/ 2672196 h 4881996"/>
              <a:gd name="connsiteX85" fmla="*/ 25400 w 6832600"/>
              <a:gd name="connsiteY85" fmla="*/ 2710296 h 4881996"/>
              <a:gd name="connsiteX86" fmla="*/ 38100 w 6832600"/>
              <a:gd name="connsiteY86" fmla="*/ 3027796 h 4881996"/>
              <a:gd name="connsiteX87" fmla="*/ 76200 w 6832600"/>
              <a:gd name="connsiteY87" fmla="*/ 3103996 h 4881996"/>
              <a:gd name="connsiteX88" fmla="*/ 88900 w 6832600"/>
              <a:gd name="connsiteY88" fmla="*/ 3142096 h 4881996"/>
              <a:gd name="connsiteX89" fmla="*/ 165100 w 6832600"/>
              <a:gd name="connsiteY89" fmla="*/ 3192896 h 4881996"/>
              <a:gd name="connsiteX90" fmla="*/ 190500 w 6832600"/>
              <a:gd name="connsiteY90" fmla="*/ 3230996 h 4881996"/>
              <a:gd name="connsiteX91" fmla="*/ 266700 w 6832600"/>
              <a:gd name="connsiteY91" fmla="*/ 3294496 h 4881996"/>
              <a:gd name="connsiteX92" fmla="*/ 279400 w 6832600"/>
              <a:gd name="connsiteY92" fmla="*/ 3332596 h 4881996"/>
              <a:gd name="connsiteX93" fmla="*/ 355600 w 6832600"/>
              <a:gd name="connsiteY93" fmla="*/ 3396096 h 4881996"/>
              <a:gd name="connsiteX94" fmla="*/ 381000 w 6832600"/>
              <a:gd name="connsiteY94" fmla="*/ 3434196 h 4881996"/>
              <a:gd name="connsiteX95" fmla="*/ 419100 w 6832600"/>
              <a:gd name="connsiteY95" fmla="*/ 3446896 h 4881996"/>
              <a:gd name="connsiteX96" fmla="*/ 495300 w 6832600"/>
              <a:gd name="connsiteY96" fmla="*/ 3497696 h 4881996"/>
              <a:gd name="connsiteX97" fmla="*/ 533400 w 6832600"/>
              <a:gd name="connsiteY97" fmla="*/ 3510396 h 4881996"/>
              <a:gd name="connsiteX98" fmla="*/ 609600 w 6832600"/>
              <a:gd name="connsiteY98" fmla="*/ 3573896 h 4881996"/>
              <a:gd name="connsiteX99" fmla="*/ 660400 w 6832600"/>
              <a:gd name="connsiteY99" fmla="*/ 3599296 h 4881996"/>
              <a:gd name="connsiteX100" fmla="*/ 749300 w 6832600"/>
              <a:gd name="connsiteY100" fmla="*/ 3650096 h 4881996"/>
              <a:gd name="connsiteX101" fmla="*/ 800100 w 6832600"/>
              <a:gd name="connsiteY101" fmla="*/ 3662796 h 4881996"/>
              <a:gd name="connsiteX102" fmla="*/ 850900 w 6832600"/>
              <a:gd name="connsiteY102" fmla="*/ 3688196 h 4881996"/>
              <a:gd name="connsiteX103" fmla="*/ 889000 w 6832600"/>
              <a:gd name="connsiteY103" fmla="*/ 3713596 h 4881996"/>
              <a:gd name="connsiteX104" fmla="*/ 939800 w 6832600"/>
              <a:gd name="connsiteY104" fmla="*/ 3726296 h 4881996"/>
              <a:gd name="connsiteX105" fmla="*/ 990600 w 6832600"/>
              <a:gd name="connsiteY105" fmla="*/ 3751696 h 4881996"/>
              <a:gd name="connsiteX106" fmla="*/ 1054100 w 6832600"/>
              <a:gd name="connsiteY106" fmla="*/ 3764396 h 4881996"/>
              <a:gd name="connsiteX107" fmla="*/ 1117600 w 6832600"/>
              <a:gd name="connsiteY107" fmla="*/ 3789796 h 4881996"/>
              <a:gd name="connsiteX108" fmla="*/ 1181100 w 6832600"/>
              <a:gd name="connsiteY108" fmla="*/ 3802496 h 4881996"/>
              <a:gd name="connsiteX109" fmla="*/ 1282700 w 6832600"/>
              <a:gd name="connsiteY109" fmla="*/ 3853296 h 4881996"/>
              <a:gd name="connsiteX110" fmla="*/ 1333500 w 6832600"/>
              <a:gd name="connsiteY110" fmla="*/ 3865996 h 4881996"/>
              <a:gd name="connsiteX111" fmla="*/ 1384300 w 6832600"/>
              <a:gd name="connsiteY111" fmla="*/ 3891396 h 4881996"/>
              <a:gd name="connsiteX112" fmla="*/ 1422400 w 6832600"/>
              <a:gd name="connsiteY112" fmla="*/ 3904096 h 4881996"/>
              <a:gd name="connsiteX113" fmla="*/ 1473200 w 6832600"/>
              <a:gd name="connsiteY113" fmla="*/ 3929496 h 4881996"/>
              <a:gd name="connsiteX114" fmla="*/ 1536700 w 6832600"/>
              <a:gd name="connsiteY114" fmla="*/ 3942196 h 4881996"/>
              <a:gd name="connsiteX115" fmla="*/ 1625600 w 6832600"/>
              <a:gd name="connsiteY115" fmla="*/ 3967596 h 4881996"/>
              <a:gd name="connsiteX116" fmla="*/ 1676400 w 6832600"/>
              <a:gd name="connsiteY116" fmla="*/ 3980296 h 4881996"/>
              <a:gd name="connsiteX117" fmla="*/ 1714500 w 6832600"/>
              <a:gd name="connsiteY117" fmla="*/ 3992996 h 4881996"/>
              <a:gd name="connsiteX118" fmla="*/ 1765300 w 6832600"/>
              <a:gd name="connsiteY118" fmla="*/ 4005696 h 4881996"/>
              <a:gd name="connsiteX119" fmla="*/ 1828800 w 6832600"/>
              <a:gd name="connsiteY119" fmla="*/ 4031096 h 4881996"/>
              <a:gd name="connsiteX120" fmla="*/ 1879600 w 6832600"/>
              <a:gd name="connsiteY120" fmla="*/ 4043796 h 4881996"/>
              <a:gd name="connsiteX121" fmla="*/ 1917700 w 6832600"/>
              <a:gd name="connsiteY121" fmla="*/ 4056496 h 4881996"/>
              <a:gd name="connsiteX122" fmla="*/ 2019300 w 6832600"/>
              <a:gd name="connsiteY122" fmla="*/ 4081896 h 4881996"/>
              <a:gd name="connsiteX123" fmla="*/ 2057400 w 6832600"/>
              <a:gd name="connsiteY123" fmla="*/ 4094596 h 4881996"/>
              <a:gd name="connsiteX124" fmla="*/ 2247900 w 6832600"/>
              <a:gd name="connsiteY124" fmla="*/ 4119996 h 4881996"/>
              <a:gd name="connsiteX125" fmla="*/ 2286000 w 6832600"/>
              <a:gd name="connsiteY125" fmla="*/ 4132696 h 4881996"/>
              <a:gd name="connsiteX126" fmla="*/ 2425700 w 6832600"/>
              <a:gd name="connsiteY126" fmla="*/ 4158096 h 4881996"/>
              <a:gd name="connsiteX127" fmla="*/ 2463800 w 6832600"/>
              <a:gd name="connsiteY127" fmla="*/ 4170796 h 4881996"/>
              <a:gd name="connsiteX128" fmla="*/ 2514600 w 6832600"/>
              <a:gd name="connsiteY128" fmla="*/ 4183496 h 4881996"/>
              <a:gd name="connsiteX129" fmla="*/ 2552700 w 6832600"/>
              <a:gd name="connsiteY129" fmla="*/ 4208896 h 4881996"/>
              <a:gd name="connsiteX130" fmla="*/ 2667000 w 6832600"/>
              <a:gd name="connsiteY130" fmla="*/ 4234296 h 4881996"/>
              <a:gd name="connsiteX131" fmla="*/ 2705100 w 6832600"/>
              <a:gd name="connsiteY131" fmla="*/ 4246996 h 4881996"/>
              <a:gd name="connsiteX132" fmla="*/ 2768600 w 6832600"/>
              <a:gd name="connsiteY132" fmla="*/ 4259696 h 4881996"/>
              <a:gd name="connsiteX133" fmla="*/ 2806700 w 6832600"/>
              <a:gd name="connsiteY133" fmla="*/ 4272396 h 4881996"/>
              <a:gd name="connsiteX134" fmla="*/ 2857500 w 6832600"/>
              <a:gd name="connsiteY134" fmla="*/ 4285096 h 4881996"/>
              <a:gd name="connsiteX135" fmla="*/ 2895600 w 6832600"/>
              <a:gd name="connsiteY135" fmla="*/ 4297796 h 4881996"/>
              <a:gd name="connsiteX136" fmla="*/ 2946400 w 6832600"/>
              <a:gd name="connsiteY136" fmla="*/ 4310496 h 4881996"/>
              <a:gd name="connsiteX137" fmla="*/ 2984500 w 6832600"/>
              <a:gd name="connsiteY137" fmla="*/ 4323196 h 4881996"/>
              <a:gd name="connsiteX138" fmla="*/ 3073400 w 6832600"/>
              <a:gd name="connsiteY138" fmla="*/ 4335896 h 4881996"/>
              <a:gd name="connsiteX139" fmla="*/ 3124200 w 6832600"/>
              <a:gd name="connsiteY139" fmla="*/ 4348596 h 4881996"/>
              <a:gd name="connsiteX140" fmla="*/ 3251200 w 6832600"/>
              <a:gd name="connsiteY140" fmla="*/ 4361296 h 4881996"/>
              <a:gd name="connsiteX141" fmla="*/ 3454400 w 6832600"/>
              <a:gd name="connsiteY141" fmla="*/ 4386696 h 4881996"/>
              <a:gd name="connsiteX142" fmla="*/ 3581400 w 6832600"/>
              <a:gd name="connsiteY142" fmla="*/ 4412096 h 4881996"/>
              <a:gd name="connsiteX143" fmla="*/ 3619500 w 6832600"/>
              <a:gd name="connsiteY143" fmla="*/ 4424796 h 4881996"/>
              <a:gd name="connsiteX144" fmla="*/ 3721100 w 6832600"/>
              <a:gd name="connsiteY144" fmla="*/ 4437496 h 4881996"/>
              <a:gd name="connsiteX145" fmla="*/ 3797300 w 6832600"/>
              <a:gd name="connsiteY145" fmla="*/ 4462896 h 4881996"/>
              <a:gd name="connsiteX146" fmla="*/ 3835400 w 6832600"/>
              <a:gd name="connsiteY146" fmla="*/ 4475596 h 4881996"/>
              <a:gd name="connsiteX147" fmla="*/ 4013200 w 6832600"/>
              <a:gd name="connsiteY147" fmla="*/ 4500996 h 4881996"/>
              <a:gd name="connsiteX148" fmla="*/ 4089400 w 6832600"/>
              <a:gd name="connsiteY148" fmla="*/ 4526396 h 4881996"/>
              <a:gd name="connsiteX149" fmla="*/ 4178300 w 6832600"/>
              <a:gd name="connsiteY149" fmla="*/ 4551796 h 4881996"/>
              <a:gd name="connsiteX150" fmla="*/ 4419600 w 6832600"/>
              <a:gd name="connsiteY150" fmla="*/ 4577196 h 4881996"/>
              <a:gd name="connsiteX151" fmla="*/ 4597400 w 6832600"/>
              <a:gd name="connsiteY151" fmla="*/ 4615296 h 4881996"/>
              <a:gd name="connsiteX152" fmla="*/ 4660900 w 6832600"/>
              <a:gd name="connsiteY152" fmla="*/ 4627996 h 4881996"/>
              <a:gd name="connsiteX153" fmla="*/ 4749800 w 6832600"/>
              <a:gd name="connsiteY153" fmla="*/ 4666096 h 4881996"/>
              <a:gd name="connsiteX154" fmla="*/ 4864100 w 6832600"/>
              <a:gd name="connsiteY154" fmla="*/ 4691496 h 4881996"/>
              <a:gd name="connsiteX155" fmla="*/ 5029200 w 6832600"/>
              <a:gd name="connsiteY155" fmla="*/ 4729596 h 4881996"/>
              <a:gd name="connsiteX156" fmla="*/ 5080000 w 6832600"/>
              <a:gd name="connsiteY156" fmla="*/ 4742296 h 4881996"/>
              <a:gd name="connsiteX157" fmla="*/ 5118100 w 6832600"/>
              <a:gd name="connsiteY157" fmla="*/ 4754996 h 4881996"/>
              <a:gd name="connsiteX158" fmla="*/ 5537200 w 6832600"/>
              <a:gd name="connsiteY158" fmla="*/ 4793096 h 4881996"/>
              <a:gd name="connsiteX159" fmla="*/ 5638800 w 6832600"/>
              <a:gd name="connsiteY159" fmla="*/ 4805796 h 4881996"/>
              <a:gd name="connsiteX160" fmla="*/ 5727700 w 6832600"/>
              <a:gd name="connsiteY160" fmla="*/ 4818496 h 4881996"/>
              <a:gd name="connsiteX161" fmla="*/ 6007100 w 6832600"/>
              <a:gd name="connsiteY161" fmla="*/ 4831196 h 4881996"/>
              <a:gd name="connsiteX162" fmla="*/ 6172200 w 6832600"/>
              <a:gd name="connsiteY162" fmla="*/ 4856596 h 4881996"/>
              <a:gd name="connsiteX163" fmla="*/ 6235700 w 6832600"/>
              <a:gd name="connsiteY163" fmla="*/ 4869296 h 4881996"/>
              <a:gd name="connsiteX164" fmla="*/ 6337300 w 6832600"/>
              <a:gd name="connsiteY164" fmla="*/ 4881996 h 4881996"/>
              <a:gd name="connsiteX165" fmla="*/ 6578600 w 6832600"/>
              <a:gd name="connsiteY165" fmla="*/ 4869296 h 4881996"/>
              <a:gd name="connsiteX166" fmla="*/ 6616700 w 6832600"/>
              <a:gd name="connsiteY166" fmla="*/ 4831196 h 4881996"/>
              <a:gd name="connsiteX167" fmla="*/ 6680200 w 6832600"/>
              <a:gd name="connsiteY167" fmla="*/ 4754996 h 4881996"/>
              <a:gd name="connsiteX168" fmla="*/ 6718300 w 6832600"/>
              <a:gd name="connsiteY168" fmla="*/ 4678796 h 4881996"/>
              <a:gd name="connsiteX169" fmla="*/ 6756400 w 6832600"/>
              <a:gd name="connsiteY169" fmla="*/ 4640696 h 4881996"/>
              <a:gd name="connsiteX170" fmla="*/ 6794500 w 6832600"/>
              <a:gd name="connsiteY170" fmla="*/ 4564496 h 4881996"/>
              <a:gd name="connsiteX171" fmla="*/ 6819900 w 6832600"/>
              <a:gd name="connsiteY171" fmla="*/ 4526396 h 4881996"/>
              <a:gd name="connsiteX172" fmla="*/ 6832600 w 6832600"/>
              <a:gd name="connsiteY172" fmla="*/ 4450196 h 4881996"/>
              <a:gd name="connsiteX173" fmla="*/ 6807200 w 6832600"/>
              <a:gd name="connsiteY173" fmla="*/ 4183496 h 4881996"/>
              <a:gd name="connsiteX174" fmla="*/ 6794500 w 6832600"/>
              <a:gd name="connsiteY174" fmla="*/ 4107296 h 4881996"/>
              <a:gd name="connsiteX175" fmla="*/ 6781800 w 6832600"/>
              <a:gd name="connsiteY175" fmla="*/ 4056496 h 4881996"/>
              <a:gd name="connsiteX176" fmla="*/ 6781800 w 6832600"/>
              <a:gd name="connsiteY176" fmla="*/ 4056496 h 4881996"/>
              <a:gd name="connsiteX177" fmla="*/ 6743700 w 6832600"/>
              <a:gd name="connsiteY17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425549 w 6832600"/>
              <a:gd name="connsiteY49" fmla="*/ 535059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25549 w 6832600"/>
              <a:gd name="connsiteY48" fmla="*/ 535059 h 4881996"/>
              <a:gd name="connsiteX49" fmla="*/ 4191000 w 6832600"/>
              <a:gd name="connsiteY49" fmla="*/ 411596 h 4881996"/>
              <a:gd name="connsiteX50" fmla="*/ 4025900 w 6832600"/>
              <a:gd name="connsiteY50" fmla="*/ 322696 h 4881996"/>
              <a:gd name="connsiteX51" fmla="*/ 3949700 w 6832600"/>
              <a:gd name="connsiteY51" fmla="*/ 271896 h 4881996"/>
              <a:gd name="connsiteX52" fmla="*/ 3810000 w 6832600"/>
              <a:gd name="connsiteY52" fmla="*/ 208396 h 4881996"/>
              <a:gd name="connsiteX53" fmla="*/ 3683000 w 6832600"/>
              <a:gd name="connsiteY53" fmla="*/ 182996 h 4881996"/>
              <a:gd name="connsiteX54" fmla="*/ 3644900 w 6832600"/>
              <a:gd name="connsiteY54" fmla="*/ 170296 h 4881996"/>
              <a:gd name="connsiteX55" fmla="*/ 3492500 w 6832600"/>
              <a:gd name="connsiteY55" fmla="*/ 132196 h 4881996"/>
              <a:gd name="connsiteX56" fmla="*/ 3289300 w 6832600"/>
              <a:gd name="connsiteY56" fmla="*/ 94096 h 4881996"/>
              <a:gd name="connsiteX57" fmla="*/ 2933700 w 6832600"/>
              <a:gd name="connsiteY57" fmla="*/ 30596 h 4881996"/>
              <a:gd name="connsiteX58" fmla="*/ 2692400 w 6832600"/>
              <a:gd name="connsiteY58" fmla="*/ 5196 h 4881996"/>
              <a:gd name="connsiteX59" fmla="*/ 2222500 w 6832600"/>
              <a:gd name="connsiteY59" fmla="*/ 17896 h 4881996"/>
              <a:gd name="connsiteX60" fmla="*/ 1333500 w 6832600"/>
              <a:gd name="connsiteY60" fmla="*/ 208396 h 4881996"/>
              <a:gd name="connsiteX61" fmla="*/ 1104900 w 6832600"/>
              <a:gd name="connsiteY61" fmla="*/ 271896 h 4881996"/>
              <a:gd name="connsiteX62" fmla="*/ 977900 w 6832600"/>
              <a:gd name="connsiteY62" fmla="*/ 322696 h 4881996"/>
              <a:gd name="connsiteX63" fmla="*/ 863600 w 6832600"/>
              <a:gd name="connsiteY63" fmla="*/ 386196 h 4881996"/>
              <a:gd name="connsiteX64" fmla="*/ 711200 w 6832600"/>
              <a:gd name="connsiteY64" fmla="*/ 475096 h 4881996"/>
              <a:gd name="connsiteX65" fmla="*/ 635000 w 6832600"/>
              <a:gd name="connsiteY65" fmla="*/ 500496 h 4881996"/>
              <a:gd name="connsiteX66" fmla="*/ 596900 w 6832600"/>
              <a:gd name="connsiteY66" fmla="*/ 538596 h 4881996"/>
              <a:gd name="connsiteX67" fmla="*/ 546100 w 6832600"/>
              <a:gd name="connsiteY67" fmla="*/ 551296 h 4881996"/>
              <a:gd name="connsiteX68" fmla="*/ 508000 w 6832600"/>
              <a:gd name="connsiteY68" fmla="*/ 576696 h 4881996"/>
              <a:gd name="connsiteX69" fmla="*/ 431800 w 6832600"/>
              <a:gd name="connsiteY69" fmla="*/ 614796 h 4881996"/>
              <a:gd name="connsiteX70" fmla="*/ 342900 w 6832600"/>
              <a:gd name="connsiteY70" fmla="*/ 729096 h 4881996"/>
              <a:gd name="connsiteX71" fmla="*/ 266700 w 6832600"/>
              <a:gd name="connsiteY71" fmla="*/ 792596 h 4881996"/>
              <a:gd name="connsiteX72" fmla="*/ 254000 w 6832600"/>
              <a:gd name="connsiteY72" fmla="*/ 830696 h 4881996"/>
              <a:gd name="connsiteX73" fmla="*/ 177800 w 6832600"/>
              <a:gd name="connsiteY73" fmla="*/ 906896 h 4881996"/>
              <a:gd name="connsiteX74" fmla="*/ 114300 w 6832600"/>
              <a:gd name="connsiteY74" fmla="*/ 1097396 h 4881996"/>
              <a:gd name="connsiteX75" fmla="*/ 101600 w 6832600"/>
              <a:gd name="connsiteY75" fmla="*/ 1135496 h 4881996"/>
              <a:gd name="connsiteX76" fmla="*/ 88900 w 6832600"/>
              <a:gd name="connsiteY76" fmla="*/ 1173596 h 4881996"/>
              <a:gd name="connsiteX77" fmla="*/ 76200 w 6832600"/>
              <a:gd name="connsiteY77" fmla="*/ 1821296 h 4881996"/>
              <a:gd name="connsiteX78" fmla="*/ 63500 w 6832600"/>
              <a:gd name="connsiteY78" fmla="*/ 2075296 h 4881996"/>
              <a:gd name="connsiteX79" fmla="*/ 38100 w 6832600"/>
              <a:gd name="connsiteY79" fmla="*/ 2164196 h 4881996"/>
              <a:gd name="connsiteX80" fmla="*/ 12700 w 6832600"/>
              <a:gd name="connsiteY80" fmla="*/ 2354696 h 4881996"/>
              <a:gd name="connsiteX81" fmla="*/ 0 w 6832600"/>
              <a:gd name="connsiteY81" fmla="*/ 2456296 h 4881996"/>
              <a:gd name="connsiteX82" fmla="*/ 12700 w 6832600"/>
              <a:gd name="connsiteY82" fmla="*/ 2672196 h 4881996"/>
              <a:gd name="connsiteX83" fmla="*/ 25400 w 6832600"/>
              <a:gd name="connsiteY83" fmla="*/ 2710296 h 4881996"/>
              <a:gd name="connsiteX84" fmla="*/ 38100 w 6832600"/>
              <a:gd name="connsiteY84" fmla="*/ 3027796 h 4881996"/>
              <a:gd name="connsiteX85" fmla="*/ 76200 w 6832600"/>
              <a:gd name="connsiteY85" fmla="*/ 3103996 h 4881996"/>
              <a:gd name="connsiteX86" fmla="*/ 88900 w 6832600"/>
              <a:gd name="connsiteY86" fmla="*/ 3142096 h 4881996"/>
              <a:gd name="connsiteX87" fmla="*/ 165100 w 6832600"/>
              <a:gd name="connsiteY87" fmla="*/ 3192896 h 4881996"/>
              <a:gd name="connsiteX88" fmla="*/ 190500 w 6832600"/>
              <a:gd name="connsiteY88" fmla="*/ 3230996 h 4881996"/>
              <a:gd name="connsiteX89" fmla="*/ 266700 w 6832600"/>
              <a:gd name="connsiteY89" fmla="*/ 3294496 h 4881996"/>
              <a:gd name="connsiteX90" fmla="*/ 279400 w 6832600"/>
              <a:gd name="connsiteY90" fmla="*/ 3332596 h 4881996"/>
              <a:gd name="connsiteX91" fmla="*/ 355600 w 6832600"/>
              <a:gd name="connsiteY91" fmla="*/ 3396096 h 4881996"/>
              <a:gd name="connsiteX92" fmla="*/ 381000 w 6832600"/>
              <a:gd name="connsiteY92" fmla="*/ 3434196 h 4881996"/>
              <a:gd name="connsiteX93" fmla="*/ 419100 w 6832600"/>
              <a:gd name="connsiteY93" fmla="*/ 3446896 h 4881996"/>
              <a:gd name="connsiteX94" fmla="*/ 495300 w 6832600"/>
              <a:gd name="connsiteY94" fmla="*/ 3497696 h 4881996"/>
              <a:gd name="connsiteX95" fmla="*/ 533400 w 6832600"/>
              <a:gd name="connsiteY95" fmla="*/ 3510396 h 4881996"/>
              <a:gd name="connsiteX96" fmla="*/ 609600 w 6832600"/>
              <a:gd name="connsiteY96" fmla="*/ 3573896 h 4881996"/>
              <a:gd name="connsiteX97" fmla="*/ 660400 w 6832600"/>
              <a:gd name="connsiteY97" fmla="*/ 3599296 h 4881996"/>
              <a:gd name="connsiteX98" fmla="*/ 749300 w 6832600"/>
              <a:gd name="connsiteY98" fmla="*/ 3650096 h 4881996"/>
              <a:gd name="connsiteX99" fmla="*/ 800100 w 6832600"/>
              <a:gd name="connsiteY99" fmla="*/ 3662796 h 4881996"/>
              <a:gd name="connsiteX100" fmla="*/ 850900 w 6832600"/>
              <a:gd name="connsiteY100" fmla="*/ 3688196 h 4881996"/>
              <a:gd name="connsiteX101" fmla="*/ 889000 w 6832600"/>
              <a:gd name="connsiteY101" fmla="*/ 3713596 h 4881996"/>
              <a:gd name="connsiteX102" fmla="*/ 939800 w 6832600"/>
              <a:gd name="connsiteY102" fmla="*/ 3726296 h 4881996"/>
              <a:gd name="connsiteX103" fmla="*/ 990600 w 6832600"/>
              <a:gd name="connsiteY103" fmla="*/ 3751696 h 4881996"/>
              <a:gd name="connsiteX104" fmla="*/ 1054100 w 6832600"/>
              <a:gd name="connsiteY104" fmla="*/ 3764396 h 4881996"/>
              <a:gd name="connsiteX105" fmla="*/ 1117600 w 6832600"/>
              <a:gd name="connsiteY105" fmla="*/ 3789796 h 4881996"/>
              <a:gd name="connsiteX106" fmla="*/ 1181100 w 6832600"/>
              <a:gd name="connsiteY106" fmla="*/ 3802496 h 4881996"/>
              <a:gd name="connsiteX107" fmla="*/ 1282700 w 6832600"/>
              <a:gd name="connsiteY107" fmla="*/ 3853296 h 4881996"/>
              <a:gd name="connsiteX108" fmla="*/ 1333500 w 6832600"/>
              <a:gd name="connsiteY108" fmla="*/ 3865996 h 4881996"/>
              <a:gd name="connsiteX109" fmla="*/ 1384300 w 6832600"/>
              <a:gd name="connsiteY109" fmla="*/ 3891396 h 4881996"/>
              <a:gd name="connsiteX110" fmla="*/ 1422400 w 6832600"/>
              <a:gd name="connsiteY110" fmla="*/ 3904096 h 4881996"/>
              <a:gd name="connsiteX111" fmla="*/ 1473200 w 6832600"/>
              <a:gd name="connsiteY111" fmla="*/ 3929496 h 4881996"/>
              <a:gd name="connsiteX112" fmla="*/ 1536700 w 6832600"/>
              <a:gd name="connsiteY112" fmla="*/ 3942196 h 4881996"/>
              <a:gd name="connsiteX113" fmla="*/ 1625600 w 6832600"/>
              <a:gd name="connsiteY113" fmla="*/ 3967596 h 4881996"/>
              <a:gd name="connsiteX114" fmla="*/ 1676400 w 6832600"/>
              <a:gd name="connsiteY114" fmla="*/ 3980296 h 4881996"/>
              <a:gd name="connsiteX115" fmla="*/ 1714500 w 6832600"/>
              <a:gd name="connsiteY115" fmla="*/ 3992996 h 4881996"/>
              <a:gd name="connsiteX116" fmla="*/ 1765300 w 6832600"/>
              <a:gd name="connsiteY116" fmla="*/ 4005696 h 4881996"/>
              <a:gd name="connsiteX117" fmla="*/ 1828800 w 6832600"/>
              <a:gd name="connsiteY117" fmla="*/ 4031096 h 4881996"/>
              <a:gd name="connsiteX118" fmla="*/ 1879600 w 6832600"/>
              <a:gd name="connsiteY118" fmla="*/ 4043796 h 4881996"/>
              <a:gd name="connsiteX119" fmla="*/ 1917700 w 6832600"/>
              <a:gd name="connsiteY119" fmla="*/ 4056496 h 4881996"/>
              <a:gd name="connsiteX120" fmla="*/ 2019300 w 6832600"/>
              <a:gd name="connsiteY120" fmla="*/ 4081896 h 4881996"/>
              <a:gd name="connsiteX121" fmla="*/ 2057400 w 6832600"/>
              <a:gd name="connsiteY121" fmla="*/ 4094596 h 4881996"/>
              <a:gd name="connsiteX122" fmla="*/ 2247900 w 6832600"/>
              <a:gd name="connsiteY122" fmla="*/ 4119996 h 4881996"/>
              <a:gd name="connsiteX123" fmla="*/ 2286000 w 6832600"/>
              <a:gd name="connsiteY123" fmla="*/ 4132696 h 4881996"/>
              <a:gd name="connsiteX124" fmla="*/ 2425700 w 6832600"/>
              <a:gd name="connsiteY124" fmla="*/ 4158096 h 4881996"/>
              <a:gd name="connsiteX125" fmla="*/ 2463800 w 6832600"/>
              <a:gd name="connsiteY125" fmla="*/ 4170796 h 4881996"/>
              <a:gd name="connsiteX126" fmla="*/ 2514600 w 6832600"/>
              <a:gd name="connsiteY126" fmla="*/ 4183496 h 4881996"/>
              <a:gd name="connsiteX127" fmla="*/ 2552700 w 6832600"/>
              <a:gd name="connsiteY127" fmla="*/ 4208896 h 4881996"/>
              <a:gd name="connsiteX128" fmla="*/ 2667000 w 6832600"/>
              <a:gd name="connsiteY128" fmla="*/ 4234296 h 4881996"/>
              <a:gd name="connsiteX129" fmla="*/ 2705100 w 6832600"/>
              <a:gd name="connsiteY129" fmla="*/ 4246996 h 4881996"/>
              <a:gd name="connsiteX130" fmla="*/ 2768600 w 6832600"/>
              <a:gd name="connsiteY130" fmla="*/ 4259696 h 4881996"/>
              <a:gd name="connsiteX131" fmla="*/ 2806700 w 6832600"/>
              <a:gd name="connsiteY131" fmla="*/ 4272396 h 4881996"/>
              <a:gd name="connsiteX132" fmla="*/ 2857500 w 6832600"/>
              <a:gd name="connsiteY132" fmla="*/ 4285096 h 4881996"/>
              <a:gd name="connsiteX133" fmla="*/ 2895600 w 6832600"/>
              <a:gd name="connsiteY133" fmla="*/ 4297796 h 4881996"/>
              <a:gd name="connsiteX134" fmla="*/ 2946400 w 6832600"/>
              <a:gd name="connsiteY134" fmla="*/ 4310496 h 4881996"/>
              <a:gd name="connsiteX135" fmla="*/ 2984500 w 6832600"/>
              <a:gd name="connsiteY135" fmla="*/ 4323196 h 4881996"/>
              <a:gd name="connsiteX136" fmla="*/ 3073400 w 6832600"/>
              <a:gd name="connsiteY136" fmla="*/ 4335896 h 4881996"/>
              <a:gd name="connsiteX137" fmla="*/ 3124200 w 6832600"/>
              <a:gd name="connsiteY137" fmla="*/ 4348596 h 4881996"/>
              <a:gd name="connsiteX138" fmla="*/ 3251200 w 6832600"/>
              <a:gd name="connsiteY138" fmla="*/ 4361296 h 4881996"/>
              <a:gd name="connsiteX139" fmla="*/ 3454400 w 6832600"/>
              <a:gd name="connsiteY139" fmla="*/ 4386696 h 4881996"/>
              <a:gd name="connsiteX140" fmla="*/ 3581400 w 6832600"/>
              <a:gd name="connsiteY140" fmla="*/ 4412096 h 4881996"/>
              <a:gd name="connsiteX141" fmla="*/ 3619500 w 6832600"/>
              <a:gd name="connsiteY141" fmla="*/ 4424796 h 4881996"/>
              <a:gd name="connsiteX142" fmla="*/ 3721100 w 6832600"/>
              <a:gd name="connsiteY142" fmla="*/ 4437496 h 4881996"/>
              <a:gd name="connsiteX143" fmla="*/ 3797300 w 6832600"/>
              <a:gd name="connsiteY143" fmla="*/ 4462896 h 4881996"/>
              <a:gd name="connsiteX144" fmla="*/ 3835400 w 6832600"/>
              <a:gd name="connsiteY144" fmla="*/ 4475596 h 4881996"/>
              <a:gd name="connsiteX145" fmla="*/ 4013200 w 6832600"/>
              <a:gd name="connsiteY145" fmla="*/ 4500996 h 4881996"/>
              <a:gd name="connsiteX146" fmla="*/ 4089400 w 6832600"/>
              <a:gd name="connsiteY146" fmla="*/ 4526396 h 4881996"/>
              <a:gd name="connsiteX147" fmla="*/ 4178300 w 6832600"/>
              <a:gd name="connsiteY147" fmla="*/ 4551796 h 4881996"/>
              <a:gd name="connsiteX148" fmla="*/ 4419600 w 6832600"/>
              <a:gd name="connsiteY148" fmla="*/ 4577196 h 4881996"/>
              <a:gd name="connsiteX149" fmla="*/ 4597400 w 6832600"/>
              <a:gd name="connsiteY149" fmla="*/ 4615296 h 4881996"/>
              <a:gd name="connsiteX150" fmla="*/ 4660900 w 6832600"/>
              <a:gd name="connsiteY150" fmla="*/ 4627996 h 4881996"/>
              <a:gd name="connsiteX151" fmla="*/ 4749800 w 6832600"/>
              <a:gd name="connsiteY151" fmla="*/ 4666096 h 4881996"/>
              <a:gd name="connsiteX152" fmla="*/ 4864100 w 6832600"/>
              <a:gd name="connsiteY152" fmla="*/ 4691496 h 4881996"/>
              <a:gd name="connsiteX153" fmla="*/ 5029200 w 6832600"/>
              <a:gd name="connsiteY153" fmla="*/ 4729596 h 4881996"/>
              <a:gd name="connsiteX154" fmla="*/ 5080000 w 6832600"/>
              <a:gd name="connsiteY154" fmla="*/ 4742296 h 4881996"/>
              <a:gd name="connsiteX155" fmla="*/ 5118100 w 6832600"/>
              <a:gd name="connsiteY155" fmla="*/ 4754996 h 4881996"/>
              <a:gd name="connsiteX156" fmla="*/ 5537200 w 6832600"/>
              <a:gd name="connsiteY156" fmla="*/ 4793096 h 4881996"/>
              <a:gd name="connsiteX157" fmla="*/ 5638800 w 6832600"/>
              <a:gd name="connsiteY157" fmla="*/ 4805796 h 4881996"/>
              <a:gd name="connsiteX158" fmla="*/ 5727700 w 6832600"/>
              <a:gd name="connsiteY158" fmla="*/ 4818496 h 4881996"/>
              <a:gd name="connsiteX159" fmla="*/ 6007100 w 6832600"/>
              <a:gd name="connsiteY159" fmla="*/ 4831196 h 4881996"/>
              <a:gd name="connsiteX160" fmla="*/ 6172200 w 6832600"/>
              <a:gd name="connsiteY160" fmla="*/ 4856596 h 4881996"/>
              <a:gd name="connsiteX161" fmla="*/ 6235700 w 6832600"/>
              <a:gd name="connsiteY161" fmla="*/ 4869296 h 4881996"/>
              <a:gd name="connsiteX162" fmla="*/ 6337300 w 6832600"/>
              <a:gd name="connsiteY162" fmla="*/ 4881996 h 4881996"/>
              <a:gd name="connsiteX163" fmla="*/ 6578600 w 6832600"/>
              <a:gd name="connsiteY163" fmla="*/ 4869296 h 4881996"/>
              <a:gd name="connsiteX164" fmla="*/ 6616700 w 6832600"/>
              <a:gd name="connsiteY164" fmla="*/ 4831196 h 4881996"/>
              <a:gd name="connsiteX165" fmla="*/ 6680200 w 6832600"/>
              <a:gd name="connsiteY165" fmla="*/ 4754996 h 4881996"/>
              <a:gd name="connsiteX166" fmla="*/ 6718300 w 6832600"/>
              <a:gd name="connsiteY166" fmla="*/ 4678796 h 4881996"/>
              <a:gd name="connsiteX167" fmla="*/ 6756400 w 6832600"/>
              <a:gd name="connsiteY167" fmla="*/ 4640696 h 4881996"/>
              <a:gd name="connsiteX168" fmla="*/ 6794500 w 6832600"/>
              <a:gd name="connsiteY168" fmla="*/ 4564496 h 4881996"/>
              <a:gd name="connsiteX169" fmla="*/ 6819900 w 6832600"/>
              <a:gd name="connsiteY169" fmla="*/ 4526396 h 4881996"/>
              <a:gd name="connsiteX170" fmla="*/ 6832600 w 6832600"/>
              <a:gd name="connsiteY170" fmla="*/ 4450196 h 4881996"/>
              <a:gd name="connsiteX171" fmla="*/ 6807200 w 6832600"/>
              <a:gd name="connsiteY171" fmla="*/ 4183496 h 4881996"/>
              <a:gd name="connsiteX172" fmla="*/ 6794500 w 6832600"/>
              <a:gd name="connsiteY172" fmla="*/ 4107296 h 4881996"/>
              <a:gd name="connsiteX173" fmla="*/ 6781800 w 6832600"/>
              <a:gd name="connsiteY173" fmla="*/ 4056496 h 4881996"/>
              <a:gd name="connsiteX174" fmla="*/ 6781800 w 6832600"/>
              <a:gd name="connsiteY174" fmla="*/ 4056496 h 4881996"/>
              <a:gd name="connsiteX175" fmla="*/ 6743700 w 6832600"/>
              <a:gd name="connsiteY17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57700 w 6832600"/>
              <a:gd name="connsiteY46" fmla="*/ 665596 h 4881996"/>
              <a:gd name="connsiteX47" fmla="*/ 4425549 w 6832600"/>
              <a:gd name="connsiteY47" fmla="*/ 535059 h 4881996"/>
              <a:gd name="connsiteX48" fmla="*/ 4191000 w 6832600"/>
              <a:gd name="connsiteY48" fmla="*/ 411596 h 4881996"/>
              <a:gd name="connsiteX49" fmla="*/ 4025900 w 6832600"/>
              <a:gd name="connsiteY49" fmla="*/ 322696 h 4881996"/>
              <a:gd name="connsiteX50" fmla="*/ 3949700 w 6832600"/>
              <a:gd name="connsiteY50" fmla="*/ 271896 h 4881996"/>
              <a:gd name="connsiteX51" fmla="*/ 3810000 w 6832600"/>
              <a:gd name="connsiteY51" fmla="*/ 208396 h 4881996"/>
              <a:gd name="connsiteX52" fmla="*/ 3683000 w 6832600"/>
              <a:gd name="connsiteY52" fmla="*/ 182996 h 4881996"/>
              <a:gd name="connsiteX53" fmla="*/ 3644900 w 6832600"/>
              <a:gd name="connsiteY53" fmla="*/ 170296 h 4881996"/>
              <a:gd name="connsiteX54" fmla="*/ 3492500 w 6832600"/>
              <a:gd name="connsiteY54" fmla="*/ 132196 h 4881996"/>
              <a:gd name="connsiteX55" fmla="*/ 3289300 w 6832600"/>
              <a:gd name="connsiteY55" fmla="*/ 94096 h 4881996"/>
              <a:gd name="connsiteX56" fmla="*/ 2933700 w 6832600"/>
              <a:gd name="connsiteY56" fmla="*/ 30596 h 4881996"/>
              <a:gd name="connsiteX57" fmla="*/ 2692400 w 6832600"/>
              <a:gd name="connsiteY57" fmla="*/ 5196 h 4881996"/>
              <a:gd name="connsiteX58" fmla="*/ 2222500 w 6832600"/>
              <a:gd name="connsiteY58" fmla="*/ 17896 h 4881996"/>
              <a:gd name="connsiteX59" fmla="*/ 1333500 w 6832600"/>
              <a:gd name="connsiteY59" fmla="*/ 208396 h 4881996"/>
              <a:gd name="connsiteX60" fmla="*/ 1104900 w 6832600"/>
              <a:gd name="connsiteY60" fmla="*/ 271896 h 4881996"/>
              <a:gd name="connsiteX61" fmla="*/ 977900 w 6832600"/>
              <a:gd name="connsiteY61" fmla="*/ 322696 h 4881996"/>
              <a:gd name="connsiteX62" fmla="*/ 863600 w 6832600"/>
              <a:gd name="connsiteY62" fmla="*/ 386196 h 4881996"/>
              <a:gd name="connsiteX63" fmla="*/ 711200 w 6832600"/>
              <a:gd name="connsiteY63" fmla="*/ 475096 h 4881996"/>
              <a:gd name="connsiteX64" fmla="*/ 635000 w 6832600"/>
              <a:gd name="connsiteY64" fmla="*/ 500496 h 4881996"/>
              <a:gd name="connsiteX65" fmla="*/ 596900 w 6832600"/>
              <a:gd name="connsiteY65" fmla="*/ 538596 h 4881996"/>
              <a:gd name="connsiteX66" fmla="*/ 546100 w 6832600"/>
              <a:gd name="connsiteY66" fmla="*/ 551296 h 4881996"/>
              <a:gd name="connsiteX67" fmla="*/ 508000 w 6832600"/>
              <a:gd name="connsiteY67" fmla="*/ 576696 h 4881996"/>
              <a:gd name="connsiteX68" fmla="*/ 431800 w 6832600"/>
              <a:gd name="connsiteY68" fmla="*/ 614796 h 4881996"/>
              <a:gd name="connsiteX69" fmla="*/ 342900 w 6832600"/>
              <a:gd name="connsiteY69" fmla="*/ 729096 h 4881996"/>
              <a:gd name="connsiteX70" fmla="*/ 266700 w 6832600"/>
              <a:gd name="connsiteY70" fmla="*/ 792596 h 4881996"/>
              <a:gd name="connsiteX71" fmla="*/ 254000 w 6832600"/>
              <a:gd name="connsiteY71" fmla="*/ 830696 h 4881996"/>
              <a:gd name="connsiteX72" fmla="*/ 177800 w 6832600"/>
              <a:gd name="connsiteY72" fmla="*/ 906896 h 4881996"/>
              <a:gd name="connsiteX73" fmla="*/ 114300 w 6832600"/>
              <a:gd name="connsiteY73" fmla="*/ 1097396 h 4881996"/>
              <a:gd name="connsiteX74" fmla="*/ 101600 w 6832600"/>
              <a:gd name="connsiteY74" fmla="*/ 1135496 h 4881996"/>
              <a:gd name="connsiteX75" fmla="*/ 88900 w 6832600"/>
              <a:gd name="connsiteY75" fmla="*/ 1173596 h 4881996"/>
              <a:gd name="connsiteX76" fmla="*/ 76200 w 6832600"/>
              <a:gd name="connsiteY76" fmla="*/ 1821296 h 4881996"/>
              <a:gd name="connsiteX77" fmla="*/ 63500 w 6832600"/>
              <a:gd name="connsiteY77" fmla="*/ 2075296 h 4881996"/>
              <a:gd name="connsiteX78" fmla="*/ 38100 w 6832600"/>
              <a:gd name="connsiteY78" fmla="*/ 2164196 h 4881996"/>
              <a:gd name="connsiteX79" fmla="*/ 12700 w 6832600"/>
              <a:gd name="connsiteY79" fmla="*/ 2354696 h 4881996"/>
              <a:gd name="connsiteX80" fmla="*/ 0 w 6832600"/>
              <a:gd name="connsiteY80" fmla="*/ 2456296 h 4881996"/>
              <a:gd name="connsiteX81" fmla="*/ 12700 w 6832600"/>
              <a:gd name="connsiteY81" fmla="*/ 2672196 h 4881996"/>
              <a:gd name="connsiteX82" fmla="*/ 25400 w 6832600"/>
              <a:gd name="connsiteY82" fmla="*/ 2710296 h 4881996"/>
              <a:gd name="connsiteX83" fmla="*/ 38100 w 6832600"/>
              <a:gd name="connsiteY83" fmla="*/ 3027796 h 4881996"/>
              <a:gd name="connsiteX84" fmla="*/ 76200 w 6832600"/>
              <a:gd name="connsiteY84" fmla="*/ 3103996 h 4881996"/>
              <a:gd name="connsiteX85" fmla="*/ 88900 w 6832600"/>
              <a:gd name="connsiteY85" fmla="*/ 3142096 h 4881996"/>
              <a:gd name="connsiteX86" fmla="*/ 165100 w 6832600"/>
              <a:gd name="connsiteY86" fmla="*/ 3192896 h 4881996"/>
              <a:gd name="connsiteX87" fmla="*/ 190500 w 6832600"/>
              <a:gd name="connsiteY87" fmla="*/ 3230996 h 4881996"/>
              <a:gd name="connsiteX88" fmla="*/ 266700 w 6832600"/>
              <a:gd name="connsiteY88" fmla="*/ 3294496 h 4881996"/>
              <a:gd name="connsiteX89" fmla="*/ 279400 w 6832600"/>
              <a:gd name="connsiteY89" fmla="*/ 3332596 h 4881996"/>
              <a:gd name="connsiteX90" fmla="*/ 355600 w 6832600"/>
              <a:gd name="connsiteY90" fmla="*/ 3396096 h 4881996"/>
              <a:gd name="connsiteX91" fmla="*/ 381000 w 6832600"/>
              <a:gd name="connsiteY91" fmla="*/ 3434196 h 4881996"/>
              <a:gd name="connsiteX92" fmla="*/ 419100 w 6832600"/>
              <a:gd name="connsiteY92" fmla="*/ 3446896 h 4881996"/>
              <a:gd name="connsiteX93" fmla="*/ 495300 w 6832600"/>
              <a:gd name="connsiteY93" fmla="*/ 3497696 h 4881996"/>
              <a:gd name="connsiteX94" fmla="*/ 533400 w 6832600"/>
              <a:gd name="connsiteY94" fmla="*/ 3510396 h 4881996"/>
              <a:gd name="connsiteX95" fmla="*/ 609600 w 6832600"/>
              <a:gd name="connsiteY95" fmla="*/ 3573896 h 4881996"/>
              <a:gd name="connsiteX96" fmla="*/ 660400 w 6832600"/>
              <a:gd name="connsiteY96" fmla="*/ 3599296 h 4881996"/>
              <a:gd name="connsiteX97" fmla="*/ 749300 w 6832600"/>
              <a:gd name="connsiteY97" fmla="*/ 3650096 h 4881996"/>
              <a:gd name="connsiteX98" fmla="*/ 800100 w 6832600"/>
              <a:gd name="connsiteY98" fmla="*/ 3662796 h 4881996"/>
              <a:gd name="connsiteX99" fmla="*/ 850900 w 6832600"/>
              <a:gd name="connsiteY99" fmla="*/ 3688196 h 4881996"/>
              <a:gd name="connsiteX100" fmla="*/ 889000 w 6832600"/>
              <a:gd name="connsiteY100" fmla="*/ 3713596 h 4881996"/>
              <a:gd name="connsiteX101" fmla="*/ 939800 w 6832600"/>
              <a:gd name="connsiteY101" fmla="*/ 3726296 h 4881996"/>
              <a:gd name="connsiteX102" fmla="*/ 990600 w 6832600"/>
              <a:gd name="connsiteY102" fmla="*/ 3751696 h 4881996"/>
              <a:gd name="connsiteX103" fmla="*/ 1054100 w 6832600"/>
              <a:gd name="connsiteY103" fmla="*/ 3764396 h 4881996"/>
              <a:gd name="connsiteX104" fmla="*/ 1117600 w 6832600"/>
              <a:gd name="connsiteY104" fmla="*/ 3789796 h 4881996"/>
              <a:gd name="connsiteX105" fmla="*/ 1181100 w 6832600"/>
              <a:gd name="connsiteY105" fmla="*/ 3802496 h 4881996"/>
              <a:gd name="connsiteX106" fmla="*/ 1282700 w 6832600"/>
              <a:gd name="connsiteY106" fmla="*/ 3853296 h 4881996"/>
              <a:gd name="connsiteX107" fmla="*/ 1333500 w 6832600"/>
              <a:gd name="connsiteY107" fmla="*/ 3865996 h 4881996"/>
              <a:gd name="connsiteX108" fmla="*/ 1384300 w 6832600"/>
              <a:gd name="connsiteY108" fmla="*/ 3891396 h 4881996"/>
              <a:gd name="connsiteX109" fmla="*/ 1422400 w 6832600"/>
              <a:gd name="connsiteY109" fmla="*/ 3904096 h 4881996"/>
              <a:gd name="connsiteX110" fmla="*/ 1473200 w 6832600"/>
              <a:gd name="connsiteY110" fmla="*/ 3929496 h 4881996"/>
              <a:gd name="connsiteX111" fmla="*/ 1536700 w 6832600"/>
              <a:gd name="connsiteY111" fmla="*/ 3942196 h 4881996"/>
              <a:gd name="connsiteX112" fmla="*/ 1625600 w 6832600"/>
              <a:gd name="connsiteY112" fmla="*/ 3967596 h 4881996"/>
              <a:gd name="connsiteX113" fmla="*/ 1676400 w 6832600"/>
              <a:gd name="connsiteY113" fmla="*/ 3980296 h 4881996"/>
              <a:gd name="connsiteX114" fmla="*/ 1714500 w 6832600"/>
              <a:gd name="connsiteY114" fmla="*/ 3992996 h 4881996"/>
              <a:gd name="connsiteX115" fmla="*/ 1765300 w 6832600"/>
              <a:gd name="connsiteY115" fmla="*/ 4005696 h 4881996"/>
              <a:gd name="connsiteX116" fmla="*/ 1828800 w 6832600"/>
              <a:gd name="connsiteY116" fmla="*/ 4031096 h 4881996"/>
              <a:gd name="connsiteX117" fmla="*/ 1879600 w 6832600"/>
              <a:gd name="connsiteY117" fmla="*/ 4043796 h 4881996"/>
              <a:gd name="connsiteX118" fmla="*/ 1917700 w 6832600"/>
              <a:gd name="connsiteY118" fmla="*/ 4056496 h 4881996"/>
              <a:gd name="connsiteX119" fmla="*/ 2019300 w 6832600"/>
              <a:gd name="connsiteY119" fmla="*/ 4081896 h 4881996"/>
              <a:gd name="connsiteX120" fmla="*/ 2057400 w 6832600"/>
              <a:gd name="connsiteY120" fmla="*/ 4094596 h 4881996"/>
              <a:gd name="connsiteX121" fmla="*/ 2247900 w 6832600"/>
              <a:gd name="connsiteY121" fmla="*/ 4119996 h 4881996"/>
              <a:gd name="connsiteX122" fmla="*/ 2286000 w 6832600"/>
              <a:gd name="connsiteY122" fmla="*/ 4132696 h 4881996"/>
              <a:gd name="connsiteX123" fmla="*/ 2425700 w 6832600"/>
              <a:gd name="connsiteY123" fmla="*/ 4158096 h 4881996"/>
              <a:gd name="connsiteX124" fmla="*/ 2463800 w 6832600"/>
              <a:gd name="connsiteY124" fmla="*/ 4170796 h 4881996"/>
              <a:gd name="connsiteX125" fmla="*/ 2514600 w 6832600"/>
              <a:gd name="connsiteY125" fmla="*/ 4183496 h 4881996"/>
              <a:gd name="connsiteX126" fmla="*/ 2552700 w 6832600"/>
              <a:gd name="connsiteY126" fmla="*/ 4208896 h 4881996"/>
              <a:gd name="connsiteX127" fmla="*/ 2667000 w 6832600"/>
              <a:gd name="connsiteY127" fmla="*/ 4234296 h 4881996"/>
              <a:gd name="connsiteX128" fmla="*/ 2705100 w 6832600"/>
              <a:gd name="connsiteY128" fmla="*/ 4246996 h 4881996"/>
              <a:gd name="connsiteX129" fmla="*/ 2768600 w 6832600"/>
              <a:gd name="connsiteY129" fmla="*/ 4259696 h 4881996"/>
              <a:gd name="connsiteX130" fmla="*/ 2806700 w 6832600"/>
              <a:gd name="connsiteY130" fmla="*/ 4272396 h 4881996"/>
              <a:gd name="connsiteX131" fmla="*/ 2857500 w 6832600"/>
              <a:gd name="connsiteY131" fmla="*/ 4285096 h 4881996"/>
              <a:gd name="connsiteX132" fmla="*/ 2895600 w 6832600"/>
              <a:gd name="connsiteY132" fmla="*/ 4297796 h 4881996"/>
              <a:gd name="connsiteX133" fmla="*/ 2946400 w 6832600"/>
              <a:gd name="connsiteY133" fmla="*/ 4310496 h 4881996"/>
              <a:gd name="connsiteX134" fmla="*/ 2984500 w 6832600"/>
              <a:gd name="connsiteY134" fmla="*/ 4323196 h 4881996"/>
              <a:gd name="connsiteX135" fmla="*/ 3073400 w 6832600"/>
              <a:gd name="connsiteY135" fmla="*/ 4335896 h 4881996"/>
              <a:gd name="connsiteX136" fmla="*/ 3124200 w 6832600"/>
              <a:gd name="connsiteY136" fmla="*/ 4348596 h 4881996"/>
              <a:gd name="connsiteX137" fmla="*/ 3251200 w 6832600"/>
              <a:gd name="connsiteY137" fmla="*/ 4361296 h 4881996"/>
              <a:gd name="connsiteX138" fmla="*/ 3454400 w 6832600"/>
              <a:gd name="connsiteY138" fmla="*/ 4386696 h 4881996"/>
              <a:gd name="connsiteX139" fmla="*/ 3581400 w 6832600"/>
              <a:gd name="connsiteY139" fmla="*/ 4412096 h 4881996"/>
              <a:gd name="connsiteX140" fmla="*/ 3619500 w 6832600"/>
              <a:gd name="connsiteY140" fmla="*/ 4424796 h 4881996"/>
              <a:gd name="connsiteX141" fmla="*/ 3721100 w 6832600"/>
              <a:gd name="connsiteY141" fmla="*/ 4437496 h 4881996"/>
              <a:gd name="connsiteX142" fmla="*/ 3797300 w 6832600"/>
              <a:gd name="connsiteY142" fmla="*/ 4462896 h 4881996"/>
              <a:gd name="connsiteX143" fmla="*/ 3835400 w 6832600"/>
              <a:gd name="connsiteY143" fmla="*/ 4475596 h 4881996"/>
              <a:gd name="connsiteX144" fmla="*/ 4013200 w 6832600"/>
              <a:gd name="connsiteY144" fmla="*/ 4500996 h 4881996"/>
              <a:gd name="connsiteX145" fmla="*/ 4089400 w 6832600"/>
              <a:gd name="connsiteY145" fmla="*/ 4526396 h 4881996"/>
              <a:gd name="connsiteX146" fmla="*/ 4178300 w 6832600"/>
              <a:gd name="connsiteY146" fmla="*/ 4551796 h 4881996"/>
              <a:gd name="connsiteX147" fmla="*/ 4419600 w 6832600"/>
              <a:gd name="connsiteY147" fmla="*/ 4577196 h 4881996"/>
              <a:gd name="connsiteX148" fmla="*/ 4597400 w 6832600"/>
              <a:gd name="connsiteY148" fmla="*/ 4615296 h 4881996"/>
              <a:gd name="connsiteX149" fmla="*/ 4660900 w 6832600"/>
              <a:gd name="connsiteY149" fmla="*/ 4627996 h 4881996"/>
              <a:gd name="connsiteX150" fmla="*/ 4749800 w 6832600"/>
              <a:gd name="connsiteY150" fmla="*/ 4666096 h 4881996"/>
              <a:gd name="connsiteX151" fmla="*/ 4864100 w 6832600"/>
              <a:gd name="connsiteY151" fmla="*/ 4691496 h 4881996"/>
              <a:gd name="connsiteX152" fmla="*/ 5029200 w 6832600"/>
              <a:gd name="connsiteY152" fmla="*/ 4729596 h 4881996"/>
              <a:gd name="connsiteX153" fmla="*/ 5080000 w 6832600"/>
              <a:gd name="connsiteY153" fmla="*/ 4742296 h 4881996"/>
              <a:gd name="connsiteX154" fmla="*/ 5118100 w 6832600"/>
              <a:gd name="connsiteY154" fmla="*/ 4754996 h 4881996"/>
              <a:gd name="connsiteX155" fmla="*/ 5537200 w 6832600"/>
              <a:gd name="connsiteY155" fmla="*/ 4793096 h 4881996"/>
              <a:gd name="connsiteX156" fmla="*/ 5638800 w 6832600"/>
              <a:gd name="connsiteY156" fmla="*/ 4805796 h 4881996"/>
              <a:gd name="connsiteX157" fmla="*/ 5727700 w 6832600"/>
              <a:gd name="connsiteY157" fmla="*/ 4818496 h 4881996"/>
              <a:gd name="connsiteX158" fmla="*/ 6007100 w 6832600"/>
              <a:gd name="connsiteY158" fmla="*/ 4831196 h 4881996"/>
              <a:gd name="connsiteX159" fmla="*/ 6172200 w 6832600"/>
              <a:gd name="connsiteY159" fmla="*/ 4856596 h 4881996"/>
              <a:gd name="connsiteX160" fmla="*/ 6235700 w 6832600"/>
              <a:gd name="connsiteY160" fmla="*/ 4869296 h 4881996"/>
              <a:gd name="connsiteX161" fmla="*/ 6337300 w 6832600"/>
              <a:gd name="connsiteY161" fmla="*/ 4881996 h 4881996"/>
              <a:gd name="connsiteX162" fmla="*/ 6578600 w 6832600"/>
              <a:gd name="connsiteY162" fmla="*/ 4869296 h 4881996"/>
              <a:gd name="connsiteX163" fmla="*/ 6616700 w 6832600"/>
              <a:gd name="connsiteY163" fmla="*/ 4831196 h 4881996"/>
              <a:gd name="connsiteX164" fmla="*/ 6680200 w 6832600"/>
              <a:gd name="connsiteY164" fmla="*/ 4754996 h 4881996"/>
              <a:gd name="connsiteX165" fmla="*/ 6718300 w 6832600"/>
              <a:gd name="connsiteY165" fmla="*/ 4678796 h 4881996"/>
              <a:gd name="connsiteX166" fmla="*/ 6756400 w 6832600"/>
              <a:gd name="connsiteY166" fmla="*/ 4640696 h 4881996"/>
              <a:gd name="connsiteX167" fmla="*/ 6794500 w 6832600"/>
              <a:gd name="connsiteY167" fmla="*/ 4564496 h 4881996"/>
              <a:gd name="connsiteX168" fmla="*/ 6819900 w 6832600"/>
              <a:gd name="connsiteY168" fmla="*/ 4526396 h 4881996"/>
              <a:gd name="connsiteX169" fmla="*/ 6832600 w 6832600"/>
              <a:gd name="connsiteY169" fmla="*/ 4450196 h 4881996"/>
              <a:gd name="connsiteX170" fmla="*/ 6807200 w 6832600"/>
              <a:gd name="connsiteY170" fmla="*/ 4183496 h 4881996"/>
              <a:gd name="connsiteX171" fmla="*/ 6794500 w 6832600"/>
              <a:gd name="connsiteY171" fmla="*/ 4107296 h 4881996"/>
              <a:gd name="connsiteX172" fmla="*/ 6781800 w 6832600"/>
              <a:gd name="connsiteY172" fmla="*/ 4056496 h 4881996"/>
              <a:gd name="connsiteX173" fmla="*/ 6781800 w 6832600"/>
              <a:gd name="connsiteY173" fmla="*/ 4056496 h 4881996"/>
              <a:gd name="connsiteX174" fmla="*/ 6743700 w 6832600"/>
              <a:gd name="connsiteY17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25549 w 6832600"/>
              <a:gd name="connsiteY46" fmla="*/ 535059 h 4881996"/>
              <a:gd name="connsiteX47" fmla="*/ 4191000 w 6832600"/>
              <a:gd name="connsiteY47" fmla="*/ 411596 h 4881996"/>
              <a:gd name="connsiteX48" fmla="*/ 4025900 w 6832600"/>
              <a:gd name="connsiteY48" fmla="*/ 322696 h 4881996"/>
              <a:gd name="connsiteX49" fmla="*/ 3949700 w 6832600"/>
              <a:gd name="connsiteY49" fmla="*/ 271896 h 4881996"/>
              <a:gd name="connsiteX50" fmla="*/ 3810000 w 6832600"/>
              <a:gd name="connsiteY50" fmla="*/ 208396 h 4881996"/>
              <a:gd name="connsiteX51" fmla="*/ 3683000 w 6832600"/>
              <a:gd name="connsiteY51" fmla="*/ 182996 h 4881996"/>
              <a:gd name="connsiteX52" fmla="*/ 3644900 w 6832600"/>
              <a:gd name="connsiteY52" fmla="*/ 170296 h 4881996"/>
              <a:gd name="connsiteX53" fmla="*/ 3492500 w 6832600"/>
              <a:gd name="connsiteY53" fmla="*/ 132196 h 4881996"/>
              <a:gd name="connsiteX54" fmla="*/ 3289300 w 6832600"/>
              <a:gd name="connsiteY54" fmla="*/ 94096 h 4881996"/>
              <a:gd name="connsiteX55" fmla="*/ 2933700 w 6832600"/>
              <a:gd name="connsiteY55" fmla="*/ 30596 h 4881996"/>
              <a:gd name="connsiteX56" fmla="*/ 2692400 w 6832600"/>
              <a:gd name="connsiteY56" fmla="*/ 5196 h 4881996"/>
              <a:gd name="connsiteX57" fmla="*/ 2222500 w 6832600"/>
              <a:gd name="connsiteY57" fmla="*/ 17896 h 4881996"/>
              <a:gd name="connsiteX58" fmla="*/ 1333500 w 6832600"/>
              <a:gd name="connsiteY58" fmla="*/ 208396 h 4881996"/>
              <a:gd name="connsiteX59" fmla="*/ 1104900 w 6832600"/>
              <a:gd name="connsiteY59" fmla="*/ 271896 h 4881996"/>
              <a:gd name="connsiteX60" fmla="*/ 977900 w 6832600"/>
              <a:gd name="connsiteY60" fmla="*/ 322696 h 4881996"/>
              <a:gd name="connsiteX61" fmla="*/ 863600 w 6832600"/>
              <a:gd name="connsiteY61" fmla="*/ 386196 h 4881996"/>
              <a:gd name="connsiteX62" fmla="*/ 711200 w 6832600"/>
              <a:gd name="connsiteY62" fmla="*/ 475096 h 4881996"/>
              <a:gd name="connsiteX63" fmla="*/ 635000 w 6832600"/>
              <a:gd name="connsiteY63" fmla="*/ 500496 h 4881996"/>
              <a:gd name="connsiteX64" fmla="*/ 596900 w 6832600"/>
              <a:gd name="connsiteY64" fmla="*/ 538596 h 4881996"/>
              <a:gd name="connsiteX65" fmla="*/ 546100 w 6832600"/>
              <a:gd name="connsiteY65" fmla="*/ 551296 h 4881996"/>
              <a:gd name="connsiteX66" fmla="*/ 508000 w 6832600"/>
              <a:gd name="connsiteY66" fmla="*/ 576696 h 4881996"/>
              <a:gd name="connsiteX67" fmla="*/ 431800 w 6832600"/>
              <a:gd name="connsiteY67" fmla="*/ 614796 h 4881996"/>
              <a:gd name="connsiteX68" fmla="*/ 342900 w 6832600"/>
              <a:gd name="connsiteY68" fmla="*/ 729096 h 4881996"/>
              <a:gd name="connsiteX69" fmla="*/ 266700 w 6832600"/>
              <a:gd name="connsiteY69" fmla="*/ 792596 h 4881996"/>
              <a:gd name="connsiteX70" fmla="*/ 254000 w 6832600"/>
              <a:gd name="connsiteY70" fmla="*/ 830696 h 4881996"/>
              <a:gd name="connsiteX71" fmla="*/ 177800 w 6832600"/>
              <a:gd name="connsiteY71" fmla="*/ 906896 h 4881996"/>
              <a:gd name="connsiteX72" fmla="*/ 114300 w 6832600"/>
              <a:gd name="connsiteY72" fmla="*/ 1097396 h 4881996"/>
              <a:gd name="connsiteX73" fmla="*/ 101600 w 6832600"/>
              <a:gd name="connsiteY73" fmla="*/ 1135496 h 4881996"/>
              <a:gd name="connsiteX74" fmla="*/ 88900 w 6832600"/>
              <a:gd name="connsiteY74" fmla="*/ 1173596 h 4881996"/>
              <a:gd name="connsiteX75" fmla="*/ 76200 w 6832600"/>
              <a:gd name="connsiteY75" fmla="*/ 1821296 h 4881996"/>
              <a:gd name="connsiteX76" fmla="*/ 63500 w 6832600"/>
              <a:gd name="connsiteY76" fmla="*/ 2075296 h 4881996"/>
              <a:gd name="connsiteX77" fmla="*/ 38100 w 6832600"/>
              <a:gd name="connsiteY77" fmla="*/ 2164196 h 4881996"/>
              <a:gd name="connsiteX78" fmla="*/ 12700 w 6832600"/>
              <a:gd name="connsiteY78" fmla="*/ 2354696 h 4881996"/>
              <a:gd name="connsiteX79" fmla="*/ 0 w 6832600"/>
              <a:gd name="connsiteY79" fmla="*/ 2456296 h 4881996"/>
              <a:gd name="connsiteX80" fmla="*/ 12700 w 6832600"/>
              <a:gd name="connsiteY80" fmla="*/ 2672196 h 4881996"/>
              <a:gd name="connsiteX81" fmla="*/ 25400 w 6832600"/>
              <a:gd name="connsiteY81" fmla="*/ 2710296 h 4881996"/>
              <a:gd name="connsiteX82" fmla="*/ 38100 w 6832600"/>
              <a:gd name="connsiteY82" fmla="*/ 3027796 h 4881996"/>
              <a:gd name="connsiteX83" fmla="*/ 76200 w 6832600"/>
              <a:gd name="connsiteY83" fmla="*/ 3103996 h 4881996"/>
              <a:gd name="connsiteX84" fmla="*/ 88900 w 6832600"/>
              <a:gd name="connsiteY84" fmla="*/ 3142096 h 4881996"/>
              <a:gd name="connsiteX85" fmla="*/ 165100 w 6832600"/>
              <a:gd name="connsiteY85" fmla="*/ 3192896 h 4881996"/>
              <a:gd name="connsiteX86" fmla="*/ 190500 w 6832600"/>
              <a:gd name="connsiteY86" fmla="*/ 3230996 h 4881996"/>
              <a:gd name="connsiteX87" fmla="*/ 266700 w 6832600"/>
              <a:gd name="connsiteY87" fmla="*/ 3294496 h 4881996"/>
              <a:gd name="connsiteX88" fmla="*/ 279400 w 6832600"/>
              <a:gd name="connsiteY88" fmla="*/ 3332596 h 4881996"/>
              <a:gd name="connsiteX89" fmla="*/ 355600 w 6832600"/>
              <a:gd name="connsiteY89" fmla="*/ 3396096 h 4881996"/>
              <a:gd name="connsiteX90" fmla="*/ 381000 w 6832600"/>
              <a:gd name="connsiteY90" fmla="*/ 3434196 h 4881996"/>
              <a:gd name="connsiteX91" fmla="*/ 419100 w 6832600"/>
              <a:gd name="connsiteY91" fmla="*/ 3446896 h 4881996"/>
              <a:gd name="connsiteX92" fmla="*/ 495300 w 6832600"/>
              <a:gd name="connsiteY92" fmla="*/ 3497696 h 4881996"/>
              <a:gd name="connsiteX93" fmla="*/ 533400 w 6832600"/>
              <a:gd name="connsiteY93" fmla="*/ 3510396 h 4881996"/>
              <a:gd name="connsiteX94" fmla="*/ 609600 w 6832600"/>
              <a:gd name="connsiteY94" fmla="*/ 3573896 h 4881996"/>
              <a:gd name="connsiteX95" fmla="*/ 660400 w 6832600"/>
              <a:gd name="connsiteY95" fmla="*/ 3599296 h 4881996"/>
              <a:gd name="connsiteX96" fmla="*/ 749300 w 6832600"/>
              <a:gd name="connsiteY96" fmla="*/ 3650096 h 4881996"/>
              <a:gd name="connsiteX97" fmla="*/ 800100 w 6832600"/>
              <a:gd name="connsiteY97" fmla="*/ 3662796 h 4881996"/>
              <a:gd name="connsiteX98" fmla="*/ 850900 w 6832600"/>
              <a:gd name="connsiteY98" fmla="*/ 3688196 h 4881996"/>
              <a:gd name="connsiteX99" fmla="*/ 889000 w 6832600"/>
              <a:gd name="connsiteY99" fmla="*/ 3713596 h 4881996"/>
              <a:gd name="connsiteX100" fmla="*/ 939800 w 6832600"/>
              <a:gd name="connsiteY100" fmla="*/ 3726296 h 4881996"/>
              <a:gd name="connsiteX101" fmla="*/ 990600 w 6832600"/>
              <a:gd name="connsiteY101" fmla="*/ 3751696 h 4881996"/>
              <a:gd name="connsiteX102" fmla="*/ 1054100 w 6832600"/>
              <a:gd name="connsiteY102" fmla="*/ 3764396 h 4881996"/>
              <a:gd name="connsiteX103" fmla="*/ 1117600 w 6832600"/>
              <a:gd name="connsiteY103" fmla="*/ 3789796 h 4881996"/>
              <a:gd name="connsiteX104" fmla="*/ 1181100 w 6832600"/>
              <a:gd name="connsiteY104" fmla="*/ 3802496 h 4881996"/>
              <a:gd name="connsiteX105" fmla="*/ 1282700 w 6832600"/>
              <a:gd name="connsiteY105" fmla="*/ 3853296 h 4881996"/>
              <a:gd name="connsiteX106" fmla="*/ 1333500 w 6832600"/>
              <a:gd name="connsiteY106" fmla="*/ 3865996 h 4881996"/>
              <a:gd name="connsiteX107" fmla="*/ 1384300 w 6832600"/>
              <a:gd name="connsiteY107" fmla="*/ 3891396 h 4881996"/>
              <a:gd name="connsiteX108" fmla="*/ 1422400 w 6832600"/>
              <a:gd name="connsiteY108" fmla="*/ 3904096 h 4881996"/>
              <a:gd name="connsiteX109" fmla="*/ 1473200 w 6832600"/>
              <a:gd name="connsiteY109" fmla="*/ 3929496 h 4881996"/>
              <a:gd name="connsiteX110" fmla="*/ 1536700 w 6832600"/>
              <a:gd name="connsiteY110" fmla="*/ 3942196 h 4881996"/>
              <a:gd name="connsiteX111" fmla="*/ 1625600 w 6832600"/>
              <a:gd name="connsiteY111" fmla="*/ 3967596 h 4881996"/>
              <a:gd name="connsiteX112" fmla="*/ 1676400 w 6832600"/>
              <a:gd name="connsiteY112" fmla="*/ 3980296 h 4881996"/>
              <a:gd name="connsiteX113" fmla="*/ 1714500 w 6832600"/>
              <a:gd name="connsiteY113" fmla="*/ 3992996 h 4881996"/>
              <a:gd name="connsiteX114" fmla="*/ 1765300 w 6832600"/>
              <a:gd name="connsiteY114" fmla="*/ 4005696 h 4881996"/>
              <a:gd name="connsiteX115" fmla="*/ 1828800 w 6832600"/>
              <a:gd name="connsiteY115" fmla="*/ 4031096 h 4881996"/>
              <a:gd name="connsiteX116" fmla="*/ 1879600 w 6832600"/>
              <a:gd name="connsiteY116" fmla="*/ 4043796 h 4881996"/>
              <a:gd name="connsiteX117" fmla="*/ 1917700 w 6832600"/>
              <a:gd name="connsiteY117" fmla="*/ 4056496 h 4881996"/>
              <a:gd name="connsiteX118" fmla="*/ 2019300 w 6832600"/>
              <a:gd name="connsiteY118" fmla="*/ 4081896 h 4881996"/>
              <a:gd name="connsiteX119" fmla="*/ 2057400 w 6832600"/>
              <a:gd name="connsiteY119" fmla="*/ 4094596 h 4881996"/>
              <a:gd name="connsiteX120" fmla="*/ 2247900 w 6832600"/>
              <a:gd name="connsiteY120" fmla="*/ 4119996 h 4881996"/>
              <a:gd name="connsiteX121" fmla="*/ 2286000 w 6832600"/>
              <a:gd name="connsiteY121" fmla="*/ 4132696 h 4881996"/>
              <a:gd name="connsiteX122" fmla="*/ 2425700 w 6832600"/>
              <a:gd name="connsiteY122" fmla="*/ 4158096 h 4881996"/>
              <a:gd name="connsiteX123" fmla="*/ 2463800 w 6832600"/>
              <a:gd name="connsiteY123" fmla="*/ 4170796 h 4881996"/>
              <a:gd name="connsiteX124" fmla="*/ 2514600 w 6832600"/>
              <a:gd name="connsiteY124" fmla="*/ 4183496 h 4881996"/>
              <a:gd name="connsiteX125" fmla="*/ 2552700 w 6832600"/>
              <a:gd name="connsiteY125" fmla="*/ 4208896 h 4881996"/>
              <a:gd name="connsiteX126" fmla="*/ 2667000 w 6832600"/>
              <a:gd name="connsiteY126" fmla="*/ 4234296 h 4881996"/>
              <a:gd name="connsiteX127" fmla="*/ 2705100 w 6832600"/>
              <a:gd name="connsiteY127" fmla="*/ 4246996 h 4881996"/>
              <a:gd name="connsiteX128" fmla="*/ 2768600 w 6832600"/>
              <a:gd name="connsiteY128" fmla="*/ 4259696 h 4881996"/>
              <a:gd name="connsiteX129" fmla="*/ 2806700 w 6832600"/>
              <a:gd name="connsiteY129" fmla="*/ 4272396 h 4881996"/>
              <a:gd name="connsiteX130" fmla="*/ 2857500 w 6832600"/>
              <a:gd name="connsiteY130" fmla="*/ 4285096 h 4881996"/>
              <a:gd name="connsiteX131" fmla="*/ 2895600 w 6832600"/>
              <a:gd name="connsiteY131" fmla="*/ 4297796 h 4881996"/>
              <a:gd name="connsiteX132" fmla="*/ 2946400 w 6832600"/>
              <a:gd name="connsiteY132" fmla="*/ 4310496 h 4881996"/>
              <a:gd name="connsiteX133" fmla="*/ 2984500 w 6832600"/>
              <a:gd name="connsiteY133" fmla="*/ 4323196 h 4881996"/>
              <a:gd name="connsiteX134" fmla="*/ 3073400 w 6832600"/>
              <a:gd name="connsiteY134" fmla="*/ 4335896 h 4881996"/>
              <a:gd name="connsiteX135" fmla="*/ 3124200 w 6832600"/>
              <a:gd name="connsiteY135" fmla="*/ 4348596 h 4881996"/>
              <a:gd name="connsiteX136" fmla="*/ 3251200 w 6832600"/>
              <a:gd name="connsiteY136" fmla="*/ 4361296 h 4881996"/>
              <a:gd name="connsiteX137" fmla="*/ 3454400 w 6832600"/>
              <a:gd name="connsiteY137" fmla="*/ 4386696 h 4881996"/>
              <a:gd name="connsiteX138" fmla="*/ 3581400 w 6832600"/>
              <a:gd name="connsiteY138" fmla="*/ 4412096 h 4881996"/>
              <a:gd name="connsiteX139" fmla="*/ 3619500 w 6832600"/>
              <a:gd name="connsiteY139" fmla="*/ 4424796 h 4881996"/>
              <a:gd name="connsiteX140" fmla="*/ 3721100 w 6832600"/>
              <a:gd name="connsiteY140" fmla="*/ 4437496 h 4881996"/>
              <a:gd name="connsiteX141" fmla="*/ 3797300 w 6832600"/>
              <a:gd name="connsiteY141" fmla="*/ 4462896 h 4881996"/>
              <a:gd name="connsiteX142" fmla="*/ 3835400 w 6832600"/>
              <a:gd name="connsiteY142" fmla="*/ 4475596 h 4881996"/>
              <a:gd name="connsiteX143" fmla="*/ 4013200 w 6832600"/>
              <a:gd name="connsiteY143" fmla="*/ 4500996 h 4881996"/>
              <a:gd name="connsiteX144" fmla="*/ 4089400 w 6832600"/>
              <a:gd name="connsiteY144" fmla="*/ 4526396 h 4881996"/>
              <a:gd name="connsiteX145" fmla="*/ 4178300 w 6832600"/>
              <a:gd name="connsiteY145" fmla="*/ 4551796 h 4881996"/>
              <a:gd name="connsiteX146" fmla="*/ 4419600 w 6832600"/>
              <a:gd name="connsiteY146" fmla="*/ 4577196 h 4881996"/>
              <a:gd name="connsiteX147" fmla="*/ 4597400 w 6832600"/>
              <a:gd name="connsiteY147" fmla="*/ 4615296 h 4881996"/>
              <a:gd name="connsiteX148" fmla="*/ 4660900 w 6832600"/>
              <a:gd name="connsiteY148" fmla="*/ 4627996 h 4881996"/>
              <a:gd name="connsiteX149" fmla="*/ 4749800 w 6832600"/>
              <a:gd name="connsiteY149" fmla="*/ 4666096 h 4881996"/>
              <a:gd name="connsiteX150" fmla="*/ 4864100 w 6832600"/>
              <a:gd name="connsiteY150" fmla="*/ 4691496 h 4881996"/>
              <a:gd name="connsiteX151" fmla="*/ 5029200 w 6832600"/>
              <a:gd name="connsiteY151" fmla="*/ 4729596 h 4881996"/>
              <a:gd name="connsiteX152" fmla="*/ 5080000 w 6832600"/>
              <a:gd name="connsiteY152" fmla="*/ 4742296 h 4881996"/>
              <a:gd name="connsiteX153" fmla="*/ 5118100 w 6832600"/>
              <a:gd name="connsiteY153" fmla="*/ 4754996 h 4881996"/>
              <a:gd name="connsiteX154" fmla="*/ 5537200 w 6832600"/>
              <a:gd name="connsiteY154" fmla="*/ 4793096 h 4881996"/>
              <a:gd name="connsiteX155" fmla="*/ 5638800 w 6832600"/>
              <a:gd name="connsiteY155" fmla="*/ 4805796 h 4881996"/>
              <a:gd name="connsiteX156" fmla="*/ 5727700 w 6832600"/>
              <a:gd name="connsiteY156" fmla="*/ 4818496 h 4881996"/>
              <a:gd name="connsiteX157" fmla="*/ 6007100 w 6832600"/>
              <a:gd name="connsiteY157" fmla="*/ 4831196 h 4881996"/>
              <a:gd name="connsiteX158" fmla="*/ 6172200 w 6832600"/>
              <a:gd name="connsiteY158" fmla="*/ 4856596 h 4881996"/>
              <a:gd name="connsiteX159" fmla="*/ 6235700 w 6832600"/>
              <a:gd name="connsiteY159" fmla="*/ 4869296 h 4881996"/>
              <a:gd name="connsiteX160" fmla="*/ 6337300 w 6832600"/>
              <a:gd name="connsiteY160" fmla="*/ 4881996 h 4881996"/>
              <a:gd name="connsiteX161" fmla="*/ 6578600 w 6832600"/>
              <a:gd name="connsiteY161" fmla="*/ 4869296 h 4881996"/>
              <a:gd name="connsiteX162" fmla="*/ 6616700 w 6832600"/>
              <a:gd name="connsiteY162" fmla="*/ 4831196 h 4881996"/>
              <a:gd name="connsiteX163" fmla="*/ 6680200 w 6832600"/>
              <a:gd name="connsiteY163" fmla="*/ 4754996 h 4881996"/>
              <a:gd name="connsiteX164" fmla="*/ 6718300 w 6832600"/>
              <a:gd name="connsiteY164" fmla="*/ 4678796 h 4881996"/>
              <a:gd name="connsiteX165" fmla="*/ 6756400 w 6832600"/>
              <a:gd name="connsiteY165" fmla="*/ 4640696 h 4881996"/>
              <a:gd name="connsiteX166" fmla="*/ 6794500 w 6832600"/>
              <a:gd name="connsiteY166" fmla="*/ 4564496 h 4881996"/>
              <a:gd name="connsiteX167" fmla="*/ 6819900 w 6832600"/>
              <a:gd name="connsiteY167" fmla="*/ 4526396 h 4881996"/>
              <a:gd name="connsiteX168" fmla="*/ 6832600 w 6832600"/>
              <a:gd name="connsiteY168" fmla="*/ 4450196 h 4881996"/>
              <a:gd name="connsiteX169" fmla="*/ 6807200 w 6832600"/>
              <a:gd name="connsiteY169" fmla="*/ 4183496 h 4881996"/>
              <a:gd name="connsiteX170" fmla="*/ 6794500 w 6832600"/>
              <a:gd name="connsiteY170" fmla="*/ 4107296 h 4881996"/>
              <a:gd name="connsiteX171" fmla="*/ 6781800 w 6832600"/>
              <a:gd name="connsiteY171" fmla="*/ 4056496 h 4881996"/>
              <a:gd name="connsiteX172" fmla="*/ 6781800 w 6832600"/>
              <a:gd name="connsiteY172" fmla="*/ 4056496 h 4881996"/>
              <a:gd name="connsiteX173" fmla="*/ 6743700 w 6832600"/>
              <a:gd name="connsiteY173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425549 w 6832600"/>
              <a:gd name="connsiteY45" fmla="*/ 535059 h 4881996"/>
              <a:gd name="connsiteX46" fmla="*/ 4191000 w 6832600"/>
              <a:gd name="connsiteY46" fmla="*/ 411596 h 4881996"/>
              <a:gd name="connsiteX47" fmla="*/ 4025900 w 6832600"/>
              <a:gd name="connsiteY47" fmla="*/ 322696 h 4881996"/>
              <a:gd name="connsiteX48" fmla="*/ 3949700 w 6832600"/>
              <a:gd name="connsiteY48" fmla="*/ 271896 h 4881996"/>
              <a:gd name="connsiteX49" fmla="*/ 3810000 w 6832600"/>
              <a:gd name="connsiteY49" fmla="*/ 208396 h 4881996"/>
              <a:gd name="connsiteX50" fmla="*/ 3683000 w 6832600"/>
              <a:gd name="connsiteY50" fmla="*/ 182996 h 4881996"/>
              <a:gd name="connsiteX51" fmla="*/ 3644900 w 6832600"/>
              <a:gd name="connsiteY51" fmla="*/ 170296 h 4881996"/>
              <a:gd name="connsiteX52" fmla="*/ 3492500 w 6832600"/>
              <a:gd name="connsiteY52" fmla="*/ 132196 h 4881996"/>
              <a:gd name="connsiteX53" fmla="*/ 3289300 w 6832600"/>
              <a:gd name="connsiteY53" fmla="*/ 94096 h 4881996"/>
              <a:gd name="connsiteX54" fmla="*/ 2933700 w 6832600"/>
              <a:gd name="connsiteY54" fmla="*/ 30596 h 4881996"/>
              <a:gd name="connsiteX55" fmla="*/ 2692400 w 6832600"/>
              <a:gd name="connsiteY55" fmla="*/ 5196 h 4881996"/>
              <a:gd name="connsiteX56" fmla="*/ 2222500 w 6832600"/>
              <a:gd name="connsiteY56" fmla="*/ 17896 h 4881996"/>
              <a:gd name="connsiteX57" fmla="*/ 1333500 w 6832600"/>
              <a:gd name="connsiteY57" fmla="*/ 208396 h 4881996"/>
              <a:gd name="connsiteX58" fmla="*/ 1104900 w 6832600"/>
              <a:gd name="connsiteY58" fmla="*/ 271896 h 4881996"/>
              <a:gd name="connsiteX59" fmla="*/ 977900 w 6832600"/>
              <a:gd name="connsiteY59" fmla="*/ 322696 h 4881996"/>
              <a:gd name="connsiteX60" fmla="*/ 863600 w 6832600"/>
              <a:gd name="connsiteY60" fmla="*/ 386196 h 4881996"/>
              <a:gd name="connsiteX61" fmla="*/ 711200 w 6832600"/>
              <a:gd name="connsiteY61" fmla="*/ 475096 h 4881996"/>
              <a:gd name="connsiteX62" fmla="*/ 635000 w 6832600"/>
              <a:gd name="connsiteY62" fmla="*/ 500496 h 4881996"/>
              <a:gd name="connsiteX63" fmla="*/ 596900 w 6832600"/>
              <a:gd name="connsiteY63" fmla="*/ 538596 h 4881996"/>
              <a:gd name="connsiteX64" fmla="*/ 546100 w 6832600"/>
              <a:gd name="connsiteY64" fmla="*/ 551296 h 4881996"/>
              <a:gd name="connsiteX65" fmla="*/ 508000 w 6832600"/>
              <a:gd name="connsiteY65" fmla="*/ 576696 h 4881996"/>
              <a:gd name="connsiteX66" fmla="*/ 431800 w 6832600"/>
              <a:gd name="connsiteY66" fmla="*/ 614796 h 4881996"/>
              <a:gd name="connsiteX67" fmla="*/ 342900 w 6832600"/>
              <a:gd name="connsiteY67" fmla="*/ 729096 h 4881996"/>
              <a:gd name="connsiteX68" fmla="*/ 266700 w 6832600"/>
              <a:gd name="connsiteY68" fmla="*/ 792596 h 4881996"/>
              <a:gd name="connsiteX69" fmla="*/ 254000 w 6832600"/>
              <a:gd name="connsiteY69" fmla="*/ 830696 h 4881996"/>
              <a:gd name="connsiteX70" fmla="*/ 177800 w 6832600"/>
              <a:gd name="connsiteY70" fmla="*/ 906896 h 4881996"/>
              <a:gd name="connsiteX71" fmla="*/ 114300 w 6832600"/>
              <a:gd name="connsiteY71" fmla="*/ 1097396 h 4881996"/>
              <a:gd name="connsiteX72" fmla="*/ 101600 w 6832600"/>
              <a:gd name="connsiteY72" fmla="*/ 1135496 h 4881996"/>
              <a:gd name="connsiteX73" fmla="*/ 88900 w 6832600"/>
              <a:gd name="connsiteY73" fmla="*/ 1173596 h 4881996"/>
              <a:gd name="connsiteX74" fmla="*/ 76200 w 6832600"/>
              <a:gd name="connsiteY74" fmla="*/ 1821296 h 4881996"/>
              <a:gd name="connsiteX75" fmla="*/ 63500 w 6832600"/>
              <a:gd name="connsiteY75" fmla="*/ 2075296 h 4881996"/>
              <a:gd name="connsiteX76" fmla="*/ 38100 w 6832600"/>
              <a:gd name="connsiteY76" fmla="*/ 2164196 h 4881996"/>
              <a:gd name="connsiteX77" fmla="*/ 12700 w 6832600"/>
              <a:gd name="connsiteY77" fmla="*/ 2354696 h 4881996"/>
              <a:gd name="connsiteX78" fmla="*/ 0 w 6832600"/>
              <a:gd name="connsiteY78" fmla="*/ 2456296 h 4881996"/>
              <a:gd name="connsiteX79" fmla="*/ 12700 w 6832600"/>
              <a:gd name="connsiteY79" fmla="*/ 2672196 h 4881996"/>
              <a:gd name="connsiteX80" fmla="*/ 25400 w 6832600"/>
              <a:gd name="connsiteY80" fmla="*/ 2710296 h 4881996"/>
              <a:gd name="connsiteX81" fmla="*/ 38100 w 6832600"/>
              <a:gd name="connsiteY81" fmla="*/ 3027796 h 4881996"/>
              <a:gd name="connsiteX82" fmla="*/ 76200 w 6832600"/>
              <a:gd name="connsiteY82" fmla="*/ 3103996 h 4881996"/>
              <a:gd name="connsiteX83" fmla="*/ 88900 w 6832600"/>
              <a:gd name="connsiteY83" fmla="*/ 3142096 h 4881996"/>
              <a:gd name="connsiteX84" fmla="*/ 165100 w 6832600"/>
              <a:gd name="connsiteY84" fmla="*/ 3192896 h 4881996"/>
              <a:gd name="connsiteX85" fmla="*/ 190500 w 6832600"/>
              <a:gd name="connsiteY85" fmla="*/ 3230996 h 4881996"/>
              <a:gd name="connsiteX86" fmla="*/ 266700 w 6832600"/>
              <a:gd name="connsiteY86" fmla="*/ 3294496 h 4881996"/>
              <a:gd name="connsiteX87" fmla="*/ 279400 w 6832600"/>
              <a:gd name="connsiteY87" fmla="*/ 3332596 h 4881996"/>
              <a:gd name="connsiteX88" fmla="*/ 355600 w 6832600"/>
              <a:gd name="connsiteY88" fmla="*/ 3396096 h 4881996"/>
              <a:gd name="connsiteX89" fmla="*/ 381000 w 6832600"/>
              <a:gd name="connsiteY89" fmla="*/ 3434196 h 4881996"/>
              <a:gd name="connsiteX90" fmla="*/ 419100 w 6832600"/>
              <a:gd name="connsiteY90" fmla="*/ 3446896 h 4881996"/>
              <a:gd name="connsiteX91" fmla="*/ 495300 w 6832600"/>
              <a:gd name="connsiteY91" fmla="*/ 3497696 h 4881996"/>
              <a:gd name="connsiteX92" fmla="*/ 533400 w 6832600"/>
              <a:gd name="connsiteY92" fmla="*/ 3510396 h 4881996"/>
              <a:gd name="connsiteX93" fmla="*/ 609600 w 6832600"/>
              <a:gd name="connsiteY93" fmla="*/ 3573896 h 4881996"/>
              <a:gd name="connsiteX94" fmla="*/ 660400 w 6832600"/>
              <a:gd name="connsiteY94" fmla="*/ 3599296 h 4881996"/>
              <a:gd name="connsiteX95" fmla="*/ 749300 w 6832600"/>
              <a:gd name="connsiteY95" fmla="*/ 3650096 h 4881996"/>
              <a:gd name="connsiteX96" fmla="*/ 800100 w 6832600"/>
              <a:gd name="connsiteY96" fmla="*/ 3662796 h 4881996"/>
              <a:gd name="connsiteX97" fmla="*/ 850900 w 6832600"/>
              <a:gd name="connsiteY97" fmla="*/ 3688196 h 4881996"/>
              <a:gd name="connsiteX98" fmla="*/ 889000 w 6832600"/>
              <a:gd name="connsiteY98" fmla="*/ 3713596 h 4881996"/>
              <a:gd name="connsiteX99" fmla="*/ 939800 w 6832600"/>
              <a:gd name="connsiteY99" fmla="*/ 3726296 h 4881996"/>
              <a:gd name="connsiteX100" fmla="*/ 990600 w 6832600"/>
              <a:gd name="connsiteY100" fmla="*/ 3751696 h 4881996"/>
              <a:gd name="connsiteX101" fmla="*/ 1054100 w 6832600"/>
              <a:gd name="connsiteY101" fmla="*/ 3764396 h 4881996"/>
              <a:gd name="connsiteX102" fmla="*/ 1117600 w 6832600"/>
              <a:gd name="connsiteY102" fmla="*/ 3789796 h 4881996"/>
              <a:gd name="connsiteX103" fmla="*/ 1181100 w 6832600"/>
              <a:gd name="connsiteY103" fmla="*/ 3802496 h 4881996"/>
              <a:gd name="connsiteX104" fmla="*/ 1282700 w 6832600"/>
              <a:gd name="connsiteY104" fmla="*/ 3853296 h 4881996"/>
              <a:gd name="connsiteX105" fmla="*/ 1333500 w 6832600"/>
              <a:gd name="connsiteY105" fmla="*/ 3865996 h 4881996"/>
              <a:gd name="connsiteX106" fmla="*/ 1384300 w 6832600"/>
              <a:gd name="connsiteY106" fmla="*/ 3891396 h 4881996"/>
              <a:gd name="connsiteX107" fmla="*/ 1422400 w 6832600"/>
              <a:gd name="connsiteY107" fmla="*/ 3904096 h 4881996"/>
              <a:gd name="connsiteX108" fmla="*/ 1473200 w 6832600"/>
              <a:gd name="connsiteY108" fmla="*/ 3929496 h 4881996"/>
              <a:gd name="connsiteX109" fmla="*/ 1536700 w 6832600"/>
              <a:gd name="connsiteY109" fmla="*/ 3942196 h 4881996"/>
              <a:gd name="connsiteX110" fmla="*/ 1625600 w 6832600"/>
              <a:gd name="connsiteY110" fmla="*/ 3967596 h 4881996"/>
              <a:gd name="connsiteX111" fmla="*/ 1676400 w 6832600"/>
              <a:gd name="connsiteY111" fmla="*/ 3980296 h 4881996"/>
              <a:gd name="connsiteX112" fmla="*/ 1714500 w 6832600"/>
              <a:gd name="connsiteY112" fmla="*/ 3992996 h 4881996"/>
              <a:gd name="connsiteX113" fmla="*/ 1765300 w 6832600"/>
              <a:gd name="connsiteY113" fmla="*/ 4005696 h 4881996"/>
              <a:gd name="connsiteX114" fmla="*/ 1828800 w 6832600"/>
              <a:gd name="connsiteY114" fmla="*/ 4031096 h 4881996"/>
              <a:gd name="connsiteX115" fmla="*/ 1879600 w 6832600"/>
              <a:gd name="connsiteY115" fmla="*/ 4043796 h 4881996"/>
              <a:gd name="connsiteX116" fmla="*/ 1917700 w 6832600"/>
              <a:gd name="connsiteY116" fmla="*/ 4056496 h 4881996"/>
              <a:gd name="connsiteX117" fmla="*/ 2019300 w 6832600"/>
              <a:gd name="connsiteY117" fmla="*/ 4081896 h 4881996"/>
              <a:gd name="connsiteX118" fmla="*/ 2057400 w 6832600"/>
              <a:gd name="connsiteY118" fmla="*/ 4094596 h 4881996"/>
              <a:gd name="connsiteX119" fmla="*/ 2247900 w 6832600"/>
              <a:gd name="connsiteY119" fmla="*/ 4119996 h 4881996"/>
              <a:gd name="connsiteX120" fmla="*/ 2286000 w 6832600"/>
              <a:gd name="connsiteY120" fmla="*/ 4132696 h 4881996"/>
              <a:gd name="connsiteX121" fmla="*/ 2425700 w 6832600"/>
              <a:gd name="connsiteY121" fmla="*/ 4158096 h 4881996"/>
              <a:gd name="connsiteX122" fmla="*/ 2463800 w 6832600"/>
              <a:gd name="connsiteY122" fmla="*/ 4170796 h 4881996"/>
              <a:gd name="connsiteX123" fmla="*/ 2514600 w 6832600"/>
              <a:gd name="connsiteY123" fmla="*/ 4183496 h 4881996"/>
              <a:gd name="connsiteX124" fmla="*/ 2552700 w 6832600"/>
              <a:gd name="connsiteY124" fmla="*/ 4208896 h 4881996"/>
              <a:gd name="connsiteX125" fmla="*/ 2667000 w 6832600"/>
              <a:gd name="connsiteY125" fmla="*/ 4234296 h 4881996"/>
              <a:gd name="connsiteX126" fmla="*/ 2705100 w 6832600"/>
              <a:gd name="connsiteY126" fmla="*/ 4246996 h 4881996"/>
              <a:gd name="connsiteX127" fmla="*/ 2768600 w 6832600"/>
              <a:gd name="connsiteY127" fmla="*/ 4259696 h 4881996"/>
              <a:gd name="connsiteX128" fmla="*/ 2806700 w 6832600"/>
              <a:gd name="connsiteY128" fmla="*/ 4272396 h 4881996"/>
              <a:gd name="connsiteX129" fmla="*/ 2857500 w 6832600"/>
              <a:gd name="connsiteY129" fmla="*/ 4285096 h 4881996"/>
              <a:gd name="connsiteX130" fmla="*/ 2895600 w 6832600"/>
              <a:gd name="connsiteY130" fmla="*/ 4297796 h 4881996"/>
              <a:gd name="connsiteX131" fmla="*/ 2946400 w 6832600"/>
              <a:gd name="connsiteY131" fmla="*/ 4310496 h 4881996"/>
              <a:gd name="connsiteX132" fmla="*/ 2984500 w 6832600"/>
              <a:gd name="connsiteY132" fmla="*/ 4323196 h 4881996"/>
              <a:gd name="connsiteX133" fmla="*/ 3073400 w 6832600"/>
              <a:gd name="connsiteY133" fmla="*/ 4335896 h 4881996"/>
              <a:gd name="connsiteX134" fmla="*/ 3124200 w 6832600"/>
              <a:gd name="connsiteY134" fmla="*/ 4348596 h 4881996"/>
              <a:gd name="connsiteX135" fmla="*/ 3251200 w 6832600"/>
              <a:gd name="connsiteY135" fmla="*/ 4361296 h 4881996"/>
              <a:gd name="connsiteX136" fmla="*/ 3454400 w 6832600"/>
              <a:gd name="connsiteY136" fmla="*/ 4386696 h 4881996"/>
              <a:gd name="connsiteX137" fmla="*/ 3581400 w 6832600"/>
              <a:gd name="connsiteY137" fmla="*/ 4412096 h 4881996"/>
              <a:gd name="connsiteX138" fmla="*/ 3619500 w 6832600"/>
              <a:gd name="connsiteY138" fmla="*/ 4424796 h 4881996"/>
              <a:gd name="connsiteX139" fmla="*/ 3721100 w 6832600"/>
              <a:gd name="connsiteY139" fmla="*/ 4437496 h 4881996"/>
              <a:gd name="connsiteX140" fmla="*/ 3797300 w 6832600"/>
              <a:gd name="connsiteY140" fmla="*/ 4462896 h 4881996"/>
              <a:gd name="connsiteX141" fmla="*/ 3835400 w 6832600"/>
              <a:gd name="connsiteY141" fmla="*/ 4475596 h 4881996"/>
              <a:gd name="connsiteX142" fmla="*/ 4013200 w 6832600"/>
              <a:gd name="connsiteY142" fmla="*/ 4500996 h 4881996"/>
              <a:gd name="connsiteX143" fmla="*/ 4089400 w 6832600"/>
              <a:gd name="connsiteY143" fmla="*/ 4526396 h 4881996"/>
              <a:gd name="connsiteX144" fmla="*/ 4178300 w 6832600"/>
              <a:gd name="connsiteY144" fmla="*/ 4551796 h 4881996"/>
              <a:gd name="connsiteX145" fmla="*/ 4419600 w 6832600"/>
              <a:gd name="connsiteY145" fmla="*/ 4577196 h 4881996"/>
              <a:gd name="connsiteX146" fmla="*/ 4597400 w 6832600"/>
              <a:gd name="connsiteY146" fmla="*/ 4615296 h 4881996"/>
              <a:gd name="connsiteX147" fmla="*/ 4660900 w 6832600"/>
              <a:gd name="connsiteY147" fmla="*/ 4627996 h 4881996"/>
              <a:gd name="connsiteX148" fmla="*/ 4749800 w 6832600"/>
              <a:gd name="connsiteY148" fmla="*/ 4666096 h 4881996"/>
              <a:gd name="connsiteX149" fmla="*/ 4864100 w 6832600"/>
              <a:gd name="connsiteY149" fmla="*/ 4691496 h 4881996"/>
              <a:gd name="connsiteX150" fmla="*/ 5029200 w 6832600"/>
              <a:gd name="connsiteY150" fmla="*/ 4729596 h 4881996"/>
              <a:gd name="connsiteX151" fmla="*/ 5080000 w 6832600"/>
              <a:gd name="connsiteY151" fmla="*/ 4742296 h 4881996"/>
              <a:gd name="connsiteX152" fmla="*/ 5118100 w 6832600"/>
              <a:gd name="connsiteY152" fmla="*/ 4754996 h 4881996"/>
              <a:gd name="connsiteX153" fmla="*/ 5537200 w 6832600"/>
              <a:gd name="connsiteY153" fmla="*/ 4793096 h 4881996"/>
              <a:gd name="connsiteX154" fmla="*/ 5638800 w 6832600"/>
              <a:gd name="connsiteY154" fmla="*/ 4805796 h 4881996"/>
              <a:gd name="connsiteX155" fmla="*/ 5727700 w 6832600"/>
              <a:gd name="connsiteY155" fmla="*/ 4818496 h 4881996"/>
              <a:gd name="connsiteX156" fmla="*/ 6007100 w 6832600"/>
              <a:gd name="connsiteY156" fmla="*/ 4831196 h 4881996"/>
              <a:gd name="connsiteX157" fmla="*/ 6172200 w 6832600"/>
              <a:gd name="connsiteY157" fmla="*/ 4856596 h 4881996"/>
              <a:gd name="connsiteX158" fmla="*/ 6235700 w 6832600"/>
              <a:gd name="connsiteY158" fmla="*/ 4869296 h 4881996"/>
              <a:gd name="connsiteX159" fmla="*/ 6337300 w 6832600"/>
              <a:gd name="connsiteY159" fmla="*/ 4881996 h 4881996"/>
              <a:gd name="connsiteX160" fmla="*/ 6578600 w 6832600"/>
              <a:gd name="connsiteY160" fmla="*/ 4869296 h 4881996"/>
              <a:gd name="connsiteX161" fmla="*/ 6616700 w 6832600"/>
              <a:gd name="connsiteY161" fmla="*/ 4831196 h 4881996"/>
              <a:gd name="connsiteX162" fmla="*/ 6680200 w 6832600"/>
              <a:gd name="connsiteY162" fmla="*/ 4754996 h 4881996"/>
              <a:gd name="connsiteX163" fmla="*/ 6718300 w 6832600"/>
              <a:gd name="connsiteY163" fmla="*/ 4678796 h 4881996"/>
              <a:gd name="connsiteX164" fmla="*/ 6756400 w 6832600"/>
              <a:gd name="connsiteY164" fmla="*/ 4640696 h 4881996"/>
              <a:gd name="connsiteX165" fmla="*/ 6794500 w 6832600"/>
              <a:gd name="connsiteY165" fmla="*/ 4564496 h 4881996"/>
              <a:gd name="connsiteX166" fmla="*/ 6819900 w 6832600"/>
              <a:gd name="connsiteY166" fmla="*/ 4526396 h 4881996"/>
              <a:gd name="connsiteX167" fmla="*/ 6832600 w 6832600"/>
              <a:gd name="connsiteY167" fmla="*/ 4450196 h 4881996"/>
              <a:gd name="connsiteX168" fmla="*/ 6807200 w 6832600"/>
              <a:gd name="connsiteY168" fmla="*/ 4183496 h 4881996"/>
              <a:gd name="connsiteX169" fmla="*/ 6794500 w 6832600"/>
              <a:gd name="connsiteY169" fmla="*/ 4107296 h 4881996"/>
              <a:gd name="connsiteX170" fmla="*/ 6781800 w 6832600"/>
              <a:gd name="connsiteY170" fmla="*/ 4056496 h 4881996"/>
              <a:gd name="connsiteX171" fmla="*/ 6781800 w 6832600"/>
              <a:gd name="connsiteY171" fmla="*/ 4056496 h 4881996"/>
              <a:gd name="connsiteX172" fmla="*/ 6743700 w 6832600"/>
              <a:gd name="connsiteY172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425549 w 6832600"/>
              <a:gd name="connsiteY44" fmla="*/ 535059 h 4881996"/>
              <a:gd name="connsiteX45" fmla="*/ 4191000 w 6832600"/>
              <a:gd name="connsiteY45" fmla="*/ 411596 h 4881996"/>
              <a:gd name="connsiteX46" fmla="*/ 4025900 w 6832600"/>
              <a:gd name="connsiteY46" fmla="*/ 322696 h 4881996"/>
              <a:gd name="connsiteX47" fmla="*/ 3949700 w 6832600"/>
              <a:gd name="connsiteY47" fmla="*/ 271896 h 4881996"/>
              <a:gd name="connsiteX48" fmla="*/ 3810000 w 6832600"/>
              <a:gd name="connsiteY48" fmla="*/ 208396 h 4881996"/>
              <a:gd name="connsiteX49" fmla="*/ 3683000 w 6832600"/>
              <a:gd name="connsiteY49" fmla="*/ 182996 h 4881996"/>
              <a:gd name="connsiteX50" fmla="*/ 3644900 w 6832600"/>
              <a:gd name="connsiteY50" fmla="*/ 170296 h 4881996"/>
              <a:gd name="connsiteX51" fmla="*/ 3492500 w 6832600"/>
              <a:gd name="connsiteY51" fmla="*/ 132196 h 4881996"/>
              <a:gd name="connsiteX52" fmla="*/ 3289300 w 6832600"/>
              <a:gd name="connsiteY52" fmla="*/ 94096 h 4881996"/>
              <a:gd name="connsiteX53" fmla="*/ 2933700 w 6832600"/>
              <a:gd name="connsiteY53" fmla="*/ 30596 h 4881996"/>
              <a:gd name="connsiteX54" fmla="*/ 2692400 w 6832600"/>
              <a:gd name="connsiteY54" fmla="*/ 5196 h 4881996"/>
              <a:gd name="connsiteX55" fmla="*/ 2222500 w 6832600"/>
              <a:gd name="connsiteY55" fmla="*/ 17896 h 4881996"/>
              <a:gd name="connsiteX56" fmla="*/ 1333500 w 6832600"/>
              <a:gd name="connsiteY56" fmla="*/ 208396 h 4881996"/>
              <a:gd name="connsiteX57" fmla="*/ 1104900 w 6832600"/>
              <a:gd name="connsiteY57" fmla="*/ 271896 h 4881996"/>
              <a:gd name="connsiteX58" fmla="*/ 977900 w 6832600"/>
              <a:gd name="connsiteY58" fmla="*/ 322696 h 4881996"/>
              <a:gd name="connsiteX59" fmla="*/ 863600 w 6832600"/>
              <a:gd name="connsiteY59" fmla="*/ 386196 h 4881996"/>
              <a:gd name="connsiteX60" fmla="*/ 711200 w 6832600"/>
              <a:gd name="connsiteY60" fmla="*/ 475096 h 4881996"/>
              <a:gd name="connsiteX61" fmla="*/ 635000 w 6832600"/>
              <a:gd name="connsiteY61" fmla="*/ 500496 h 4881996"/>
              <a:gd name="connsiteX62" fmla="*/ 596900 w 6832600"/>
              <a:gd name="connsiteY62" fmla="*/ 538596 h 4881996"/>
              <a:gd name="connsiteX63" fmla="*/ 546100 w 6832600"/>
              <a:gd name="connsiteY63" fmla="*/ 551296 h 4881996"/>
              <a:gd name="connsiteX64" fmla="*/ 508000 w 6832600"/>
              <a:gd name="connsiteY64" fmla="*/ 576696 h 4881996"/>
              <a:gd name="connsiteX65" fmla="*/ 431800 w 6832600"/>
              <a:gd name="connsiteY65" fmla="*/ 614796 h 4881996"/>
              <a:gd name="connsiteX66" fmla="*/ 342900 w 6832600"/>
              <a:gd name="connsiteY66" fmla="*/ 729096 h 4881996"/>
              <a:gd name="connsiteX67" fmla="*/ 266700 w 6832600"/>
              <a:gd name="connsiteY67" fmla="*/ 792596 h 4881996"/>
              <a:gd name="connsiteX68" fmla="*/ 254000 w 6832600"/>
              <a:gd name="connsiteY68" fmla="*/ 830696 h 4881996"/>
              <a:gd name="connsiteX69" fmla="*/ 177800 w 6832600"/>
              <a:gd name="connsiteY69" fmla="*/ 906896 h 4881996"/>
              <a:gd name="connsiteX70" fmla="*/ 114300 w 6832600"/>
              <a:gd name="connsiteY70" fmla="*/ 1097396 h 4881996"/>
              <a:gd name="connsiteX71" fmla="*/ 101600 w 6832600"/>
              <a:gd name="connsiteY71" fmla="*/ 1135496 h 4881996"/>
              <a:gd name="connsiteX72" fmla="*/ 88900 w 6832600"/>
              <a:gd name="connsiteY72" fmla="*/ 1173596 h 4881996"/>
              <a:gd name="connsiteX73" fmla="*/ 76200 w 6832600"/>
              <a:gd name="connsiteY73" fmla="*/ 1821296 h 4881996"/>
              <a:gd name="connsiteX74" fmla="*/ 63500 w 6832600"/>
              <a:gd name="connsiteY74" fmla="*/ 2075296 h 4881996"/>
              <a:gd name="connsiteX75" fmla="*/ 38100 w 6832600"/>
              <a:gd name="connsiteY75" fmla="*/ 2164196 h 4881996"/>
              <a:gd name="connsiteX76" fmla="*/ 12700 w 6832600"/>
              <a:gd name="connsiteY76" fmla="*/ 2354696 h 4881996"/>
              <a:gd name="connsiteX77" fmla="*/ 0 w 6832600"/>
              <a:gd name="connsiteY77" fmla="*/ 2456296 h 4881996"/>
              <a:gd name="connsiteX78" fmla="*/ 12700 w 6832600"/>
              <a:gd name="connsiteY78" fmla="*/ 2672196 h 4881996"/>
              <a:gd name="connsiteX79" fmla="*/ 25400 w 6832600"/>
              <a:gd name="connsiteY79" fmla="*/ 2710296 h 4881996"/>
              <a:gd name="connsiteX80" fmla="*/ 38100 w 6832600"/>
              <a:gd name="connsiteY80" fmla="*/ 3027796 h 4881996"/>
              <a:gd name="connsiteX81" fmla="*/ 76200 w 6832600"/>
              <a:gd name="connsiteY81" fmla="*/ 3103996 h 4881996"/>
              <a:gd name="connsiteX82" fmla="*/ 88900 w 6832600"/>
              <a:gd name="connsiteY82" fmla="*/ 3142096 h 4881996"/>
              <a:gd name="connsiteX83" fmla="*/ 165100 w 6832600"/>
              <a:gd name="connsiteY83" fmla="*/ 3192896 h 4881996"/>
              <a:gd name="connsiteX84" fmla="*/ 190500 w 6832600"/>
              <a:gd name="connsiteY84" fmla="*/ 3230996 h 4881996"/>
              <a:gd name="connsiteX85" fmla="*/ 266700 w 6832600"/>
              <a:gd name="connsiteY85" fmla="*/ 3294496 h 4881996"/>
              <a:gd name="connsiteX86" fmla="*/ 279400 w 6832600"/>
              <a:gd name="connsiteY86" fmla="*/ 3332596 h 4881996"/>
              <a:gd name="connsiteX87" fmla="*/ 355600 w 6832600"/>
              <a:gd name="connsiteY87" fmla="*/ 3396096 h 4881996"/>
              <a:gd name="connsiteX88" fmla="*/ 381000 w 6832600"/>
              <a:gd name="connsiteY88" fmla="*/ 3434196 h 4881996"/>
              <a:gd name="connsiteX89" fmla="*/ 419100 w 6832600"/>
              <a:gd name="connsiteY89" fmla="*/ 3446896 h 4881996"/>
              <a:gd name="connsiteX90" fmla="*/ 495300 w 6832600"/>
              <a:gd name="connsiteY90" fmla="*/ 3497696 h 4881996"/>
              <a:gd name="connsiteX91" fmla="*/ 533400 w 6832600"/>
              <a:gd name="connsiteY91" fmla="*/ 3510396 h 4881996"/>
              <a:gd name="connsiteX92" fmla="*/ 609600 w 6832600"/>
              <a:gd name="connsiteY92" fmla="*/ 3573896 h 4881996"/>
              <a:gd name="connsiteX93" fmla="*/ 660400 w 6832600"/>
              <a:gd name="connsiteY93" fmla="*/ 3599296 h 4881996"/>
              <a:gd name="connsiteX94" fmla="*/ 749300 w 6832600"/>
              <a:gd name="connsiteY94" fmla="*/ 3650096 h 4881996"/>
              <a:gd name="connsiteX95" fmla="*/ 800100 w 6832600"/>
              <a:gd name="connsiteY95" fmla="*/ 3662796 h 4881996"/>
              <a:gd name="connsiteX96" fmla="*/ 850900 w 6832600"/>
              <a:gd name="connsiteY96" fmla="*/ 3688196 h 4881996"/>
              <a:gd name="connsiteX97" fmla="*/ 889000 w 6832600"/>
              <a:gd name="connsiteY97" fmla="*/ 3713596 h 4881996"/>
              <a:gd name="connsiteX98" fmla="*/ 939800 w 6832600"/>
              <a:gd name="connsiteY98" fmla="*/ 3726296 h 4881996"/>
              <a:gd name="connsiteX99" fmla="*/ 990600 w 6832600"/>
              <a:gd name="connsiteY99" fmla="*/ 3751696 h 4881996"/>
              <a:gd name="connsiteX100" fmla="*/ 1054100 w 6832600"/>
              <a:gd name="connsiteY100" fmla="*/ 3764396 h 4881996"/>
              <a:gd name="connsiteX101" fmla="*/ 1117600 w 6832600"/>
              <a:gd name="connsiteY101" fmla="*/ 3789796 h 4881996"/>
              <a:gd name="connsiteX102" fmla="*/ 1181100 w 6832600"/>
              <a:gd name="connsiteY102" fmla="*/ 3802496 h 4881996"/>
              <a:gd name="connsiteX103" fmla="*/ 1282700 w 6832600"/>
              <a:gd name="connsiteY103" fmla="*/ 3853296 h 4881996"/>
              <a:gd name="connsiteX104" fmla="*/ 1333500 w 6832600"/>
              <a:gd name="connsiteY104" fmla="*/ 3865996 h 4881996"/>
              <a:gd name="connsiteX105" fmla="*/ 1384300 w 6832600"/>
              <a:gd name="connsiteY105" fmla="*/ 3891396 h 4881996"/>
              <a:gd name="connsiteX106" fmla="*/ 1422400 w 6832600"/>
              <a:gd name="connsiteY106" fmla="*/ 3904096 h 4881996"/>
              <a:gd name="connsiteX107" fmla="*/ 1473200 w 6832600"/>
              <a:gd name="connsiteY107" fmla="*/ 3929496 h 4881996"/>
              <a:gd name="connsiteX108" fmla="*/ 1536700 w 6832600"/>
              <a:gd name="connsiteY108" fmla="*/ 3942196 h 4881996"/>
              <a:gd name="connsiteX109" fmla="*/ 1625600 w 6832600"/>
              <a:gd name="connsiteY109" fmla="*/ 3967596 h 4881996"/>
              <a:gd name="connsiteX110" fmla="*/ 1676400 w 6832600"/>
              <a:gd name="connsiteY110" fmla="*/ 3980296 h 4881996"/>
              <a:gd name="connsiteX111" fmla="*/ 1714500 w 6832600"/>
              <a:gd name="connsiteY111" fmla="*/ 3992996 h 4881996"/>
              <a:gd name="connsiteX112" fmla="*/ 1765300 w 6832600"/>
              <a:gd name="connsiteY112" fmla="*/ 4005696 h 4881996"/>
              <a:gd name="connsiteX113" fmla="*/ 1828800 w 6832600"/>
              <a:gd name="connsiteY113" fmla="*/ 4031096 h 4881996"/>
              <a:gd name="connsiteX114" fmla="*/ 1879600 w 6832600"/>
              <a:gd name="connsiteY114" fmla="*/ 4043796 h 4881996"/>
              <a:gd name="connsiteX115" fmla="*/ 1917700 w 6832600"/>
              <a:gd name="connsiteY115" fmla="*/ 4056496 h 4881996"/>
              <a:gd name="connsiteX116" fmla="*/ 2019300 w 6832600"/>
              <a:gd name="connsiteY116" fmla="*/ 4081896 h 4881996"/>
              <a:gd name="connsiteX117" fmla="*/ 2057400 w 6832600"/>
              <a:gd name="connsiteY117" fmla="*/ 4094596 h 4881996"/>
              <a:gd name="connsiteX118" fmla="*/ 2247900 w 6832600"/>
              <a:gd name="connsiteY118" fmla="*/ 4119996 h 4881996"/>
              <a:gd name="connsiteX119" fmla="*/ 2286000 w 6832600"/>
              <a:gd name="connsiteY119" fmla="*/ 4132696 h 4881996"/>
              <a:gd name="connsiteX120" fmla="*/ 2425700 w 6832600"/>
              <a:gd name="connsiteY120" fmla="*/ 4158096 h 4881996"/>
              <a:gd name="connsiteX121" fmla="*/ 2463800 w 6832600"/>
              <a:gd name="connsiteY121" fmla="*/ 4170796 h 4881996"/>
              <a:gd name="connsiteX122" fmla="*/ 2514600 w 6832600"/>
              <a:gd name="connsiteY122" fmla="*/ 4183496 h 4881996"/>
              <a:gd name="connsiteX123" fmla="*/ 2552700 w 6832600"/>
              <a:gd name="connsiteY123" fmla="*/ 4208896 h 4881996"/>
              <a:gd name="connsiteX124" fmla="*/ 2667000 w 6832600"/>
              <a:gd name="connsiteY124" fmla="*/ 4234296 h 4881996"/>
              <a:gd name="connsiteX125" fmla="*/ 2705100 w 6832600"/>
              <a:gd name="connsiteY125" fmla="*/ 4246996 h 4881996"/>
              <a:gd name="connsiteX126" fmla="*/ 2768600 w 6832600"/>
              <a:gd name="connsiteY126" fmla="*/ 4259696 h 4881996"/>
              <a:gd name="connsiteX127" fmla="*/ 2806700 w 6832600"/>
              <a:gd name="connsiteY127" fmla="*/ 4272396 h 4881996"/>
              <a:gd name="connsiteX128" fmla="*/ 2857500 w 6832600"/>
              <a:gd name="connsiteY128" fmla="*/ 4285096 h 4881996"/>
              <a:gd name="connsiteX129" fmla="*/ 2895600 w 6832600"/>
              <a:gd name="connsiteY129" fmla="*/ 4297796 h 4881996"/>
              <a:gd name="connsiteX130" fmla="*/ 2946400 w 6832600"/>
              <a:gd name="connsiteY130" fmla="*/ 4310496 h 4881996"/>
              <a:gd name="connsiteX131" fmla="*/ 2984500 w 6832600"/>
              <a:gd name="connsiteY131" fmla="*/ 4323196 h 4881996"/>
              <a:gd name="connsiteX132" fmla="*/ 3073400 w 6832600"/>
              <a:gd name="connsiteY132" fmla="*/ 4335896 h 4881996"/>
              <a:gd name="connsiteX133" fmla="*/ 3124200 w 6832600"/>
              <a:gd name="connsiteY133" fmla="*/ 4348596 h 4881996"/>
              <a:gd name="connsiteX134" fmla="*/ 3251200 w 6832600"/>
              <a:gd name="connsiteY134" fmla="*/ 4361296 h 4881996"/>
              <a:gd name="connsiteX135" fmla="*/ 3454400 w 6832600"/>
              <a:gd name="connsiteY135" fmla="*/ 4386696 h 4881996"/>
              <a:gd name="connsiteX136" fmla="*/ 3581400 w 6832600"/>
              <a:gd name="connsiteY136" fmla="*/ 4412096 h 4881996"/>
              <a:gd name="connsiteX137" fmla="*/ 3619500 w 6832600"/>
              <a:gd name="connsiteY137" fmla="*/ 4424796 h 4881996"/>
              <a:gd name="connsiteX138" fmla="*/ 3721100 w 6832600"/>
              <a:gd name="connsiteY138" fmla="*/ 4437496 h 4881996"/>
              <a:gd name="connsiteX139" fmla="*/ 3797300 w 6832600"/>
              <a:gd name="connsiteY139" fmla="*/ 4462896 h 4881996"/>
              <a:gd name="connsiteX140" fmla="*/ 3835400 w 6832600"/>
              <a:gd name="connsiteY140" fmla="*/ 4475596 h 4881996"/>
              <a:gd name="connsiteX141" fmla="*/ 4013200 w 6832600"/>
              <a:gd name="connsiteY141" fmla="*/ 4500996 h 4881996"/>
              <a:gd name="connsiteX142" fmla="*/ 4089400 w 6832600"/>
              <a:gd name="connsiteY142" fmla="*/ 4526396 h 4881996"/>
              <a:gd name="connsiteX143" fmla="*/ 4178300 w 6832600"/>
              <a:gd name="connsiteY143" fmla="*/ 4551796 h 4881996"/>
              <a:gd name="connsiteX144" fmla="*/ 4419600 w 6832600"/>
              <a:gd name="connsiteY144" fmla="*/ 4577196 h 4881996"/>
              <a:gd name="connsiteX145" fmla="*/ 4597400 w 6832600"/>
              <a:gd name="connsiteY145" fmla="*/ 4615296 h 4881996"/>
              <a:gd name="connsiteX146" fmla="*/ 4660900 w 6832600"/>
              <a:gd name="connsiteY146" fmla="*/ 4627996 h 4881996"/>
              <a:gd name="connsiteX147" fmla="*/ 4749800 w 6832600"/>
              <a:gd name="connsiteY147" fmla="*/ 4666096 h 4881996"/>
              <a:gd name="connsiteX148" fmla="*/ 4864100 w 6832600"/>
              <a:gd name="connsiteY148" fmla="*/ 4691496 h 4881996"/>
              <a:gd name="connsiteX149" fmla="*/ 5029200 w 6832600"/>
              <a:gd name="connsiteY149" fmla="*/ 4729596 h 4881996"/>
              <a:gd name="connsiteX150" fmla="*/ 5080000 w 6832600"/>
              <a:gd name="connsiteY150" fmla="*/ 4742296 h 4881996"/>
              <a:gd name="connsiteX151" fmla="*/ 5118100 w 6832600"/>
              <a:gd name="connsiteY151" fmla="*/ 4754996 h 4881996"/>
              <a:gd name="connsiteX152" fmla="*/ 5537200 w 6832600"/>
              <a:gd name="connsiteY152" fmla="*/ 4793096 h 4881996"/>
              <a:gd name="connsiteX153" fmla="*/ 5638800 w 6832600"/>
              <a:gd name="connsiteY153" fmla="*/ 4805796 h 4881996"/>
              <a:gd name="connsiteX154" fmla="*/ 5727700 w 6832600"/>
              <a:gd name="connsiteY154" fmla="*/ 4818496 h 4881996"/>
              <a:gd name="connsiteX155" fmla="*/ 6007100 w 6832600"/>
              <a:gd name="connsiteY155" fmla="*/ 4831196 h 4881996"/>
              <a:gd name="connsiteX156" fmla="*/ 6172200 w 6832600"/>
              <a:gd name="connsiteY156" fmla="*/ 4856596 h 4881996"/>
              <a:gd name="connsiteX157" fmla="*/ 6235700 w 6832600"/>
              <a:gd name="connsiteY157" fmla="*/ 4869296 h 4881996"/>
              <a:gd name="connsiteX158" fmla="*/ 6337300 w 6832600"/>
              <a:gd name="connsiteY158" fmla="*/ 4881996 h 4881996"/>
              <a:gd name="connsiteX159" fmla="*/ 6578600 w 6832600"/>
              <a:gd name="connsiteY159" fmla="*/ 4869296 h 4881996"/>
              <a:gd name="connsiteX160" fmla="*/ 6616700 w 6832600"/>
              <a:gd name="connsiteY160" fmla="*/ 4831196 h 4881996"/>
              <a:gd name="connsiteX161" fmla="*/ 6680200 w 6832600"/>
              <a:gd name="connsiteY161" fmla="*/ 4754996 h 4881996"/>
              <a:gd name="connsiteX162" fmla="*/ 6718300 w 6832600"/>
              <a:gd name="connsiteY162" fmla="*/ 4678796 h 4881996"/>
              <a:gd name="connsiteX163" fmla="*/ 6756400 w 6832600"/>
              <a:gd name="connsiteY163" fmla="*/ 4640696 h 4881996"/>
              <a:gd name="connsiteX164" fmla="*/ 6794500 w 6832600"/>
              <a:gd name="connsiteY164" fmla="*/ 4564496 h 4881996"/>
              <a:gd name="connsiteX165" fmla="*/ 6819900 w 6832600"/>
              <a:gd name="connsiteY165" fmla="*/ 4526396 h 4881996"/>
              <a:gd name="connsiteX166" fmla="*/ 6832600 w 6832600"/>
              <a:gd name="connsiteY166" fmla="*/ 4450196 h 4881996"/>
              <a:gd name="connsiteX167" fmla="*/ 6807200 w 6832600"/>
              <a:gd name="connsiteY167" fmla="*/ 4183496 h 4881996"/>
              <a:gd name="connsiteX168" fmla="*/ 6794500 w 6832600"/>
              <a:gd name="connsiteY168" fmla="*/ 4107296 h 4881996"/>
              <a:gd name="connsiteX169" fmla="*/ 6781800 w 6832600"/>
              <a:gd name="connsiteY169" fmla="*/ 4056496 h 4881996"/>
              <a:gd name="connsiteX170" fmla="*/ 6781800 w 6832600"/>
              <a:gd name="connsiteY170" fmla="*/ 4056496 h 4881996"/>
              <a:gd name="connsiteX171" fmla="*/ 6743700 w 6832600"/>
              <a:gd name="connsiteY17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425549 w 6832600"/>
              <a:gd name="connsiteY43" fmla="*/ 535059 h 4881996"/>
              <a:gd name="connsiteX44" fmla="*/ 4191000 w 6832600"/>
              <a:gd name="connsiteY44" fmla="*/ 411596 h 4881996"/>
              <a:gd name="connsiteX45" fmla="*/ 4025900 w 6832600"/>
              <a:gd name="connsiteY45" fmla="*/ 322696 h 4881996"/>
              <a:gd name="connsiteX46" fmla="*/ 3949700 w 6832600"/>
              <a:gd name="connsiteY46" fmla="*/ 271896 h 4881996"/>
              <a:gd name="connsiteX47" fmla="*/ 3810000 w 6832600"/>
              <a:gd name="connsiteY47" fmla="*/ 208396 h 4881996"/>
              <a:gd name="connsiteX48" fmla="*/ 3683000 w 6832600"/>
              <a:gd name="connsiteY48" fmla="*/ 182996 h 4881996"/>
              <a:gd name="connsiteX49" fmla="*/ 3644900 w 6832600"/>
              <a:gd name="connsiteY49" fmla="*/ 170296 h 4881996"/>
              <a:gd name="connsiteX50" fmla="*/ 3492500 w 6832600"/>
              <a:gd name="connsiteY50" fmla="*/ 132196 h 4881996"/>
              <a:gd name="connsiteX51" fmla="*/ 3289300 w 6832600"/>
              <a:gd name="connsiteY51" fmla="*/ 94096 h 4881996"/>
              <a:gd name="connsiteX52" fmla="*/ 2933700 w 6832600"/>
              <a:gd name="connsiteY52" fmla="*/ 30596 h 4881996"/>
              <a:gd name="connsiteX53" fmla="*/ 2692400 w 6832600"/>
              <a:gd name="connsiteY53" fmla="*/ 5196 h 4881996"/>
              <a:gd name="connsiteX54" fmla="*/ 2222500 w 6832600"/>
              <a:gd name="connsiteY54" fmla="*/ 17896 h 4881996"/>
              <a:gd name="connsiteX55" fmla="*/ 1333500 w 6832600"/>
              <a:gd name="connsiteY55" fmla="*/ 208396 h 4881996"/>
              <a:gd name="connsiteX56" fmla="*/ 1104900 w 6832600"/>
              <a:gd name="connsiteY56" fmla="*/ 271896 h 4881996"/>
              <a:gd name="connsiteX57" fmla="*/ 977900 w 6832600"/>
              <a:gd name="connsiteY57" fmla="*/ 322696 h 4881996"/>
              <a:gd name="connsiteX58" fmla="*/ 863600 w 6832600"/>
              <a:gd name="connsiteY58" fmla="*/ 386196 h 4881996"/>
              <a:gd name="connsiteX59" fmla="*/ 711200 w 6832600"/>
              <a:gd name="connsiteY59" fmla="*/ 475096 h 4881996"/>
              <a:gd name="connsiteX60" fmla="*/ 635000 w 6832600"/>
              <a:gd name="connsiteY60" fmla="*/ 500496 h 4881996"/>
              <a:gd name="connsiteX61" fmla="*/ 596900 w 6832600"/>
              <a:gd name="connsiteY61" fmla="*/ 538596 h 4881996"/>
              <a:gd name="connsiteX62" fmla="*/ 546100 w 6832600"/>
              <a:gd name="connsiteY62" fmla="*/ 551296 h 4881996"/>
              <a:gd name="connsiteX63" fmla="*/ 508000 w 6832600"/>
              <a:gd name="connsiteY63" fmla="*/ 576696 h 4881996"/>
              <a:gd name="connsiteX64" fmla="*/ 431800 w 6832600"/>
              <a:gd name="connsiteY64" fmla="*/ 614796 h 4881996"/>
              <a:gd name="connsiteX65" fmla="*/ 342900 w 6832600"/>
              <a:gd name="connsiteY65" fmla="*/ 729096 h 4881996"/>
              <a:gd name="connsiteX66" fmla="*/ 266700 w 6832600"/>
              <a:gd name="connsiteY66" fmla="*/ 792596 h 4881996"/>
              <a:gd name="connsiteX67" fmla="*/ 254000 w 6832600"/>
              <a:gd name="connsiteY67" fmla="*/ 830696 h 4881996"/>
              <a:gd name="connsiteX68" fmla="*/ 177800 w 6832600"/>
              <a:gd name="connsiteY68" fmla="*/ 906896 h 4881996"/>
              <a:gd name="connsiteX69" fmla="*/ 114300 w 6832600"/>
              <a:gd name="connsiteY69" fmla="*/ 1097396 h 4881996"/>
              <a:gd name="connsiteX70" fmla="*/ 101600 w 6832600"/>
              <a:gd name="connsiteY70" fmla="*/ 1135496 h 4881996"/>
              <a:gd name="connsiteX71" fmla="*/ 88900 w 6832600"/>
              <a:gd name="connsiteY71" fmla="*/ 1173596 h 4881996"/>
              <a:gd name="connsiteX72" fmla="*/ 76200 w 6832600"/>
              <a:gd name="connsiteY72" fmla="*/ 1821296 h 4881996"/>
              <a:gd name="connsiteX73" fmla="*/ 63500 w 6832600"/>
              <a:gd name="connsiteY73" fmla="*/ 2075296 h 4881996"/>
              <a:gd name="connsiteX74" fmla="*/ 38100 w 6832600"/>
              <a:gd name="connsiteY74" fmla="*/ 2164196 h 4881996"/>
              <a:gd name="connsiteX75" fmla="*/ 12700 w 6832600"/>
              <a:gd name="connsiteY75" fmla="*/ 2354696 h 4881996"/>
              <a:gd name="connsiteX76" fmla="*/ 0 w 6832600"/>
              <a:gd name="connsiteY76" fmla="*/ 2456296 h 4881996"/>
              <a:gd name="connsiteX77" fmla="*/ 12700 w 6832600"/>
              <a:gd name="connsiteY77" fmla="*/ 2672196 h 4881996"/>
              <a:gd name="connsiteX78" fmla="*/ 25400 w 6832600"/>
              <a:gd name="connsiteY78" fmla="*/ 2710296 h 4881996"/>
              <a:gd name="connsiteX79" fmla="*/ 38100 w 6832600"/>
              <a:gd name="connsiteY79" fmla="*/ 3027796 h 4881996"/>
              <a:gd name="connsiteX80" fmla="*/ 76200 w 6832600"/>
              <a:gd name="connsiteY80" fmla="*/ 3103996 h 4881996"/>
              <a:gd name="connsiteX81" fmla="*/ 88900 w 6832600"/>
              <a:gd name="connsiteY81" fmla="*/ 3142096 h 4881996"/>
              <a:gd name="connsiteX82" fmla="*/ 165100 w 6832600"/>
              <a:gd name="connsiteY82" fmla="*/ 3192896 h 4881996"/>
              <a:gd name="connsiteX83" fmla="*/ 190500 w 6832600"/>
              <a:gd name="connsiteY83" fmla="*/ 3230996 h 4881996"/>
              <a:gd name="connsiteX84" fmla="*/ 266700 w 6832600"/>
              <a:gd name="connsiteY84" fmla="*/ 3294496 h 4881996"/>
              <a:gd name="connsiteX85" fmla="*/ 279400 w 6832600"/>
              <a:gd name="connsiteY85" fmla="*/ 3332596 h 4881996"/>
              <a:gd name="connsiteX86" fmla="*/ 355600 w 6832600"/>
              <a:gd name="connsiteY86" fmla="*/ 3396096 h 4881996"/>
              <a:gd name="connsiteX87" fmla="*/ 381000 w 6832600"/>
              <a:gd name="connsiteY87" fmla="*/ 3434196 h 4881996"/>
              <a:gd name="connsiteX88" fmla="*/ 419100 w 6832600"/>
              <a:gd name="connsiteY88" fmla="*/ 3446896 h 4881996"/>
              <a:gd name="connsiteX89" fmla="*/ 495300 w 6832600"/>
              <a:gd name="connsiteY89" fmla="*/ 3497696 h 4881996"/>
              <a:gd name="connsiteX90" fmla="*/ 533400 w 6832600"/>
              <a:gd name="connsiteY90" fmla="*/ 3510396 h 4881996"/>
              <a:gd name="connsiteX91" fmla="*/ 609600 w 6832600"/>
              <a:gd name="connsiteY91" fmla="*/ 3573896 h 4881996"/>
              <a:gd name="connsiteX92" fmla="*/ 660400 w 6832600"/>
              <a:gd name="connsiteY92" fmla="*/ 3599296 h 4881996"/>
              <a:gd name="connsiteX93" fmla="*/ 749300 w 6832600"/>
              <a:gd name="connsiteY93" fmla="*/ 3650096 h 4881996"/>
              <a:gd name="connsiteX94" fmla="*/ 800100 w 6832600"/>
              <a:gd name="connsiteY94" fmla="*/ 3662796 h 4881996"/>
              <a:gd name="connsiteX95" fmla="*/ 850900 w 6832600"/>
              <a:gd name="connsiteY95" fmla="*/ 3688196 h 4881996"/>
              <a:gd name="connsiteX96" fmla="*/ 889000 w 6832600"/>
              <a:gd name="connsiteY96" fmla="*/ 3713596 h 4881996"/>
              <a:gd name="connsiteX97" fmla="*/ 939800 w 6832600"/>
              <a:gd name="connsiteY97" fmla="*/ 3726296 h 4881996"/>
              <a:gd name="connsiteX98" fmla="*/ 990600 w 6832600"/>
              <a:gd name="connsiteY98" fmla="*/ 3751696 h 4881996"/>
              <a:gd name="connsiteX99" fmla="*/ 1054100 w 6832600"/>
              <a:gd name="connsiteY99" fmla="*/ 3764396 h 4881996"/>
              <a:gd name="connsiteX100" fmla="*/ 1117600 w 6832600"/>
              <a:gd name="connsiteY100" fmla="*/ 3789796 h 4881996"/>
              <a:gd name="connsiteX101" fmla="*/ 1181100 w 6832600"/>
              <a:gd name="connsiteY101" fmla="*/ 3802496 h 4881996"/>
              <a:gd name="connsiteX102" fmla="*/ 1282700 w 6832600"/>
              <a:gd name="connsiteY102" fmla="*/ 3853296 h 4881996"/>
              <a:gd name="connsiteX103" fmla="*/ 1333500 w 6832600"/>
              <a:gd name="connsiteY103" fmla="*/ 3865996 h 4881996"/>
              <a:gd name="connsiteX104" fmla="*/ 1384300 w 6832600"/>
              <a:gd name="connsiteY104" fmla="*/ 3891396 h 4881996"/>
              <a:gd name="connsiteX105" fmla="*/ 1422400 w 6832600"/>
              <a:gd name="connsiteY105" fmla="*/ 3904096 h 4881996"/>
              <a:gd name="connsiteX106" fmla="*/ 1473200 w 6832600"/>
              <a:gd name="connsiteY106" fmla="*/ 3929496 h 4881996"/>
              <a:gd name="connsiteX107" fmla="*/ 1536700 w 6832600"/>
              <a:gd name="connsiteY107" fmla="*/ 3942196 h 4881996"/>
              <a:gd name="connsiteX108" fmla="*/ 1625600 w 6832600"/>
              <a:gd name="connsiteY108" fmla="*/ 3967596 h 4881996"/>
              <a:gd name="connsiteX109" fmla="*/ 1676400 w 6832600"/>
              <a:gd name="connsiteY109" fmla="*/ 3980296 h 4881996"/>
              <a:gd name="connsiteX110" fmla="*/ 1714500 w 6832600"/>
              <a:gd name="connsiteY110" fmla="*/ 3992996 h 4881996"/>
              <a:gd name="connsiteX111" fmla="*/ 1765300 w 6832600"/>
              <a:gd name="connsiteY111" fmla="*/ 4005696 h 4881996"/>
              <a:gd name="connsiteX112" fmla="*/ 1828800 w 6832600"/>
              <a:gd name="connsiteY112" fmla="*/ 4031096 h 4881996"/>
              <a:gd name="connsiteX113" fmla="*/ 1879600 w 6832600"/>
              <a:gd name="connsiteY113" fmla="*/ 4043796 h 4881996"/>
              <a:gd name="connsiteX114" fmla="*/ 1917700 w 6832600"/>
              <a:gd name="connsiteY114" fmla="*/ 4056496 h 4881996"/>
              <a:gd name="connsiteX115" fmla="*/ 2019300 w 6832600"/>
              <a:gd name="connsiteY115" fmla="*/ 4081896 h 4881996"/>
              <a:gd name="connsiteX116" fmla="*/ 2057400 w 6832600"/>
              <a:gd name="connsiteY116" fmla="*/ 4094596 h 4881996"/>
              <a:gd name="connsiteX117" fmla="*/ 2247900 w 6832600"/>
              <a:gd name="connsiteY117" fmla="*/ 4119996 h 4881996"/>
              <a:gd name="connsiteX118" fmla="*/ 2286000 w 6832600"/>
              <a:gd name="connsiteY118" fmla="*/ 4132696 h 4881996"/>
              <a:gd name="connsiteX119" fmla="*/ 2425700 w 6832600"/>
              <a:gd name="connsiteY119" fmla="*/ 4158096 h 4881996"/>
              <a:gd name="connsiteX120" fmla="*/ 2463800 w 6832600"/>
              <a:gd name="connsiteY120" fmla="*/ 4170796 h 4881996"/>
              <a:gd name="connsiteX121" fmla="*/ 2514600 w 6832600"/>
              <a:gd name="connsiteY121" fmla="*/ 4183496 h 4881996"/>
              <a:gd name="connsiteX122" fmla="*/ 2552700 w 6832600"/>
              <a:gd name="connsiteY122" fmla="*/ 4208896 h 4881996"/>
              <a:gd name="connsiteX123" fmla="*/ 2667000 w 6832600"/>
              <a:gd name="connsiteY123" fmla="*/ 4234296 h 4881996"/>
              <a:gd name="connsiteX124" fmla="*/ 2705100 w 6832600"/>
              <a:gd name="connsiteY124" fmla="*/ 4246996 h 4881996"/>
              <a:gd name="connsiteX125" fmla="*/ 2768600 w 6832600"/>
              <a:gd name="connsiteY125" fmla="*/ 4259696 h 4881996"/>
              <a:gd name="connsiteX126" fmla="*/ 2806700 w 6832600"/>
              <a:gd name="connsiteY126" fmla="*/ 4272396 h 4881996"/>
              <a:gd name="connsiteX127" fmla="*/ 2857500 w 6832600"/>
              <a:gd name="connsiteY127" fmla="*/ 4285096 h 4881996"/>
              <a:gd name="connsiteX128" fmla="*/ 2895600 w 6832600"/>
              <a:gd name="connsiteY128" fmla="*/ 4297796 h 4881996"/>
              <a:gd name="connsiteX129" fmla="*/ 2946400 w 6832600"/>
              <a:gd name="connsiteY129" fmla="*/ 4310496 h 4881996"/>
              <a:gd name="connsiteX130" fmla="*/ 2984500 w 6832600"/>
              <a:gd name="connsiteY130" fmla="*/ 4323196 h 4881996"/>
              <a:gd name="connsiteX131" fmla="*/ 3073400 w 6832600"/>
              <a:gd name="connsiteY131" fmla="*/ 4335896 h 4881996"/>
              <a:gd name="connsiteX132" fmla="*/ 3124200 w 6832600"/>
              <a:gd name="connsiteY132" fmla="*/ 4348596 h 4881996"/>
              <a:gd name="connsiteX133" fmla="*/ 3251200 w 6832600"/>
              <a:gd name="connsiteY133" fmla="*/ 4361296 h 4881996"/>
              <a:gd name="connsiteX134" fmla="*/ 3454400 w 6832600"/>
              <a:gd name="connsiteY134" fmla="*/ 4386696 h 4881996"/>
              <a:gd name="connsiteX135" fmla="*/ 3581400 w 6832600"/>
              <a:gd name="connsiteY135" fmla="*/ 4412096 h 4881996"/>
              <a:gd name="connsiteX136" fmla="*/ 3619500 w 6832600"/>
              <a:gd name="connsiteY136" fmla="*/ 4424796 h 4881996"/>
              <a:gd name="connsiteX137" fmla="*/ 3721100 w 6832600"/>
              <a:gd name="connsiteY137" fmla="*/ 4437496 h 4881996"/>
              <a:gd name="connsiteX138" fmla="*/ 3797300 w 6832600"/>
              <a:gd name="connsiteY138" fmla="*/ 4462896 h 4881996"/>
              <a:gd name="connsiteX139" fmla="*/ 3835400 w 6832600"/>
              <a:gd name="connsiteY139" fmla="*/ 4475596 h 4881996"/>
              <a:gd name="connsiteX140" fmla="*/ 4013200 w 6832600"/>
              <a:gd name="connsiteY140" fmla="*/ 4500996 h 4881996"/>
              <a:gd name="connsiteX141" fmla="*/ 4089400 w 6832600"/>
              <a:gd name="connsiteY141" fmla="*/ 4526396 h 4881996"/>
              <a:gd name="connsiteX142" fmla="*/ 4178300 w 6832600"/>
              <a:gd name="connsiteY142" fmla="*/ 4551796 h 4881996"/>
              <a:gd name="connsiteX143" fmla="*/ 4419600 w 6832600"/>
              <a:gd name="connsiteY143" fmla="*/ 4577196 h 4881996"/>
              <a:gd name="connsiteX144" fmla="*/ 4597400 w 6832600"/>
              <a:gd name="connsiteY144" fmla="*/ 4615296 h 4881996"/>
              <a:gd name="connsiteX145" fmla="*/ 4660900 w 6832600"/>
              <a:gd name="connsiteY145" fmla="*/ 4627996 h 4881996"/>
              <a:gd name="connsiteX146" fmla="*/ 4749800 w 6832600"/>
              <a:gd name="connsiteY146" fmla="*/ 4666096 h 4881996"/>
              <a:gd name="connsiteX147" fmla="*/ 4864100 w 6832600"/>
              <a:gd name="connsiteY147" fmla="*/ 4691496 h 4881996"/>
              <a:gd name="connsiteX148" fmla="*/ 5029200 w 6832600"/>
              <a:gd name="connsiteY148" fmla="*/ 4729596 h 4881996"/>
              <a:gd name="connsiteX149" fmla="*/ 5080000 w 6832600"/>
              <a:gd name="connsiteY149" fmla="*/ 4742296 h 4881996"/>
              <a:gd name="connsiteX150" fmla="*/ 5118100 w 6832600"/>
              <a:gd name="connsiteY150" fmla="*/ 4754996 h 4881996"/>
              <a:gd name="connsiteX151" fmla="*/ 5537200 w 6832600"/>
              <a:gd name="connsiteY151" fmla="*/ 4793096 h 4881996"/>
              <a:gd name="connsiteX152" fmla="*/ 5638800 w 6832600"/>
              <a:gd name="connsiteY152" fmla="*/ 4805796 h 4881996"/>
              <a:gd name="connsiteX153" fmla="*/ 5727700 w 6832600"/>
              <a:gd name="connsiteY153" fmla="*/ 4818496 h 4881996"/>
              <a:gd name="connsiteX154" fmla="*/ 6007100 w 6832600"/>
              <a:gd name="connsiteY154" fmla="*/ 4831196 h 4881996"/>
              <a:gd name="connsiteX155" fmla="*/ 6172200 w 6832600"/>
              <a:gd name="connsiteY155" fmla="*/ 4856596 h 4881996"/>
              <a:gd name="connsiteX156" fmla="*/ 6235700 w 6832600"/>
              <a:gd name="connsiteY156" fmla="*/ 4869296 h 4881996"/>
              <a:gd name="connsiteX157" fmla="*/ 6337300 w 6832600"/>
              <a:gd name="connsiteY157" fmla="*/ 4881996 h 4881996"/>
              <a:gd name="connsiteX158" fmla="*/ 6578600 w 6832600"/>
              <a:gd name="connsiteY158" fmla="*/ 4869296 h 4881996"/>
              <a:gd name="connsiteX159" fmla="*/ 6616700 w 6832600"/>
              <a:gd name="connsiteY159" fmla="*/ 4831196 h 4881996"/>
              <a:gd name="connsiteX160" fmla="*/ 6680200 w 6832600"/>
              <a:gd name="connsiteY160" fmla="*/ 4754996 h 4881996"/>
              <a:gd name="connsiteX161" fmla="*/ 6718300 w 6832600"/>
              <a:gd name="connsiteY161" fmla="*/ 4678796 h 4881996"/>
              <a:gd name="connsiteX162" fmla="*/ 6756400 w 6832600"/>
              <a:gd name="connsiteY162" fmla="*/ 4640696 h 4881996"/>
              <a:gd name="connsiteX163" fmla="*/ 6794500 w 6832600"/>
              <a:gd name="connsiteY163" fmla="*/ 4564496 h 4881996"/>
              <a:gd name="connsiteX164" fmla="*/ 6819900 w 6832600"/>
              <a:gd name="connsiteY164" fmla="*/ 4526396 h 4881996"/>
              <a:gd name="connsiteX165" fmla="*/ 6832600 w 6832600"/>
              <a:gd name="connsiteY165" fmla="*/ 4450196 h 4881996"/>
              <a:gd name="connsiteX166" fmla="*/ 6807200 w 6832600"/>
              <a:gd name="connsiteY166" fmla="*/ 4183496 h 4881996"/>
              <a:gd name="connsiteX167" fmla="*/ 6794500 w 6832600"/>
              <a:gd name="connsiteY167" fmla="*/ 4107296 h 4881996"/>
              <a:gd name="connsiteX168" fmla="*/ 6781800 w 6832600"/>
              <a:gd name="connsiteY168" fmla="*/ 4056496 h 4881996"/>
              <a:gd name="connsiteX169" fmla="*/ 6781800 w 6832600"/>
              <a:gd name="connsiteY169" fmla="*/ 4056496 h 4881996"/>
              <a:gd name="connsiteX170" fmla="*/ 6743700 w 6832600"/>
              <a:gd name="connsiteY17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425549 w 6832600"/>
              <a:gd name="connsiteY42" fmla="*/ 535059 h 4881996"/>
              <a:gd name="connsiteX43" fmla="*/ 4191000 w 6832600"/>
              <a:gd name="connsiteY43" fmla="*/ 411596 h 4881996"/>
              <a:gd name="connsiteX44" fmla="*/ 4025900 w 6832600"/>
              <a:gd name="connsiteY44" fmla="*/ 322696 h 4881996"/>
              <a:gd name="connsiteX45" fmla="*/ 3949700 w 6832600"/>
              <a:gd name="connsiteY45" fmla="*/ 271896 h 4881996"/>
              <a:gd name="connsiteX46" fmla="*/ 3810000 w 6832600"/>
              <a:gd name="connsiteY46" fmla="*/ 208396 h 4881996"/>
              <a:gd name="connsiteX47" fmla="*/ 3683000 w 6832600"/>
              <a:gd name="connsiteY47" fmla="*/ 182996 h 4881996"/>
              <a:gd name="connsiteX48" fmla="*/ 3644900 w 6832600"/>
              <a:gd name="connsiteY48" fmla="*/ 170296 h 4881996"/>
              <a:gd name="connsiteX49" fmla="*/ 3492500 w 6832600"/>
              <a:gd name="connsiteY49" fmla="*/ 132196 h 4881996"/>
              <a:gd name="connsiteX50" fmla="*/ 3289300 w 6832600"/>
              <a:gd name="connsiteY50" fmla="*/ 94096 h 4881996"/>
              <a:gd name="connsiteX51" fmla="*/ 2933700 w 6832600"/>
              <a:gd name="connsiteY51" fmla="*/ 30596 h 4881996"/>
              <a:gd name="connsiteX52" fmla="*/ 2692400 w 6832600"/>
              <a:gd name="connsiteY52" fmla="*/ 5196 h 4881996"/>
              <a:gd name="connsiteX53" fmla="*/ 2222500 w 6832600"/>
              <a:gd name="connsiteY53" fmla="*/ 17896 h 4881996"/>
              <a:gd name="connsiteX54" fmla="*/ 1333500 w 6832600"/>
              <a:gd name="connsiteY54" fmla="*/ 208396 h 4881996"/>
              <a:gd name="connsiteX55" fmla="*/ 1104900 w 6832600"/>
              <a:gd name="connsiteY55" fmla="*/ 271896 h 4881996"/>
              <a:gd name="connsiteX56" fmla="*/ 977900 w 6832600"/>
              <a:gd name="connsiteY56" fmla="*/ 322696 h 4881996"/>
              <a:gd name="connsiteX57" fmla="*/ 863600 w 6832600"/>
              <a:gd name="connsiteY57" fmla="*/ 386196 h 4881996"/>
              <a:gd name="connsiteX58" fmla="*/ 711200 w 6832600"/>
              <a:gd name="connsiteY58" fmla="*/ 475096 h 4881996"/>
              <a:gd name="connsiteX59" fmla="*/ 635000 w 6832600"/>
              <a:gd name="connsiteY59" fmla="*/ 500496 h 4881996"/>
              <a:gd name="connsiteX60" fmla="*/ 596900 w 6832600"/>
              <a:gd name="connsiteY60" fmla="*/ 538596 h 4881996"/>
              <a:gd name="connsiteX61" fmla="*/ 546100 w 6832600"/>
              <a:gd name="connsiteY61" fmla="*/ 551296 h 4881996"/>
              <a:gd name="connsiteX62" fmla="*/ 508000 w 6832600"/>
              <a:gd name="connsiteY62" fmla="*/ 576696 h 4881996"/>
              <a:gd name="connsiteX63" fmla="*/ 431800 w 6832600"/>
              <a:gd name="connsiteY63" fmla="*/ 614796 h 4881996"/>
              <a:gd name="connsiteX64" fmla="*/ 342900 w 6832600"/>
              <a:gd name="connsiteY64" fmla="*/ 729096 h 4881996"/>
              <a:gd name="connsiteX65" fmla="*/ 266700 w 6832600"/>
              <a:gd name="connsiteY65" fmla="*/ 792596 h 4881996"/>
              <a:gd name="connsiteX66" fmla="*/ 254000 w 6832600"/>
              <a:gd name="connsiteY66" fmla="*/ 830696 h 4881996"/>
              <a:gd name="connsiteX67" fmla="*/ 177800 w 6832600"/>
              <a:gd name="connsiteY67" fmla="*/ 906896 h 4881996"/>
              <a:gd name="connsiteX68" fmla="*/ 114300 w 6832600"/>
              <a:gd name="connsiteY68" fmla="*/ 1097396 h 4881996"/>
              <a:gd name="connsiteX69" fmla="*/ 101600 w 6832600"/>
              <a:gd name="connsiteY69" fmla="*/ 1135496 h 4881996"/>
              <a:gd name="connsiteX70" fmla="*/ 88900 w 6832600"/>
              <a:gd name="connsiteY70" fmla="*/ 1173596 h 4881996"/>
              <a:gd name="connsiteX71" fmla="*/ 76200 w 6832600"/>
              <a:gd name="connsiteY71" fmla="*/ 1821296 h 4881996"/>
              <a:gd name="connsiteX72" fmla="*/ 63500 w 6832600"/>
              <a:gd name="connsiteY72" fmla="*/ 2075296 h 4881996"/>
              <a:gd name="connsiteX73" fmla="*/ 38100 w 6832600"/>
              <a:gd name="connsiteY73" fmla="*/ 2164196 h 4881996"/>
              <a:gd name="connsiteX74" fmla="*/ 12700 w 6832600"/>
              <a:gd name="connsiteY74" fmla="*/ 2354696 h 4881996"/>
              <a:gd name="connsiteX75" fmla="*/ 0 w 6832600"/>
              <a:gd name="connsiteY75" fmla="*/ 2456296 h 4881996"/>
              <a:gd name="connsiteX76" fmla="*/ 12700 w 6832600"/>
              <a:gd name="connsiteY76" fmla="*/ 2672196 h 4881996"/>
              <a:gd name="connsiteX77" fmla="*/ 25400 w 6832600"/>
              <a:gd name="connsiteY77" fmla="*/ 2710296 h 4881996"/>
              <a:gd name="connsiteX78" fmla="*/ 38100 w 6832600"/>
              <a:gd name="connsiteY78" fmla="*/ 3027796 h 4881996"/>
              <a:gd name="connsiteX79" fmla="*/ 76200 w 6832600"/>
              <a:gd name="connsiteY79" fmla="*/ 3103996 h 4881996"/>
              <a:gd name="connsiteX80" fmla="*/ 88900 w 6832600"/>
              <a:gd name="connsiteY80" fmla="*/ 3142096 h 4881996"/>
              <a:gd name="connsiteX81" fmla="*/ 165100 w 6832600"/>
              <a:gd name="connsiteY81" fmla="*/ 3192896 h 4881996"/>
              <a:gd name="connsiteX82" fmla="*/ 190500 w 6832600"/>
              <a:gd name="connsiteY82" fmla="*/ 3230996 h 4881996"/>
              <a:gd name="connsiteX83" fmla="*/ 266700 w 6832600"/>
              <a:gd name="connsiteY83" fmla="*/ 3294496 h 4881996"/>
              <a:gd name="connsiteX84" fmla="*/ 279400 w 6832600"/>
              <a:gd name="connsiteY84" fmla="*/ 3332596 h 4881996"/>
              <a:gd name="connsiteX85" fmla="*/ 355600 w 6832600"/>
              <a:gd name="connsiteY85" fmla="*/ 3396096 h 4881996"/>
              <a:gd name="connsiteX86" fmla="*/ 381000 w 6832600"/>
              <a:gd name="connsiteY86" fmla="*/ 3434196 h 4881996"/>
              <a:gd name="connsiteX87" fmla="*/ 419100 w 6832600"/>
              <a:gd name="connsiteY87" fmla="*/ 3446896 h 4881996"/>
              <a:gd name="connsiteX88" fmla="*/ 495300 w 6832600"/>
              <a:gd name="connsiteY88" fmla="*/ 3497696 h 4881996"/>
              <a:gd name="connsiteX89" fmla="*/ 533400 w 6832600"/>
              <a:gd name="connsiteY89" fmla="*/ 3510396 h 4881996"/>
              <a:gd name="connsiteX90" fmla="*/ 609600 w 6832600"/>
              <a:gd name="connsiteY90" fmla="*/ 3573896 h 4881996"/>
              <a:gd name="connsiteX91" fmla="*/ 660400 w 6832600"/>
              <a:gd name="connsiteY91" fmla="*/ 3599296 h 4881996"/>
              <a:gd name="connsiteX92" fmla="*/ 749300 w 6832600"/>
              <a:gd name="connsiteY92" fmla="*/ 3650096 h 4881996"/>
              <a:gd name="connsiteX93" fmla="*/ 800100 w 6832600"/>
              <a:gd name="connsiteY93" fmla="*/ 3662796 h 4881996"/>
              <a:gd name="connsiteX94" fmla="*/ 850900 w 6832600"/>
              <a:gd name="connsiteY94" fmla="*/ 3688196 h 4881996"/>
              <a:gd name="connsiteX95" fmla="*/ 889000 w 6832600"/>
              <a:gd name="connsiteY95" fmla="*/ 3713596 h 4881996"/>
              <a:gd name="connsiteX96" fmla="*/ 939800 w 6832600"/>
              <a:gd name="connsiteY96" fmla="*/ 3726296 h 4881996"/>
              <a:gd name="connsiteX97" fmla="*/ 990600 w 6832600"/>
              <a:gd name="connsiteY97" fmla="*/ 3751696 h 4881996"/>
              <a:gd name="connsiteX98" fmla="*/ 1054100 w 6832600"/>
              <a:gd name="connsiteY98" fmla="*/ 3764396 h 4881996"/>
              <a:gd name="connsiteX99" fmla="*/ 1117600 w 6832600"/>
              <a:gd name="connsiteY99" fmla="*/ 3789796 h 4881996"/>
              <a:gd name="connsiteX100" fmla="*/ 1181100 w 6832600"/>
              <a:gd name="connsiteY100" fmla="*/ 3802496 h 4881996"/>
              <a:gd name="connsiteX101" fmla="*/ 1282700 w 6832600"/>
              <a:gd name="connsiteY101" fmla="*/ 3853296 h 4881996"/>
              <a:gd name="connsiteX102" fmla="*/ 1333500 w 6832600"/>
              <a:gd name="connsiteY102" fmla="*/ 3865996 h 4881996"/>
              <a:gd name="connsiteX103" fmla="*/ 1384300 w 6832600"/>
              <a:gd name="connsiteY103" fmla="*/ 3891396 h 4881996"/>
              <a:gd name="connsiteX104" fmla="*/ 1422400 w 6832600"/>
              <a:gd name="connsiteY104" fmla="*/ 3904096 h 4881996"/>
              <a:gd name="connsiteX105" fmla="*/ 1473200 w 6832600"/>
              <a:gd name="connsiteY105" fmla="*/ 3929496 h 4881996"/>
              <a:gd name="connsiteX106" fmla="*/ 1536700 w 6832600"/>
              <a:gd name="connsiteY106" fmla="*/ 3942196 h 4881996"/>
              <a:gd name="connsiteX107" fmla="*/ 1625600 w 6832600"/>
              <a:gd name="connsiteY107" fmla="*/ 3967596 h 4881996"/>
              <a:gd name="connsiteX108" fmla="*/ 1676400 w 6832600"/>
              <a:gd name="connsiteY108" fmla="*/ 3980296 h 4881996"/>
              <a:gd name="connsiteX109" fmla="*/ 1714500 w 6832600"/>
              <a:gd name="connsiteY109" fmla="*/ 3992996 h 4881996"/>
              <a:gd name="connsiteX110" fmla="*/ 1765300 w 6832600"/>
              <a:gd name="connsiteY110" fmla="*/ 4005696 h 4881996"/>
              <a:gd name="connsiteX111" fmla="*/ 1828800 w 6832600"/>
              <a:gd name="connsiteY111" fmla="*/ 4031096 h 4881996"/>
              <a:gd name="connsiteX112" fmla="*/ 1879600 w 6832600"/>
              <a:gd name="connsiteY112" fmla="*/ 4043796 h 4881996"/>
              <a:gd name="connsiteX113" fmla="*/ 1917700 w 6832600"/>
              <a:gd name="connsiteY113" fmla="*/ 4056496 h 4881996"/>
              <a:gd name="connsiteX114" fmla="*/ 2019300 w 6832600"/>
              <a:gd name="connsiteY114" fmla="*/ 4081896 h 4881996"/>
              <a:gd name="connsiteX115" fmla="*/ 2057400 w 6832600"/>
              <a:gd name="connsiteY115" fmla="*/ 4094596 h 4881996"/>
              <a:gd name="connsiteX116" fmla="*/ 2247900 w 6832600"/>
              <a:gd name="connsiteY116" fmla="*/ 4119996 h 4881996"/>
              <a:gd name="connsiteX117" fmla="*/ 2286000 w 6832600"/>
              <a:gd name="connsiteY117" fmla="*/ 4132696 h 4881996"/>
              <a:gd name="connsiteX118" fmla="*/ 2425700 w 6832600"/>
              <a:gd name="connsiteY118" fmla="*/ 4158096 h 4881996"/>
              <a:gd name="connsiteX119" fmla="*/ 2463800 w 6832600"/>
              <a:gd name="connsiteY119" fmla="*/ 4170796 h 4881996"/>
              <a:gd name="connsiteX120" fmla="*/ 2514600 w 6832600"/>
              <a:gd name="connsiteY120" fmla="*/ 4183496 h 4881996"/>
              <a:gd name="connsiteX121" fmla="*/ 2552700 w 6832600"/>
              <a:gd name="connsiteY121" fmla="*/ 4208896 h 4881996"/>
              <a:gd name="connsiteX122" fmla="*/ 2667000 w 6832600"/>
              <a:gd name="connsiteY122" fmla="*/ 4234296 h 4881996"/>
              <a:gd name="connsiteX123" fmla="*/ 2705100 w 6832600"/>
              <a:gd name="connsiteY123" fmla="*/ 4246996 h 4881996"/>
              <a:gd name="connsiteX124" fmla="*/ 2768600 w 6832600"/>
              <a:gd name="connsiteY124" fmla="*/ 4259696 h 4881996"/>
              <a:gd name="connsiteX125" fmla="*/ 2806700 w 6832600"/>
              <a:gd name="connsiteY125" fmla="*/ 4272396 h 4881996"/>
              <a:gd name="connsiteX126" fmla="*/ 2857500 w 6832600"/>
              <a:gd name="connsiteY126" fmla="*/ 4285096 h 4881996"/>
              <a:gd name="connsiteX127" fmla="*/ 2895600 w 6832600"/>
              <a:gd name="connsiteY127" fmla="*/ 4297796 h 4881996"/>
              <a:gd name="connsiteX128" fmla="*/ 2946400 w 6832600"/>
              <a:gd name="connsiteY128" fmla="*/ 4310496 h 4881996"/>
              <a:gd name="connsiteX129" fmla="*/ 2984500 w 6832600"/>
              <a:gd name="connsiteY129" fmla="*/ 4323196 h 4881996"/>
              <a:gd name="connsiteX130" fmla="*/ 3073400 w 6832600"/>
              <a:gd name="connsiteY130" fmla="*/ 4335896 h 4881996"/>
              <a:gd name="connsiteX131" fmla="*/ 3124200 w 6832600"/>
              <a:gd name="connsiteY131" fmla="*/ 4348596 h 4881996"/>
              <a:gd name="connsiteX132" fmla="*/ 3251200 w 6832600"/>
              <a:gd name="connsiteY132" fmla="*/ 4361296 h 4881996"/>
              <a:gd name="connsiteX133" fmla="*/ 3454400 w 6832600"/>
              <a:gd name="connsiteY133" fmla="*/ 4386696 h 4881996"/>
              <a:gd name="connsiteX134" fmla="*/ 3581400 w 6832600"/>
              <a:gd name="connsiteY134" fmla="*/ 4412096 h 4881996"/>
              <a:gd name="connsiteX135" fmla="*/ 3619500 w 6832600"/>
              <a:gd name="connsiteY135" fmla="*/ 4424796 h 4881996"/>
              <a:gd name="connsiteX136" fmla="*/ 3721100 w 6832600"/>
              <a:gd name="connsiteY136" fmla="*/ 4437496 h 4881996"/>
              <a:gd name="connsiteX137" fmla="*/ 3797300 w 6832600"/>
              <a:gd name="connsiteY137" fmla="*/ 4462896 h 4881996"/>
              <a:gd name="connsiteX138" fmla="*/ 3835400 w 6832600"/>
              <a:gd name="connsiteY138" fmla="*/ 4475596 h 4881996"/>
              <a:gd name="connsiteX139" fmla="*/ 4013200 w 6832600"/>
              <a:gd name="connsiteY139" fmla="*/ 4500996 h 4881996"/>
              <a:gd name="connsiteX140" fmla="*/ 4089400 w 6832600"/>
              <a:gd name="connsiteY140" fmla="*/ 4526396 h 4881996"/>
              <a:gd name="connsiteX141" fmla="*/ 4178300 w 6832600"/>
              <a:gd name="connsiteY141" fmla="*/ 4551796 h 4881996"/>
              <a:gd name="connsiteX142" fmla="*/ 4419600 w 6832600"/>
              <a:gd name="connsiteY142" fmla="*/ 4577196 h 4881996"/>
              <a:gd name="connsiteX143" fmla="*/ 4597400 w 6832600"/>
              <a:gd name="connsiteY143" fmla="*/ 4615296 h 4881996"/>
              <a:gd name="connsiteX144" fmla="*/ 4660900 w 6832600"/>
              <a:gd name="connsiteY144" fmla="*/ 4627996 h 4881996"/>
              <a:gd name="connsiteX145" fmla="*/ 4749800 w 6832600"/>
              <a:gd name="connsiteY145" fmla="*/ 4666096 h 4881996"/>
              <a:gd name="connsiteX146" fmla="*/ 4864100 w 6832600"/>
              <a:gd name="connsiteY146" fmla="*/ 4691496 h 4881996"/>
              <a:gd name="connsiteX147" fmla="*/ 5029200 w 6832600"/>
              <a:gd name="connsiteY147" fmla="*/ 4729596 h 4881996"/>
              <a:gd name="connsiteX148" fmla="*/ 5080000 w 6832600"/>
              <a:gd name="connsiteY148" fmla="*/ 4742296 h 4881996"/>
              <a:gd name="connsiteX149" fmla="*/ 5118100 w 6832600"/>
              <a:gd name="connsiteY149" fmla="*/ 4754996 h 4881996"/>
              <a:gd name="connsiteX150" fmla="*/ 5537200 w 6832600"/>
              <a:gd name="connsiteY150" fmla="*/ 4793096 h 4881996"/>
              <a:gd name="connsiteX151" fmla="*/ 5638800 w 6832600"/>
              <a:gd name="connsiteY151" fmla="*/ 4805796 h 4881996"/>
              <a:gd name="connsiteX152" fmla="*/ 5727700 w 6832600"/>
              <a:gd name="connsiteY152" fmla="*/ 4818496 h 4881996"/>
              <a:gd name="connsiteX153" fmla="*/ 6007100 w 6832600"/>
              <a:gd name="connsiteY153" fmla="*/ 4831196 h 4881996"/>
              <a:gd name="connsiteX154" fmla="*/ 6172200 w 6832600"/>
              <a:gd name="connsiteY154" fmla="*/ 4856596 h 4881996"/>
              <a:gd name="connsiteX155" fmla="*/ 6235700 w 6832600"/>
              <a:gd name="connsiteY155" fmla="*/ 4869296 h 4881996"/>
              <a:gd name="connsiteX156" fmla="*/ 6337300 w 6832600"/>
              <a:gd name="connsiteY156" fmla="*/ 4881996 h 4881996"/>
              <a:gd name="connsiteX157" fmla="*/ 6578600 w 6832600"/>
              <a:gd name="connsiteY157" fmla="*/ 4869296 h 4881996"/>
              <a:gd name="connsiteX158" fmla="*/ 6616700 w 6832600"/>
              <a:gd name="connsiteY158" fmla="*/ 4831196 h 4881996"/>
              <a:gd name="connsiteX159" fmla="*/ 6680200 w 6832600"/>
              <a:gd name="connsiteY159" fmla="*/ 4754996 h 4881996"/>
              <a:gd name="connsiteX160" fmla="*/ 6718300 w 6832600"/>
              <a:gd name="connsiteY160" fmla="*/ 4678796 h 4881996"/>
              <a:gd name="connsiteX161" fmla="*/ 6756400 w 6832600"/>
              <a:gd name="connsiteY161" fmla="*/ 4640696 h 4881996"/>
              <a:gd name="connsiteX162" fmla="*/ 6794500 w 6832600"/>
              <a:gd name="connsiteY162" fmla="*/ 4564496 h 4881996"/>
              <a:gd name="connsiteX163" fmla="*/ 6819900 w 6832600"/>
              <a:gd name="connsiteY163" fmla="*/ 4526396 h 4881996"/>
              <a:gd name="connsiteX164" fmla="*/ 6832600 w 6832600"/>
              <a:gd name="connsiteY164" fmla="*/ 4450196 h 4881996"/>
              <a:gd name="connsiteX165" fmla="*/ 6807200 w 6832600"/>
              <a:gd name="connsiteY165" fmla="*/ 4183496 h 4881996"/>
              <a:gd name="connsiteX166" fmla="*/ 6794500 w 6832600"/>
              <a:gd name="connsiteY166" fmla="*/ 4107296 h 4881996"/>
              <a:gd name="connsiteX167" fmla="*/ 6781800 w 6832600"/>
              <a:gd name="connsiteY167" fmla="*/ 4056496 h 4881996"/>
              <a:gd name="connsiteX168" fmla="*/ 6781800 w 6832600"/>
              <a:gd name="connsiteY168" fmla="*/ 4056496 h 4881996"/>
              <a:gd name="connsiteX169" fmla="*/ 6743700 w 6832600"/>
              <a:gd name="connsiteY16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25549 w 6832600"/>
              <a:gd name="connsiteY41" fmla="*/ 535059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949700 w 6832600"/>
              <a:gd name="connsiteY43" fmla="*/ 271896 h 4881996"/>
              <a:gd name="connsiteX44" fmla="*/ 3810000 w 6832600"/>
              <a:gd name="connsiteY44" fmla="*/ 208396 h 4881996"/>
              <a:gd name="connsiteX45" fmla="*/ 3683000 w 6832600"/>
              <a:gd name="connsiteY45" fmla="*/ 182996 h 4881996"/>
              <a:gd name="connsiteX46" fmla="*/ 3644900 w 6832600"/>
              <a:gd name="connsiteY46" fmla="*/ 170296 h 4881996"/>
              <a:gd name="connsiteX47" fmla="*/ 3492500 w 6832600"/>
              <a:gd name="connsiteY47" fmla="*/ 132196 h 4881996"/>
              <a:gd name="connsiteX48" fmla="*/ 3289300 w 6832600"/>
              <a:gd name="connsiteY48" fmla="*/ 94096 h 4881996"/>
              <a:gd name="connsiteX49" fmla="*/ 2933700 w 6832600"/>
              <a:gd name="connsiteY49" fmla="*/ 30596 h 4881996"/>
              <a:gd name="connsiteX50" fmla="*/ 2692400 w 6832600"/>
              <a:gd name="connsiteY50" fmla="*/ 5196 h 4881996"/>
              <a:gd name="connsiteX51" fmla="*/ 2222500 w 6832600"/>
              <a:gd name="connsiteY51" fmla="*/ 17896 h 4881996"/>
              <a:gd name="connsiteX52" fmla="*/ 1333500 w 6832600"/>
              <a:gd name="connsiteY52" fmla="*/ 208396 h 4881996"/>
              <a:gd name="connsiteX53" fmla="*/ 1104900 w 6832600"/>
              <a:gd name="connsiteY53" fmla="*/ 271896 h 4881996"/>
              <a:gd name="connsiteX54" fmla="*/ 977900 w 6832600"/>
              <a:gd name="connsiteY54" fmla="*/ 322696 h 4881996"/>
              <a:gd name="connsiteX55" fmla="*/ 863600 w 6832600"/>
              <a:gd name="connsiteY55" fmla="*/ 386196 h 4881996"/>
              <a:gd name="connsiteX56" fmla="*/ 711200 w 6832600"/>
              <a:gd name="connsiteY56" fmla="*/ 475096 h 4881996"/>
              <a:gd name="connsiteX57" fmla="*/ 635000 w 6832600"/>
              <a:gd name="connsiteY57" fmla="*/ 500496 h 4881996"/>
              <a:gd name="connsiteX58" fmla="*/ 596900 w 6832600"/>
              <a:gd name="connsiteY58" fmla="*/ 538596 h 4881996"/>
              <a:gd name="connsiteX59" fmla="*/ 546100 w 6832600"/>
              <a:gd name="connsiteY59" fmla="*/ 551296 h 4881996"/>
              <a:gd name="connsiteX60" fmla="*/ 508000 w 6832600"/>
              <a:gd name="connsiteY60" fmla="*/ 576696 h 4881996"/>
              <a:gd name="connsiteX61" fmla="*/ 431800 w 6832600"/>
              <a:gd name="connsiteY61" fmla="*/ 614796 h 4881996"/>
              <a:gd name="connsiteX62" fmla="*/ 342900 w 6832600"/>
              <a:gd name="connsiteY62" fmla="*/ 729096 h 4881996"/>
              <a:gd name="connsiteX63" fmla="*/ 266700 w 6832600"/>
              <a:gd name="connsiteY63" fmla="*/ 792596 h 4881996"/>
              <a:gd name="connsiteX64" fmla="*/ 254000 w 6832600"/>
              <a:gd name="connsiteY64" fmla="*/ 830696 h 4881996"/>
              <a:gd name="connsiteX65" fmla="*/ 177800 w 6832600"/>
              <a:gd name="connsiteY65" fmla="*/ 906896 h 4881996"/>
              <a:gd name="connsiteX66" fmla="*/ 114300 w 6832600"/>
              <a:gd name="connsiteY66" fmla="*/ 1097396 h 4881996"/>
              <a:gd name="connsiteX67" fmla="*/ 101600 w 6832600"/>
              <a:gd name="connsiteY67" fmla="*/ 1135496 h 4881996"/>
              <a:gd name="connsiteX68" fmla="*/ 88900 w 6832600"/>
              <a:gd name="connsiteY68" fmla="*/ 1173596 h 4881996"/>
              <a:gd name="connsiteX69" fmla="*/ 76200 w 6832600"/>
              <a:gd name="connsiteY69" fmla="*/ 1821296 h 4881996"/>
              <a:gd name="connsiteX70" fmla="*/ 63500 w 6832600"/>
              <a:gd name="connsiteY70" fmla="*/ 2075296 h 4881996"/>
              <a:gd name="connsiteX71" fmla="*/ 38100 w 6832600"/>
              <a:gd name="connsiteY71" fmla="*/ 2164196 h 4881996"/>
              <a:gd name="connsiteX72" fmla="*/ 12700 w 6832600"/>
              <a:gd name="connsiteY72" fmla="*/ 2354696 h 4881996"/>
              <a:gd name="connsiteX73" fmla="*/ 0 w 6832600"/>
              <a:gd name="connsiteY73" fmla="*/ 2456296 h 4881996"/>
              <a:gd name="connsiteX74" fmla="*/ 12700 w 6832600"/>
              <a:gd name="connsiteY74" fmla="*/ 2672196 h 4881996"/>
              <a:gd name="connsiteX75" fmla="*/ 25400 w 6832600"/>
              <a:gd name="connsiteY75" fmla="*/ 2710296 h 4881996"/>
              <a:gd name="connsiteX76" fmla="*/ 38100 w 6832600"/>
              <a:gd name="connsiteY76" fmla="*/ 3027796 h 4881996"/>
              <a:gd name="connsiteX77" fmla="*/ 76200 w 6832600"/>
              <a:gd name="connsiteY77" fmla="*/ 3103996 h 4881996"/>
              <a:gd name="connsiteX78" fmla="*/ 88900 w 6832600"/>
              <a:gd name="connsiteY78" fmla="*/ 3142096 h 4881996"/>
              <a:gd name="connsiteX79" fmla="*/ 165100 w 6832600"/>
              <a:gd name="connsiteY79" fmla="*/ 3192896 h 4881996"/>
              <a:gd name="connsiteX80" fmla="*/ 190500 w 6832600"/>
              <a:gd name="connsiteY80" fmla="*/ 3230996 h 4881996"/>
              <a:gd name="connsiteX81" fmla="*/ 266700 w 6832600"/>
              <a:gd name="connsiteY81" fmla="*/ 3294496 h 4881996"/>
              <a:gd name="connsiteX82" fmla="*/ 279400 w 6832600"/>
              <a:gd name="connsiteY82" fmla="*/ 3332596 h 4881996"/>
              <a:gd name="connsiteX83" fmla="*/ 355600 w 6832600"/>
              <a:gd name="connsiteY83" fmla="*/ 3396096 h 4881996"/>
              <a:gd name="connsiteX84" fmla="*/ 381000 w 6832600"/>
              <a:gd name="connsiteY84" fmla="*/ 3434196 h 4881996"/>
              <a:gd name="connsiteX85" fmla="*/ 419100 w 6832600"/>
              <a:gd name="connsiteY85" fmla="*/ 3446896 h 4881996"/>
              <a:gd name="connsiteX86" fmla="*/ 495300 w 6832600"/>
              <a:gd name="connsiteY86" fmla="*/ 3497696 h 4881996"/>
              <a:gd name="connsiteX87" fmla="*/ 533400 w 6832600"/>
              <a:gd name="connsiteY87" fmla="*/ 3510396 h 4881996"/>
              <a:gd name="connsiteX88" fmla="*/ 609600 w 6832600"/>
              <a:gd name="connsiteY88" fmla="*/ 3573896 h 4881996"/>
              <a:gd name="connsiteX89" fmla="*/ 660400 w 6832600"/>
              <a:gd name="connsiteY89" fmla="*/ 3599296 h 4881996"/>
              <a:gd name="connsiteX90" fmla="*/ 749300 w 6832600"/>
              <a:gd name="connsiteY90" fmla="*/ 3650096 h 4881996"/>
              <a:gd name="connsiteX91" fmla="*/ 800100 w 6832600"/>
              <a:gd name="connsiteY91" fmla="*/ 3662796 h 4881996"/>
              <a:gd name="connsiteX92" fmla="*/ 850900 w 6832600"/>
              <a:gd name="connsiteY92" fmla="*/ 3688196 h 4881996"/>
              <a:gd name="connsiteX93" fmla="*/ 889000 w 6832600"/>
              <a:gd name="connsiteY93" fmla="*/ 3713596 h 4881996"/>
              <a:gd name="connsiteX94" fmla="*/ 939800 w 6832600"/>
              <a:gd name="connsiteY94" fmla="*/ 3726296 h 4881996"/>
              <a:gd name="connsiteX95" fmla="*/ 990600 w 6832600"/>
              <a:gd name="connsiteY95" fmla="*/ 3751696 h 4881996"/>
              <a:gd name="connsiteX96" fmla="*/ 1054100 w 6832600"/>
              <a:gd name="connsiteY96" fmla="*/ 3764396 h 4881996"/>
              <a:gd name="connsiteX97" fmla="*/ 1117600 w 6832600"/>
              <a:gd name="connsiteY97" fmla="*/ 3789796 h 4881996"/>
              <a:gd name="connsiteX98" fmla="*/ 1181100 w 6832600"/>
              <a:gd name="connsiteY98" fmla="*/ 3802496 h 4881996"/>
              <a:gd name="connsiteX99" fmla="*/ 1282700 w 6832600"/>
              <a:gd name="connsiteY99" fmla="*/ 3853296 h 4881996"/>
              <a:gd name="connsiteX100" fmla="*/ 1333500 w 6832600"/>
              <a:gd name="connsiteY100" fmla="*/ 3865996 h 4881996"/>
              <a:gd name="connsiteX101" fmla="*/ 1384300 w 6832600"/>
              <a:gd name="connsiteY101" fmla="*/ 3891396 h 4881996"/>
              <a:gd name="connsiteX102" fmla="*/ 1422400 w 6832600"/>
              <a:gd name="connsiteY102" fmla="*/ 3904096 h 4881996"/>
              <a:gd name="connsiteX103" fmla="*/ 1473200 w 6832600"/>
              <a:gd name="connsiteY103" fmla="*/ 3929496 h 4881996"/>
              <a:gd name="connsiteX104" fmla="*/ 1536700 w 6832600"/>
              <a:gd name="connsiteY104" fmla="*/ 3942196 h 4881996"/>
              <a:gd name="connsiteX105" fmla="*/ 1625600 w 6832600"/>
              <a:gd name="connsiteY105" fmla="*/ 3967596 h 4881996"/>
              <a:gd name="connsiteX106" fmla="*/ 1676400 w 6832600"/>
              <a:gd name="connsiteY106" fmla="*/ 3980296 h 4881996"/>
              <a:gd name="connsiteX107" fmla="*/ 1714500 w 6832600"/>
              <a:gd name="connsiteY107" fmla="*/ 3992996 h 4881996"/>
              <a:gd name="connsiteX108" fmla="*/ 1765300 w 6832600"/>
              <a:gd name="connsiteY108" fmla="*/ 4005696 h 4881996"/>
              <a:gd name="connsiteX109" fmla="*/ 1828800 w 6832600"/>
              <a:gd name="connsiteY109" fmla="*/ 4031096 h 4881996"/>
              <a:gd name="connsiteX110" fmla="*/ 1879600 w 6832600"/>
              <a:gd name="connsiteY110" fmla="*/ 4043796 h 4881996"/>
              <a:gd name="connsiteX111" fmla="*/ 1917700 w 6832600"/>
              <a:gd name="connsiteY111" fmla="*/ 4056496 h 4881996"/>
              <a:gd name="connsiteX112" fmla="*/ 2019300 w 6832600"/>
              <a:gd name="connsiteY112" fmla="*/ 4081896 h 4881996"/>
              <a:gd name="connsiteX113" fmla="*/ 2057400 w 6832600"/>
              <a:gd name="connsiteY113" fmla="*/ 4094596 h 4881996"/>
              <a:gd name="connsiteX114" fmla="*/ 2247900 w 6832600"/>
              <a:gd name="connsiteY114" fmla="*/ 4119996 h 4881996"/>
              <a:gd name="connsiteX115" fmla="*/ 2286000 w 6832600"/>
              <a:gd name="connsiteY115" fmla="*/ 4132696 h 4881996"/>
              <a:gd name="connsiteX116" fmla="*/ 2425700 w 6832600"/>
              <a:gd name="connsiteY116" fmla="*/ 4158096 h 4881996"/>
              <a:gd name="connsiteX117" fmla="*/ 2463800 w 6832600"/>
              <a:gd name="connsiteY117" fmla="*/ 4170796 h 4881996"/>
              <a:gd name="connsiteX118" fmla="*/ 2514600 w 6832600"/>
              <a:gd name="connsiteY118" fmla="*/ 4183496 h 4881996"/>
              <a:gd name="connsiteX119" fmla="*/ 2552700 w 6832600"/>
              <a:gd name="connsiteY119" fmla="*/ 4208896 h 4881996"/>
              <a:gd name="connsiteX120" fmla="*/ 2667000 w 6832600"/>
              <a:gd name="connsiteY120" fmla="*/ 4234296 h 4881996"/>
              <a:gd name="connsiteX121" fmla="*/ 2705100 w 6832600"/>
              <a:gd name="connsiteY121" fmla="*/ 4246996 h 4881996"/>
              <a:gd name="connsiteX122" fmla="*/ 2768600 w 6832600"/>
              <a:gd name="connsiteY122" fmla="*/ 4259696 h 4881996"/>
              <a:gd name="connsiteX123" fmla="*/ 2806700 w 6832600"/>
              <a:gd name="connsiteY123" fmla="*/ 4272396 h 4881996"/>
              <a:gd name="connsiteX124" fmla="*/ 2857500 w 6832600"/>
              <a:gd name="connsiteY124" fmla="*/ 4285096 h 4881996"/>
              <a:gd name="connsiteX125" fmla="*/ 2895600 w 6832600"/>
              <a:gd name="connsiteY125" fmla="*/ 4297796 h 4881996"/>
              <a:gd name="connsiteX126" fmla="*/ 2946400 w 6832600"/>
              <a:gd name="connsiteY126" fmla="*/ 4310496 h 4881996"/>
              <a:gd name="connsiteX127" fmla="*/ 2984500 w 6832600"/>
              <a:gd name="connsiteY127" fmla="*/ 4323196 h 4881996"/>
              <a:gd name="connsiteX128" fmla="*/ 3073400 w 6832600"/>
              <a:gd name="connsiteY128" fmla="*/ 4335896 h 4881996"/>
              <a:gd name="connsiteX129" fmla="*/ 3124200 w 6832600"/>
              <a:gd name="connsiteY129" fmla="*/ 4348596 h 4881996"/>
              <a:gd name="connsiteX130" fmla="*/ 3251200 w 6832600"/>
              <a:gd name="connsiteY130" fmla="*/ 4361296 h 4881996"/>
              <a:gd name="connsiteX131" fmla="*/ 3454400 w 6832600"/>
              <a:gd name="connsiteY131" fmla="*/ 4386696 h 4881996"/>
              <a:gd name="connsiteX132" fmla="*/ 3581400 w 6832600"/>
              <a:gd name="connsiteY132" fmla="*/ 4412096 h 4881996"/>
              <a:gd name="connsiteX133" fmla="*/ 3619500 w 6832600"/>
              <a:gd name="connsiteY133" fmla="*/ 4424796 h 4881996"/>
              <a:gd name="connsiteX134" fmla="*/ 3721100 w 6832600"/>
              <a:gd name="connsiteY134" fmla="*/ 4437496 h 4881996"/>
              <a:gd name="connsiteX135" fmla="*/ 3797300 w 6832600"/>
              <a:gd name="connsiteY135" fmla="*/ 4462896 h 4881996"/>
              <a:gd name="connsiteX136" fmla="*/ 3835400 w 6832600"/>
              <a:gd name="connsiteY136" fmla="*/ 4475596 h 4881996"/>
              <a:gd name="connsiteX137" fmla="*/ 4013200 w 6832600"/>
              <a:gd name="connsiteY137" fmla="*/ 4500996 h 4881996"/>
              <a:gd name="connsiteX138" fmla="*/ 4089400 w 6832600"/>
              <a:gd name="connsiteY138" fmla="*/ 4526396 h 4881996"/>
              <a:gd name="connsiteX139" fmla="*/ 4178300 w 6832600"/>
              <a:gd name="connsiteY139" fmla="*/ 4551796 h 4881996"/>
              <a:gd name="connsiteX140" fmla="*/ 4419600 w 6832600"/>
              <a:gd name="connsiteY140" fmla="*/ 4577196 h 4881996"/>
              <a:gd name="connsiteX141" fmla="*/ 4597400 w 6832600"/>
              <a:gd name="connsiteY141" fmla="*/ 4615296 h 4881996"/>
              <a:gd name="connsiteX142" fmla="*/ 4660900 w 6832600"/>
              <a:gd name="connsiteY142" fmla="*/ 4627996 h 4881996"/>
              <a:gd name="connsiteX143" fmla="*/ 4749800 w 6832600"/>
              <a:gd name="connsiteY143" fmla="*/ 4666096 h 4881996"/>
              <a:gd name="connsiteX144" fmla="*/ 4864100 w 6832600"/>
              <a:gd name="connsiteY144" fmla="*/ 4691496 h 4881996"/>
              <a:gd name="connsiteX145" fmla="*/ 5029200 w 6832600"/>
              <a:gd name="connsiteY145" fmla="*/ 4729596 h 4881996"/>
              <a:gd name="connsiteX146" fmla="*/ 5080000 w 6832600"/>
              <a:gd name="connsiteY146" fmla="*/ 4742296 h 4881996"/>
              <a:gd name="connsiteX147" fmla="*/ 5118100 w 6832600"/>
              <a:gd name="connsiteY147" fmla="*/ 4754996 h 4881996"/>
              <a:gd name="connsiteX148" fmla="*/ 5537200 w 6832600"/>
              <a:gd name="connsiteY148" fmla="*/ 4793096 h 4881996"/>
              <a:gd name="connsiteX149" fmla="*/ 5638800 w 6832600"/>
              <a:gd name="connsiteY149" fmla="*/ 4805796 h 4881996"/>
              <a:gd name="connsiteX150" fmla="*/ 5727700 w 6832600"/>
              <a:gd name="connsiteY150" fmla="*/ 4818496 h 4881996"/>
              <a:gd name="connsiteX151" fmla="*/ 6007100 w 6832600"/>
              <a:gd name="connsiteY151" fmla="*/ 4831196 h 4881996"/>
              <a:gd name="connsiteX152" fmla="*/ 6172200 w 6832600"/>
              <a:gd name="connsiteY152" fmla="*/ 4856596 h 4881996"/>
              <a:gd name="connsiteX153" fmla="*/ 6235700 w 6832600"/>
              <a:gd name="connsiteY153" fmla="*/ 4869296 h 4881996"/>
              <a:gd name="connsiteX154" fmla="*/ 6337300 w 6832600"/>
              <a:gd name="connsiteY154" fmla="*/ 4881996 h 4881996"/>
              <a:gd name="connsiteX155" fmla="*/ 6578600 w 6832600"/>
              <a:gd name="connsiteY155" fmla="*/ 4869296 h 4881996"/>
              <a:gd name="connsiteX156" fmla="*/ 6616700 w 6832600"/>
              <a:gd name="connsiteY156" fmla="*/ 4831196 h 4881996"/>
              <a:gd name="connsiteX157" fmla="*/ 6680200 w 6832600"/>
              <a:gd name="connsiteY157" fmla="*/ 4754996 h 4881996"/>
              <a:gd name="connsiteX158" fmla="*/ 6718300 w 6832600"/>
              <a:gd name="connsiteY158" fmla="*/ 4678796 h 4881996"/>
              <a:gd name="connsiteX159" fmla="*/ 6756400 w 6832600"/>
              <a:gd name="connsiteY159" fmla="*/ 4640696 h 4881996"/>
              <a:gd name="connsiteX160" fmla="*/ 6794500 w 6832600"/>
              <a:gd name="connsiteY160" fmla="*/ 4564496 h 4881996"/>
              <a:gd name="connsiteX161" fmla="*/ 6819900 w 6832600"/>
              <a:gd name="connsiteY161" fmla="*/ 4526396 h 4881996"/>
              <a:gd name="connsiteX162" fmla="*/ 6832600 w 6832600"/>
              <a:gd name="connsiteY162" fmla="*/ 4450196 h 4881996"/>
              <a:gd name="connsiteX163" fmla="*/ 6807200 w 6832600"/>
              <a:gd name="connsiteY163" fmla="*/ 4183496 h 4881996"/>
              <a:gd name="connsiteX164" fmla="*/ 6794500 w 6832600"/>
              <a:gd name="connsiteY164" fmla="*/ 4107296 h 4881996"/>
              <a:gd name="connsiteX165" fmla="*/ 6781800 w 6832600"/>
              <a:gd name="connsiteY165" fmla="*/ 4056496 h 4881996"/>
              <a:gd name="connsiteX166" fmla="*/ 6781800 w 6832600"/>
              <a:gd name="connsiteY166" fmla="*/ 4056496 h 4881996"/>
              <a:gd name="connsiteX167" fmla="*/ 6743700 w 6832600"/>
              <a:gd name="connsiteY16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83000 w 6832600"/>
              <a:gd name="connsiteY44" fmla="*/ 182996 h 4881996"/>
              <a:gd name="connsiteX45" fmla="*/ 3644900 w 6832600"/>
              <a:gd name="connsiteY45" fmla="*/ 170296 h 4881996"/>
              <a:gd name="connsiteX46" fmla="*/ 3492500 w 6832600"/>
              <a:gd name="connsiteY46" fmla="*/ 132196 h 4881996"/>
              <a:gd name="connsiteX47" fmla="*/ 3289300 w 6832600"/>
              <a:gd name="connsiteY47" fmla="*/ 94096 h 4881996"/>
              <a:gd name="connsiteX48" fmla="*/ 2933700 w 6832600"/>
              <a:gd name="connsiteY48" fmla="*/ 30596 h 4881996"/>
              <a:gd name="connsiteX49" fmla="*/ 2692400 w 6832600"/>
              <a:gd name="connsiteY49" fmla="*/ 5196 h 4881996"/>
              <a:gd name="connsiteX50" fmla="*/ 2222500 w 6832600"/>
              <a:gd name="connsiteY50" fmla="*/ 17896 h 4881996"/>
              <a:gd name="connsiteX51" fmla="*/ 1333500 w 6832600"/>
              <a:gd name="connsiteY51" fmla="*/ 208396 h 4881996"/>
              <a:gd name="connsiteX52" fmla="*/ 1104900 w 6832600"/>
              <a:gd name="connsiteY52" fmla="*/ 271896 h 4881996"/>
              <a:gd name="connsiteX53" fmla="*/ 977900 w 6832600"/>
              <a:gd name="connsiteY53" fmla="*/ 322696 h 4881996"/>
              <a:gd name="connsiteX54" fmla="*/ 863600 w 6832600"/>
              <a:gd name="connsiteY54" fmla="*/ 386196 h 4881996"/>
              <a:gd name="connsiteX55" fmla="*/ 711200 w 6832600"/>
              <a:gd name="connsiteY55" fmla="*/ 475096 h 4881996"/>
              <a:gd name="connsiteX56" fmla="*/ 635000 w 6832600"/>
              <a:gd name="connsiteY56" fmla="*/ 500496 h 4881996"/>
              <a:gd name="connsiteX57" fmla="*/ 596900 w 6832600"/>
              <a:gd name="connsiteY57" fmla="*/ 538596 h 4881996"/>
              <a:gd name="connsiteX58" fmla="*/ 546100 w 6832600"/>
              <a:gd name="connsiteY58" fmla="*/ 551296 h 4881996"/>
              <a:gd name="connsiteX59" fmla="*/ 508000 w 6832600"/>
              <a:gd name="connsiteY59" fmla="*/ 576696 h 4881996"/>
              <a:gd name="connsiteX60" fmla="*/ 431800 w 6832600"/>
              <a:gd name="connsiteY60" fmla="*/ 614796 h 4881996"/>
              <a:gd name="connsiteX61" fmla="*/ 342900 w 6832600"/>
              <a:gd name="connsiteY61" fmla="*/ 729096 h 4881996"/>
              <a:gd name="connsiteX62" fmla="*/ 266700 w 6832600"/>
              <a:gd name="connsiteY62" fmla="*/ 792596 h 4881996"/>
              <a:gd name="connsiteX63" fmla="*/ 254000 w 6832600"/>
              <a:gd name="connsiteY63" fmla="*/ 830696 h 4881996"/>
              <a:gd name="connsiteX64" fmla="*/ 177800 w 6832600"/>
              <a:gd name="connsiteY64" fmla="*/ 906896 h 4881996"/>
              <a:gd name="connsiteX65" fmla="*/ 114300 w 6832600"/>
              <a:gd name="connsiteY65" fmla="*/ 1097396 h 4881996"/>
              <a:gd name="connsiteX66" fmla="*/ 101600 w 6832600"/>
              <a:gd name="connsiteY66" fmla="*/ 1135496 h 4881996"/>
              <a:gd name="connsiteX67" fmla="*/ 88900 w 6832600"/>
              <a:gd name="connsiteY67" fmla="*/ 1173596 h 4881996"/>
              <a:gd name="connsiteX68" fmla="*/ 76200 w 6832600"/>
              <a:gd name="connsiteY68" fmla="*/ 1821296 h 4881996"/>
              <a:gd name="connsiteX69" fmla="*/ 63500 w 6832600"/>
              <a:gd name="connsiteY69" fmla="*/ 2075296 h 4881996"/>
              <a:gd name="connsiteX70" fmla="*/ 38100 w 6832600"/>
              <a:gd name="connsiteY70" fmla="*/ 2164196 h 4881996"/>
              <a:gd name="connsiteX71" fmla="*/ 12700 w 6832600"/>
              <a:gd name="connsiteY71" fmla="*/ 2354696 h 4881996"/>
              <a:gd name="connsiteX72" fmla="*/ 0 w 6832600"/>
              <a:gd name="connsiteY72" fmla="*/ 2456296 h 4881996"/>
              <a:gd name="connsiteX73" fmla="*/ 12700 w 6832600"/>
              <a:gd name="connsiteY73" fmla="*/ 2672196 h 4881996"/>
              <a:gd name="connsiteX74" fmla="*/ 25400 w 6832600"/>
              <a:gd name="connsiteY74" fmla="*/ 2710296 h 4881996"/>
              <a:gd name="connsiteX75" fmla="*/ 38100 w 6832600"/>
              <a:gd name="connsiteY75" fmla="*/ 3027796 h 4881996"/>
              <a:gd name="connsiteX76" fmla="*/ 76200 w 6832600"/>
              <a:gd name="connsiteY76" fmla="*/ 3103996 h 4881996"/>
              <a:gd name="connsiteX77" fmla="*/ 88900 w 6832600"/>
              <a:gd name="connsiteY77" fmla="*/ 3142096 h 4881996"/>
              <a:gd name="connsiteX78" fmla="*/ 165100 w 6832600"/>
              <a:gd name="connsiteY78" fmla="*/ 3192896 h 4881996"/>
              <a:gd name="connsiteX79" fmla="*/ 190500 w 6832600"/>
              <a:gd name="connsiteY79" fmla="*/ 3230996 h 4881996"/>
              <a:gd name="connsiteX80" fmla="*/ 266700 w 6832600"/>
              <a:gd name="connsiteY80" fmla="*/ 3294496 h 4881996"/>
              <a:gd name="connsiteX81" fmla="*/ 279400 w 6832600"/>
              <a:gd name="connsiteY81" fmla="*/ 3332596 h 4881996"/>
              <a:gd name="connsiteX82" fmla="*/ 355600 w 6832600"/>
              <a:gd name="connsiteY82" fmla="*/ 3396096 h 4881996"/>
              <a:gd name="connsiteX83" fmla="*/ 381000 w 6832600"/>
              <a:gd name="connsiteY83" fmla="*/ 3434196 h 4881996"/>
              <a:gd name="connsiteX84" fmla="*/ 419100 w 6832600"/>
              <a:gd name="connsiteY84" fmla="*/ 3446896 h 4881996"/>
              <a:gd name="connsiteX85" fmla="*/ 495300 w 6832600"/>
              <a:gd name="connsiteY85" fmla="*/ 3497696 h 4881996"/>
              <a:gd name="connsiteX86" fmla="*/ 533400 w 6832600"/>
              <a:gd name="connsiteY86" fmla="*/ 3510396 h 4881996"/>
              <a:gd name="connsiteX87" fmla="*/ 609600 w 6832600"/>
              <a:gd name="connsiteY87" fmla="*/ 3573896 h 4881996"/>
              <a:gd name="connsiteX88" fmla="*/ 660400 w 6832600"/>
              <a:gd name="connsiteY88" fmla="*/ 3599296 h 4881996"/>
              <a:gd name="connsiteX89" fmla="*/ 749300 w 6832600"/>
              <a:gd name="connsiteY89" fmla="*/ 3650096 h 4881996"/>
              <a:gd name="connsiteX90" fmla="*/ 800100 w 6832600"/>
              <a:gd name="connsiteY90" fmla="*/ 3662796 h 4881996"/>
              <a:gd name="connsiteX91" fmla="*/ 850900 w 6832600"/>
              <a:gd name="connsiteY91" fmla="*/ 3688196 h 4881996"/>
              <a:gd name="connsiteX92" fmla="*/ 889000 w 6832600"/>
              <a:gd name="connsiteY92" fmla="*/ 3713596 h 4881996"/>
              <a:gd name="connsiteX93" fmla="*/ 939800 w 6832600"/>
              <a:gd name="connsiteY93" fmla="*/ 3726296 h 4881996"/>
              <a:gd name="connsiteX94" fmla="*/ 990600 w 6832600"/>
              <a:gd name="connsiteY94" fmla="*/ 3751696 h 4881996"/>
              <a:gd name="connsiteX95" fmla="*/ 1054100 w 6832600"/>
              <a:gd name="connsiteY95" fmla="*/ 3764396 h 4881996"/>
              <a:gd name="connsiteX96" fmla="*/ 1117600 w 6832600"/>
              <a:gd name="connsiteY96" fmla="*/ 3789796 h 4881996"/>
              <a:gd name="connsiteX97" fmla="*/ 1181100 w 6832600"/>
              <a:gd name="connsiteY97" fmla="*/ 3802496 h 4881996"/>
              <a:gd name="connsiteX98" fmla="*/ 1282700 w 6832600"/>
              <a:gd name="connsiteY98" fmla="*/ 3853296 h 4881996"/>
              <a:gd name="connsiteX99" fmla="*/ 1333500 w 6832600"/>
              <a:gd name="connsiteY99" fmla="*/ 3865996 h 4881996"/>
              <a:gd name="connsiteX100" fmla="*/ 1384300 w 6832600"/>
              <a:gd name="connsiteY100" fmla="*/ 3891396 h 4881996"/>
              <a:gd name="connsiteX101" fmla="*/ 1422400 w 6832600"/>
              <a:gd name="connsiteY101" fmla="*/ 3904096 h 4881996"/>
              <a:gd name="connsiteX102" fmla="*/ 1473200 w 6832600"/>
              <a:gd name="connsiteY102" fmla="*/ 3929496 h 4881996"/>
              <a:gd name="connsiteX103" fmla="*/ 1536700 w 6832600"/>
              <a:gd name="connsiteY103" fmla="*/ 3942196 h 4881996"/>
              <a:gd name="connsiteX104" fmla="*/ 1625600 w 6832600"/>
              <a:gd name="connsiteY104" fmla="*/ 3967596 h 4881996"/>
              <a:gd name="connsiteX105" fmla="*/ 1676400 w 6832600"/>
              <a:gd name="connsiteY105" fmla="*/ 3980296 h 4881996"/>
              <a:gd name="connsiteX106" fmla="*/ 1714500 w 6832600"/>
              <a:gd name="connsiteY106" fmla="*/ 3992996 h 4881996"/>
              <a:gd name="connsiteX107" fmla="*/ 1765300 w 6832600"/>
              <a:gd name="connsiteY107" fmla="*/ 4005696 h 4881996"/>
              <a:gd name="connsiteX108" fmla="*/ 1828800 w 6832600"/>
              <a:gd name="connsiteY108" fmla="*/ 4031096 h 4881996"/>
              <a:gd name="connsiteX109" fmla="*/ 1879600 w 6832600"/>
              <a:gd name="connsiteY109" fmla="*/ 4043796 h 4881996"/>
              <a:gd name="connsiteX110" fmla="*/ 1917700 w 6832600"/>
              <a:gd name="connsiteY110" fmla="*/ 4056496 h 4881996"/>
              <a:gd name="connsiteX111" fmla="*/ 2019300 w 6832600"/>
              <a:gd name="connsiteY111" fmla="*/ 4081896 h 4881996"/>
              <a:gd name="connsiteX112" fmla="*/ 2057400 w 6832600"/>
              <a:gd name="connsiteY112" fmla="*/ 4094596 h 4881996"/>
              <a:gd name="connsiteX113" fmla="*/ 2247900 w 6832600"/>
              <a:gd name="connsiteY113" fmla="*/ 4119996 h 4881996"/>
              <a:gd name="connsiteX114" fmla="*/ 2286000 w 6832600"/>
              <a:gd name="connsiteY114" fmla="*/ 4132696 h 4881996"/>
              <a:gd name="connsiteX115" fmla="*/ 2425700 w 6832600"/>
              <a:gd name="connsiteY115" fmla="*/ 4158096 h 4881996"/>
              <a:gd name="connsiteX116" fmla="*/ 2463800 w 6832600"/>
              <a:gd name="connsiteY116" fmla="*/ 4170796 h 4881996"/>
              <a:gd name="connsiteX117" fmla="*/ 2514600 w 6832600"/>
              <a:gd name="connsiteY117" fmla="*/ 4183496 h 4881996"/>
              <a:gd name="connsiteX118" fmla="*/ 2552700 w 6832600"/>
              <a:gd name="connsiteY118" fmla="*/ 4208896 h 4881996"/>
              <a:gd name="connsiteX119" fmla="*/ 2667000 w 6832600"/>
              <a:gd name="connsiteY119" fmla="*/ 4234296 h 4881996"/>
              <a:gd name="connsiteX120" fmla="*/ 2705100 w 6832600"/>
              <a:gd name="connsiteY120" fmla="*/ 4246996 h 4881996"/>
              <a:gd name="connsiteX121" fmla="*/ 2768600 w 6832600"/>
              <a:gd name="connsiteY121" fmla="*/ 4259696 h 4881996"/>
              <a:gd name="connsiteX122" fmla="*/ 2806700 w 6832600"/>
              <a:gd name="connsiteY122" fmla="*/ 4272396 h 4881996"/>
              <a:gd name="connsiteX123" fmla="*/ 2857500 w 6832600"/>
              <a:gd name="connsiteY123" fmla="*/ 4285096 h 4881996"/>
              <a:gd name="connsiteX124" fmla="*/ 2895600 w 6832600"/>
              <a:gd name="connsiteY124" fmla="*/ 4297796 h 4881996"/>
              <a:gd name="connsiteX125" fmla="*/ 2946400 w 6832600"/>
              <a:gd name="connsiteY125" fmla="*/ 4310496 h 4881996"/>
              <a:gd name="connsiteX126" fmla="*/ 2984500 w 6832600"/>
              <a:gd name="connsiteY126" fmla="*/ 4323196 h 4881996"/>
              <a:gd name="connsiteX127" fmla="*/ 3073400 w 6832600"/>
              <a:gd name="connsiteY127" fmla="*/ 4335896 h 4881996"/>
              <a:gd name="connsiteX128" fmla="*/ 3124200 w 6832600"/>
              <a:gd name="connsiteY128" fmla="*/ 4348596 h 4881996"/>
              <a:gd name="connsiteX129" fmla="*/ 3251200 w 6832600"/>
              <a:gd name="connsiteY129" fmla="*/ 4361296 h 4881996"/>
              <a:gd name="connsiteX130" fmla="*/ 3454400 w 6832600"/>
              <a:gd name="connsiteY130" fmla="*/ 4386696 h 4881996"/>
              <a:gd name="connsiteX131" fmla="*/ 3581400 w 6832600"/>
              <a:gd name="connsiteY131" fmla="*/ 4412096 h 4881996"/>
              <a:gd name="connsiteX132" fmla="*/ 3619500 w 6832600"/>
              <a:gd name="connsiteY132" fmla="*/ 4424796 h 4881996"/>
              <a:gd name="connsiteX133" fmla="*/ 3721100 w 6832600"/>
              <a:gd name="connsiteY133" fmla="*/ 4437496 h 4881996"/>
              <a:gd name="connsiteX134" fmla="*/ 3797300 w 6832600"/>
              <a:gd name="connsiteY134" fmla="*/ 4462896 h 4881996"/>
              <a:gd name="connsiteX135" fmla="*/ 3835400 w 6832600"/>
              <a:gd name="connsiteY135" fmla="*/ 4475596 h 4881996"/>
              <a:gd name="connsiteX136" fmla="*/ 4013200 w 6832600"/>
              <a:gd name="connsiteY136" fmla="*/ 4500996 h 4881996"/>
              <a:gd name="connsiteX137" fmla="*/ 4089400 w 6832600"/>
              <a:gd name="connsiteY137" fmla="*/ 4526396 h 4881996"/>
              <a:gd name="connsiteX138" fmla="*/ 4178300 w 6832600"/>
              <a:gd name="connsiteY138" fmla="*/ 4551796 h 4881996"/>
              <a:gd name="connsiteX139" fmla="*/ 4419600 w 6832600"/>
              <a:gd name="connsiteY139" fmla="*/ 4577196 h 4881996"/>
              <a:gd name="connsiteX140" fmla="*/ 4597400 w 6832600"/>
              <a:gd name="connsiteY140" fmla="*/ 4615296 h 4881996"/>
              <a:gd name="connsiteX141" fmla="*/ 4660900 w 6832600"/>
              <a:gd name="connsiteY141" fmla="*/ 4627996 h 4881996"/>
              <a:gd name="connsiteX142" fmla="*/ 4749800 w 6832600"/>
              <a:gd name="connsiteY142" fmla="*/ 4666096 h 4881996"/>
              <a:gd name="connsiteX143" fmla="*/ 4864100 w 6832600"/>
              <a:gd name="connsiteY143" fmla="*/ 4691496 h 4881996"/>
              <a:gd name="connsiteX144" fmla="*/ 5029200 w 6832600"/>
              <a:gd name="connsiteY144" fmla="*/ 4729596 h 4881996"/>
              <a:gd name="connsiteX145" fmla="*/ 5080000 w 6832600"/>
              <a:gd name="connsiteY145" fmla="*/ 4742296 h 4881996"/>
              <a:gd name="connsiteX146" fmla="*/ 5118100 w 6832600"/>
              <a:gd name="connsiteY146" fmla="*/ 4754996 h 4881996"/>
              <a:gd name="connsiteX147" fmla="*/ 5537200 w 6832600"/>
              <a:gd name="connsiteY147" fmla="*/ 4793096 h 4881996"/>
              <a:gd name="connsiteX148" fmla="*/ 5638800 w 6832600"/>
              <a:gd name="connsiteY148" fmla="*/ 4805796 h 4881996"/>
              <a:gd name="connsiteX149" fmla="*/ 5727700 w 6832600"/>
              <a:gd name="connsiteY149" fmla="*/ 4818496 h 4881996"/>
              <a:gd name="connsiteX150" fmla="*/ 6007100 w 6832600"/>
              <a:gd name="connsiteY150" fmla="*/ 4831196 h 4881996"/>
              <a:gd name="connsiteX151" fmla="*/ 6172200 w 6832600"/>
              <a:gd name="connsiteY151" fmla="*/ 4856596 h 4881996"/>
              <a:gd name="connsiteX152" fmla="*/ 6235700 w 6832600"/>
              <a:gd name="connsiteY152" fmla="*/ 4869296 h 4881996"/>
              <a:gd name="connsiteX153" fmla="*/ 6337300 w 6832600"/>
              <a:gd name="connsiteY153" fmla="*/ 4881996 h 4881996"/>
              <a:gd name="connsiteX154" fmla="*/ 6578600 w 6832600"/>
              <a:gd name="connsiteY154" fmla="*/ 4869296 h 4881996"/>
              <a:gd name="connsiteX155" fmla="*/ 6616700 w 6832600"/>
              <a:gd name="connsiteY155" fmla="*/ 4831196 h 4881996"/>
              <a:gd name="connsiteX156" fmla="*/ 6680200 w 6832600"/>
              <a:gd name="connsiteY156" fmla="*/ 4754996 h 4881996"/>
              <a:gd name="connsiteX157" fmla="*/ 6718300 w 6832600"/>
              <a:gd name="connsiteY157" fmla="*/ 4678796 h 4881996"/>
              <a:gd name="connsiteX158" fmla="*/ 6756400 w 6832600"/>
              <a:gd name="connsiteY158" fmla="*/ 4640696 h 4881996"/>
              <a:gd name="connsiteX159" fmla="*/ 6794500 w 6832600"/>
              <a:gd name="connsiteY159" fmla="*/ 4564496 h 4881996"/>
              <a:gd name="connsiteX160" fmla="*/ 6819900 w 6832600"/>
              <a:gd name="connsiteY160" fmla="*/ 4526396 h 4881996"/>
              <a:gd name="connsiteX161" fmla="*/ 6832600 w 6832600"/>
              <a:gd name="connsiteY161" fmla="*/ 4450196 h 4881996"/>
              <a:gd name="connsiteX162" fmla="*/ 6807200 w 6832600"/>
              <a:gd name="connsiteY162" fmla="*/ 4183496 h 4881996"/>
              <a:gd name="connsiteX163" fmla="*/ 6794500 w 6832600"/>
              <a:gd name="connsiteY163" fmla="*/ 4107296 h 4881996"/>
              <a:gd name="connsiteX164" fmla="*/ 6781800 w 6832600"/>
              <a:gd name="connsiteY164" fmla="*/ 4056496 h 4881996"/>
              <a:gd name="connsiteX165" fmla="*/ 6781800 w 6832600"/>
              <a:gd name="connsiteY165" fmla="*/ 4056496 h 4881996"/>
              <a:gd name="connsiteX166" fmla="*/ 6743700 w 6832600"/>
              <a:gd name="connsiteY16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44900 w 6832600"/>
              <a:gd name="connsiteY44" fmla="*/ 170296 h 4881996"/>
              <a:gd name="connsiteX45" fmla="*/ 3492500 w 6832600"/>
              <a:gd name="connsiteY45" fmla="*/ 132196 h 4881996"/>
              <a:gd name="connsiteX46" fmla="*/ 3289300 w 6832600"/>
              <a:gd name="connsiteY46" fmla="*/ 94096 h 4881996"/>
              <a:gd name="connsiteX47" fmla="*/ 2933700 w 6832600"/>
              <a:gd name="connsiteY47" fmla="*/ 30596 h 4881996"/>
              <a:gd name="connsiteX48" fmla="*/ 2692400 w 6832600"/>
              <a:gd name="connsiteY48" fmla="*/ 5196 h 4881996"/>
              <a:gd name="connsiteX49" fmla="*/ 2222500 w 6832600"/>
              <a:gd name="connsiteY49" fmla="*/ 17896 h 4881996"/>
              <a:gd name="connsiteX50" fmla="*/ 1333500 w 6832600"/>
              <a:gd name="connsiteY50" fmla="*/ 208396 h 4881996"/>
              <a:gd name="connsiteX51" fmla="*/ 1104900 w 6832600"/>
              <a:gd name="connsiteY51" fmla="*/ 271896 h 4881996"/>
              <a:gd name="connsiteX52" fmla="*/ 977900 w 6832600"/>
              <a:gd name="connsiteY52" fmla="*/ 322696 h 4881996"/>
              <a:gd name="connsiteX53" fmla="*/ 863600 w 6832600"/>
              <a:gd name="connsiteY53" fmla="*/ 386196 h 4881996"/>
              <a:gd name="connsiteX54" fmla="*/ 711200 w 6832600"/>
              <a:gd name="connsiteY54" fmla="*/ 475096 h 4881996"/>
              <a:gd name="connsiteX55" fmla="*/ 635000 w 6832600"/>
              <a:gd name="connsiteY55" fmla="*/ 500496 h 4881996"/>
              <a:gd name="connsiteX56" fmla="*/ 596900 w 6832600"/>
              <a:gd name="connsiteY56" fmla="*/ 538596 h 4881996"/>
              <a:gd name="connsiteX57" fmla="*/ 546100 w 6832600"/>
              <a:gd name="connsiteY57" fmla="*/ 551296 h 4881996"/>
              <a:gd name="connsiteX58" fmla="*/ 508000 w 6832600"/>
              <a:gd name="connsiteY58" fmla="*/ 576696 h 4881996"/>
              <a:gd name="connsiteX59" fmla="*/ 431800 w 6832600"/>
              <a:gd name="connsiteY59" fmla="*/ 614796 h 4881996"/>
              <a:gd name="connsiteX60" fmla="*/ 342900 w 6832600"/>
              <a:gd name="connsiteY60" fmla="*/ 729096 h 4881996"/>
              <a:gd name="connsiteX61" fmla="*/ 266700 w 6832600"/>
              <a:gd name="connsiteY61" fmla="*/ 792596 h 4881996"/>
              <a:gd name="connsiteX62" fmla="*/ 254000 w 6832600"/>
              <a:gd name="connsiteY62" fmla="*/ 830696 h 4881996"/>
              <a:gd name="connsiteX63" fmla="*/ 177800 w 6832600"/>
              <a:gd name="connsiteY63" fmla="*/ 906896 h 4881996"/>
              <a:gd name="connsiteX64" fmla="*/ 114300 w 6832600"/>
              <a:gd name="connsiteY64" fmla="*/ 1097396 h 4881996"/>
              <a:gd name="connsiteX65" fmla="*/ 101600 w 6832600"/>
              <a:gd name="connsiteY65" fmla="*/ 1135496 h 4881996"/>
              <a:gd name="connsiteX66" fmla="*/ 88900 w 6832600"/>
              <a:gd name="connsiteY66" fmla="*/ 1173596 h 4881996"/>
              <a:gd name="connsiteX67" fmla="*/ 76200 w 6832600"/>
              <a:gd name="connsiteY67" fmla="*/ 1821296 h 4881996"/>
              <a:gd name="connsiteX68" fmla="*/ 63500 w 6832600"/>
              <a:gd name="connsiteY68" fmla="*/ 2075296 h 4881996"/>
              <a:gd name="connsiteX69" fmla="*/ 38100 w 6832600"/>
              <a:gd name="connsiteY69" fmla="*/ 2164196 h 4881996"/>
              <a:gd name="connsiteX70" fmla="*/ 12700 w 6832600"/>
              <a:gd name="connsiteY70" fmla="*/ 2354696 h 4881996"/>
              <a:gd name="connsiteX71" fmla="*/ 0 w 6832600"/>
              <a:gd name="connsiteY71" fmla="*/ 2456296 h 4881996"/>
              <a:gd name="connsiteX72" fmla="*/ 12700 w 6832600"/>
              <a:gd name="connsiteY72" fmla="*/ 2672196 h 4881996"/>
              <a:gd name="connsiteX73" fmla="*/ 25400 w 6832600"/>
              <a:gd name="connsiteY73" fmla="*/ 2710296 h 4881996"/>
              <a:gd name="connsiteX74" fmla="*/ 38100 w 6832600"/>
              <a:gd name="connsiteY74" fmla="*/ 3027796 h 4881996"/>
              <a:gd name="connsiteX75" fmla="*/ 76200 w 6832600"/>
              <a:gd name="connsiteY75" fmla="*/ 3103996 h 4881996"/>
              <a:gd name="connsiteX76" fmla="*/ 88900 w 6832600"/>
              <a:gd name="connsiteY76" fmla="*/ 3142096 h 4881996"/>
              <a:gd name="connsiteX77" fmla="*/ 165100 w 6832600"/>
              <a:gd name="connsiteY77" fmla="*/ 3192896 h 4881996"/>
              <a:gd name="connsiteX78" fmla="*/ 190500 w 6832600"/>
              <a:gd name="connsiteY78" fmla="*/ 3230996 h 4881996"/>
              <a:gd name="connsiteX79" fmla="*/ 266700 w 6832600"/>
              <a:gd name="connsiteY79" fmla="*/ 3294496 h 4881996"/>
              <a:gd name="connsiteX80" fmla="*/ 279400 w 6832600"/>
              <a:gd name="connsiteY80" fmla="*/ 3332596 h 4881996"/>
              <a:gd name="connsiteX81" fmla="*/ 355600 w 6832600"/>
              <a:gd name="connsiteY81" fmla="*/ 3396096 h 4881996"/>
              <a:gd name="connsiteX82" fmla="*/ 381000 w 6832600"/>
              <a:gd name="connsiteY82" fmla="*/ 3434196 h 4881996"/>
              <a:gd name="connsiteX83" fmla="*/ 419100 w 6832600"/>
              <a:gd name="connsiteY83" fmla="*/ 3446896 h 4881996"/>
              <a:gd name="connsiteX84" fmla="*/ 495300 w 6832600"/>
              <a:gd name="connsiteY84" fmla="*/ 3497696 h 4881996"/>
              <a:gd name="connsiteX85" fmla="*/ 533400 w 6832600"/>
              <a:gd name="connsiteY85" fmla="*/ 3510396 h 4881996"/>
              <a:gd name="connsiteX86" fmla="*/ 609600 w 6832600"/>
              <a:gd name="connsiteY86" fmla="*/ 3573896 h 4881996"/>
              <a:gd name="connsiteX87" fmla="*/ 660400 w 6832600"/>
              <a:gd name="connsiteY87" fmla="*/ 3599296 h 4881996"/>
              <a:gd name="connsiteX88" fmla="*/ 749300 w 6832600"/>
              <a:gd name="connsiteY88" fmla="*/ 3650096 h 4881996"/>
              <a:gd name="connsiteX89" fmla="*/ 800100 w 6832600"/>
              <a:gd name="connsiteY89" fmla="*/ 3662796 h 4881996"/>
              <a:gd name="connsiteX90" fmla="*/ 850900 w 6832600"/>
              <a:gd name="connsiteY90" fmla="*/ 3688196 h 4881996"/>
              <a:gd name="connsiteX91" fmla="*/ 889000 w 6832600"/>
              <a:gd name="connsiteY91" fmla="*/ 3713596 h 4881996"/>
              <a:gd name="connsiteX92" fmla="*/ 939800 w 6832600"/>
              <a:gd name="connsiteY92" fmla="*/ 3726296 h 4881996"/>
              <a:gd name="connsiteX93" fmla="*/ 990600 w 6832600"/>
              <a:gd name="connsiteY93" fmla="*/ 3751696 h 4881996"/>
              <a:gd name="connsiteX94" fmla="*/ 1054100 w 6832600"/>
              <a:gd name="connsiteY94" fmla="*/ 3764396 h 4881996"/>
              <a:gd name="connsiteX95" fmla="*/ 1117600 w 6832600"/>
              <a:gd name="connsiteY95" fmla="*/ 3789796 h 4881996"/>
              <a:gd name="connsiteX96" fmla="*/ 1181100 w 6832600"/>
              <a:gd name="connsiteY96" fmla="*/ 3802496 h 4881996"/>
              <a:gd name="connsiteX97" fmla="*/ 1282700 w 6832600"/>
              <a:gd name="connsiteY97" fmla="*/ 3853296 h 4881996"/>
              <a:gd name="connsiteX98" fmla="*/ 1333500 w 6832600"/>
              <a:gd name="connsiteY98" fmla="*/ 3865996 h 4881996"/>
              <a:gd name="connsiteX99" fmla="*/ 1384300 w 6832600"/>
              <a:gd name="connsiteY99" fmla="*/ 3891396 h 4881996"/>
              <a:gd name="connsiteX100" fmla="*/ 1422400 w 6832600"/>
              <a:gd name="connsiteY100" fmla="*/ 3904096 h 4881996"/>
              <a:gd name="connsiteX101" fmla="*/ 1473200 w 6832600"/>
              <a:gd name="connsiteY101" fmla="*/ 3929496 h 4881996"/>
              <a:gd name="connsiteX102" fmla="*/ 1536700 w 6832600"/>
              <a:gd name="connsiteY102" fmla="*/ 3942196 h 4881996"/>
              <a:gd name="connsiteX103" fmla="*/ 1625600 w 6832600"/>
              <a:gd name="connsiteY103" fmla="*/ 3967596 h 4881996"/>
              <a:gd name="connsiteX104" fmla="*/ 1676400 w 6832600"/>
              <a:gd name="connsiteY104" fmla="*/ 3980296 h 4881996"/>
              <a:gd name="connsiteX105" fmla="*/ 1714500 w 6832600"/>
              <a:gd name="connsiteY105" fmla="*/ 3992996 h 4881996"/>
              <a:gd name="connsiteX106" fmla="*/ 1765300 w 6832600"/>
              <a:gd name="connsiteY106" fmla="*/ 4005696 h 4881996"/>
              <a:gd name="connsiteX107" fmla="*/ 1828800 w 6832600"/>
              <a:gd name="connsiteY107" fmla="*/ 4031096 h 4881996"/>
              <a:gd name="connsiteX108" fmla="*/ 1879600 w 6832600"/>
              <a:gd name="connsiteY108" fmla="*/ 4043796 h 4881996"/>
              <a:gd name="connsiteX109" fmla="*/ 1917700 w 6832600"/>
              <a:gd name="connsiteY109" fmla="*/ 4056496 h 4881996"/>
              <a:gd name="connsiteX110" fmla="*/ 2019300 w 6832600"/>
              <a:gd name="connsiteY110" fmla="*/ 4081896 h 4881996"/>
              <a:gd name="connsiteX111" fmla="*/ 2057400 w 6832600"/>
              <a:gd name="connsiteY111" fmla="*/ 4094596 h 4881996"/>
              <a:gd name="connsiteX112" fmla="*/ 2247900 w 6832600"/>
              <a:gd name="connsiteY112" fmla="*/ 4119996 h 4881996"/>
              <a:gd name="connsiteX113" fmla="*/ 2286000 w 6832600"/>
              <a:gd name="connsiteY113" fmla="*/ 4132696 h 4881996"/>
              <a:gd name="connsiteX114" fmla="*/ 2425700 w 6832600"/>
              <a:gd name="connsiteY114" fmla="*/ 4158096 h 4881996"/>
              <a:gd name="connsiteX115" fmla="*/ 2463800 w 6832600"/>
              <a:gd name="connsiteY115" fmla="*/ 4170796 h 4881996"/>
              <a:gd name="connsiteX116" fmla="*/ 2514600 w 6832600"/>
              <a:gd name="connsiteY116" fmla="*/ 4183496 h 4881996"/>
              <a:gd name="connsiteX117" fmla="*/ 2552700 w 6832600"/>
              <a:gd name="connsiteY117" fmla="*/ 4208896 h 4881996"/>
              <a:gd name="connsiteX118" fmla="*/ 2667000 w 6832600"/>
              <a:gd name="connsiteY118" fmla="*/ 4234296 h 4881996"/>
              <a:gd name="connsiteX119" fmla="*/ 2705100 w 6832600"/>
              <a:gd name="connsiteY119" fmla="*/ 4246996 h 4881996"/>
              <a:gd name="connsiteX120" fmla="*/ 2768600 w 6832600"/>
              <a:gd name="connsiteY120" fmla="*/ 4259696 h 4881996"/>
              <a:gd name="connsiteX121" fmla="*/ 2806700 w 6832600"/>
              <a:gd name="connsiteY121" fmla="*/ 4272396 h 4881996"/>
              <a:gd name="connsiteX122" fmla="*/ 2857500 w 6832600"/>
              <a:gd name="connsiteY122" fmla="*/ 4285096 h 4881996"/>
              <a:gd name="connsiteX123" fmla="*/ 2895600 w 6832600"/>
              <a:gd name="connsiteY123" fmla="*/ 4297796 h 4881996"/>
              <a:gd name="connsiteX124" fmla="*/ 2946400 w 6832600"/>
              <a:gd name="connsiteY124" fmla="*/ 4310496 h 4881996"/>
              <a:gd name="connsiteX125" fmla="*/ 2984500 w 6832600"/>
              <a:gd name="connsiteY125" fmla="*/ 4323196 h 4881996"/>
              <a:gd name="connsiteX126" fmla="*/ 3073400 w 6832600"/>
              <a:gd name="connsiteY126" fmla="*/ 4335896 h 4881996"/>
              <a:gd name="connsiteX127" fmla="*/ 3124200 w 6832600"/>
              <a:gd name="connsiteY127" fmla="*/ 4348596 h 4881996"/>
              <a:gd name="connsiteX128" fmla="*/ 3251200 w 6832600"/>
              <a:gd name="connsiteY128" fmla="*/ 4361296 h 4881996"/>
              <a:gd name="connsiteX129" fmla="*/ 3454400 w 6832600"/>
              <a:gd name="connsiteY129" fmla="*/ 4386696 h 4881996"/>
              <a:gd name="connsiteX130" fmla="*/ 3581400 w 6832600"/>
              <a:gd name="connsiteY130" fmla="*/ 4412096 h 4881996"/>
              <a:gd name="connsiteX131" fmla="*/ 3619500 w 6832600"/>
              <a:gd name="connsiteY131" fmla="*/ 4424796 h 4881996"/>
              <a:gd name="connsiteX132" fmla="*/ 3721100 w 6832600"/>
              <a:gd name="connsiteY132" fmla="*/ 4437496 h 4881996"/>
              <a:gd name="connsiteX133" fmla="*/ 3797300 w 6832600"/>
              <a:gd name="connsiteY133" fmla="*/ 4462896 h 4881996"/>
              <a:gd name="connsiteX134" fmla="*/ 3835400 w 6832600"/>
              <a:gd name="connsiteY134" fmla="*/ 4475596 h 4881996"/>
              <a:gd name="connsiteX135" fmla="*/ 4013200 w 6832600"/>
              <a:gd name="connsiteY135" fmla="*/ 4500996 h 4881996"/>
              <a:gd name="connsiteX136" fmla="*/ 4089400 w 6832600"/>
              <a:gd name="connsiteY136" fmla="*/ 4526396 h 4881996"/>
              <a:gd name="connsiteX137" fmla="*/ 4178300 w 6832600"/>
              <a:gd name="connsiteY137" fmla="*/ 4551796 h 4881996"/>
              <a:gd name="connsiteX138" fmla="*/ 4419600 w 6832600"/>
              <a:gd name="connsiteY138" fmla="*/ 4577196 h 4881996"/>
              <a:gd name="connsiteX139" fmla="*/ 4597400 w 6832600"/>
              <a:gd name="connsiteY139" fmla="*/ 4615296 h 4881996"/>
              <a:gd name="connsiteX140" fmla="*/ 4660900 w 6832600"/>
              <a:gd name="connsiteY140" fmla="*/ 4627996 h 4881996"/>
              <a:gd name="connsiteX141" fmla="*/ 4749800 w 6832600"/>
              <a:gd name="connsiteY141" fmla="*/ 4666096 h 4881996"/>
              <a:gd name="connsiteX142" fmla="*/ 4864100 w 6832600"/>
              <a:gd name="connsiteY142" fmla="*/ 4691496 h 4881996"/>
              <a:gd name="connsiteX143" fmla="*/ 5029200 w 6832600"/>
              <a:gd name="connsiteY143" fmla="*/ 4729596 h 4881996"/>
              <a:gd name="connsiteX144" fmla="*/ 5080000 w 6832600"/>
              <a:gd name="connsiteY144" fmla="*/ 4742296 h 4881996"/>
              <a:gd name="connsiteX145" fmla="*/ 5118100 w 6832600"/>
              <a:gd name="connsiteY145" fmla="*/ 4754996 h 4881996"/>
              <a:gd name="connsiteX146" fmla="*/ 5537200 w 6832600"/>
              <a:gd name="connsiteY146" fmla="*/ 4793096 h 4881996"/>
              <a:gd name="connsiteX147" fmla="*/ 5638800 w 6832600"/>
              <a:gd name="connsiteY147" fmla="*/ 4805796 h 4881996"/>
              <a:gd name="connsiteX148" fmla="*/ 5727700 w 6832600"/>
              <a:gd name="connsiteY148" fmla="*/ 4818496 h 4881996"/>
              <a:gd name="connsiteX149" fmla="*/ 6007100 w 6832600"/>
              <a:gd name="connsiteY149" fmla="*/ 4831196 h 4881996"/>
              <a:gd name="connsiteX150" fmla="*/ 6172200 w 6832600"/>
              <a:gd name="connsiteY150" fmla="*/ 4856596 h 4881996"/>
              <a:gd name="connsiteX151" fmla="*/ 6235700 w 6832600"/>
              <a:gd name="connsiteY151" fmla="*/ 4869296 h 4881996"/>
              <a:gd name="connsiteX152" fmla="*/ 6337300 w 6832600"/>
              <a:gd name="connsiteY152" fmla="*/ 4881996 h 4881996"/>
              <a:gd name="connsiteX153" fmla="*/ 6578600 w 6832600"/>
              <a:gd name="connsiteY153" fmla="*/ 4869296 h 4881996"/>
              <a:gd name="connsiteX154" fmla="*/ 6616700 w 6832600"/>
              <a:gd name="connsiteY154" fmla="*/ 4831196 h 4881996"/>
              <a:gd name="connsiteX155" fmla="*/ 6680200 w 6832600"/>
              <a:gd name="connsiteY155" fmla="*/ 4754996 h 4881996"/>
              <a:gd name="connsiteX156" fmla="*/ 6718300 w 6832600"/>
              <a:gd name="connsiteY156" fmla="*/ 4678796 h 4881996"/>
              <a:gd name="connsiteX157" fmla="*/ 6756400 w 6832600"/>
              <a:gd name="connsiteY157" fmla="*/ 4640696 h 4881996"/>
              <a:gd name="connsiteX158" fmla="*/ 6794500 w 6832600"/>
              <a:gd name="connsiteY158" fmla="*/ 4564496 h 4881996"/>
              <a:gd name="connsiteX159" fmla="*/ 6819900 w 6832600"/>
              <a:gd name="connsiteY159" fmla="*/ 4526396 h 4881996"/>
              <a:gd name="connsiteX160" fmla="*/ 6832600 w 6832600"/>
              <a:gd name="connsiteY160" fmla="*/ 4450196 h 4881996"/>
              <a:gd name="connsiteX161" fmla="*/ 6807200 w 6832600"/>
              <a:gd name="connsiteY161" fmla="*/ 4183496 h 4881996"/>
              <a:gd name="connsiteX162" fmla="*/ 6794500 w 6832600"/>
              <a:gd name="connsiteY162" fmla="*/ 4107296 h 4881996"/>
              <a:gd name="connsiteX163" fmla="*/ 6781800 w 6832600"/>
              <a:gd name="connsiteY163" fmla="*/ 4056496 h 4881996"/>
              <a:gd name="connsiteX164" fmla="*/ 6781800 w 6832600"/>
              <a:gd name="connsiteY164" fmla="*/ 4056496 h 4881996"/>
              <a:gd name="connsiteX165" fmla="*/ 6743700 w 6832600"/>
              <a:gd name="connsiteY16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492500 w 6832600"/>
              <a:gd name="connsiteY44" fmla="*/ 132196 h 4881996"/>
              <a:gd name="connsiteX45" fmla="*/ 3289300 w 6832600"/>
              <a:gd name="connsiteY45" fmla="*/ 94096 h 4881996"/>
              <a:gd name="connsiteX46" fmla="*/ 2933700 w 6832600"/>
              <a:gd name="connsiteY46" fmla="*/ 30596 h 4881996"/>
              <a:gd name="connsiteX47" fmla="*/ 2692400 w 6832600"/>
              <a:gd name="connsiteY47" fmla="*/ 5196 h 4881996"/>
              <a:gd name="connsiteX48" fmla="*/ 2222500 w 6832600"/>
              <a:gd name="connsiteY48" fmla="*/ 17896 h 4881996"/>
              <a:gd name="connsiteX49" fmla="*/ 1333500 w 6832600"/>
              <a:gd name="connsiteY49" fmla="*/ 208396 h 4881996"/>
              <a:gd name="connsiteX50" fmla="*/ 1104900 w 6832600"/>
              <a:gd name="connsiteY50" fmla="*/ 271896 h 4881996"/>
              <a:gd name="connsiteX51" fmla="*/ 977900 w 6832600"/>
              <a:gd name="connsiteY51" fmla="*/ 322696 h 4881996"/>
              <a:gd name="connsiteX52" fmla="*/ 863600 w 6832600"/>
              <a:gd name="connsiteY52" fmla="*/ 386196 h 4881996"/>
              <a:gd name="connsiteX53" fmla="*/ 711200 w 6832600"/>
              <a:gd name="connsiteY53" fmla="*/ 475096 h 4881996"/>
              <a:gd name="connsiteX54" fmla="*/ 635000 w 6832600"/>
              <a:gd name="connsiteY54" fmla="*/ 500496 h 4881996"/>
              <a:gd name="connsiteX55" fmla="*/ 596900 w 6832600"/>
              <a:gd name="connsiteY55" fmla="*/ 538596 h 4881996"/>
              <a:gd name="connsiteX56" fmla="*/ 546100 w 6832600"/>
              <a:gd name="connsiteY56" fmla="*/ 551296 h 4881996"/>
              <a:gd name="connsiteX57" fmla="*/ 508000 w 6832600"/>
              <a:gd name="connsiteY57" fmla="*/ 576696 h 4881996"/>
              <a:gd name="connsiteX58" fmla="*/ 431800 w 6832600"/>
              <a:gd name="connsiteY58" fmla="*/ 614796 h 4881996"/>
              <a:gd name="connsiteX59" fmla="*/ 342900 w 6832600"/>
              <a:gd name="connsiteY59" fmla="*/ 729096 h 4881996"/>
              <a:gd name="connsiteX60" fmla="*/ 266700 w 6832600"/>
              <a:gd name="connsiteY60" fmla="*/ 792596 h 4881996"/>
              <a:gd name="connsiteX61" fmla="*/ 254000 w 6832600"/>
              <a:gd name="connsiteY61" fmla="*/ 830696 h 4881996"/>
              <a:gd name="connsiteX62" fmla="*/ 177800 w 6832600"/>
              <a:gd name="connsiteY62" fmla="*/ 906896 h 4881996"/>
              <a:gd name="connsiteX63" fmla="*/ 114300 w 6832600"/>
              <a:gd name="connsiteY63" fmla="*/ 1097396 h 4881996"/>
              <a:gd name="connsiteX64" fmla="*/ 101600 w 6832600"/>
              <a:gd name="connsiteY64" fmla="*/ 1135496 h 4881996"/>
              <a:gd name="connsiteX65" fmla="*/ 88900 w 6832600"/>
              <a:gd name="connsiteY65" fmla="*/ 1173596 h 4881996"/>
              <a:gd name="connsiteX66" fmla="*/ 76200 w 6832600"/>
              <a:gd name="connsiteY66" fmla="*/ 1821296 h 4881996"/>
              <a:gd name="connsiteX67" fmla="*/ 63500 w 6832600"/>
              <a:gd name="connsiteY67" fmla="*/ 2075296 h 4881996"/>
              <a:gd name="connsiteX68" fmla="*/ 38100 w 6832600"/>
              <a:gd name="connsiteY68" fmla="*/ 2164196 h 4881996"/>
              <a:gd name="connsiteX69" fmla="*/ 12700 w 6832600"/>
              <a:gd name="connsiteY69" fmla="*/ 2354696 h 4881996"/>
              <a:gd name="connsiteX70" fmla="*/ 0 w 6832600"/>
              <a:gd name="connsiteY70" fmla="*/ 2456296 h 4881996"/>
              <a:gd name="connsiteX71" fmla="*/ 12700 w 6832600"/>
              <a:gd name="connsiteY71" fmla="*/ 2672196 h 4881996"/>
              <a:gd name="connsiteX72" fmla="*/ 25400 w 6832600"/>
              <a:gd name="connsiteY72" fmla="*/ 2710296 h 4881996"/>
              <a:gd name="connsiteX73" fmla="*/ 38100 w 6832600"/>
              <a:gd name="connsiteY73" fmla="*/ 3027796 h 4881996"/>
              <a:gd name="connsiteX74" fmla="*/ 76200 w 6832600"/>
              <a:gd name="connsiteY74" fmla="*/ 3103996 h 4881996"/>
              <a:gd name="connsiteX75" fmla="*/ 88900 w 6832600"/>
              <a:gd name="connsiteY75" fmla="*/ 3142096 h 4881996"/>
              <a:gd name="connsiteX76" fmla="*/ 165100 w 6832600"/>
              <a:gd name="connsiteY76" fmla="*/ 3192896 h 4881996"/>
              <a:gd name="connsiteX77" fmla="*/ 190500 w 6832600"/>
              <a:gd name="connsiteY77" fmla="*/ 3230996 h 4881996"/>
              <a:gd name="connsiteX78" fmla="*/ 266700 w 6832600"/>
              <a:gd name="connsiteY78" fmla="*/ 3294496 h 4881996"/>
              <a:gd name="connsiteX79" fmla="*/ 279400 w 6832600"/>
              <a:gd name="connsiteY79" fmla="*/ 3332596 h 4881996"/>
              <a:gd name="connsiteX80" fmla="*/ 355600 w 6832600"/>
              <a:gd name="connsiteY80" fmla="*/ 3396096 h 4881996"/>
              <a:gd name="connsiteX81" fmla="*/ 381000 w 6832600"/>
              <a:gd name="connsiteY81" fmla="*/ 3434196 h 4881996"/>
              <a:gd name="connsiteX82" fmla="*/ 419100 w 6832600"/>
              <a:gd name="connsiteY82" fmla="*/ 3446896 h 4881996"/>
              <a:gd name="connsiteX83" fmla="*/ 495300 w 6832600"/>
              <a:gd name="connsiteY83" fmla="*/ 3497696 h 4881996"/>
              <a:gd name="connsiteX84" fmla="*/ 533400 w 6832600"/>
              <a:gd name="connsiteY84" fmla="*/ 3510396 h 4881996"/>
              <a:gd name="connsiteX85" fmla="*/ 609600 w 6832600"/>
              <a:gd name="connsiteY85" fmla="*/ 3573896 h 4881996"/>
              <a:gd name="connsiteX86" fmla="*/ 660400 w 6832600"/>
              <a:gd name="connsiteY86" fmla="*/ 3599296 h 4881996"/>
              <a:gd name="connsiteX87" fmla="*/ 749300 w 6832600"/>
              <a:gd name="connsiteY87" fmla="*/ 3650096 h 4881996"/>
              <a:gd name="connsiteX88" fmla="*/ 800100 w 6832600"/>
              <a:gd name="connsiteY88" fmla="*/ 3662796 h 4881996"/>
              <a:gd name="connsiteX89" fmla="*/ 850900 w 6832600"/>
              <a:gd name="connsiteY89" fmla="*/ 3688196 h 4881996"/>
              <a:gd name="connsiteX90" fmla="*/ 889000 w 6832600"/>
              <a:gd name="connsiteY90" fmla="*/ 3713596 h 4881996"/>
              <a:gd name="connsiteX91" fmla="*/ 939800 w 6832600"/>
              <a:gd name="connsiteY91" fmla="*/ 3726296 h 4881996"/>
              <a:gd name="connsiteX92" fmla="*/ 990600 w 6832600"/>
              <a:gd name="connsiteY92" fmla="*/ 3751696 h 4881996"/>
              <a:gd name="connsiteX93" fmla="*/ 1054100 w 6832600"/>
              <a:gd name="connsiteY93" fmla="*/ 3764396 h 4881996"/>
              <a:gd name="connsiteX94" fmla="*/ 1117600 w 6832600"/>
              <a:gd name="connsiteY94" fmla="*/ 3789796 h 4881996"/>
              <a:gd name="connsiteX95" fmla="*/ 1181100 w 6832600"/>
              <a:gd name="connsiteY95" fmla="*/ 3802496 h 4881996"/>
              <a:gd name="connsiteX96" fmla="*/ 1282700 w 6832600"/>
              <a:gd name="connsiteY96" fmla="*/ 3853296 h 4881996"/>
              <a:gd name="connsiteX97" fmla="*/ 1333500 w 6832600"/>
              <a:gd name="connsiteY97" fmla="*/ 3865996 h 4881996"/>
              <a:gd name="connsiteX98" fmla="*/ 1384300 w 6832600"/>
              <a:gd name="connsiteY98" fmla="*/ 3891396 h 4881996"/>
              <a:gd name="connsiteX99" fmla="*/ 1422400 w 6832600"/>
              <a:gd name="connsiteY99" fmla="*/ 3904096 h 4881996"/>
              <a:gd name="connsiteX100" fmla="*/ 1473200 w 6832600"/>
              <a:gd name="connsiteY100" fmla="*/ 3929496 h 4881996"/>
              <a:gd name="connsiteX101" fmla="*/ 1536700 w 6832600"/>
              <a:gd name="connsiteY101" fmla="*/ 3942196 h 4881996"/>
              <a:gd name="connsiteX102" fmla="*/ 1625600 w 6832600"/>
              <a:gd name="connsiteY102" fmla="*/ 3967596 h 4881996"/>
              <a:gd name="connsiteX103" fmla="*/ 1676400 w 6832600"/>
              <a:gd name="connsiteY103" fmla="*/ 3980296 h 4881996"/>
              <a:gd name="connsiteX104" fmla="*/ 1714500 w 6832600"/>
              <a:gd name="connsiteY104" fmla="*/ 3992996 h 4881996"/>
              <a:gd name="connsiteX105" fmla="*/ 1765300 w 6832600"/>
              <a:gd name="connsiteY105" fmla="*/ 4005696 h 4881996"/>
              <a:gd name="connsiteX106" fmla="*/ 1828800 w 6832600"/>
              <a:gd name="connsiteY106" fmla="*/ 4031096 h 4881996"/>
              <a:gd name="connsiteX107" fmla="*/ 1879600 w 6832600"/>
              <a:gd name="connsiteY107" fmla="*/ 4043796 h 4881996"/>
              <a:gd name="connsiteX108" fmla="*/ 1917700 w 6832600"/>
              <a:gd name="connsiteY108" fmla="*/ 4056496 h 4881996"/>
              <a:gd name="connsiteX109" fmla="*/ 2019300 w 6832600"/>
              <a:gd name="connsiteY109" fmla="*/ 4081896 h 4881996"/>
              <a:gd name="connsiteX110" fmla="*/ 2057400 w 6832600"/>
              <a:gd name="connsiteY110" fmla="*/ 4094596 h 4881996"/>
              <a:gd name="connsiteX111" fmla="*/ 2247900 w 6832600"/>
              <a:gd name="connsiteY111" fmla="*/ 4119996 h 4881996"/>
              <a:gd name="connsiteX112" fmla="*/ 2286000 w 6832600"/>
              <a:gd name="connsiteY112" fmla="*/ 4132696 h 4881996"/>
              <a:gd name="connsiteX113" fmla="*/ 2425700 w 6832600"/>
              <a:gd name="connsiteY113" fmla="*/ 4158096 h 4881996"/>
              <a:gd name="connsiteX114" fmla="*/ 2463800 w 6832600"/>
              <a:gd name="connsiteY114" fmla="*/ 4170796 h 4881996"/>
              <a:gd name="connsiteX115" fmla="*/ 2514600 w 6832600"/>
              <a:gd name="connsiteY115" fmla="*/ 4183496 h 4881996"/>
              <a:gd name="connsiteX116" fmla="*/ 2552700 w 6832600"/>
              <a:gd name="connsiteY116" fmla="*/ 4208896 h 4881996"/>
              <a:gd name="connsiteX117" fmla="*/ 2667000 w 6832600"/>
              <a:gd name="connsiteY117" fmla="*/ 4234296 h 4881996"/>
              <a:gd name="connsiteX118" fmla="*/ 2705100 w 6832600"/>
              <a:gd name="connsiteY118" fmla="*/ 4246996 h 4881996"/>
              <a:gd name="connsiteX119" fmla="*/ 2768600 w 6832600"/>
              <a:gd name="connsiteY119" fmla="*/ 4259696 h 4881996"/>
              <a:gd name="connsiteX120" fmla="*/ 2806700 w 6832600"/>
              <a:gd name="connsiteY120" fmla="*/ 4272396 h 4881996"/>
              <a:gd name="connsiteX121" fmla="*/ 2857500 w 6832600"/>
              <a:gd name="connsiteY121" fmla="*/ 4285096 h 4881996"/>
              <a:gd name="connsiteX122" fmla="*/ 2895600 w 6832600"/>
              <a:gd name="connsiteY122" fmla="*/ 4297796 h 4881996"/>
              <a:gd name="connsiteX123" fmla="*/ 2946400 w 6832600"/>
              <a:gd name="connsiteY123" fmla="*/ 4310496 h 4881996"/>
              <a:gd name="connsiteX124" fmla="*/ 2984500 w 6832600"/>
              <a:gd name="connsiteY124" fmla="*/ 4323196 h 4881996"/>
              <a:gd name="connsiteX125" fmla="*/ 3073400 w 6832600"/>
              <a:gd name="connsiteY125" fmla="*/ 4335896 h 4881996"/>
              <a:gd name="connsiteX126" fmla="*/ 3124200 w 6832600"/>
              <a:gd name="connsiteY126" fmla="*/ 4348596 h 4881996"/>
              <a:gd name="connsiteX127" fmla="*/ 3251200 w 6832600"/>
              <a:gd name="connsiteY127" fmla="*/ 4361296 h 4881996"/>
              <a:gd name="connsiteX128" fmla="*/ 3454400 w 6832600"/>
              <a:gd name="connsiteY128" fmla="*/ 4386696 h 4881996"/>
              <a:gd name="connsiteX129" fmla="*/ 3581400 w 6832600"/>
              <a:gd name="connsiteY129" fmla="*/ 4412096 h 4881996"/>
              <a:gd name="connsiteX130" fmla="*/ 3619500 w 6832600"/>
              <a:gd name="connsiteY130" fmla="*/ 4424796 h 4881996"/>
              <a:gd name="connsiteX131" fmla="*/ 3721100 w 6832600"/>
              <a:gd name="connsiteY131" fmla="*/ 4437496 h 4881996"/>
              <a:gd name="connsiteX132" fmla="*/ 3797300 w 6832600"/>
              <a:gd name="connsiteY132" fmla="*/ 4462896 h 4881996"/>
              <a:gd name="connsiteX133" fmla="*/ 3835400 w 6832600"/>
              <a:gd name="connsiteY133" fmla="*/ 4475596 h 4881996"/>
              <a:gd name="connsiteX134" fmla="*/ 4013200 w 6832600"/>
              <a:gd name="connsiteY134" fmla="*/ 4500996 h 4881996"/>
              <a:gd name="connsiteX135" fmla="*/ 4089400 w 6832600"/>
              <a:gd name="connsiteY135" fmla="*/ 4526396 h 4881996"/>
              <a:gd name="connsiteX136" fmla="*/ 4178300 w 6832600"/>
              <a:gd name="connsiteY136" fmla="*/ 4551796 h 4881996"/>
              <a:gd name="connsiteX137" fmla="*/ 4419600 w 6832600"/>
              <a:gd name="connsiteY137" fmla="*/ 4577196 h 4881996"/>
              <a:gd name="connsiteX138" fmla="*/ 4597400 w 6832600"/>
              <a:gd name="connsiteY138" fmla="*/ 4615296 h 4881996"/>
              <a:gd name="connsiteX139" fmla="*/ 4660900 w 6832600"/>
              <a:gd name="connsiteY139" fmla="*/ 4627996 h 4881996"/>
              <a:gd name="connsiteX140" fmla="*/ 4749800 w 6832600"/>
              <a:gd name="connsiteY140" fmla="*/ 4666096 h 4881996"/>
              <a:gd name="connsiteX141" fmla="*/ 4864100 w 6832600"/>
              <a:gd name="connsiteY141" fmla="*/ 4691496 h 4881996"/>
              <a:gd name="connsiteX142" fmla="*/ 5029200 w 6832600"/>
              <a:gd name="connsiteY142" fmla="*/ 4729596 h 4881996"/>
              <a:gd name="connsiteX143" fmla="*/ 5080000 w 6832600"/>
              <a:gd name="connsiteY143" fmla="*/ 4742296 h 4881996"/>
              <a:gd name="connsiteX144" fmla="*/ 5118100 w 6832600"/>
              <a:gd name="connsiteY144" fmla="*/ 4754996 h 4881996"/>
              <a:gd name="connsiteX145" fmla="*/ 5537200 w 6832600"/>
              <a:gd name="connsiteY145" fmla="*/ 4793096 h 4881996"/>
              <a:gd name="connsiteX146" fmla="*/ 5638800 w 6832600"/>
              <a:gd name="connsiteY146" fmla="*/ 4805796 h 4881996"/>
              <a:gd name="connsiteX147" fmla="*/ 5727700 w 6832600"/>
              <a:gd name="connsiteY147" fmla="*/ 4818496 h 4881996"/>
              <a:gd name="connsiteX148" fmla="*/ 6007100 w 6832600"/>
              <a:gd name="connsiteY148" fmla="*/ 4831196 h 4881996"/>
              <a:gd name="connsiteX149" fmla="*/ 6172200 w 6832600"/>
              <a:gd name="connsiteY149" fmla="*/ 4856596 h 4881996"/>
              <a:gd name="connsiteX150" fmla="*/ 6235700 w 6832600"/>
              <a:gd name="connsiteY150" fmla="*/ 4869296 h 4881996"/>
              <a:gd name="connsiteX151" fmla="*/ 6337300 w 6832600"/>
              <a:gd name="connsiteY151" fmla="*/ 4881996 h 4881996"/>
              <a:gd name="connsiteX152" fmla="*/ 6578600 w 6832600"/>
              <a:gd name="connsiteY152" fmla="*/ 4869296 h 4881996"/>
              <a:gd name="connsiteX153" fmla="*/ 6616700 w 6832600"/>
              <a:gd name="connsiteY153" fmla="*/ 4831196 h 4881996"/>
              <a:gd name="connsiteX154" fmla="*/ 6680200 w 6832600"/>
              <a:gd name="connsiteY154" fmla="*/ 4754996 h 4881996"/>
              <a:gd name="connsiteX155" fmla="*/ 6718300 w 6832600"/>
              <a:gd name="connsiteY155" fmla="*/ 4678796 h 4881996"/>
              <a:gd name="connsiteX156" fmla="*/ 6756400 w 6832600"/>
              <a:gd name="connsiteY156" fmla="*/ 4640696 h 4881996"/>
              <a:gd name="connsiteX157" fmla="*/ 6794500 w 6832600"/>
              <a:gd name="connsiteY157" fmla="*/ 4564496 h 4881996"/>
              <a:gd name="connsiteX158" fmla="*/ 6819900 w 6832600"/>
              <a:gd name="connsiteY158" fmla="*/ 4526396 h 4881996"/>
              <a:gd name="connsiteX159" fmla="*/ 6832600 w 6832600"/>
              <a:gd name="connsiteY159" fmla="*/ 4450196 h 4881996"/>
              <a:gd name="connsiteX160" fmla="*/ 6807200 w 6832600"/>
              <a:gd name="connsiteY160" fmla="*/ 4183496 h 4881996"/>
              <a:gd name="connsiteX161" fmla="*/ 6794500 w 6832600"/>
              <a:gd name="connsiteY161" fmla="*/ 4107296 h 4881996"/>
              <a:gd name="connsiteX162" fmla="*/ 6781800 w 6832600"/>
              <a:gd name="connsiteY162" fmla="*/ 4056496 h 4881996"/>
              <a:gd name="connsiteX163" fmla="*/ 6781800 w 6832600"/>
              <a:gd name="connsiteY163" fmla="*/ 4056496 h 4881996"/>
              <a:gd name="connsiteX164" fmla="*/ 6743700 w 6832600"/>
              <a:gd name="connsiteY16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289300 w 6832600"/>
              <a:gd name="connsiteY44" fmla="*/ 94096 h 4881996"/>
              <a:gd name="connsiteX45" fmla="*/ 2933700 w 6832600"/>
              <a:gd name="connsiteY45" fmla="*/ 30596 h 4881996"/>
              <a:gd name="connsiteX46" fmla="*/ 2692400 w 6832600"/>
              <a:gd name="connsiteY46" fmla="*/ 5196 h 4881996"/>
              <a:gd name="connsiteX47" fmla="*/ 2222500 w 6832600"/>
              <a:gd name="connsiteY47" fmla="*/ 17896 h 4881996"/>
              <a:gd name="connsiteX48" fmla="*/ 1333500 w 6832600"/>
              <a:gd name="connsiteY48" fmla="*/ 208396 h 4881996"/>
              <a:gd name="connsiteX49" fmla="*/ 1104900 w 6832600"/>
              <a:gd name="connsiteY49" fmla="*/ 271896 h 4881996"/>
              <a:gd name="connsiteX50" fmla="*/ 977900 w 6832600"/>
              <a:gd name="connsiteY50" fmla="*/ 322696 h 4881996"/>
              <a:gd name="connsiteX51" fmla="*/ 863600 w 6832600"/>
              <a:gd name="connsiteY51" fmla="*/ 386196 h 4881996"/>
              <a:gd name="connsiteX52" fmla="*/ 711200 w 6832600"/>
              <a:gd name="connsiteY52" fmla="*/ 475096 h 4881996"/>
              <a:gd name="connsiteX53" fmla="*/ 635000 w 6832600"/>
              <a:gd name="connsiteY53" fmla="*/ 500496 h 4881996"/>
              <a:gd name="connsiteX54" fmla="*/ 596900 w 6832600"/>
              <a:gd name="connsiteY54" fmla="*/ 538596 h 4881996"/>
              <a:gd name="connsiteX55" fmla="*/ 546100 w 6832600"/>
              <a:gd name="connsiteY55" fmla="*/ 551296 h 4881996"/>
              <a:gd name="connsiteX56" fmla="*/ 508000 w 6832600"/>
              <a:gd name="connsiteY56" fmla="*/ 576696 h 4881996"/>
              <a:gd name="connsiteX57" fmla="*/ 431800 w 6832600"/>
              <a:gd name="connsiteY57" fmla="*/ 614796 h 4881996"/>
              <a:gd name="connsiteX58" fmla="*/ 342900 w 6832600"/>
              <a:gd name="connsiteY58" fmla="*/ 729096 h 4881996"/>
              <a:gd name="connsiteX59" fmla="*/ 266700 w 6832600"/>
              <a:gd name="connsiteY59" fmla="*/ 792596 h 4881996"/>
              <a:gd name="connsiteX60" fmla="*/ 254000 w 6832600"/>
              <a:gd name="connsiteY60" fmla="*/ 830696 h 4881996"/>
              <a:gd name="connsiteX61" fmla="*/ 177800 w 6832600"/>
              <a:gd name="connsiteY61" fmla="*/ 906896 h 4881996"/>
              <a:gd name="connsiteX62" fmla="*/ 114300 w 6832600"/>
              <a:gd name="connsiteY62" fmla="*/ 1097396 h 4881996"/>
              <a:gd name="connsiteX63" fmla="*/ 101600 w 6832600"/>
              <a:gd name="connsiteY63" fmla="*/ 1135496 h 4881996"/>
              <a:gd name="connsiteX64" fmla="*/ 88900 w 6832600"/>
              <a:gd name="connsiteY64" fmla="*/ 1173596 h 4881996"/>
              <a:gd name="connsiteX65" fmla="*/ 76200 w 6832600"/>
              <a:gd name="connsiteY65" fmla="*/ 1821296 h 4881996"/>
              <a:gd name="connsiteX66" fmla="*/ 63500 w 6832600"/>
              <a:gd name="connsiteY66" fmla="*/ 2075296 h 4881996"/>
              <a:gd name="connsiteX67" fmla="*/ 38100 w 6832600"/>
              <a:gd name="connsiteY67" fmla="*/ 2164196 h 4881996"/>
              <a:gd name="connsiteX68" fmla="*/ 12700 w 6832600"/>
              <a:gd name="connsiteY68" fmla="*/ 2354696 h 4881996"/>
              <a:gd name="connsiteX69" fmla="*/ 0 w 6832600"/>
              <a:gd name="connsiteY69" fmla="*/ 2456296 h 4881996"/>
              <a:gd name="connsiteX70" fmla="*/ 12700 w 6832600"/>
              <a:gd name="connsiteY70" fmla="*/ 2672196 h 4881996"/>
              <a:gd name="connsiteX71" fmla="*/ 25400 w 6832600"/>
              <a:gd name="connsiteY71" fmla="*/ 2710296 h 4881996"/>
              <a:gd name="connsiteX72" fmla="*/ 38100 w 6832600"/>
              <a:gd name="connsiteY72" fmla="*/ 3027796 h 4881996"/>
              <a:gd name="connsiteX73" fmla="*/ 76200 w 6832600"/>
              <a:gd name="connsiteY73" fmla="*/ 3103996 h 4881996"/>
              <a:gd name="connsiteX74" fmla="*/ 88900 w 6832600"/>
              <a:gd name="connsiteY74" fmla="*/ 3142096 h 4881996"/>
              <a:gd name="connsiteX75" fmla="*/ 165100 w 6832600"/>
              <a:gd name="connsiteY75" fmla="*/ 3192896 h 4881996"/>
              <a:gd name="connsiteX76" fmla="*/ 190500 w 6832600"/>
              <a:gd name="connsiteY76" fmla="*/ 3230996 h 4881996"/>
              <a:gd name="connsiteX77" fmla="*/ 266700 w 6832600"/>
              <a:gd name="connsiteY77" fmla="*/ 3294496 h 4881996"/>
              <a:gd name="connsiteX78" fmla="*/ 279400 w 6832600"/>
              <a:gd name="connsiteY78" fmla="*/ 3332596 h 4881996"/>
              <a:gd name="connsiteX79" fmla="*/ 355600 w 6832600"/>
              <a:gd name="connsiteY79" fmla="*/ 3396096 h 4881996"/>
              <a:gd name="connsiteX80" fmla="*/ 381000 w 6832600"/>
              <a:gd name="connsiteY80" fmla="*/ 3434196 h 4881996"/>
              <a:gd name="connsiteX81" fmla="*/ 419100 w 6832600"/>
              <a:gd name="connsiteY81" fmla="*/ 3446896 h 4881996"/>
              <a:gd name="connsiteX82" fmla="*/ 495300 w 6832600"/>
              <a:gd name="connsiteY82" fmla="*/ 3497696 h 4881996"/>
              <a:gd name="connsiteX83" fmla="*/ 533400 w 6832600"/>
              <a:gd name="connsiteY83" fmla="*/ 3510396 h 4881996"/>
              <a:gd name="connsiteX84" fmla="*/ 609600 w 6832600"/>
              <a:gd name="connsiteY84" fmla="*/ 3573896 h 4881996"/>
              <a:gd name="connsiteX85" fmla="*/ 660400 w 6832600"/>
              <a:gd name="connsiteY85" fmla="*/ 3599296 h 4881996"/>
              <a:gd name="connsiteX86" fmla="*/ 749300 w 6832600"/>
              <a:gd name="connsiteY86" fmla="*/ 3650096 h 4881996"/>
              <a:gd name="connsiteX87" fmla="*/ 800100 w 6832600"/>
              <a:gd name="connsiteY87" fmla="*/ 3662796 h 4881996"/>
              <a:gd name="connsiteX88" fmla="*/ 850900 w 6832600"/>
              <a:gd name="connsiteY88" fmla="*/ 3688196 h 4881996"/>
              <a:gd name="connsiteX89" fmla="*/ 889000 w 6832600"/>
              <a:gd name="connsiteY89" fmla="*/ 3713596 h 4881996"/>
              <a:gd name="connsiteX90" fmla="*/ 939800 w 6832600"/>
              <a:gd name="connsiteY90" fmla="*/ 3726296 h 4881996"/>
              <a:gd name="connsiteX91" fmla="*/ 990600 w 6832600"/>
              <a:gd name="connsiteY91" fmla="*/ 3751696 h 4881996"/>
              <a:gd name="connsiteX92" fmla="*/ 1054100 w 6832600"/>
              <a:gd name="connsiteY92" fmla="*/ 3764396 h 4881996"/>
              <a:gd name="connsiteX93" fmla="*/ 1117600 w 6832600"/>
              <a:gd name="connsiteY93" fmla="*/ 3789796 h 4881996"/>
              <a:gd name="connsiteX94" fmla="*/ 1181100 w 6832600"/>
              <a:gd name="connsiteY94" fmla="*/ 3802496 h 4881996"/>
              <a:gd name="connsiteX95" fmla="*/ 1282700 w 6832600"/>
              <a:gd name="connsiteY95" fmla="*/ 3853296 h 4881996"/>
              <a:gd name="connsiteX96" fmla="*/ 1333500 w 6832600"/>
              <a:gd name="connsiteY96" fmla="*/ 3865996 h 4881996"/>
              <a:gd name="connsiteX97" fmla="*/ 1384300 w 6832600"/>
              <a:gd name="connsiteY97" fmla="*/ 3891396 h 4881996"/>
              <a:gd name="connsiteX98" fmla="*/ 1422400 w 6832600"/>
              <a:gd name="connsiteY98" fmla="*/ 3904096 h 4881996"/>
              <a:gd name="connsiteX99" fmla="*/ 1473200 w 6832600"/>
              <a:gd name="connsiteY99" fmla="*/ 3929496 h 4881996"/>
              <a:gd name="connsiteX100" fmla="*/ 1536700 w 6832600"/>
              <a:gd name="connsiteY100" fmla="*/ 3942196 h 4881996"/>
              <a:gd name="connsiteX101" fmla="*/ 1625600 w 6832600"/>
              <a:gd name="connsiteY101" fmla="*/ 3967596 h 4881996"/>
              <a:gd name="connsiteX102" fmla="*/ 1676400 w 6832600"/>
              <a:gd name="connsiteY102" fmla="*/ 3980296 h 4881996"/>
              <a:gd name="connsiteX103" fmla="*/ 1714500 w 6832600"/>
              <a:gd name="connsiteY103" fmla="*/ 3992996 h 4881996"/>
              <a:gd name="connsiteX104" fmla="*/ 1765300 w 6832600"/>
              <a:gd name="connsiteY104" fmla="*/ 4005696 h 4881996"/>
              <a:gd name="connsiteX105" fmla="*/ 1828800 w 6832600"/>
              <a:gd name="connsiteY105" fmla="*/ 4031096 h 4881996"/>
              <a:gd name="connsiteX106" fmla="*/ 1879600 w 6832600"/>
              <a:gd name="connsiteY106" fmla="*/ 4043796 h 4881996"/>
              <a:gd name="connsiteX107" fmla="*/ 1917700 w 6832600"/>
              <a:gd name="connsiteY107" fmla="*/ 4056496 h 4881996"/>
              <a:gd name="connsiteX108" fmla="*/ 2019300 w 6832600"/>
              <a:gd name="connsiteY108" fmla="*/ 4081896 h 4881996"/>
              <a:gd name="connsiteX109" fmla="*/ 2057400 w 6832600"/>
              <a:gd name="connsiteY109" fmla="*/ 4094596 h 4881996"/>
              <a:gd name="connsiteX110" fmla="*/ 2247900 w 6832600"/>
              <a:gd name="connsiteY110" fmla="*/ 4119996 h 4881996"/>
              <a:gd name="connsiteX111" fmla="*/ 2286000 w 6832600"/>
              <a:gd name="connsiteY111" fmla="*/ 4132696 h 4881996"/>
              <a:gd name="connsiteX112" fmla="*/ 2425700 w 6832600"/>
              <a:gd name="connsiteY112" fmla="*/ 4158096 h 4881996"/>
              <a:gd name="connsiteX113" fmla="*/ 2463800 w 6832600"/>
              <a:gd name="connsiteY113" fmla="*/ 4170796 h 4881996"/>
              <a:gd name="connsiteX114" fmla="*/ 2514600 w 6832600"/>
              <a:gd name="connsiteY114" fmla="*/ 4183496 h 4881996"/>
              <a:gd name="connsiteX115" fmla="*/ 2552700 w 6832600"/>
              <a:gd name="connsiteY115" fmla="*/ 4208896 h 4881996"/>
              <a:gd name="connsiteX116" fmla="*/ 2667000 w 6832600"/>
              <a:gd name="connsiteY116" fmla="*/ 4234296 h 4881996"/>
              <a:gd name="connsiteX117" fmla="*/ 2705100 w 6832600"/>
              <a:gd name="connsiteY117" fmla="*/ 4246996 h 4881996"/>
              <a:gd name="connsiteX118" fmla="*/ 2768600 w 6832600"/>
              <a:gd name="connsiteY118" fmla="*/ 4259696 h 4881996"/>
              <a:gd name="connsiteX119" fmla="*/ 2806700 w 6832600"/>
              <a:gd name="connsiteY119" fmla="*/ 4272396 h 4881996"/>
              <a:gd name="connsiteX120" fmla="*/ 2857500 w 6832600"/>
              <a:gd name="connsiteY120" fmla="*/ 4285096 h 4881996"/>
              <a:gd name="connsiteX121" fmla="*/ 2895600 w 6832600"/>
              <a:gd name="connsiteY121" fmla="*/ 4297796 h 4881996"/>
              <a:gd name="connsiteX122" fmla="*/ 2946400 w 6832600"/>
              <a:gd name="connsiteY122" fmla="*/ 4310496 h 4881996"/>
              <a:gd name="connsiteX123" fmla="*/ 2984500 w 6832600"/>
              <a:gd name="connsiteY123" fmla="*/ 4323196 h 4881996"/>
              <a:gd name="connsiteX124" fmla="*/ 3073400 w 6832600"/>
              <a:gd name="connsiteY124" fmla="*/ 4335896 h 4881996"/>
              <a:gd name="connsiteX125" fmla="*/ 3124200 w 6832600"/>
              <a:gd name="connsiteY125" fmla="*/ 4348596 h 4881996"/>
              <a:gd name="connsiteX126" fmla="*/ 3251200 w 6832600"/>
              <a:gd name="connsiteY126" fmla="*/ 4361296 h 4881996"/>
              <a:gd name="connsiteX127" fmla="*/ 3454400 w 6832600"/>
              <a:gd name="connsiteY127" fmla="*/ 4386696 h 4881996"/>
              <a:gd name="connsiteX128" fmla="*/ 3581400 w 6832600"/>
              <a:gd name="connsiteY128" fmla="*/ 4412096 h 4881996"/>
              <a:gd name="connsiteX129" fmla="*/ 3619500 w 6832600"/>
              <a:gd name="connsiteY129" fmla="*/ 4424796 h 4881996"/>
              <a:gd name="connsiteX130" fmla="*/ 3721100 w 6832600"/>
              <a:gd name="connsiteY130" fmla="*/ 4437496 h 4881996"/>
              <a:gd name="connsiteX131" fmla="*/ 3797300 w 6832600"/>
              <a:gd name="connsiteY131" fmla="*/ 4462896 h 4881996"/>
              <a:gd name="connsiteX132" fmla="*/ 3835400 w 6832600"/>
              <a:gd name="connsiteY132" fmla="*/ 4475596 h 4881996"/>
              <a:gd name="connsiteX133" fmla="*/ 4013200 w 6832600"/>
              <a:gd name="connsiteY133" fmla="*/ 4500996 h 4881996"/>
              <a:gd name="connsiteX134" fmla="*/ 4089400 w 6832600"/>
              <a:gd name="connsiteY134" fmla="*/ 4526396 h 4881996"/>
              <a:gd name="connsiteX135" fmla="*/ 4178300 w 6832600"/>
              <a:gd name="connsiteY135" fmla="*/ 4551796 h 4881996"/>
              <a:gd name="connsiteX136" fmla="*/ 4419600 w 6832600"/>
              <a:gd name="connsiteY136" fmla="*/ 4577196 h 4881996"/>
              <a:gd name="connsiteX137" fmla="*/ 4597400 w 6832600"/>
              <a:gd name="connsiteY137" fmla="*/ 4615296 h 4881996"/>
              <a:gd name="connsiteX138" fmla="*/ 4660900 w 6832600"/>
              <a:gd name="connsiteY138" fmla="*/ 4627996 h 4881996"/>
              <a:gd name="connsiteX139" fmla="*/ 4749800 w 6832600"/>
              <a:gd name="connsiteY139" fmla="*/ 4666096 h 4881996"/>
              <a:gd name="connsiteX140" fmla="*/ 4864100 w 6832600"/>
              <a:gd name="connsiteY140" fmla="*/ 4691496 h 4881996"/>
              <a:gd name="connsiteX141" fmla="*/ 5029200 w 6832600"/>
              <a:gd name="connsiteY141" fmla="*/ 4729596 h 4881996"/>
              <a:gd name="connsiteX142" fmla="*/ 5080000 w 6832600"/>
              <a:gd name="connsiteY142" fmla="*/ 4742296 h 4881996"/>
              <a:gd name="connsiteX143" fmla="*/ 5118100 w 6832600"/>
              <a:gd name="connsiteY143" fmla="*/ 4754996 h 4881996"/>
              <a:gd name="connsiteX144" fmla="*/ 5537200 w 6832600"/>
              <a:gd name="connsiteY144" fmla="*/ 4793096 h 4881996"/>
              <a:gd name="connsiteX145" fmla="*/ 5638800 w 6832600"/>
              <a:gd name="connsiteY145" fmla="*/ 4805796 h 4881996"/>
              <a:gd name="connsiteX146" fmla="*/ 5727700 w 6832600"/>
              <a:gd name="connsiteY146" fmla="*/ 4818496 h 4881996"/>
              <a:gd name="connsiteX147" fmla="*/ 6007100 w 6832600"/>
              <a:gd name="connsiteY147" fmla="*/ 4831196 h 4881996"/>
              <a:gd name="connsiteX148" fmla="*/ 6172200 w 6832600"/>
              <a:gd name="connsiteY148" fmla="*/ 4856596 h 4881996"/>
              <a:gd name="connsiteX149" fmla="*/ 6235700 w 6832600"/>
              <a:gd name="connsiteY149" fmla="*/ 4869296 h 4881996"/>
              <a:gd name="connsiteX150" fmla="*/ 6337300 w 6832600"/>
              <a:gd name="connsiteY150" fmla="*/ 4881996 h 4881996"/>
              <a:gd name="connsiteX151" fmla="*/ 6578600 w 6832600"/>
              <a:gd name="connsiteY151" fmla="*/ 4869296 h 4881996"/>
              <a:gd name="connsiteX152" fmla="*/ 6616700 w 6832600"/>
              <a:gd name="connsiteY152" fmla="*/ 4831196 h 4881996"/>
              <a:gd name="connsiteX153" fmla="*/ 6680200 w 6832600"/>
              <a:gd name="connsiteY153" fmla="*/ 4754996 h 4881996"/>
              <a:gd name="connsiteX154" fmla="*/ 6718300 w 6832600"/>
              <a:gd name="connsiteY154" fmla="*/ 4678796 h 4881996"/>
              <a:gd name="connsiteX155" fmla="*/ 6756400 w 6832600"/>
              <a:gd name="connsiteY155" fmla="*/ 4640696 h 4881996"/>
              <a:gd name="connsiteX156" fmla="*/ 6794500 w 6832600"/>
              <a:gd name="connsiteY156" fmla="*/ 4564496 h 4881996"/>
              <a:gd name="connsiteX157" fmla="*/ 6819900 w 6832600"/>
              <a:gd name="connsiteY157" fmla="*/ 4526396 h 4881996"/>
              <a:gd name="connsiteX158" fmla="*/ 6832600 w 6832600"/>
              <a:gd name="connsiteY158" fmla="*/ 4450196 h 4881996"/>
              <a:gd name="connsiteX159" fmla="*/ 6807200 w 6832600"/>
              <a:gd name="connsiteY159" fmla="*/ 4183496 h 4881996"/>
              <a:gd name="connsiteX160" fmla="*/ 6794500 w 6832600"/>
              <a:gd name="connsiteY160" fmla="*/ 4107296 h 4881996"/>
              <a:gd name="connsiteX161" fmla="*/ 6781800 w 6832600"/>
              <a:gd name="connsiteY161" fmla="*/ 4056496 h 4881996"/>
              <a:gd name="connsiteX162" fmla="*/ 6781800 w 6832600"/>
              <a:gd name="connsiteY162" fmla="*/ 4056496 h 4881996"/>
              <a:gd name="connsiteX163" fmla="*/ 6743700 w 6832600"/>
              <a:gd name="connsiteY163" fmla="*/ 3992996 h 4881996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78400 w 6832600"/>
              <a:gd name="connsiteY37" fmla="*/ 1395449 h 4887949"/>
              <a:gd name="connsiteX38" fmla="*/ 4914900 w 6832600"/>
              <a:gd name="connsiteY38" fmla="*/ 1306549 h 4887949"/>
              <a:gd name="connsiteX39" fmla="*/ 4864100 w 6832600"/>
              <a:gd name="connsiteY39" fmla="*/ 1230349 h 4887949"/>
              <a:gd name="connsiteX40" fmla="*/ 4762500 w 6832600"/>
              <a:gd name="connsiteY40" fmla="*/ 1052549 h 4887949"/>
              <a:gd name="connsiteX41" fmla="*/ 4477635 w 6832600"/>
              <a:gd name="connsiteY41" fmla="*/ 535225 h 4887949"/>
              <a:gd name="connsiteX42" fmla="*/ 4214149 w 6832600"/>
              <a:gd name="connsiteY42" fmla="*/ 365463 h 4887949"/>
              <a:gd name="connsiteX43" fmla="*/ 3810000 w 6832600"/>
              <a:gd name="connsiteY43" fmla="*/ 214349 h 4887949"/>
              <a:gd name="connsiteX44" fmla="*/ 3289300 w 6832600"/>
              <a:gd name="connsiteY44" fmla="*/ 100049 h 4887949"/>
              <a:gd name="connsiteX45" fmla="*/ 2692400 w 6832600"/>
              <a:gd name="connsiteY45" fmla="*/ 11149 h 4887949"/>
              <a:gd name="connsiteX46" fmla="*/ 2222500 w 6832600"/>
              <a:gd name="connsiteY46" fmla="*/ 23849 h 4887949"/>
              <a:gd name="connsiteX47" fmla="*/ 1333500 w 6832600"/>
              <a:gd name="connsiteY47" fmla="*/ 214349 h 4887949"/>
              <a:gd name="connsiteX48" fmla="*/ 1104900 w 6832600"/>
              <a:gd name="connsiteY48" fmla="*/ 277849 h 4887949"/>
              <a:gd name="connsiteX49" fmla="*/ 977900 w 6832600"/>
              <a:gd name="connsiteY49" fmla="*/ 328649 h 4887949"/>
              <a:gd name="connsiteX50" fmla="*/ 863600 w 6832600"/>
              <a:gd name="connsiteY50" fmla="*/ 392149 h 4887949"/>
              <a:gd name="connsiteX51" fmla="*/ 711200 w 6832600"/>
              <a:gd name="connsiteY51" fmla="*/ 481049 h 4887949"/>
              <a:gd name="connsiteX52" fmla="*/ 635000 w 6832600"/>
              <a:gd name="connsiteY52" fmla="*/ 506449 h 4887949"/>
              <a:gd name="connsiteX53" fmla="*/ 596900 w 6832600"/>
              <a:gd name="connsiteY53" fmla="*/ 544549 h 4887949"/>
              <a:gd name="connsiteX54" fmla="*/ 546100 w 6832600"/>
              <a:gd name="connsiteY54" fmla="*/ 557249 h 4887949"/>
              <a:gd name="connsiteX55" fmla="*/ 508000 w 6832600"/>
              <a:gd name="connsiteY55" fmla="*/ 582649 h 4887949"/>
              <a:gd name="connsiteX56" fmla="*/ 431800 w 6832600"/>
              <a:gd name="connsiteY56" fmla="*/ 620749 h 4887949"/>
              <a:gd name="connsiteX57" fmla="*/ 342900 w 6832600"/>
              <a:gd name="connsiteY57" fmla="*/ 735049 h 4887949"/>
              <a:gd name="connsiteX58" fmla="*/ 266700 w 6832600"/>
              <a:gd name="connsiteY58" fmla="*/ 798549 h 4887949"/>
              <a:gd name="connsiteX59" fmla="*/ 254000 w 6832600"/>
              <a:gd name="connsiteY59" fmla="*/ 836649 h 4887949"/>
              <a:gd name="connsiteX60" fmla="*/ 177800 w 6832600"/>
              <a:gd name="connsiteY60" fmla="*/ 912849 h 4887949"/>
              <a:gd name="connsiteX61" fmla="*/ 114300 w 6832600"/>
              <a:gd name="connsiteY61" fmla="*/ 1103349 h 4887949"/>
              <a:gd name="connsiteX62" fmla="*/ 101600 w 6832600"/>
              <a:gd name="connsiteY62" fmla="*/ 1141449 h 4887949"/>
              <a:gd name="connsiteX63" fmla="*/ 88900 w 6832600"/>
              <a:gd name="connsiteY63" fmla="*/ 1179549 h 4887949"/>
              <a:gd name="connsiteX64" fmla="*/ 76200 w 6832600"/>
              <a:gd name="connsiteY64" fmla="*/ 1827249 h 4887949"/>
              <a:gd name="connsiteX65" fmla="*/ 63500 w 6832600"/>
              <a:gd name="connsiteY65" fmla="*/ 2081249 h 4887949"/>
              <a:gd name="connsiteX66" fmla="*/ 38100 w 6832600"/>
              <a:gd name="connsiteY66" fmla="*/ 2170149 h 4887949"/>
              <a:gd name="connsiteX67" fmla="*/ 12700 w 6832600"/>
              <a:gd name="connsiteY67" fmla="*/ 2360649 h 4887949"/>
              <a:gd name="connsiteX68" fmla="*/ 0 w 6832600"/>
              <a:gd name="connsiteY68" fmla="*/ 2462249 h 4887949"/>
              <a:gd name="connsiteX69" fmla="*/ 12700 w 6832600"/>
              <a:gd name="connsiteY69" fmla="*/ 2678149 h 4887949"/>
              <a:gd name="connsiteX70" fmla="*/ 25400 w 6832600"/>
              <a:gd name="connsiteY70" fmla="*/ 2716249 h 4887949"/>
              <a:gd name="connsiteX71" fmla="*/ 38100 w 6832600"/>
              <a:gd name="connsiteY71" fmla="*/ 3033749 h 4887949"/>
              <a:gd name="connsiteX72" fmla="*/ 76200 w 6832600"/>
              <a:gd name="connsiteY72" fmla="*/ 3109949 h 4887949"/>
              <a:gd name="connsiteX73" fmla="*/ 88900 w 6832600"/>
              <a:gd name="connsiteY73" fmla="*/ 3148049 h 4887949"/>
              <a:gd name="connsiteX74" fmla="*/ 165100 w 6832600"/>
              <a:gd name="connsiteY74" fmla="*/ 3198849 h 4887949"/>
              <a:gd name="connsiteX75" fmla="*/ 190500 w 6832600"/>
              <a:gd name="connsiteY75" fmla="*/ 3236949 h 4887949"/>
              <a:gd name="connsiteX76" fmla="*/ 266700 w 6832600"/>
              <a:gd name="connsiteY76" fmla="*/ 3300449 h 4887949"/>
              <a:gd name="connsiteX77" fmla="*/ 279400 w 6832600"/>
              <a:gd name="connsiteY77" fmla="*/ 3338549 h 4887949"/>
              <a:gd name="connsiteX78" fmla="*/ 355600 w 6832600"/>
              <a:gd name="connsiteY78" fmla="*/ 3402049 h 4887949"/>
              <a:gd name="connsiteX79" fmla="*/ 381000 w 6832600"/>
              <a:gd name="connsiteY79" fmla="*/ 3440149 h 4887949"/>
              <a:gd name="connsiteX80" fmla="*/ 419100 w 6832600"/>
              <a:gd name="connsiteY80" fmla="*/ 3452849 h 4887949"/>
              <a:gd name="connsiteX81" fmla="*/ 495300 w 6832600"/>
              <a:gd name="connsiteY81" fmla="*/ 3503649 h 4887949"/>
              <a:gd name="connsiteX82" fmla="*/ 533400 w 6832600"/>
              <a:gd name="connsiteY82" fmla="*/ 3516349 h 4887949"/>
              <a:gd name="connsiteX83" fmla="*/ 609600 w 6832600"/>
              <a:gd name="connsiteY83" fmla="*/ 3579849 h 4887949"/>
              <a:gd name="connsiteX84" fmla="*/ 660400 w 6832600"/>
              <a:gd name="connsiteY84" fmla="*/ 3605249 h 4887949"/>
              <a:gd name="connsiteX85" fmla="*/ 749300 w 6832600"/>
              <a:gd name="connsiteY85" fmla="*/ 3656049 h 4887949"/>
              <a:gd name="connsiteX86" fmla="*/ 800100 w 6832600"/>
              <a:gd name="connsiteY86" fmla="*/ 3668749 h 4887949"/>
              <a:gd name="connsiteX87" fmla="*/ 850900 w 6832600"/>
              <a:gd name="connsiteY87" fmla="*/ 3694149 h 4887949"/>
              <a:gd name="connsiteX88" fmla="*/ 889000 w 6832600"/>
              <a:gd name="connsiteY88" fmla="*/ 3719549 h 4887949"/>
              <a:gd name="connsiteX89" fmla="*/ 939800 w 6832600"/>
              <a:gd name="connsiteY89" fmla="*/ 3732249 h 4887949"/>
              <a:gd name="connsiteX90" fmla="*/ 990600 w 6832600"/>
              <a:gd name="connsiteY90" fmla="*/ 3757649 h 4887949"/>
              <a:gd name="connsiteX91" fmla="*/ 1054100 w 6832600"/>
              <a:gd name="connsiteY91" fmla="*/ 3770349 h 4887949"/>
              <a:gd name="connsiteX92" fmla="*/ 1117600 w 6832600"/>
              <a:gd name="connsiteY92" fmla="*/ 3795749 h 4887949"/>
              <a:gd name="connsiteX93" fmla="*/ 1181100 w 6832600"/>
              <a:gd name="connsiteY93" fmla="*/ 3808449 h 4887949"/>
              <a:gd name="connsiteX94" fmla="*/ 1282700 w 6832600"/>
              <a:gd name="connsiteY94" fmla="*/ 3859249 h 4887949"/>
              <a:gd name="connsiteX95" fmla="*/ 1333500 w 6832600"/>
              <a:gd name="connsiteY95" fmla="*/ 3871949 h 4887949"/>
              <a:gd name="connsiteX96" fmla="*/ 1384300 w 6832600"/>
              <a:gd name="connsiteY96" fmla="*/ 3897349 h 4887949"/>
              <a:gd name="connsiteX97" fmla="*/ 1422400 w 6832600"/>
              <a:gd name="connsiteY97" fmla="*/ 3910049 h 4887949"/>
              <a:gd name="connsiteX98" fmla="*/ 1473200 w 6832600"/>
              <a:gd name="connsiteY98" fmla="*/ 3935449 h 4887949"/>
              <a:gd name="connsiteX99" fmla="*/ 1536700 w 6832600"/>
              <a:gd name="connsiteY99" fmla="*/ 3948149 h 4887949"/>
              <a:gd name="connsiteX100" fmla="*/ 1625600 w 6832600"/>
              <a:gd name="connsiteY100" fmla="*/ 3973549 h 4887949"/>
              <a:gd name="connsiteX101" fmla="*/ 1676400 w 6832600"/>
              <a:gd name="connsiteY101" fmla="*/ 3986249 h 4887949"/>
              <a:gd name="connsiteX102" fmla="*/ 1714500 w 6832600"/>
              <a:gd name="connsiteY102" fmla="*/ 3998949 h 4887949"/>
              <a:gd name="connsiteX103" fmla="*/ 1765300 w 6832600"/>
              <a:gd name="connsiteY103" fmla="*/ 4011649 h 4887949"/>
              <a:gd name="connsiteX104" fmla="*/ 1828800 w 6832600"/>
              <a:gd name="connsiteY104" fmla="*/ 4037049 h 4887949"/>
              <a:gd name="connsiteX105" fmla="*/ 1879600 w 6832600"/>
              <a:gd name="connsiteY105" fmla="*/ 4049749 h 4887949"/>
              <a:gd name="connsiteX106" fmla="*/ 1917700 w 6832600"/>
              <a:gd name="connsiteY106" fmla="*/ 4062449 h 4887949"/>
              <a:gd name="connsiteX107" fmla="*/ 2019300 w 6832600"/>
              <a:gd name="connsiteY107" fmla="*/ 4087849 h 4887949"/>
              <a:gd name="connsiteX108" fmla="*/ 2057400 w 6832600"/>
              <a:gd name="connsiteY108" fmla="*/ 4100549 h 4887949"/>
              <a:gd name="connsiteX109" fmla="*/ 2247900 w 6832600"/>
              <a:gd name="connsiteY109" fmla="*/ 4125949 h 4887949"/>
              <a:gd name="connsiteX110" fmla="*/ 2286000 w 6832600"/>
              <a:gd name="connsiteY110" fmla="*/ 4138649 h 4887949"/>
              <a:gd name="connsiteX111" fmla="*/ 2425700 w 6832600"/>
              <a:gd name="connsiteY111" fmla="*/ 4164049 h 4887949"/>
              <a:gd name="connsiteX112" fmla="*/ 2463800 w 6832600"/>
              <a:gd name="connsiteY112" fmla="*/ 4176749 h 4887949"/>
              <a:gd name="connsiteX113" fmla="*/ 2514600 w 6832600"/>
              <a:gd name="connsiteY113" fmla="*/ 4189449 h 4887949"/>
              <a:gd name="connsiteX114" fmla="*/ 2552700 w 6832600"/>
              <a:gd name="connsiteY114" fmla="*/ 4214849 h 4887949"/>
              <a:gd name="connsiteX115" fmla="*/ 2667000 w 6832600"/>
              <a:gd name="connsiteY115" fmla="*/ 4240249 h 4887949"/>
              <a:gd name="connsiteX116" fmla="*/ 2705100 w 6832600"/>
              <a:gd name="connsiteY116" fmla="*/ 4252949 h 4887949"/>
              <a:gd name="connsiteX117" fmla="*/ 2768600 w 6832600"/>
              <a:gd name="connsiteY117" fmla="*/ 4265649 h 4887949"/>
              <a:gd name="connsiteX118" fmla="*/ 2806700 w 6832600"/>
              <a:gd name="connsiteY118" fmla="*/ 4278349 h 4887949"/>
              <a:gd name="connsiteX119" fmla="*/ 2857500 w 6832600"/>
              <a:gd name="connsiteY119" fmla="*/ 4291049 h 4887949"/>
              <a:gd name="connsiteX120" fmla="*/ 2895600 w 6832600"/>
              <a:gd name="connsiteY120" fmla="*/ 4303749 h 4887949"/>
              <a:gd name="connsiteX121" fmla="*/ 2946400 w 6832600"/>
              <a:gd name="connsiteY121" fmla="*/ 4316449 h 4887949"/>
              <a:gd name="connsiteX122" fmla="*/ 2984500 w 6832600"/>
              <a:gd name="connsiteY122" fmla="*/ 4329149 h 4887949"/>
              <a:gd name="connsiteX123" fmla="*/ 3073400 w 6832600"/>
              <a:gd name="connsiteY123" fmla="*/ 4341849 h 4887949"/>
              <a:gd name="connsiteX124" fmla="*/ 3124200 w 6832600"/>
              <a:gd name="connsiteY124" fmla="*/ 4354549 h 4887949"/>
              <a:gd name="connsiteX125" fmla="*/ 3251200 w 6832600"/>
              <a:gd name="connsiteY125" fmla="*/ 4367249 h 4887949"/>
              <a:gd name="connsiteX126" fmla="*/ 3454400 w 6832600"/>
              <a:gd name="connsiteY126" fmla="*/ 4392649 h 4887949"/>
              <a:gd name="connsiteX127" fmla="*/ 3581400 w 6832600"/>
              <a:gd name="connsiteY127" fmla="*/ 4418049 h 4887949"/>
              <a:gd name="connsiteX128" fmla="*/ 3619500 w 6832600"/>
              <a:gd name="connsiteY128" fmla="*/ 4430749 h 4887949"/>
              <a:gd name="connsiteX129" fmla="*/ 3721100 w 6832600"/>
              <a:gd name="connsiteY129" fmla="*/ 4443449 h 4887949"/>
              <a:gd name="connsiteX130" fmla="*/ 3797300 w 6832600"/>
              <a:gd name="connsiteY130" fmla="*/ 4468849 h 4887949"/>
              <a:gd name="connsiteX131" fmla="*/ 3835400 w 6832600"/>
              <a:gd name="connsiteY131" fmla="*/ 4481549 h 4887949"/>
              <a:gd name="connsiteX132" fmla="*/ 4013200 w 6832600"/>
              <a:gd name="connsiteY132" fmla="*/ 4506949 h 4887949"/>
              <a:gd name="connsiteX133" fmla="*/ 4089400 w 6832600"/>
              <a:gd name="connsiteY133" fmla="*/ 4532349 h 4887949"/>
              <a:gd name="connsiteX134" fmla="*/ 4178300 w 6832600"/>
              <a:gd name="connsiteY134" fmla="*/ 4557749 h 4887949"/>
              <a:gd name="connsiteX135" fmla="*/ 4419600 w 6832600"/>
              <a:gd name="connsiteY135" fmla="*/ 4583149 h 4887949"/>
              <a:gd name="connsiteX136" fmla="*/ 4597400 w 6832600"/>
              <a:gd name="connsiteY136" fmla="*/ 4621249 h 4887949"/>
              <a:gd name="connsiteX137" fmla="*/ 4660900 w 6832600"/>
              <a:gd name="connsiteY137" fmla="*/ 4633949 h 4887949"/>
              <a:gd name="connsiteX138" fmla="*/ 4749800 w 6832600"/>
              <a:gd name="connsiteY138" fmla="*/ 4672049 h 4887949"/>
              <a:gd name="connsiteX139" fmla="*/ 4864100 w 6832600"/>
              <a:gd name="connsiteY139" fmla="*/ 4697449 h 4887949"/>
              <a:gd name="connsiteX140" fmla="*/ 5029200 w 6832600"/>
              <a:gd name="connsiteY140" fmla="*/ 4735549 h 4887949"/>
              <a:gd name="connsiteX141" fmla="*/ 5080000 w 6832600"/>
              <a:gd name="connsiteY141" fmla="*/ 4748249 h 4887949"/>
              <a:gd name="connsiteX142" fmla="*/ 5118100 w 6832600"/>
              <a:gd name="connsiteY142" fmla="*/ 4760949 h 4887949"/>
              <a:gd name="connsiteX143" fmla="*/ 5537200 w 6832600"/>
              <a:gd name="connsiteY143" fmla="*/ 4799049 h 4887949"/>
              <a:gd name="connsiteX144" fmla="*/ 5638800 w 6832600"/>
              <a:gd name="connsiteY144" fmla="*/ 4811749 h 4887949"/>
              <a:gd name="connsiteX145" fmla="*/ 5727700 w 6832600"/>
              <a:gd name="connsiteY145" fmla="*/ 4824449 h 4887949"/>
              <a:gd name="connsiteX146" fmla="*/ 6007100 w 6832600"/>
              <a:gd name="connsiteY146" fmla="*/ 4837149 h 4887949"/>
              <a:gd name="connsiteX147" fmla="*/ 6172200 w 6832600"/>
              <a:gd name="connsiteY147" fmla="*/ 4862549 h 4887949"/>
              <a:gd name="connsiteX148" fmla="*/ 6235700 w 6832600"/>
              <a:gd name="connsiteY148" fmla="*/ 4875249 h 4887949"/>
              <a:gd name="connsiteX149" fmla="*/ 6337300 w 6832600"/>
              <a:gd name="connsiteY149" fmla="*/ 4887949 h 4887949"/>
              <a:gd name="connsiteX150" fmla="*/ 6578600 w 6832600"/>
              <a:gd name="connsiteY150" fmla="*/ 4875249 h 4887949"/>
              <a:gd name="connsiteX151" fmla="*/ 6616700 w 6832600"/>
              <a:gd name="connsiteY151" fmla="*/ 4837149 h 4887949"/>
              <a:gd name="connsiteX152" fmla="*/ 6680200 w 6832600"/>
              <a:gd name="connsiteY152" fmla="*/ 4760949 h 4887949"/>
              <a:gd name="connsiteX153" fmla="*/ 6718300 w 6832600"/>
              <a:gd name="connsiteY153" fmla="*/ 4684749 h 4887949"/>
              <a:gd name="connsiteX154" fmla="*/ 6756400 w 6832600"/>
              <a:gd name="connsiteY154" fmla="*/ 4646649 h 4887949"/>
              <a:gd name="connsiteX155" fmla="*/ 6794500 w 6832600"/>
              <a:gd name="connsiteY155" fmla="*/ 4570449 h 4887949"/>
              <a:gd name="connsiteX156" fmla="*/ 6819900 w 6832600"/>
              <a:gd name="connsiteY156" fmla="*/ 4532349 h 4887949"/>
              <a:gd name="connsiteX157" fmla="*/ 6832600 w 6832600"/>
              <a:gd name="connsiteY157" fmla="*/ 4456149 h 4887949"/>
              <a:gd name="connsiteX158" fmla="*/ 6807200 w 6832600"/>
              <a:gd name="connsiteY158" fmla="*/ 4189449 h 4887949"/>
              <a:gd name="connsiteX159" fmla="*/ 6794500 w 6832600"/>
              <a:gd name="connsiteY159" fmla="*/ 4113249 h 4887949"/>
              <a:gd name="connsiteX160" fmla="*/ 6781800 w 6832600"/>
              <a:gd name="connsiteY160" fmla="*/ 4062449 h 4887949"/>
              <a:gd name="connsiteX161" fmla="*/ 6781800 w 6832600"/>
              <a:gd name="connsiteY161" fmla="*/ 4062449 h 4887949"/>
              <a:gd name="connsiteX162" fmla="*/ 6743700 w 6832600"/>
              <a:gd name="connsiteY162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14900 w 6832600"/>
              <a:gd name="connsiteY37" fmla="*/ 1306549 h 4887949"/>
              <a:gd name="connsiteX38" fmla="*/ 4864100 w 6832600"/>
              <a:gd name="connsiteY38" fmla="*/ 1230349 h 4887949"/>
              <a:gd name="connsiteX39" fmla="*/ 4762500 w 6832600"/>
              <a:gd name="connsiteY39" fmla="*/ 1052549 h 4887949"/>
              <a:gd name="connsiteX40" fmla="*/ 4477635 w 6832600"/>
              <a:gd name="connsiteY40" fmla="*/ 535225 h 4887949"/>
              <a:gd name="connsiteX41" fmla="*/ 4214149 w 6832600"/>
              <a:gd name="connsiteY41" fmla="*/ 365463 h 4887949"/>
              <a:gd name="connsiteX42" fmla="*/ 3810000 w 6832600"/>
              <a:gd name="connsiteY42" fmla="*/ 214349 h 4887949"/>
              <a:gd name="connsiteX43" fmla="*/ 3289300 w 6832600"/>
              <a:gd name="connsiteY43" fmla="*/ 100049 h 4887949"/>
              <a:gd name="connsiteX44" fmla="*/ 2692400 w 6832600"/>
              <a:gd name="connsiteY44" fmla="*/ 11149 h 4887949"/>
              <a:gd name="connsiteX45" fmla="*/ 2222500 w 6832600"/>
              <a:gd name="connsiteY45" fmla="*/ 23849 h 4887949"/>
              <a:gd name="connsiteX46" fmla="*/ 1333500 w 6832600"/>
              <a:gd name="connsiteY46" fmla="*/ 214349 h 4887949"/>
              <a:gd name="connsiteX47" fmla="*/ 1104900 w 6832600"/>
              <a:gd name="connsiteY47" fmla="*/ 277849 h 4887949"/>
              <a:gd name="connsiteX48" fmla="*/ 977900 w 6832600"/>
              <a:gd name="connsiteY48" fmla="*/ 328649 h 4887949"/>
              <a:gd name="connsiteX49" fmla="*/ 863600 w 6832600"/>
              <a:gd name="connsiteY49" fmla="*/ 392149 h 4887949"/>
              <a:gd name="connsiteX50" fmla="*/ 711200 w 6832600"/>
              <a:gd name="connsiteY50" fmla="*/ 481049 h 4887949"/>
              <a:gd name="connsiteX51" fmla="*/ 635000 w 6832600"/>
              <a:gd name="connsiteY51" fmla="*/ 506449 h 4887949"/>
              <a:gd name="connsiteX52" fmla="*/ 596900 w 6832600"/>
              <a:gd name="connsiteY52" fmla="*/ 544549 h 4887949"/>
              <a:gd name="connsiteX53" fmla="*/ 546100 w 6832600"/>
              <a:gd name="connsiteY53" fmla="*/ 557249 h 4887949"/>
              <a:gd name="connsiteX54" fmla="*/ 508000 w 6832600"/>
              <a:gd name="connsiteY54" fmla="*/ 582649 h 4887949"/>
              <a:gd name="connsiteX55" fmla="*/ 431800 w 6832600"/>
              <a:gd name="connsiteY55" fmla="*/ 620749 h 4887949"/>
              <a:gd name="connsiteX56" fmla="*/ 342900 w 6832600"/>
              <a:gd name="connsiteY56" fmla="*/ 735049 h 4887949"/>
              <a:gd name="connsiteX57" fmla="*/ 266700 w 6832600"/>
              <a:gd name="connsiteY57" fmla="*/ 798549 h 4887949"/>
              <a:gd name="connsiteX58" fmla="*/ 254000 w 6832600"/>
              <a:gd name="connsiteY58" fmla="*/ 836649 h 4887949"/>
              <a:gd name="connsiteX59" fmla="*/ 177800 w 6832600"/>
              <a:gd name="connsiteY59" fmla="*/ 912849 h 4887949"/>
              <a:gd name="connsiteX60" fmla="*/ 114300 w 6832600"/>
              <a:gd name="connsiteY60" fmla="*/ 1103349 h 4887949"/>
              <a:gd name="connsiteX61" fmla="*/ 101600 w 6832600"/>
              <a:gd name="connsiteY61" fmla="*/ 1141449 h 4887949"/>
              <a:gd name="connsiteX62" fmla="*/ 88900 w 6832600"/>
              <a:gd name="connsiteY62" fmla="*/ 1179549 h 4887949"/>
              <a:gd name="connsiteX63" fmla="*/ 76200 w 6832600"/>
              <a:gd name="connsiteY63" fmla="*/ 1827249 h 4887949"/>
              <a:gd name="connsiteX64" fmla="*/ 63500 w 6832600"/>
              <a:gd name="connsiteY64" fmla="*/ 2081249 h 4887949"/>
              <a:gd name="connsiteX65" fmla="*/ 38100 w 6832600"/>
              <a:gd name="connsiteY65" fmla="*/ 2170149 h 4887949"/>
              <a:gd name="connsiteX66" fmla="*/ 12700 w 6832600"/>
              <a:gd name="connsiteY66" fmla="*/ 2360649 h 4887949"/>
              <a:gd name="connsiteX67" fmla="*/ 0 w 6832600"/>
              <a:gd name="connsiteY67" fmla="*/ 2462249 h 4887949"/>
              <a:gd name="connsiteX68" fmla="*/ 12700 w 6832600"/>
              <a:gd name="connsiteY68" fmla="*/ 2678149 h 4887949"/>
              <a:gd name="connsiteX69" fmla="*/ 25400 w 6832600"/>
              <a:gd name="connsiteY69" fmla="*/ 2716249 h 4887949"/>
              <a:gd name="connsiteX70" fmla="*/ 38100 w 6832600"/>
              <a:gd name="connsiteY70" fmla="*/ 3033749 h 4887949"/>
              <a:gd name="connsiteX71" fmla="*/ 76200 w 6832600"/>
              <a:gd name="connsiteY71" fmla="*/ 3109949 h 4887949"/>
              <a:gd name="connsiteX72" fmla="*/ 88900 w 6832600"/>
              <a:gd name="connsiteY72" fmla="*/ 3148049 h 4887949"/>
              <a:gd name="connsiteX73" fmla="*/ 165100 w 6832600"/>
              <a:gd name="connsiteY73" fmla="*/ 3198849 h 4887949"/>
              <a:gd name="connsiteX74" fmla="*/ 190500 w 6832600"/>
              <a:gd name="connsiteY74" fmla="*/ 3236949 h 4887949"/>
              <a:gd name="connsiteX75" fmla="*/ 266700 w 6832600"/>
              <a:gd name="connsiteY75" fmla="*/ 3300449 h 4887949"/>
              <a:gd name="connsiteX76" fmla="*/ 279400 w 6832600"/>
              <a:gd name="connsiteY76" fmla="*/ 3338549 h 4887949"/>
              <a:gd name="connsiteX77" fmla="*/ 355600 w 6832600"/>
              <a:gd name="connsiteY77" fmla="*/ 3402049 h 4887949"/>
              <a:gd name="connsiteX78" fmla="*/ 381000 w 6832600"/>
              <a:gd name="connsiteY78" fmla="*/ 3440149 h 4887949"/>
              <a:gd name="connsiteX79" fmla="*/ 419100 w 6832600"/>
              <a:gd name="connsiteY79" fmla="*/ 3452849 h 4887949"/>
              <a:gd name="connsiteX80" fmla="*/ 495300 w 6832600"/>
              <a:gd name="connsiteY80" fmla="*/ 3503649 h 4887949"/>
              <a:gd name="connsiteX81" fmla="*/ 533400 w 6832600"/>
              <a:gd name="connsiteY81" fmla="*/ 3516349 h 4887949"/>
              <a:gd name="connsiteX82" fmla="*/ 609600 w 6832600"/>
              <a:gd name="connsiteY82" fmla="*/ 3579849 h 4887949"/>
              <a:gd name="connsiteX83" fmla="*/ 660400 w 6832600"/>
              <a:gd name="connsiteY83" fmla="*/ 3605249 h 4887949"/>
              <a:gd name="connsiteX84" fmla="*/ 749300 w 6832600"/>
              <a:gd name="connsiteY84" fmla="*/ 3656049 h 4887949"/>
              <a:gd name="connsiteX85" fmla="*/ 800100 w 6832600"/>
              <a:gd name="connsiteY85" fmla="*/ 3668749 h 4887949"/>
              <a:gd name="connsiteX86" fmla="*/ 850900 w 6832600"/>
              <a:gd name="connsiteY86" fmla="*/ 3694149 h 4887949"/>
              <a:gd name="connsiteX87" fmla="*/ 889000 w 6832600"/>
              <a:gd name="connsiteY87" fmla="*/ 3719549 h 4887949"/>
              <a:gd name="connsiteX88" fmla="*/ 939800 w 6832600"/>
              <a:gd name="connsiteY88" fmla="*/ 3732249 h 4887949"/>
              <a:gd name="connsiteX89" fmla="*/ 990600 w 6832600"/>
              <a:gd name="connsiteY89" fmla="*/ 3757649 h 4887949"/>
              <a:gd name="connsiteX90" fmla="*/ 1054100 w 6832600"/>
              <a:gd name="connsiteY90" fmla="*/ 3770349 h 4887949"/>
              <a:gd name="connsiteX91" fmla="*/ 1117600 w 6832600"/>
              <a:gd name="connsiteY91" fmla="*/ 3795749 h 4887949"/>
              <a:gd name="connsiteX92" fmla="*/ 1181100 w 6832600"/>
              <a:gd name="connsiteY92" fmla="*/ 3808449 h 4887949"/>
              <a:gd name="connsiteX93" fmla="*/ 1282700 w 6832600"/>
              <a:gd name="connsiteY93" fmla="*/ 3859249 h 4887949"/>
              <a:gd name="connsiteX94" fmla="*/ 1333500 w 6832600"/>
              <a:gd name="connsiteY94" fmla="*/ 3871949 h 4887949"/>
              <a:gd name="connsiteX95" fmla="*/ 1384300 w 6832600"/>
              <a:gd name="connsiteY95" fmla="*/ 3897349 h 4887949"/>
              <a:gd name="connsiteX96" fmla="*/ 1422400 w 6832600"/>
              <a:gd name="connsiteY96" fmla="*/ 3910049 h 4887949"/>
              <a:gd name="connsiteX97" fmla="*/ 1473200 w 6832600"/>
              <a:gd name="connsiteY97" fmla="*/ 3935449 h 4887949"/>
              <a:gd name="connsiteX98" fmla="*/ 1536700 w 6832600"/>
              <a:gd name="connsiteY98" fmla="*/ 3948149 h 4887949"/>
              <a:gd name="connsiteX99" fmla="*/ 1625600 w 6832600"/>
              <a:gd name="connsiteY99" fmla="*/ 3973549 h 4887949"/>
              <a:gd name="connsiteX100" fmla="*/ 1676400 w 6832600"/>
              <a:gd name="connsiteY100" fmla="*/ 3986249 h 4887949"/>
              <a:gd name="connsiteX101" fmla="*/ 1714500 w 6832600"/>
              <a:gd name="connsiteY101" fmla="*/ 3998949 h 4887949"/>
              <a:gd name="connsiteX102" fmla="*/ 1765300 w 6832600"/>
              <a:gd name="connsiteY102" fmla="*/ 4011649 h 4887949"/>
              <a:gd name="connsiteX103" fmla="*/ 1828800 w 6832600"/>
              <a:gd name="connsiteY103" fmla="*/ 4037049 h 4887949"/>
              <a:gd name="connsiteX104" fmla="*/ 1879600 w 6832600"/>
              <a:gd name="connsiteY104" fmla="*/ 4049749 h 4887949"/>
              <a:gd name="connsiteX105" fmla="*/ 1917700 w 6832600"/>
              <a:gd name="connsiteY105" fmla="*/ 4062449 h 4887949"/>
              <a:gd name="connsiteX106" fmla="*/ 2019300 w 6832600"/>
              <a:gd name="connsiteY106" fmla="*/ 4087849 h 4887949"/>
              <a:gd name="connsiteX107" fmla="*/ 2057400 w 6832600"/>
              <a:gd name="connsiteY107" fmla="*/ 4100549 h 4887949"/>
              <a:gd name="connsiteX108" fmla="*/ 2247900 w 6832600"/>
              <a:gd name="connsiteY108" fmla="*/ 4125949 h 4887949"/>
              <a:gd name="connsiteX109" fmla="*/ 2286000 w 6832600"/>
              <a:gd name="connsiteY109" fmla="*/ 4138649 h 4887949"/>
              <a:gd name="connsiteX110" fmla="*/ 2425700 w 6832600"/>
              <a:gd name="connsiteY110" fmla="*/ 4164049 h 4887949"/>
              <a:gd name="connsiteX111" fmla="*/ 2463800 w 6832600"/>
              <a:gd name="connsiteY111" fmla="*/ 4176749 h 4887949"/>
              <a:gd name="connsiteX112" fmla="*/ 2514600 w 6832600"/>
              <a:gd name="connsiteY112" fmla="*/ 4189449 h 4887949"/>
              <a:gd name="connsiteX113" fmla="*/ 2552700 w 6832600"/>
              <a:gd name="connsiteY113" fmla="*/ 4214849 h 4887949"/>
              <a:gd name="connsiteX114" fmla="*/ 2667000 w 6832600"/>
              <a:gd name="connsiteY114" fmla="*/ 4240249 h 4887949"/>
              <a:gd name="connsiteX115" fmla="*/ 2705100 w 6832600"/>
              <a:gd name="connsiteY115" fmla="*/ 4252949 h 4887949"/>
              <a:gd name="connsiteX116" fmla="*/ 2768600 w 6832600"/>
              <a:gd name="connsiteY116" fmla="*/ 4265649 h 4887949"/>
              <a:gd name="connsiteX117" fmla="*/ 2806700 w 6832600"/>
              <a:gd name="connsiteY117" fmla="*/ 4278349 h 4887949"/>
              <a:gd name="connsiteX118" fmla="*/ 2857500 w 6832600"/>
              <a:gd name="connsiteY118" fmla="*/ 4291049 h 4887949"/>
              <a:gd name="connsiteX119" fmla="*/ 2895600 w 6832600"/>
              <a:gd name="connsiteY119" fmla="*/ 4303749 h 4887949"/>
              <a:gd name="connsiteX120" fmla="*/ 2946400 w 6832600"/>
              <a:gd name="connsiteY120" fmla="*/ 4316449 h 4887949"/>
              <a:gd name="connsiteX121" fmla="*/ 2984500 w 6832600"/>
              <a:gd name="connsiteY121" fmla="*/ 4329149 h 4887949"/>
              <a:gd name="connsiteX122" fmla="*/ 3073400 w 6832600"/>
              <a:gd name="connsiteY122" fmla="*/ 4341849 h 4887949"/>
              <a:gd name="connsiteX123" fmla="*/ 3124200 w 6832600"/>
              <a:gd name="connsiteY123" fmla="*/ 4354549 h 4887949"/>
              <a:gd name="connsiteX124" fmla="*/ 3251200 w 6832600"/>
              <a:gd name="connsiteY124" fmla="*/ 4367249 h 4887949"/>
              <a:gd name="connsiteX125" fmla="*/ 3454400 w 6832600"/>
              <a:gd name="connsiteY125" fmla="*/ 4392649 h 4887949"/>
              <a:gd name="connsiteX126" fmla="*/ 3581400 w 6832600"/>
              <a:gd name="connsiteY126" fmla="*/ 4418049 h 4887949"/>
              <a:gd name="connsiteX127" fmla="*/ 3619500 w 6832600"/>
              <a:gd name="connsiteY127" fmla="*/ 4430749 h 4887949"/>
              <a:gd name="connsiteX128" fmla="*/ 3721100 w 6832600"/>
              <a:gd name="connsiteY128" fmla="*/ 4443449 h 4887949"/>
              <a:gd name="connsiteX129" fmla="*/ 3797300 w 6832600"/>
              <a:gd name="connsiteY129" fmla="*/ 4468849 h 4887949"/>
              <a:gd name="connsiteX130" fmla="*/ 3835400 w 6832600"/>
              <a:gd name="connsiteY130" fmla="*/ 4481549 h 4887949"/>
              <a:gd name="connsiteX131" fmla="*/ 4013200 w 6832600"/>
              <a:gd name="connsiteY131" fmla="*/ 4506949 h 4887949"/>
              <a:gd name="connsiteX132" fmla="*/ 4089400 w 6832600"/>
              <a:gd name="connsiteY132" fmla="*/ 4532349 h 4887949"/>
              <a:gd name="connsiteX133" fmla="*/ 4178300 w 6832600"/>
              <a:gd name="connsiteY133" fmla="*/ 4557749 h 4887949"/>
              <a:gd name="connsiteX134" fmla="*/ 4419600 w 6832600"/>
              <a:gd name="connsiteY134" fmla="*/ 4583149 h 4887949"/>
              <a:gd name="connsiteX135" fmla="*/ 4597400 w 6832600"/>
              <a:gd name="connsiteY135" fmla="*/ 4621249 h 4887949"/>
              <a:gd name="connsiteX136" fmla="*/ 4660900 w 6832600"/>
              <a:gd name="connsiteY136" fmla="*/ 4633949 h 4887949"/>
              <a:gd name="connsiteX137" fmla="*/ 4749800 w 6832600"/>
              <a:gd name="connsiteY137" fmla="*/ 4672049 h 4887949"/>
              <a:gd name="connsiteX138" fmla="*/ 4864100 w 6832600"/>
              <a:gd name="connsiteY138" fmla="*/ 4697449 h 4887949"/>
              <a:gd name="connsiteX139" fmla="*/ 5029200 w 6832600"/>
              <a:gd name="connsiteY139" fmla="*/ 4735549 h 4887949"/>
              <a:gd name="connsiteX140" fmla="*/ 5080000 w 6832600"/>
              <a:gd name="connsiteY140" fmla="*/ 4748249 h 4887949"/>
              <a:gd name="connsiteX141" fmla="*/ 5118100 w 6832600"/>
              <a:gd name="connsiteY141" fmla="*/ 4760949 h 4887949"/>
              <a:gd name="connsiteX142" fmla="*/ 5537200 w 6832600"/>
              <a:gd name="connsiteY142" fmla="*/ 4799049 h 4887949"/>
              <a:gd name="connsiteX143" fmla="*/ 5638800 w 6832600"/>
              <a:gd name="connsiteY143" fmla="*/ 4811749 h 4887949"/>
              <a:gd name="connsiteX144" fmla="*/ 5727700 w 6832600"/>
              <a:gd name="connsiteY144" fmla="*/ 4824449 h 4887949"/>
              <a:gd name="connsiteX145" fmla="*/ 6007100 w 6832600"/>
              <a:gd name="connsiteY145" fmla="*/ 4837149 h 4887949"/>
              <a:gd name="connsiteX146" fmla="*/ 6172200 w 6832600"/>
              <a:gd name="connsiteY146" fmla="*/ 4862549 h 4887949"/>
              <a:gd name="connsiteX147" fmla="*/ 6235700 w 6832600"/>
              <a:gd name="connsiteY147" fmla="*/ 4875249 h 4887949"/>
              <a:gd name="connsiteX148" fmla="*/ 6337300 w 6832600"/>
              <a:gd name="connsiteY148" fmla="*/ 4887949 h 4887949"/>
              <a:gd name="connsiteX149" fmla="*/ 6578600 w 6832600"/>
              <a:gd name="connsiteY149" fmla="*/ 4875249 h 4887949"/>
              <a:gd name="connsiteX150" fmla="*/ 6616700 w 6832600"/>
              <a:gd name="connsiteY150" fmla="*/ 4837149 h 4887949"/>
              <a:gd name="connsiteX151" fmla="*/ 6680200 w 6832600"/>
              <a:gd name="connsiteY151" fmla="*/ 4760949 h 4887949"/>
              <a:gd name="connsiteX152" fmla="*/ 6718300 w 6832600"/>
              <a:gd name="connsiteY152" fmla="*/ 4684749 h 4887949"/>
              <a:gd name="connsiteX153" fmla="*/ 6756400 w 6832600"/>
              <a:gd name="connsiteY153" fmla="*/ 4646649 h 4887949"/>
              <a:gd name="connsiteX154" fmla="*/ 6794500 w 6832600"/>
              <a:gd name="connsiteY154" fmla="*/ 4570449 h 4887949"/>
              <a:gd name="connsiteX155" fmla="*/ 6819900 w 6832600"/>
              <a:gd name="connsiteY155" fmla="*/ 4532349 h 4887949"/>
              <a:gd name="connsiteX156" fmla="*/ 6832600 w 6832600"/>
              <a:gd name="connsiteY156" fmla="*/ 4456149 h 4887949"/>
              <a:gd name="connsiteX157" fmla="*/ 6807200 w 6832600"/>
              <a:gd name="connsiteY157" fmla="*/ 4189449 h 4887949"/>
              <a:gd name="connsiteX158" fmla="*/ 6794500 w 6832600"/>
              <a:gd name="connsiteY158" fmla="*/ 4113249 h 4887949"/>
              <a:gd name="connsiteX159" fmla="*/ 6781800 w 6832600"/>
              <a:gd name="connsiteY159" fmla="*/ 4062449 h 4887949"/>
              <a:gd name="connsiteX160" fmla="*/ 6781800 w 6832600"/>
              <a:gd name="connsiteY160" fmla="*/ 4062449 h 4887949"/>
              <a:gd name="connsiteX161" fmla="*/ 6743700 w 6832600"/>
              <a:gd name="connsiteY161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16500 w 6832600"/>
              <a:gd name="connsiteY35" fmla="*/ 1535149 h 4887949"/>
              <a:gd name="connsiteX36" fmla="*/ 4914900 w 6832600"/>
              <a:gd name="connsiteY36" fmla="*/ 1306549 h 4887949"/>
              <a:gd name="connsiteX37" fmla="*/ 4864100 w 6832600"/>
              <a:gd name="connsiteY37" fmla="*/ 1230349 h 4887949"/>
              <a:gd name="connsiteX38" fmla="*/ 4762500 w 6832600"/>
              <a:gd name="connsiteY38" fmla="*/ 1052549 h 4887949"/>
              <a:gd name="connsiteX39" fmla="*/ 4477635 w 6832600"/>
              <a:gd name="connsiteY39" fmla="*/ 535225 h 4887949"/>
              <a:gd name="connsiteX40" fmla="*/ 4214149 w 6832600"/>
              <a:gd name="connsiteY40" fmla="*/ 365463 h 4887949"/>
              <a:gd name="connsiteX41" fmla="*/ 3810000 w 6832600"/>
              <a:gd name="connsiteY41" fmla="*/ 214349 h 4887949"/>
              <a:gd name="connsiteX42" fmla="*/ 3289300 w 6832600"/>
              <a:gd name="connsiteY42" fmla="*/ 100049 h 4887949"/>
              <a:gd name="connsiteX43" fmla="*/ 2692400 w 6832600"/>
              <a:gd name="connsiteY43" fmla="*/ 11149 h 4887949"/>
              <a:gd name="connsiteX44" fmla="*/ 2222500 w 6832600"/>
              <a:gd name="connsiteY44" fmla="*/ 23849 h 4887949"/>
              <a:gd name="connsiteX45" fmla="*/ 1333500 w 6832600"/>
              <a:gd name="connsiteY45" fmla="*/ 214349 h 4887949"/>
              <a:gd name="connsiteX46" fmla="*/ 1104900 w 6832600"/>
              <a:gd name="connsiteY46" fmla="*/ 277849 h 4887949"/>
              <a:gd name="connsiteX47" fmla="*/ 977900 w 6832600"/>
              <a:gd name="connsiteY47" fmla="*/ 328649 h 4887949"/>
              <a:gd name="connsiteX48" fmla="*/ 863600 w 6832600"/>
              <a:gd name="connsiteY48" fmla="*/ 392149 h 4887949"/>
              <a:gd name="connsiteX49" fmla="*/ 711200 w 6832600"/>
              <a:gd name="connsiteY49" fmla="*/ 481049 h 4887949"/>
              <a:gd name="connsiteX50" fmla="*/ 635000 w 6832600"/>
              <a:gd name="connsiteY50" fmla="*/ 506449 h 4887949"/>
              <a:gd name="connsiteX51" fmla="*/ 596900 w 6832600"/>
              <a:gd name="connsiteY51" fmla="*/ 544549 h 4887949"/>
              <a:gd name="connsiteX52" fmla="*/ 546100 w 6832600"/>
              <a:gd name="connsiteY52" fmla="*/ 557249 h 4887949"/>
              <a:gd name="connsiteX53" fmla="*/ 508000 w 6832600"/>
              <a:gd name="connsiteY53" fmla="*/ 582649 h 4887949"/>
              <a:gd name="connsiteX54" fmla="*/ 431800 w 6832600"/>
              <a:gd name="connsiteY54" fmla="*/ 620749 h 4887949"/>
              <a:gd name="connsiteX55" fmla="*/ 342900 w 6832600"/>
              <a:gd name="connsiteY55" fmla="*/ 735049 h 4887949"/>
              <a:gd name="connsiteX56" fmla="*/ 266700 w 6832600"/>
              <a:gd name="connsiteY56" fmla="*/ 798549 h 4887949"/>
              <a:gd name="connsiteX57" fmla="*/ 254000 w 6832600"/>
              <a:gd name="connsiteY57" fmla="*/ 836649 h 4887949"/>
              <a:gd name="connsiteX58" fmla="*/ 177800 w 6832600"/>
              <a:gd name="connsiteY58" fmla="*/ 912849 h 4887949"/>
              <a:gd name="connsiteX59" fmla="*/ 114300 w 6832600"/>
              <a:gd name="connsiteY59" fmla="*/ 1103349 h 4887949"/>
              <a:gd name="connsiteX60" fmla="*/ 101600 w 6832600"/>
              <a:gd name="connsiteY60" fmla="*/ 1141449 h 4887949"/>
              <a:gd name="connsiteX61" fmla="*/ 88900 w 6832600"/>
              <a:gd name="connsiteY61" fmla="*/ 1179549 h 4887949"/>
              <a:gd name="connsiteX62" fmla="*/ 76200 w 6832600"/>
              <a:gd name="connsiteY62" fmla="*/ 1827249 h 4887949"/>
              <a:gd name="connsiteX63" fmla="*/ 63500 w 6832600"/>
              <a:gd name="connsiteY63" fmla="*/ 2081249 h 4887949"/>
              <a:gd name="connsiteX64" fmla="*/ 38100 w 6832600"/>
              <a:gd name="connsiteY64" fmla="*/ 2170149 h 4887949"/>
              <a:gd name="connsiteX65" fmla="*/ 12700 w 6832600"/>
              <a:gd name="connsiteY65" fmla="*/ 2360649 h 4887949"/>
              <a:gd name="connsiteX66" fmla="*/ 0 w 6832600"/>
              <a:gd name="connsiteY66" fmla="*/ 2462249 h 4887949"/>
              <a:gd name="connsiteX67" fmla="*/ 12700 w 6832600"/>
              <a:gd name="connsiteY67" fmla="*/ 2678149 h 4887949"/>
              <a:gd name="connsiteX68" fmla="*/ 25400 w 6832600"/>
              <a:gd name="connsiteY68" fmla="*/ 2716249 h 4887949"/>
              <a:gd name="connsiteX69" fmla="*/ 38100 w 6832600"/>
              <a:gd name="connsiteY69" fmla="*/ 3033749 h 4887949"/>
              <a:gd name="connsiteX70" fmla="*/ 76200 w 6832600"/>
              <a:gd name="connsiteY70" fmla="*/ 3109949 h 4887949"/>
              <a:gd name="connsiteX71" fmla="*/ 88900 w 6832600"/>
              <a:gd name="connsiteY71" fmla="*/ 3148049 h 4887949"/>
              <a:gd name="connsiteX72" fmla="*/ 165100 w 6832600"/>
              <a:gd name="connsiteY72" fmla="*/ 3198849 h 4887949"/>
              <a:gd name="connsiteX73" fmla="*/ 190500 w 6832600"/>
              <a:gd name="connsiteY73" fmla="*/ 3236949 h 4887949"/>
              <a:gd name="connsiteX74" fmla="*/ 266700 w 6832600"/>
              <a:gd name="connsiteY74" fmla="*/ 3300449 h 4887949"/>
              <a:gd name="connsiteX75" fmla="*/ 279400 w 6832600"/>
              <a:gd name="connsiteY75" fmla="*/ 3338549 h 4887949"/>
              <a:gd name="connsiteX76" fmla="*/ 355600 w 6832600"/>
              <a:gd name="connsiteY76" fmla="*/ 3402049 h 4887949"/>
              <a:gd name="connsiteX77" fmla="*/ 381000 w 6832600"/>
              <a:gd name="connsiteY77" fmla="*/ 3440149 h 4887949"/>
              <a:gd name="connsiteX78" fmla="*/ 419100 w 6832600"/>
              <a:gd name="connsiteY78" fmla="*/ 3452849 h 4887949"/>
              <a:gd name="connsiteX79" fmla="*/ 495300 w 6832600"/>
              <a:gd name="connsiteY79" fmla="*/ 3503649 h 4887949"/>
              <a:gd name="connsiteX80" fmla="*/ 533400 w 6832600"/>
              <a:gd name="connsiteY80" fmla="*/ 3516349 h 4887949"/>
              <a:gd name="connsiteX81" fmla="*/ 609600 w 6832600"/>
              <a:gd name="connsiteY81" fmla="*/ 3579849 h 4887949"/>
              <a:gd name="connsiteX82" fmla="*/ 660400 w 6832600"/>
              <a:gd name="connsiteY82" fmla="*/ 3605249 h 4887949"/>
              <a:gd name="connsiteX83" fmla="*/ 749300 w 6832600"/>
              <a:gd name="connsiteY83" fmla="*/ 3656049 h 4887949"/>
              <a:gd name="connsiteX84" fmla="*/ 800100 w 6832600"/>
              <a:gd name="connsiteY84" fmla="*/ 3668749 h 4887949"/>
              <a:gd name="connsiteX85" fmla="*/ 850900 w 6832600"/>
              <a:gd name="connsiteY85" fmla="*/ 3694149 h 4887949"/>
              <a:gd name="connsiteX86" fmla="*/ 889000 w 6832600"/>
              <a:gd name="connsiteY86" fmla="*/ 3719549 h 4887949"/>
              <a:gd name="connsiteX87" fmla="*/ 939800 w 6832600"/>
              <a:gd name="connsiteY87" fmla="*/ 3732249 h 4887949"/>
              <a:gd name="connsiteX88" fmla="*/ 990600 w 6832600"/>
              <a:gd name="connsiteY88" fmla="*/ 3757649 h 4887949"/>
              <a:gd name="connsiteX89" fmla="*/ 1054100 w 6832600"/>
              <a:gd name="connsiteY89" fmla="*/ 3770349 h 4887949"/>
              <a:gd name="connsiteX90" fmla="*/ 1117600 w 6832600"/>
              <a:gd name="connsiteY90" fmla="*/ 3795749 h 4887949"/>
              <a:gd name="connsiteX91" fmla="*/ 1181100 w 6832600"/>
              <a:gd name="connsiteY91" fmla="*/ 3808449 h 4887949"/>
              <a:gd name="connsiteX92" fmla="*/ 1282700 w 6832600"/>
              <a:gd name="connsiteY92" fmla="*/ 3859249 h 4887949"/>
              <a:gd name="connsiteX93" fmla="*/ 1333500 w 6832600"/>
              <a:gd name="connsiteY93" fmla="*/ 3871949 h 4887949"/>
              <a:gd name="connsiteX94" fmla="*/ 1384300 w 6832600"/>
              <a:gd name="connsiteY94" fmla="*/ 3897349 h 4887949"/>
              <a:gd name="connsiteX95" fmla="*/ 1422400 w 6832600"/>
              <a:gd name="connsiteY95" fmla="*/ 3910049 h 4887949"/>
              <a:gd name="connsiteX96" fmla="*/ 1473200 w 6832600"/>
              <a:gd name="connsiteY96" fmla="*/ 3935449 h 4887949"/>
              <a:gd name="connsiteX97" fmla="*/ 1536700 w 6832600"/>
              <a:gd name="connsiteY97" fmla="*/ 3948149 h 4887949"/>
              <a:gd name="connsiteX98" fmla="*/ 1625600 w 6832600"/>
              <a:gd name="connsiteY98" fmla="*/ 3973549 h 4887949"/>
              <a:gd name="connsiteX99" fmla="*/ 1676400 w 6832600"/>
              <a:gd name="connsiteY99" fmla="*/ 3986249 h 4887949"/>
              <a:gd name="connsiteX100" fmla="*/ 1714500 w 6832600"/>
              <a:gd name="connsiteY100" fmla="*/ 3998949 h 4887949"/>
              <a:gd name="connsiteX101" fmla="*/ 1765300 w 6832600"/>
              <a:gd name="connsiteY101" fmla="*/ 4011649 h 4887949"/>
              <a:gd name="connsiteX102" fmla="*/ 1828800 w 6832600"/>
              <a:gd name="connsiteY102" fmla="*/ 4037049 h 4887949"/>
              <a:gd name="connsiteX103" fmla="*/ 1879600 w 6832600"/>
              <a:gd name="connsiteY103" fmla="*/ 4049749 h 4887949"/>
              <a:gd name="connsiteX104" fmla="*/ 1917700 w 6832600"/>
              <a:gd name="connsiteY104" fmla="*/ 4062449 h 4887949"/>
              <a:gd name="connsiteX105" fmla="*/ 2019300 w 6832600"/>
              <a:gd name="connsiteY105" fmla="*/ 4087849 h 4887949"/>
              <a:gd name="connsiteX106" fmla="*/ 2057400 w 6832600"/>
              <a:gd name="connsiteY106" fmla="*/ 4100549 h 4887949"/>
              <a:gd name="connsiteX107" fmla="*/ 2247900 w 6832600"/>
              <a:gd name="connsiteY107" fmla="*/ 4125949 h 4887949"/>
              <a:gd name="connsiteX108" fmla="*/ 2286000 w 6832600"/>
              <a:gd name="connsiteY108" fmla="*/ 4138649 h 4887949"/>
              <a:gd name="connsiteX109" fmla="*/ 2425700 w 6832600"/>
              <a:gd name="connsiteY109" fmla="*/ 4164049 h 4887949"/>
              <a:gd name="connsiteX110" fmla="*/ 2463800 w 6832600"/>
              <a:gd name="connsiteY110" fmla="*/ 4176749 h 4887949"/>
              <a:gd name="connsiteX111" fmla="*/ 2514600 w 6832600"/>
              <a:gd name="connsiteY111" fmla="*/ 4189449 h 4887949"/>
              <a:gd name="connsiteX112" fmla="*/ 2552700 w 6832600"/>
              <a:gd name="connsiteY112" fmla="*/ 4214849 h 4887949"/>
              <a:gd name="connsiteX113" fmla="*/ 2667000 w 6832600"/>
              <a:gd name="connsiteY113" fmla="*/ 4240249 h 4887949"/>
              <a:gd name="connsiteX114" fmla="*/ 2705100 w 6832600"/>
              <a:gd name="connsiteY114" fmla="*/ 4252949 h 4887949"/>
              <a:gd name="connsiteX115" fmla="*/ 2768600 w 6832600"/>
              <a:gd name="connsiteY115" fmla="*/ 4265649 h 4887949"/>
              <a:gd name="connsiteX116" fmla="*/ 2806700 w 6832600"/>
              <a:gd name="connsiteY116" fmla="*/ 4278349 h 4887949"/>
              <a:gd name="connsiteX117" fmla="*/ 2857500 w 6832600"/>
              <a:gd name="connsiteY117" fmla="*/ 4291049 h 4887949"/>
              <a:gd name="connsiteX118" fmla="*/ 2895600 w 6832600"/>
              <a:gd name="connsiteY118" fmla="*/ 4303749 h 4887949"/>
              <a:gd name="connsiteX119" fmla="*/ 2946400 w 6832600"/>
              <a:gd name="connsiteY119" fmla="*/ 4316449 h 4887949"/>
              <a:gd name="connsiteX120" fmla="*/ 2984500 w 6832600"/>
              <a:gd name="connsiteY120" fmla="*/ 4329149 h 4887949"/>
              <a:gd name="connsiteX121" fmla="*/ 3073400 w 6832600"/>
              <a:gd name="connsiteY121" fmla="*/ 4341849 h 4887949"/>
              <a:gd name="connsiteX122" fmla="*/ 3124200 w 6832600"/>
              <a:gd name="connsiteY122" fmla="*/ 4354549 h 4887949"/>
              <a:gd name="connsiteX123" fmla="*/ 3251200 w 6832600"/>
              <a:gd name="connsiteY123" fmla="*/ 4367249 h 4887949"/>
              <a:gd name="connsiteX124" fmla="*/ 3454400 w 6832600"/>
              <a:gd name="connsiteY124" fmla="*/ 4392649 h 4887949"/>
              <a:gd name="connsiteX125" fmla="*/ 3581400 w 6832600"/>
              <a:gd name="connsiteY125" fmla="*/ 4418049 h 4887949"/>
              <a:gd name="connsiteX126" fmla="*/ 3619500 w 6832600"/>
              <a:gd name="connsiteY126" fmla="*/ 4430749 h 4887949"/>
              <a:gd name="connsiteX127" fmla="*/ 3721100 w 6832600"/>
              <a:gd name="connsiteY127" fmla="*/ 4443449 h 4887949"/>
              <a:gd name="connsiteX128" fmla="*/ 3797300 w 6832600"/>
              <a:gd name="connsiteY128" fmla="*/ 4468849 h 4887949"/>
              <a:gd name="connsiteX129" fmla="*/ 3835400 w 6832600"/>
              <a:gd name="connsiteY129" fmla="*/ 4481549 h 4887949"/>
              <a:gd name="connsiteX130" fmla="*/ 4013200 w 6832600"/>
              <a:gd name="connsiteY130" fmla="*/ 4506949 h 4887949"/>
              <a:gd name="connsiteX131" fmla="*/ 4089400 w 6832600"/>
              <a:gd name="connsiteY131" fmla="*/ 4532349 h 4887949"/>
              <a:gd name="connsiteX132" fmla="*/ 4178300 w 6832600"/>
              <a:gd name="connsiteY132" fmla="*/ 4557749 h 4887949"/>
              <a:gd name="connsiteX133" fmla="*/ 4419600 w 6832600"/>
              <a:gd name="connsiteY133" fmla="*/ 4583149 h 4887949"/>
              <a:gd name="connsiteX134" fmla="*/ 4597400 w 6832600"/>
              <a:gd name="connsiteY134" fmla="*/ 4621249 h 4887949"/>
              <a:gd name="connsiteX135" fmla="*/ 4660900 w 6832600"/>
              <a:gd name="connsiteY135" fmla="*/ 4633949 h 4887949"/>
              <a:gd name="connsiteX136" fmla="*/ 4749800 w 6832600"/>
              <a:gd name="connsiteY136" fmla="*/ 4672049 h 4887949"/>
              <a:gd name="connsiteX137" fmla="*/ 4864100 w 6832600"/>
              <a:gd name="connsiteY137" fmla="*/ 4697449 h 4887949"/>
              <a:gd name="connsiteX138" fmla="*/ 5029200 w 6832600"/>
              <a:gd name="connsiteY138" fmla="*/ 4735549 h 4887949"/>
              <a:gd name="connsiteX139" fmla="*/ 5080000 w 6832600"/>
              <a:gd name="connsiteY139" fmla="*/ 4748249 h 4887949"/>
              <a:gd name="connsiteX140" fmla="*/ 5118100 w 6832600"/>
              <a:gd name="connsiteY140" fmla="*/ 4760949 h 4887949"/>
              <a:gd name="connsiteX141" fmla="*/ 5537200 w 6832600"/>
              <a:gd name="connsiteY141" fmla="*/ 4799049 h 4887949"/>
              <a:gd name="connsiteX142" fmla="*/ 5638800 w 6832600"/>
              <a:gd name="connsiteY142" fmla="*/ 4811749 h 4887949"/>
              <a:gd name="connsiteX143" fmla="*/ 5727700 w 6832600"/>
              <a:gd name="connsiteY143" fmla="*/ 4824449 h 4887949"/>
              <a:gd name="connsiteX144" fmla="*/ 6007100 w 6832600"/>
              <a:gd name="connsiteY144" fmla="*/ 4837149 h 4887949"/>
              <a:gd name="connsiteX145" fmla="*/ 6172200 w 6832600"/>
              <a:gd name="connsiteY145" fmla="*/ 4862549 h 4887949"/>
              <a:gd name="connsiteX146" fmla="*/ 6235700 w 6832600"/>
              <a:gd name="connsiteY146" fmla="*/ 4875249 h 4887949"/>
              <a:gd name="connsiteX147" fmla="*/ 6337300 w 6832600"/>
              <a:gd name="connsiteY147" fmla="*/ 4887949 h 4887949"/>
              <a:gd name="connsiteX148" fmla="*/ 6578600 w 6832600"/>
              <a:gd name="connsiteY148" fmla="*/ 4875249 h 4887949"/>
              <a:gd name="connsiteX149" fmla="*/ 6616700 w 6832600"/>
              <a:gd name="connsiteY149" fmla="*/ 4837149 h 4887949"/>
              <a:gd name="connsiteX150" fmla="*/ 6680200 w 6832600"/>
              <a:gd name="connsiteY150" fmla="*/ 4760949 h 4887949"/>
              <a:gd name="connsiteX151" fmla="*/ 6718300 w 6832600"/>
              <a:gd name="connsiteY151" fmla="*/ 4684749 h 4887949"/>
              <a:gd name="connsiteX152" fmla="*/ 6756400 w 6832600"/>
              <a:gd name="connsiteY152" fmla="*/ 4646649 h 4887949"/>
              <a:gd name="connsiteX153" fmla="*/ 6794500 w 6832600"/>
              <a:gd name="connsiteY153" fmla="*/ 4570449 h 4887949"/>
              <a:gd name="connsiteX154" fmla="*/ 6819900 w 6832600"/>
              <a:gd name="connsiteY154" fmla="*/ 4532349 h 4887949"/>
              <a:gd name="connsiteX155" fmla="*/ 6832600 w 6832600"/>
              <a:gd name="connsiteY155" fmla="*/ 4456149 h 4887949"/>
              <a:gd name="connsiteX156" fmla="*/ 6807200 w 6832600"/>
              <a:gd name="connsiteY156" fmla="*/ 4189449 h 4887949"/>
              <a:gd name="connsiteX157" fmla="*/ 6794500 w 6832600"/>
              <a:gd name="connsiteY157" fmla="*/ 4113249 h 4887949"/>
              <a:gd name="connsiteX158" fmla="*/ 6781800 w 6832600"/>
              <a:gd name="connsiteY158" fmla="*/ 4062449 h 4887949"/>
              <a:gd name="connsiteX159" fmla="*/ 6781800 w 6832600"/>
              <a:gd name="connsiteY159" fmla="*/ 4062449 h 4887949"/>
              <a:gd name="connsiteX160" fmla="*/ 6743700 w 6832600"/>
              <a:gd name="connsiteY160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05400 w 6832600"/>
              <a:gd name="connsiteY32" fmla="*/ 1725649 h 4887949"/>
              <a:gd name="connsiteX33" fmla="*/ 5080000 w 6832600"/>
              <a:gd name="connsiteY33" fmla="*/ 1649449 h 4887949"/>
              <a:gd name="connsiteX34" fmla="*/ 5016500 w 6832600"/>
              <a:gd name="connsiteY34" fmla="*/ 1535149 h 4887949"/>
              <a:gd name="connsiteX35" fmla="*/ 4914900 w 6832600"/>
              <a:gd name="connsiteY35" fmla="*/ 1306549 h 4887949"/>
              <a:gd name="connsiteX36" fmla="*/ 4864100 w 6832600"/>
              <a:gd name="connsiteY36" fmla="*/ 1230349 h 4887949"/>
              <a:gd name="connsiteX37" fmla="*/ 4762500 w 6832600"/>
              <a:gd name="connsiteY37" fmla="*/ 1052549 h 4887949"/>
              <a:gd name="connsiteX38" fmla="*/ 4477635 w 6832600"/>
              <a:gd name="connsiteY38" fmla="*/ 535225 h 4887949"/>
              <a:gd name="connsiteX39" fmla="*/ 4214149 w 6832600"/>
              <a:gd name="connsiteY39" fmla="*/ 365463 h 4887949"/>
              <a:gd name="connsiteX40" fmla="*/ 3810000 w 6832600"/>
              <a:gd name="connsiteY40" fmla="*/ 214349 h 4887949"/>
              <a:gd name="connsiteX41" fmla="*/ 3289300 w 6832600"/>
              <a:gd name="connsiteY41" fmla="*/ 100049 h 4887949"/>
              <a:gd name="connsiteX42" fmla="*/ 2692400 w 6832600"/>
              <a:gd name="connsiteY42" fmla="*/ 11149 h 4887949"/>
              <a:gd name="connsiteX43" fmla="*/ 2222500 w 6832600"/>
              <a:gd name="connsiteY43" fmla="*/ 23849 h 4887949"/>
              <a:gd name="connsiteX44" fmla="*/ 1333500 w 6832600"/>
              <a:gd name="connsiteY44" fmla="*/ 214349 h 4887949"/>
              <a:gd name="connsiteX45" fmla="*/ 1104900 w 6832600"/>
              <a:gd name="connsiteY45" fmla="*/ 277849 h 4887949"/>
              <a:gd name="connsiteX46" fmla="*/ 977900 w 6832600"/>
              <a:gd name="connsiteY46" fmla="*/ 328649 h 4887949"/>
              <a:gd name="connsiteX47" fmla="*/ 863600 w 6832600"/>
              <a:gd name="connsiteY47" fmla="*/ 392149 h 4887949"/>
              <a:gd name="connsiteX48" fmla="*/ 711200 w 6832600"/>
              <a:gd name="connsiteY48" fmla="*/ 481049 h 4887949"/>
              <a:gd name="connsiteX49" fmla="*/ 635000 w 6832600"/>
              <a:gd name="connsiteY49" fmla="*/ 506449 h 4887949"/>
              <a:gd name="connsiteX50" fmla="*/ 596900 w 6832600"/>
              <a:gd name="connsiteY50" fmla="*/ 544549 h 4887949"/>
              <a:gd name="connsiteX51" fmla="*/ 546100 w 6832600"/>
              <a:gd name="connsiteY51" fmla="*/ 557249 h 4887949"/>
              <a:gd name="connsiteX52" fmla="*/ 508000 w 6832600"/>
              <a:gd name="connsiteY52" fmla="*/ 582649 h 4887949"/>
              <a:gd name="connsiteX53" fmla="*/ 431800 w 6832600"/>
              <a:gd name="connsiteY53" fmla="*/ 620749 h 4887949"/>
              <a:gd name="connsiteX54" fmla="*/ 342900 w 6832600"/>
              <a:gd name="connsiteY54" fmla="*/ 735049 h 4887949"/>
              <a:gd name="connsiteX55" fmla="*/ 266700 w 6832600"/>
              <a:gd name="connsiteY55" fmla="*/ 798549 h 4887949"/>
              <a:gd name="connsiteX56" fmla="*/ 254000 w 6832600"/>
              <a:gd name="connsiteY56" fmla="*/ 836649 h 4887949"/>
              <a:gd name="connsiteX57" fmla="*/ 177800 w 6832600"/>
              <a:gd name="connsiteY57" fmla="*/ 912849 h 4887949"/>
              <a:gd name="connsiteX58" fmla="*/ 114300 w 6832600"/>
              <a:gd name="connsiteY58" fmla="*/ 1103349 h 4887949"/>
              <a:gd name="connsiteX59" fmla="*/ 101600 w 6832600"/>
              <a:gd name="connsiteY59" fmla="*/ 1141449 h 4887949"/>
              <a:gd name="connsiteX60" fmla="*/ 88900 w 6832600"/>
              <a:gd name="connsiteY60" fmla="*/ 1179549 h 4887949"/>
              <a:gd name="connsiteX61" fmla="*/ 76200 w 6832600"/>
              <a:gd name="connsiteY61" fmla="*/ 1827249 h 4887949"/>
              <a:gd name="connsiteX62" fmla="*/ 63500 w 6832600"/>
              <a:gd name="connsiteY62" fmla="*/ 2081249 h 4887949"/>
              <a:gd name="connsiteX63" fmla="*/ 38100 w 6832600"/>
              <a:gd name="connsiteY63" fmla="*/ 2170149 h 4887949"/>
              <a:gd name="connsiteX64" fmla="*/ 12700 w 6832600"/>
              <a:gd name="connsiteY64" fmla="*/ 2360649 h 4887949"/>
              <a:gd name="connsiteX65" fmla="*/ 0 w 6832600"/>
              <a:gd name="connsiteY65" fmla="*/ 2462249 h 4887949"/>
              <a:gd name="connsiteX66" fmla="*/ 12700 w 6832600"/>
              <a:gd name="connsiteY66" fmla="*/ 2678149 h 4887949"/>
              <a:gd name="connsiteX67" fmla="*/ 25400 w 6832600"/>
              <a:gd name="connsiteY67" fmla="*/ 2716249 h 4887949"/>
              <a:gd name="connsiteX68" fmla="*/ 38100 w 6832600"/>
              <a:gd name="connsiteY68" fmla="*/ 3033749 h 4887949"/>
              <a:gd name="connsiteX69" fmla="*/ 76200 w 6832600"/>
              <a:gd name="connsiteY69" fmla="*/ 3109949 h 4887949"/>
              <a:gd name="connsiteX70" fmla="*/ 88900 w 6832600"/>
              <a:gd name="connsiteY70" fmla="*/ 3148049 h 4887949"/>
              <a:gd name="connsiteX71" fmla="*/ 165100 w 6832600"/>
              <a:gd name="connsiteY71" fmla="*/ 3198849 h 4887949"/>
              <a:gd name="connsiteX72" fmla="*/ 190500 w 6832600"/>
              <a:gd name="connsiteY72" fmla="*/ 3236949 h 4887949"/>
              <a:gd name="connsiteX73" fmla="*/ 266700 w 6832600"/>
              <a:gd name="connsiteY73" fmla="*/ 3300449 h 4887949"/>
              <a:gd name="connsiteX74" fmla="*/ 279400 w 6832600"/>
              <a:gd name="connsiteY74" fmla="*/ 3338549 h 4887949"/>
              <a:gd name="connsiteX75" fmla="*/ 355600 w 6832600"/>
              <a:gd name="connsiteY75" fmla="*/ 3402049 h 4887949"/>
              <a:gd name="connsiteX76" fmla="*/ 381000 w 6832600"/>
              <a:gd name="connsiteY76" fmla="*/ 3440149 h 4887949"/>
              <a:gd name="connsiteX77" fmla="*/ 419100 w 6832600"/>
              <a:gd name="connsiteY77" fmla="*/ 3452849 h 4887949"/>
              <a:gd name="connsiteX78" fmla="*/ 495300 w 6832600"/>
              <a:gd name="connsiteY78" fmla="*/ 3503649 h 4887949"/>
              <a:gd name="connsiteX79" fmla="*/ 533400 w 6832600"/>
              <a:gd name="connsiteY79" fmla="*/ 3516349 h 4887949"/>
              <a:gd name="connsiteX80" fmla="*/ 609600 w 6832600"/>
              <a:gd name="connsiteY80" fmla="*/ 3579849 h 4887949"/>
              <a:gd name="connsiteX81" fmla="*/ 660400 w 6832600"/>
              <a:gd name="connsiteY81" fmla="*/ 3605249 h 4887949"/>
              <a:gd name="connsiteX82" fmla="*/ 749300 w 6832600"/>
              <a:gd name="connsiteY82" fmla="*/ 3656049 h 4887949"/>
              <a:gd name="connsiteX83" fmla="*/ 800100 w 6832600"/>
              <a:gd name="connsiteY83" fmla="*/ 3668749 h 4887949"/>
              <a:gd name="connsiteX84" fmla="*/ 850900 w 6832600"/>
              <a:gd name="connsiteY84" fmla="*/ 3694149 h 4887949"/>
              <a:gd name="connsiteX85" fmla="*/ 889000 w 6832600"/>
              <a:gd name="connsiteY85" fmla="*/ 3719549 h 4887949"/>
              <a:gd name="connsiteX86" fmla="*/ 939800 w 6832600"/>
              <a:gd name="connsiteY86" fmla="*/ 3732249 h 4887949"/>
              <a:gd name="connsiteX87" fmla="*/ 990600 w 6832600"/>
              <a:gd name="connsiteY87" fmla="*/ 3757649 h 4887949"/>
              <a:gd name="connsiteX88" fmla="*/ 1054100 w 6832600"/>
              <a:gd name="connsiteY88" fmla="*/ 3770349 h 4887949"/>
              <a:gd name="connsiteX89" fmla="*/ 1117600 w 6832600"/>
              <a:gd name="connsiteY89" fmla="*/ 3795749 h 4887949"/>
              <a:gd name="connsiteX90" fmla="*/ 1181100 w 6832600"/>
              <a:gd name="connsiteY90" fmla="*/ 3808449 h 4887949"/>
              <a:gd name="connsiteX91" fmla="*/ 1282700 w 6832600"/>
              <a:gd name="connsiteY91" fmla="*/ 3859249 h 4887949"/>
              <a:gd name="connsiteX92" fmla="*/ 1333500 w 6832600"/>
              <a:gd name="connsiteY92" fmla="*/ 3871949 h 4887949"/>
              <a:gd name="connsiteX93" fmla="*/ 1384300 w 6832600"/>
              <a:gd name="connsiteY93" fmla="*/ 3897349 h 4887949"/>
              <a:gd name="connsiteX94" fmla="*/ 1422400 w 6832600"/>
              <a:gd name="connsiteY94" fmla="*/ 3910049 h 4887949"/>
              <a:gd name="connsiteX95" fmla="*/ 1473200 w 6832600"/>
              <a:gd name="connsiteY95" fmla="*/ 3935449 h 4887949"/>
              <a:gd name="connsiteX96" fmla="*/ 1536700 w 6832600"/>
              <a:gd name="connsiteY96" fmla="*/ 3948149 h 4887949"/>
              <a:gd name="connsiteX97" fmla="*/ 1625600 w 6832600"/>
              <a:gd name="connsiteY97" fmla="*/ 3973549 h 4887949"/>
              <a:gd name="connsiteX98" fmla="*/ 1676400 w 6832600"/>
              <a:gd name="connsiteY98" fmla="*/ 3986249 h 4887949"/>
              <a:gd name="connsiteX99" fmla="*/ 1714500 w 6832600"/>
              <a:gd name="connsiteY99" fmla="*/ 3998949 h 4887949"/>
              <a:gd name="connsiteX100" fmla="*/ 1765300 w 6832600"/>
              <a:gd name="connsiteY100" fmla="*/ 4011649 h 4887949"/>
              <a:gd name="connsiteX101" fmla="*/ 1828800 w 6832600"/>
              <a:gd name="connsiteY101" fmla="*/ 4037049 h 4887949"/>
              <a:gd name="connsiteX102" fmla="*/ 1879600 w 6832600"/>
              <a:gd name="connsiteY102" fmla="*/ 4049749 h 4887949"/>
              <a:gd name="connsiteX103" fmla="*/ 1917700 w 6832600"/>
              <a:gd name="connsiteY103" fmla="*/ 4062449 h 4887949"/>
              <a:gd name="connsiteX104" fmla="*/ 2019300 w 6832600"/>
              <a:gd name="connsiteY104" fmla="*/ 4087849 h 4887949"/>
              <a:gd name="connsiteX105" fmla="*/ 2057400 w 6832600"/>
              <a:gd name="connsiteY105" fmla="*/ 4100549 h 4887949"/>
              <a:gd name="connsiteX106" fmla="*/ 2247900 w 6832600"/>
              <a:gd name="connsiteY106" fmla="*/ 4125949 h 4887949"/>
              <a:gd name="connsiteX107" fmla="*/ 2286000 w 6832600"/>
              <a:gd name="connsiteY107" fmla="*/ 4138649 h 4887949"/>
              <a:gd name="connsiteX108" fmla="*/ 2425700 w 6832600"/>
              <a:gd name="connsiteY108" fmla="*/ 4164049 h 4887949"/>
              <a:gd name="connsiteX109" fmla="*/ 2463800 w 6832600"/>
              <a:gd name="connsiteY109" fmla="*/ 4176749 h 4887949"/>
              <a:gd name="connsiteX110" fmla="*/ 2514600 w 6832600"/>
              <a:gd name="connsiteY110" fmla="*/ 4189449 h 4887949"/>
              <a:gd name="connsiteX111" fmla="*/ 2552700 w 6832600"/>
              <a:gd name="connsiteY111" fmla="*/ 4214849 h 4887949"/>
              <a:gd name="connsiteX112" fmla="*/ 2667000 w 6832600"/>
              <a:gd name="connsiteY112" fmla="*/ 4240249 h 4887949"/>
              <a:gd name="connsiteX113" fmla="*/ 2705100 w 6832600"/>
              <a:gd name="connsiteY113" fmla="*/ 4252949 h 4887949"/>
              <a:gd name="connsiteX114" fmla="*/ 2768600 w 6832600"/>
              <a:gd name="connsiteY114" fmla="*/ 4265649 h 4887949"/>
              <a:gd name="connsiteX115" fmla="*/ 2806700 w 6832600"/>
              <a:gd name="connsiteY115" fmla="*/ 4278349 h 4887949"/>
              <a:gd name="connsiteX116" fmla="*/ 2857500 w 6832600"/>
              <a:gd name="connsiteY116" fmla="*/ 4291049 h 4887949"/>
              <a:gd name="connsiteX117" fmla="*/ 2895600 w 6832600"/>
              <a:gd name="connsiteY117" fmla="*/ 4303749 h 4887949"/>
              <a:gd name="connsiteX118" fmla="*/ 2946400 w 6832600"/>
              <a:gd name="connsiteY118" fmla="*/ 4316449 h 4887949"/>
              <a:gd name="connsiteX119" fmla="*/ 2984500 w 6832600"/>
              <a:gd name="connsiteY119" fmla="*/ 4329149 h 4887949"/>
              <a:gd name="connsiteX120" fmla="*/ 3073400 w 6832600"/>
              <a:gd name="connsiteY120" fmla="*/ 4341849 h 4887949"/>
              <a:gd name="connsiteX121" fmla="*/ 3124200 w 6832600"/>
              <a:gd name="connsiteY121" fmla="*/ 4354549 h 4887949"/>
              <a:gd name="connsiteX122" fmla="*/ 3251200 w 6832600"/>
              <a:gd name="connsiteY122" fmla="*/ 4367249 h 4887949"/>
              <a:gd name="connsiteX123" fmla="*/ 3454400 w 6832600"/>
              <a:gd name="connsiteY123" fmla="*/ 4392649 h 4887949"/>
              <a:gd name="connsiteX124" fmla="*/ 3581400 w 6832600"/>
              <a:gd name="connsiteY124" fmla="*/ 4418049 h 4887949"/>
              <a:gd name="connsiteX125" fmla="*/ 3619500 w 6832600"/>
              <a:gd name="connsiteY125" fmla="*/ 4430749 h 4887949"/>
              <a:gd name="connsiteX126" fmla="*/ 3721100 w 6832600"/>
              <a:gd name="connsiteY126" fmla="*/ 4443449 h 4887949"/>
              <a:gd name="connsiteX127" fmla="*/ 3797300 w 6832600"/>
              <a:gd name="connsiteY127" fmla="*/ 4468849 h 4887949"/>
              <a:gd name="connsiteX128" fmla="*/ 3835400 w 6832600"/>
              <a:gd name="connsiteY128" fmla="*/ 4481549 h 4887949"/>
              <a:gd name="connsiteX129" fmla="*/ 4013200 w 6832600"/>
              <a:gd name="connsiteY129" fmla="*/ 4506949 h 4887949"/>
              <a:gd name="connsiteX130" fmla="*/ 4089400 w 6832600"/>
              <a:gd name="connsiteY130" fmla="*/ 4532349 h 4887949"/>
              <a:gd name="connsiteX131" fmla="*/ 4178300 w 6832600"/>
              <a:gd name="connsiteY131" fmla="*/ 4557749 h 4887949"/>
              <a:gd name="connsiteX132" fmla="*/ 4419600 w 6832600"/>
              <a:gd name="connsiteY132" fmla="*/ 4583149 h 4887949"/>
              <a:gd name="connsiteX133" fmla="*/ 4597400 w 6832600"/>
              <a:gd name="connsiteY133" fmla="*/ 4621249 h 4887949"/>
              <a:gd name="connsiteX134" fmla="*/ 4660900 w 6832600"/>
              <a:gd name="connsiteY134" fmla="*/ 4633949 h 4887949"/>
              <a:gd name="connsiteX135" fmla="*/ 4749800 w 6832600"/>
              <a:gd name="connsiteY135" fmla="*/ 4672049 h 4887949"/>
              <a:gd name="connsiteX136" fmla="*/ 4864100 w 6832600"/>
              <a:gd name="connsiteY136" fmla="*/ 4697449 h 4887949"/>
              <a:gd name="connsiteX137" fmla="*/ 5029200 w 6832600"/>
              <a:gd name="connsiteY137" fmla="*/ 4735549 h 4887949"/>
              <a:gd name="connsiteX138" fmla="*/ 5080000 w 6832600"/>
              <a:gd name="connsiteY138" fmla="*/ 4748249 h 4887949"/>
              <a:gd name="connsiteX139" fmla="*/ 5118100 w 6832600"/>
              <a:gd name="connsiteY139" fmla="*/ 4760949 h 4887949"/>
              <a:gd name="connsiteX140" fmla="*/ 5537200 w 6832600"/>
              <a:gd name="connsiteY140" fmla="*/ 4799049 h 4887949"/>
              <a:gd name="connsiteX141" fmla="*/ 5638800 w 6832600"/>
              <a:gd name="connsiteY141" fmla="*/ 4811749 h 4887949"/>
              <a:gd name="connsiteX142" fmla="*/ 5727700 w 6832600"/>
              <a:gd name="connsiteY142" fmla="*/ 4824449 h 4887949"/>
              <a:gd name="connsiteX143" fmla="*/ 6007100 w 6832600"/>
              <a:gd name="connsiteY143" fmla="*/ 4837149 h 4887949"/>
              <a:gd name="connsiteX144" fmla="*/ 6172200 w 6832600"/>
              <a:gd name="connsiteY144" fmla="*/ 4862549 h 4887949"/>
              <a:gd name="connsiteX145" fmla="*/ 6235700 w 6832600"/>
              <a:gd name="connsiteY145" fmla="*/ 4875249 h 4887949"/>
              <a:gd name="connsiteX146" fmla="*/ 6337300 w 6832600"/>
              <a:gd name="connsiteY146" fmla="*/ 4887949 h 4887949"/>
              <a:gd name="connsiteX147" fmla="*/ 6578600 w 6832600"/>
              <a:gd name="connsiteY147" fmla="*/ 4875249 h 4887949"/>
              <a:gd name="connsiteX148" fmla="*/ 6616700 w 6832600"/>
              <a:gd name="connsiteY148" fmla="*/ 4837149 h 4887949"/>
              <a:gd name="connsiteX149" fmla="*/ 6680200 w 6832600"/>
              <a:gd name="connsiteY149" fmla="*/ 4760949 h 4887949"/>
              <a:gd name="connsiteX150" fmla="*/ 6718300 w 6832600"/>
              <a:gd name="connsiteY150" fmla="*/ 4684749 h 4887949"/>
              <a:gd name="connsiteX151" fmla="*/ 6756400 w 6832600"/>
              <a:gd name="connsiteY151" fmla="*/ 4646649 h 4887949"/>
              <a:gd name="connsiteX152" fmla="*/ 6794500 w 6832600"/>
              <a:gd name="connsiteY152" fmla="*/ 4570449 h 4887949"/>
              <a:gd name="connsiteX153" fmla="*/ 6819900 w 6832600"/>
              <a:gd name="connsiteY153" fmla="*/ 4532349 h 4887949"/>
              <a:gd name="connsiteX154" fmla="*/ 6832600 w 6832600"/>
              <a:gd name="connsiteY154" fmla="*/ 4456149 h 4887949"/>
              <a:gd name="connsiteX155" fmla="*/ 6807200 w 6832600"/>
              <a:gd name="connsiteY155" fmla="*/ 4189449 h 4887949"/>
              <a:gd name="connsiteX156" fmla="*/ 6794500 w 6832600"/>
              <a:gd name="connsiteY156" fmla="*/ 4113249 h 4887949"/>
              <a:gd name="connsiteX157" fmla="*/ 6781800 w 6832600"/>
              <a:gd name="connsiteY157" fmla="*/ 4062449 h 4887949"/>
              <a:gd name="connsiteX158" fmla="*/ 6781800 w 6832600"/>
              <a:gd name="connsiteY158" fmla="*/ 4062449 h 4887949"/>
              <a:gd name="connsiteX159" fmla="*/ 6743700 w 6832600"/>
              <a:gd name="connsiteY159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05400 w 6832600"/>
              <a:gd name="connsiteY31" fmla="*/ 1725649 h 4887949"/>
              <a:gd name="connsiteX32" fmla="*/ 5080000 w 6832600"/>
              <a:gd name="connsiteY32" fmla="*/ 1649449 h 4887949"/>
              <a:gd name="connsiteX33" fmla="*/ 5016500 w 6832600"/>
              <a:gd name="connsiteY33" fmla="*/ 1535149 h 4887949"/>
              <a:gd name="connsiteX34" fmla="*/ 4914900 w 6832600"/>
              <a:gd name="connsiteY34" fmla="*/ 1306549 h 4887949"/>
              <a:gd name="connsiteX35" fmla="*/ 4864100 w 6832600"/>
              <a:gd name="connsiteY35" fmla="*/ 1230349 h 4887949"/>
              <a:gd name="connsiteX36" fmla="*/ 4762500 w 6832600"/>
              <a:gd name="connsiteY36" fmla="*/ 1052549 h 4887949"/>
              <a:gd name="connsiteX37" fmla="*/ 4477635 w 6832600"/>
              <a:gd name="connsiteY37" fmla="*/ 535225 h 4887949"/>
              <a:gd name="connsiteX38" fmla="*/ 4214149 w 6832600"/>
              <a:gd name="connsiteY38" fmla="*/ 365463 h 4887949"/>
              <a:gd name="connsiteX39" fmla="*/ 3810000 w 6832600"/>
              <a:gd name="connsiteY39" fmla="*/ 214349 h 4887949"/>
              <a:gd name="connsiteX40" fmla="*/ 3289300 w 6832600"/>
              <a:gd name="connsiteY40" fmla="*/ 100049 h 4887949"/>
              <a:gd name="connsiteX41" fmla="*/ 2692400 w 6832600"/>
              <a:gd name="connsiteY41" fmla="*/ 11149 h 4887949"/>
              <a:gd name="connsiteX42" fmla="*/ 2222500 w 6832600"/>
              <a:gd name="connsiteY42" fmla="*/ 23849 h 4887949"/>
              <a:gd name="connsiteX43" fmla="*/ 1333500 w 6832600"/>
              <a:gd name="connsiteY43" fmla="*/ 214349 h 4887949"/>
              <a:gd name="connsiteX44" fmla="*/ 1104900 w 6832600"/>
              <a:gd name="connsiteY44" fmla="*/ 277849 h 4887949"/>
              <a:gd name="connsiteX45" fmla="*/ 977900 w 6832600"/>
              <a:gd name="connsiteY45" fmla="*/ 328649 h 4887949"/>
              <a:gd name="connsiteX46" fmla="*/ 863600 w 6832600"/>
              <a:gd name="connsiteY46" fmla="*/ 392149 h 4887949"/>
              <a:gd name="connsiteX47" fmla="*/ 711200 w 6832600"/>
              <a:gd name="connsiteY47" fmla="*/ 481049 h 4887949"/>
              <a:gd name="connsiteX48" fmla="*/ 635000 w 6832600"/>
              <a:gd name="connsiteY48" fmla="*/ 506449 h 4887949"/>
              <a:gd name="connsiteX49" fmla="*/ 596900 w 6832600"/>
              <a:gd name="connsiteY49" fmla="*/ 544549 h 4887949"/>
              <a:gd name="connsiteX50" fmla="*/ 546100 w 6832600"/>
              <a:gd name="connsiteY50" fmla="*/ 557249 h 4887949"/>
              <a:gd name="connsiteX51" fmla="*/ 508000 w 6832600"/>
              <a:gd name="connsiteY51" fmla="*/ 582649 h 4887949"/>
              <a:gd name="connsiteX52" fmla="*/ 431800 w 6832600"/>
              <a:gd name="connsiteY52" fmla="*/ 620749 h 4887949"/>
              <a:gd name="connsiteX53" fmla="*/ 342900 w 6832600"/>
              <a:gd name="connsiteY53" fmla="*/ 735049 h 4887949"/>
              <a:gd name="connsiteX54" fmla="*/ 266700 w 6832600"/>
              <a:gd name="connsiteY54" fmla="*/ 798549 h 4887949"/>
              <a:gd name="connsiteX55" fmla="*/ 254000 w 6832600"/>
              <a:gd name="connsiteY55" fmla="*/ 836649 h 4887949"/>
              <a:gd name="connsiteX56" fmla="*/ 177800 w 6832600"/>
              <a:gd name="connsiteY56" fmla="*/ 912849 h 4887949"/>
              <a:gd name="connsiteX57" fmla="*/ 114300 w 6832600"/>
              <a:gd name="connsiteY57" fmla="*/ 1103349 h 4887949"/>
              <a:gd name="connsiteX58" fmla="*/ 101600 w 6832600"/>
              <a:gd name="connsiteY58" fmla="*/ 1141449 h 4887949"/>
              <a:gd name="connsiteX59" fmla="*/ 88900 w 6832600"/>
              <a:gd name="connsiteY59" fmla="*/ 1179549 h 4887949"/>
              <a:gd name="connsiteX60" fmla="*/ 76200 w 6832600"/>
              <a:gd name="connsiteY60" fmla="*/ 1827249 h 4887949"/>
              <a:gd name="connsiteX61" fmla="*/ 63500 w 6832600"/>
              <a:gd name="connsiteY61" fmla="*/ 2081249 h 4887949"/>
              <a:gd name="connsiteX62" fmla="*/ 38100 w 6832600"/>
              <a:gd name="connsiteY62" fmla="*/ 2170149 h 4887949"/>
              <a:gd name="connsiteX63" fmla="*/ 12700 w 6832600"/>
              <a:gd name="connsiteY63" fmla="*/ 2360649 h 4887949"/>
              <a:gd name="connsiteX64" fmla="*/ 0 w 6832600"/>
              <a:gd name="connsiteY64" fmla="*/ 2462249 h 4887949"/>
              <a:gd name="connsiteX65" fmla="*/ 12700 w 6832600"/>
              <a:gd name="connsiteY65" fmla="*/ 2678149 h 4887949"/>
              <a:gd name="connsiteX66" fmla="*/ 25400 w 6832600"/>
              <a:gd name="connsiteY66" fmla="*/ 2716249 h 4887949"/>
              <a:gd name="connsiteX67" fmla="*/ 38100 w 6832600"/>
              <a:gd name="connsiteY67" fmla="*/ 3033749 h 4887949"/>
              <a:gd name="connsiteX68" fmla="*/ 76200 w 6832600"/>
              <a:gd name="connsiteY68" fmla="*/ 3109949 h 4887949"/>
              <a:gd name="connsiteX69" fmla="*/ 88900 w 6832600"/>
              <a:gd name="connsiteY69" fmla="*/ 3148049 h 4887949"/>
              <a:gd name="connsiteX70" fmla="*/ 165100 w 6832600"/>
              <a:gd name="connsiteY70" fmla="*/ 3198849 h 4887949"/>
              <a:gd name="connsiteX71" fmla="*/ 190500 w 6832600"/>
              <a:gd name="connsiteY71" fmla="*/ 3236949 h 4887949"/>
              <a:gd name="connsiteX72" fmla="*/ 266700 w 6832600"/>
              <a:gd name="connsiteY72" fmla="*/ 3300449 h 4887949"/>
              <a:gd name="connsiteX73" fmla="*/ 279400 w 6832600"/>
              <a:gd name="connsiteY73" fmla="*/ 3338549 h 4887949"/>
              <a:gd name="connsiteX74" fmla="*/ 355600 w 6832600"/>
              <a:gd name="connsiteY74" fmla="*/ 3402049 h 4887949"/>
              <a:gd name="connsiteX75" fmla="*/ 381000 w 6832600"/>
              <a:gd name="connsiteY75" fmla="*/ 3440149 h 4887949"/>
              <a:gd name="connsiteX76" fmla="*/ 419100 w 6832600"/>
              <a:gd name="connsiteY76" fmla="*/ 3452849 h 4887949"/>
              <a:gd name="connsiteX77" fmla="*/ 495300 w 6832600"/>
              <a:gd name="connsiteY77" fmla="*/ 3503649 h 4887949"/>
              <a:gd name="connsiteX78" fmla="*/ 533400 w 6832600"/>
              <a:gd name="connsiteY78" fmla="*/ 3516349 h 4887949"/>
              <a:gd name="connsiteX79" fmla="*/ 609600 w 6832600"/>
              <a:gd name="connsiteY79" fmla="*/ 3579849 h 4887949"/>
              <a:gd name="connsiteX80" fmla="*/ 660400 w 6832600"/>
              <a:gd name="connsiteY80" fmla="*/ 3605249 h 4887949"/>
              <a:gd name="connsiteX81" fmla="*/ 749300 w 6832600"/>
              <a:gd name="connsiteY81" fmla="*/ 3656049 h 4887949"/>
              <a:gd name="connsiteX82" fmla="*/ 800100 w 6832600"/>
              <a:gd name="connsiteY82" fmla="*/ 3668749 h 4887949"/>
              <a:gd name="connsiteX83" fmla="*/ 850900 w 6832600"/>
              <a:gd name="connsiteY83" fmla="*/ 3694149 h 4887949"/>
              <a:gd name="connsiteX84" fmla="*/ 889000 w 6832600"/>
              <a:gd name="connsiteY84" fmla="*/ 3719549 h 4887949"/>
              <a:gd name="connsiteX85" fmla="*/ 939800 w 6832600"/>
              <a:gd name="connsiteY85" fmla="*/ 3732249 h 4887949"/>
              <a:gd name="connsiteX86" fmla="*/ 990600 w 6832600"/>
              <a:gd name="connsiteY86" fmla="*/ 3757649 h 4887949"/>
              <a:gd name="connsiteX87" fmla="*/ 1054100 w 6832600"/>
              <a:gd name="connsiteY87" fmla="*/ 3770349 h 4887949"/>
              <a:gd name="connsiteX88" fmla="*/ 1117600 w 6832600"/>
              <a:gd name="connsiteY88" fmla="*/ 3795749 h 4887949"/>
              <a:gd name="connsiteX89" fmla="*/ 1181100 w 6832600"/>
              <a:gd name="connsiteY89" fmla="*/ 3808449 h 4887949"/>
              <a:gd name="connsiteX90" fmla="*/ 1282700 w 6832600"/>
              <a:gd name="connsiteY90" fmla="*/ 3859249 h 4887949"/>
              <a:gd name="connsiteX91" fmla="*/ 1333500 w 6832600"/>
              <a:gd name="connsiteY91" fmla="*/ 3871949 h 4887949"/>
              <a:gd name="connsiteX92" fmla="*/ 1384300 w 6832600"/>
              <a:gd name="connsiteY92" fmla="*/ 3897349 h 4887949"/>
              <a:gd name="connsiteX93" fmla="*/ 1422400 w 6832600"/>
              <a:gd name="connsiteY93" fmla="*/ 3910049 h 4887949"/>
              <a:gd name="connsiteX94" fmla="*/ 1473200 w 6832600"/>
              <a:gd name="connsiteY94" fmla="*/ 3935449 h 4887949"/>
              <a:gd name="connsiteX95" fmla="*/ 1536700 w 6832600"/>
              <a:gd name="connsiteY95" fmla="*/ 3948149 h 4887949"/>
              <a:gd name="connsiteX96" fmla="*/ 1625600 w 6832600"/>
              <a:gd name="connsiteY96" fmla="*/ 3973549 h 4887949"/>
              <a:gd name="connsiteX97" fmla="*/ 1676400 w 6832600"/>
              <a:gd name="connsiteY97" fmla="*/ 3986249 h 4887949"/>
              <a:gd name="connsiteX98" fmla="*/ 1714500 w 6832600"/>
              <a:gd name="connsiteY98" fmla="*/ 3998949 h 4887949"/>
              <a:gd name="connsiteX99" fmla="*/ 1765300 w 6832600"/>
              <a:gd name="connsiteY99" fmla="*/ 4011649 h 4887949"/>
              <a:gd name="connsiteX100" fmla="*/ 1828800 w 6832600"/>
              <a:gd name="connsiteY100" fmla="*/ 4037049 h 4887949"/>
              <a:gd name="connsiteX101" fmla="*/ 1879600 w 6832600"/>
              <a:gd name="connsiteY101" fmla="*/ 4049749 h 4887949"/>
              <a:gd name="connsiteX102" fmla="*/ 1917700 w 6832600"/>
              <a:gd name="connsiteY102" fmla="*/ 4062449 h 4887949"/>
              <a:gd name="connsiteX103" fmla="*/ 2019300 w 6832600"/>
              <a:gd name="connsiteY103" fmla="*/ 4087849 h 4887949"/>
              <a:gd name="connsiteX104" fmla="*/ 2057400 w 6832600"/>
              <a:gd name="connsiteY104" fmla="*/ 4100549 h 4887949"/>
              <a:gd name="connsiteX105" fmla="*/ 2247900 w 6832600"/>
              <a:gd name="connsiteY105" fmla="*/ 4125949 h 4887949"/>
              <a:gd name="connsiteX106" fmla="*/ 2286000 w 6832600"/>
              <a:gd name="connsiteY106" fmla="*/ 4138649 h 4887949"/>
              <a:gd name="connsiteX107" fmla="*/ 2425700 w 6832600"/>
              <a:gd name="connsiteY107" fmla="*/ 4164049 h 4887949"/>
              <a:gd name="connsiteX108" fmla="*/ 2463800 w 6832600"/>
              <a:gd name="connsiteY108" fmla="*/ 4176749 h 4887949"/>
              <a:gd name="connsiteX109" fmla="*/ 2514600 w 6832600"/>
              <a:gd name="connsiteY109" fmla="*/ 4189449 h 4887949"/>
              <a:gd name="connsiteX110" fmla="*/ 2552700 w 6832600"/>
              <a:gd name="connsiteY110" fmla="*/ 4214849 h 4887949"/>
              <a:gd name="connsiteX111" fmla="*/ 2667000 w 6832600"/>
              <a:gd name="connsiteY111" fmla="*/ 4240249 h 4887949"/>
              <a:gd name="connsiteX112" fmla="*/ 2705100 w 6832600"/>
              <a:gd name="connsiteY112" fmla="*/ 4252949 h 4887949"/>
              <a:gd name="connsiteX113" fmla="*/ 2768600 w 6832600"/>
              <a:gd name="connsiteY113" fmla="*/ 4265649 h 4887949"/>
              <a:gd name="connsiteX114" fmla="*/ 2806700 w 6832600"/>
              <a:gd name="connsiteY114" fmla="*/ 4278349 h 4887949"/>
              <a:gd name="connsiteX115" fmla="*/ 2857500 w 6832600"/>
              <a:gd name="connsiteY115" fmla="*/ 4291049 h 4887949"/>
              <a:gd name="connsiteX116" fmla="*/ 2895600 w 6832600"/>
              <a:gd name="connsiteY116" fmla="*/ 4303749 h 4887949"/>
              <a:gd name="connsiteX117" fmla="*/ 2946400 w 6832600"/>
              <a:gd name="connsiteY117" fmla="*/ 4316449 h 4887949"/>
              <a:gd name="connsiteX118" fmla="*/ 2984500 w 6832600"/>
              <a:gd name="connsiteY118" fmla="*/ 4329149 h 4887949"/>
              <a:gd name="connsiteX119" fmla="*/ 3073400 w 6832600"/>
              <a:gd name="connsiteY119" fmla="*/ 4341849 h 4887949"/>
              <a:gd name="connsiteX120" fmla="*/ 3124200 w 6832600"/>
              <a:gd name="connsiteY120" fmla="*/ 4354549 h 4887949"/>
              <a:gd name="connsiteX121" fmla="*/ 3251200 w 6832600"/>
              <a:gd name="connsiteY121" fmla="*/ 4367249 h 4887949"/>
              <a:gd name="connsiteX122" fmla="*/ 3454400 w 6832600"/>
              <a:gd name="connsiteY122" fmla="*/ 4392649 h 4887949"/>
              <a:gd name="connsiteX123" fmla="*/ 3581400 w 6832600"/>
              <a:gd name="connsiteY123" fmla="*/ 4418049 h 4887949"/>
              <a:gd name="connsiteX124" fmla="*/ 3619500 w 6832600"/>
              <a:gd name="connsiteY124" fmla="*/ 4430749 h 4887949"/>
              <a:gd name="connsiteX125" fmla="*/ 3721100 w 6832600"/>
              <a:gd name="connsiteY125" fmla="*/ 4443449 h 4887949"/>
              <a:gd name="connsiteX126" fmla="*/ 3797300 w 6832600"/>
              <a:gd name="connsiteY126" fmla="*/ 4468849 h 4887949"/>
              <a:gd name="connsiteX127" fmla="*/ 3835400 w 6832600"/>
              <a:gd name="connsiteY127" fmla="*/ 4481549 h 4887949"/>
              <a:gd name="connsiteX128" fmla="*/ 4013200 w 6832600"/>
              <a:gd name="connsiteY128" fmla="*/ 4506949 h 4887949"/>
              <a:gd name="connsiteX129" fmla="*/ 4089400 w 6832600"/>
              <a:gd name="connsiteY129" fmla="*/ 4532349 h 4887949"/>
              <a:gd name="connsiteX130" fmla="*/ 4178300 w 6832600"/>
              <a:gd name="connsiteY130" fmla="*/ 4557749 h 4887949"/>
              <a:gd name="connsiteX131" fmla="*/ 4419600 w 6832600"/>
              <a:gd name="connsiteY131" fmla="*/ 4583149 h 4887949"/>
              <a:gd name="connsiteX132" fmla="*/ 4597400 w 6832600"/>
              <a:gd name="connsiteY132" fmla="*/ 4621249 h 4887949"/>
              <a:gd name="connsiteX133" fmla="*/ 4660900 w 6832600"/>
              <a:gd name="connsiteY133" fmla="*/ 4633949 h 4887949"/>
              <a:gd name="connsiteX134" fmla="*/ 4749800 w 6832600"/>
              <a:gd name="connsiteY134" fmla="*/ 4672049 h 4887949"/>
              <a:gd name="connsiteX135" fmla="*/ 4864100 w 6832600"/>
              <a:gd name="connsiteY135" fmla="*/ 4697449 h 4887949"/>
              <a:gd name="connsiteX136" fmla="*/ 5029200 w 6832600"/>
              <a:gd name="connsiteY136" fmla="*/ 4735549 h 4887949"/>
              <a:gd name="connsiteX137" fmla="*/ 5080000 w 6832600"/>
              <a:gd name="connsiteY137" fmla="*/ 4748249 h 4887949"/>
              <a:gd name="connsiteX138" fmla="*/ 5118100 w 6832600"/>
              <a:gd name="connsiteY138" fmla="*/ 4760949 h 4887949"/>
              <a:gd name="connsiteX139" fmla="*/ 5537200 w 6832600"/>
              <a:gd name="connsiteY139" fmla="*/ 4799049 h 4887949"/>
              <a:gd name="connsiteX140" fmla="*/ 5638800 w 6832600"/>
              <a:gd name="connsiteY140" fmla="*/ 4811749 h 4887949"/>
              <a:gd name="connsiteX141" fmla="*/ 5727700 w 6832600"/>
              <a:gd name="connsiteY141" fmla="*/ 4824449 h 4887949"/>
              <a:gd name="connsiteX142" fmla="*/ 6007100 w 6832600"/>
              <a:gd name="connsiteY142" fmla="*/ 4837149 h 4887949"/>
              <a:gd name="connsiteX143" fmla="*/ 6172200 w 6832600"/>
              <a:gd name="connsiteY143" fmla="*/ 4862549 h 4887949"/>
              <a:gd name="connsiteX144" fmla="*/ 6235700 w 6832600"/>
              <a:gd name="connsiteY144" fmla="*/ 4875249 h 4887949"/>
              <a:gd name="connsiteX145" fmla="*/ 6337300 w 6832600"/>
              <a:gd name="connsiteY145" fmla="*/ 4887949 h 4887949"/>
              <a:gd name="connsiteX146" fmla="*/ 6578600 w 6832600"/>
              <a:gd name="connsiteY146" fmla="*/ 4875249 h 4887949"/>
              <a:gd name="connsiteX147" fmla="*/ 6616700 w 6832600"/>
              <a:gd name="connsiteY147" fmla="*/ 4837149 h 4887949"/>
              <a:gd name="connsiteX148" fmla="*/ 6680200 w 6832600"/>
              <a:gd name="connsiteY148" fmla="*/ 4760949 h 4887949"/>
              <a:gd name="connsiteX149" fmla="*/ 6718300 w 6832600"/>
              <a:gd name="connsiteY149" fmla="*/ 4684749 h 4887949"/>
              <a:gd name="connsiteX150" fmla="*/ 6756400 w 6832600"/>
              <a:gd name="connsiteY150" fmla="*/ 4646649 h 4887949"/>
              <a:gd name="connsiteX151" fmla="*/ 6794500 w 6832600"/>
              <a:gd name="connsiteY151" fmla="*/ 4570449 h 4887949"/>
              <a:gd name="connsiteX152" fmla="*/ 6819900 w 6832600"/>
              <a:gd name="connsiteY152" fmla="*/ 4532349 h 4887949"/>
              <a:gd name="connsiteX153" fmla="*/ 6832600 w 6832600"/>
              <a:gd name="connsiteY153" fmla="*/ 4456149 h 4887949"/>
              <a:gd name="connsiteX154" fmla="*/ 6807200 w 6832600"/>
              <a:gd name="connsiteY154" fmla="*/ 4189449 h 4887949"/>
              <a:gd name="connsiteX155" fmla="*/ 6794500 w 6832600"/>
              <a:gd name="connsiteY155" fmla="*/ 4113249 h 4887949"/>
              <a:gd name="connsiteX156" fmla="*/ 6781800 w 6832600"/>
              <a:gd name="connsiteY156" fmla="*/ 4062449 h 4887949"/>
              <a:gd name="connsiteX157" fmla="*/ 6781800 w 6832600"/>
              <a:gd name="connsiteY157" fmla="*/ 4062449 h 4887949"/>
              <a:gd name="connsiteX158" fmla="*/ 6743700 w 6832600"/>
              <a:gd name="connsiteY158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194300 w 6832600"/>
              <a:gd name="connsiteY29" fmla="*/ 1903449 h 4887949"/>
              <a:gd name="connsiteX30" fmla="*/ 5105400 w 6832600"/>
              <a:gd name="connsiteY30" fmla="*/ 1725649 h 4887949"/>
              <a:gd name="connsiteX31" fmla="*/ 5080000 w 6832600"/>
              <a:gd name="connsiteY31" fmla="*/ 1649449 h 4887949"/>
              <a:gd name="connsiteX32" fmla="*/ 5016500 w 6832600"/>
              <a:gd name="connsiteY32" fmla="*/ 1535149 h 4887949"/>
              <a:gd name="connsiteX33" fmla="*/ 4914900 w 6832600"/>
              <a:gd name="connsiteY33" fmla="*/ 1306549 h 4887949"/>
              <a:gd name="connsiteX34" fmla="*/ 4864100 w 6832600"/>
              <a:gd name="connsiteY34" fmla="*/ 1230349 h 4887949"/>
              <a:gd name="connsiteX35" fmla="*/ 4762500 w 6832600"/>
              <a:gd name="connsiteY35" fmla="*/ 1052549 h 4887949"/>
              <a:gd name="connsiteX36" fmla="*/ 4477635 w 6832600"/>
              <a:gd name="connsiteY36" fmla="*/ 535225 h 4887949"/>
              <a:gd name="connsiteX37" fmla="*/ 4214149 w 6832600"/>
              <a:gd name="connsiteY37" fmla="*/ 365463 h 4887949"/>
              <a:gd name="connsiteX38" fmla="*/ 3810000 w 6832600"/>
              <a:gd name="connsiteY38" fmla="*/ 214349 h 4887949"/>
              <a:gd name="connsiteX39" fmla="*/ 3289300 w 6832600"/>
              <a:gd name="connsiteY39" fmla="*/ 100049 h 4887949"/>
              <a:gd name="connsiteX40" fmla="*/ 2692400 w 6832600"/>
              <a:gd name="connsiteY40" fmla="*/ 11149 h 4887949"/>
              <a:gd name="connsiteX41" fmla="*/ 2222500 w 6832600"/>
              <a:gd name="connsiteY41" fmla="*/ 23849 h 4887949"/>
              <a:gd name="connsiteX42" fmla="*/ 1333500 w 6832600"/>
              <a:gd name="connsiteY42" fmla="*/ 214349 h 4887949"/>
              <a:gd name="connsiteX43" fmla="*/ 1104900 w 6832600"/>
              <a:gd name="connsiteY43" fmla="*/ 277849 h 4887949"/>
              <a:gd name="connsiteX44" fmla="*/ 977900 w 6832600"/>
              <a:gd name="connsiteY44" fmla="*/ 328649 h 4887949"/>
              <a:gd name="connsiteX45" fmla="*/ 863600 w 6832600"/>
              <a:gd name="connsiteY45" fmla="*/ 392149 h 4887949"/>
              <a:gd name="connsiteX46" fmla="*/ 711200 w 6832600"/>
              <a:gd name="connsiteY46" fmla="*/ 481049 h 4887949"/>
              <a:gd name="connsiteX47" fmla="*/ 635000 w 6832600"/>
              <a:gd name="connsiteY47" fmla="*/ 506449 h 4887949"/>
              <a:gd name="connsiteX48" fmla="*/ 596900 w 6832600"/>
              <a:gd name="connsiteY48" fmla="*/ 544549 h 4887949"/>
              <a:gd name="connsiteX49" fmla="*/ 546100 w 6832600"/>
              <a:gd name="connsiteY49" fmla="*/ 557249 h 4887949"/>
              <a:gd name="connsiteX50" fmla="*/ 508000 w 6832600"/>
              <a:gd name="connsiteY50" fmla="*/ 582649 h 4887949"/>
              <a:gd name="connsiteX51" fmla="*/ 431800 w 6832600"/>
              <a:gd name="connsiteY51" fmla="*/ 620749 h 4887949"/>
              <a:gd name="connsiteX52" fmla="*/ 342900 w 6832600"/>
              <a:gd name="connsiteY52" fmla="*/ 735049 h 4887949"/>
              <a:gd name="connsiteX53" fmla="*/ 266700 w 6832600"/>
              <a:gd name="connsiteY53" fmla="*/ 798549 h 4887949"/>
              <a:gd name="connsiteX54" fmla="*/ 254000 w 6832600"/>
              <a:gd name="connsiteY54" fmla="*/ 836649 h 4887949"/>
              <a:gd name="connsiteX55" fmla="*/ 177800 w 6832600"/>
              <a:gd name="connsiteY55" fmla="*/ 912849 h 4887949"/>
              <a:gd name="connsiteX56" fmla="*/ 114300 w 6832600"/>
              <a:gd name="connsiteY56" fmla="*/ 1103349 h 4887949"/>
              <a:gd name="connsiteX57" fmla="*/ 101600 w 6832600"/>
              <a:gd name="connsiteY57" fmla="*/ 1141449 h 4887949"/>
              <a:gd name="connsiteX58" fmla="*/ 88900 w 6832600"/>
              <a:gd name="connsiteY58" fmla="*/ 1179549 h 4887949"/>
              <a:gd name="connsiteX59" fmla="*/ 76200 w 6832600"/>
              <a:gd name="connsiteY59" fmla="*/ 1827249 h 4887949"/>
              <a:gd name="connsiteX60" fmla="*/ 63500 w 6832600"/>
              <a:gd name="connsiteY60" fmla="*/ 2081249 h 4887949"/>
              <a:gd name="connsiteX61" fmla="*/ 38100 w 6832600"/>
              <a:gd name="connsiteY61" fmla="*/ 2170149 h 4887949"/>
              <a:gd name="connsiteX62" fmla="*/ 12700 w 6832600"/>
              <a:gd name="connsiteY62" fmla="*/ 2360649 h 4887949"/>
              <a:gd name="connsiteX63" fmla="*/ 0 w 6832600"/>
              <a:gd name="connsiteY63" fmla="*/ 2462249 h 4887949"/>
              <a:gd name="connsiteX64" fmla="*/ 12700 w 6832600"/>
              <a:gd name="connsiteY64" fmla="*/ 2678149 h 4887949"/>
              <a:gd name="connsiteX65" fmla="*/ 25400 w 6832600"/>
              <a:gd name="connsiteY65" fmla="*/ 2716249 h 4887949"/>
              <a:gd name="connsiteX66" fmla="*/ 38100 w 6832600"/>
              <a:gd name="connsiteY66" fmla="*/ 3033749 h 4887949"/>
              <a:gd name="connsiteX67" fmla="*/ 76200 w 6832600"/>
              <a:gd name="connsiteY67" fmla="*/ 3109949 h 4887949"/>
              <a:gd name="connsiteX68" fmla="*/ 88900 w 6832600"/>
              <a:gd name="connsiteY68" fmla="*/ 3148049 h 4887949"/>
              <a:gd name="connsiteX69" fmla="*/ 165100 w 6832600"/>
              <a:gd name="connsiteY69" fmla="*/ 3198849 h 4887949"/>
              <a:gd name="connsiteX70" fmla="*/ 190500 w 6832600"/>
              <a:gd name="connsiteY70" fmla="*/ 3236949 h 4887949"/>
              <a:gd name="connsiteX71" fmla="*/ 266700 w 6832600"/>
              <a:gd name="connsiteY71" fmla="*/ 3300449 h 4887949"/>
              <a:gd name="connsiteX72" fmla="*/ 279400 w 6832600"/>
              <a:gd name="connsiteY72" fmla="*/ 3338549 h 4887949"/>
              <a:gd name="connsiteX73" fmla="*/ 355600 w 6832600"/>
              <a:gd name="connsiteY73" fmla="*/ 3402049 h 4887949"/>
              <a:gd name="connsiteX74" fmla="*/ 381000 w 6832600"/>
              <a:gd name="connsiteY74" fmla="*/ 3440149 h 4887949"/>
              <a:gd name="connsiteX75" fmla="*/ 419100 w 6832600"/>
              <a:gd name="connsiteY75" fmla="*/ 3452849 h 4887949"/>
              <a:gd name="connsiteX76" fmla="*/ 495300 w 6832600"/>
              <a:gd name="connsiteY76" fmla="*/ 3503649 h 4887949"/>
              <a:gd name="connsiteX77" fmla="*/ 533400 w 6832600"/>
              <a:gd name="connsiteY77" fmla="*/ 3516349 h 4887949"/>
              <a:gd name="connsiteX78" fmla="*/ 609600 w 6832600"/>
              <a:gd name="connsiteY78" fmla="*/ 3579849 h 4887949"/>
              <a:gd name="connsiteX79" fmla="*/ 660400 w 6832600"/>
              <a:gd name="connsiteY79" fmla="*/ 3605249 h 4887949"/>
              <a:gd name="connsiteX80" fmla="*/ 749300 w 6832600"/>
              <a:gd name="connsiteY80" fmla="*/ 3656049 h 4887949"/>
              <a:gd name="connsiteX81" fmla="*/ 800100 w 6832600"/>
              <a:gd name="connsiteY81" fmla="*/ 3668749 h 4887949"/>
              <a:gd name="connsiteX82" fmla="*/ 850900 w 6832600"/>
              <a:gd name="connsiteY82" fmla="*/ 3694149 h 4887949"/>
              <a:gd name="connsiteX83" fmla="*/ 889000 w 6832600"/>
              <a:gd name="connsiteY83" fmla="*/ 3719549 h 4887949"/>
              <a:gd name="connsiteX84" fmla="*/ 939800 w 6832600"/>
              <a:gd name="connsiteY84" fmla="*/ 3732249 h 4887949"/>
              <a:gd name="connsiteX85" fmla="*/ 990600 w 6832600"/>
              <a:gd name="connsiteY85" fmla="*/ 3757649 h 4887949"/>
              <a:gd name="connsiteX86" fmla="*/ 1054100 w 6832600"/>
              <a:gd name="connsiteY86" fmla="*/ 3770349 h 4887949"/>
              <a:gd name="connsiteX87" fmla="*/ 1117600 w 6832600"/>
              <a:gd name="connsiteY87" fmla="*/ 3795749 h 4887949"/>
              <a:gd name="connsiteX88" fmla="*/ 1181100 w 6832600"/>
              <a:gd name="connsiteY88" fmla="*/ 3808449 h 4887949"/>
              <a:gd name="connsiteX89" fmla="*/ 1282700 w 6832600"/>
              <a:gd name="connsiteY89" fmla="*/ 3859249 h 4887949"/>
              <a:gd name="connsiteX90" fmla="*/ 1333500 w 6832600"/>
              <a:gd name="connsiteY90" fmla="*/ 3871949 h 4887949"/>
              <a:gd name="connsiteX91" fmla="*/ 1384300 w 6832600"/>
              <a:gd name="connsiteY91" fmla="*/ 3897349 h 4887949"/>
              <a:gd name="connsiteX92" fmla="*/ 1422400 w 6832600"/>
              <a:gd name="connsiteY92" fmla="*/ 3910049 h 4887949"/>
              <a:gd name="connsiteX93" fmla="*/ 1473200 w 6832600"/>
              <a:gd name="connsiteY93" fmla="*/ 3935449 h 4887949"/>
              <a:gd name="connsiteX94" fmla="*/ 1536700 w 6832600"/>
              <a:gd name="connsiteY94" fmla="*/ 3948149 h 4887949"/>
              <a:gd name="connsiteX95" fmla="*/ 1625600 w 6832600"/>
              <a:gd name="connsiteY95" fmla="*/ 3973549 h 4887949"/>
              <a:gd name="connsiteX96" fmla="*/ 1676400 w 6832600"/>
              <a:gd name="connsiteY96" fmla="*/ 3986249 h 4887949"/>
              <a:gd name="connsiteX97" fmla="*/ 1714500 w 6832600"/>
              <a:gd name="connsiteY97" fmla="*/ 3998949 h 4887949"/>
              <a:gd name="connsiteX98" fmla="*/ 1765300 w 6832600"/>
              <a:gd name="connsiteY98" fmla="*/ 4011649 h 4887949"/>
              <a:gd name="connsiteX99" fmla="*/ 1828800 w 6832600"/>
              <a:gd name="connsiteY99" fmla="*/ 4037049 h 4887949"/>
              <a:gd name="connsiteX100" fmla="*/ 1879600 w 6832600"/>
              <a:gd name="connsiteY100" fmla="*/ 4049749 h 4887949"/>
              <a:gd name="connsiteX101" fmla="*/ 1917700 w 6832600"/>
              <a:gd name="connsiteY101" fmla="*/ 4062449 h 4887949"/>
              <a:gd name="connsiteX102" fmla="*/ 2019300 w 6832600"/>
              <a:gd name="connsiteY102" fmla="*/ 4087849 h 4887949"/>
              <a:gd name="connsiteX103" fmla="*/ 2057400 w 6832600"/>
              <a:gd name="connsiteY103" fmla="*/ 4100549 h 4887949"/>
              <a:gd name="connsiteX104" fmla="*/ 2247900 w 6832600"/>
              <a:gd name="connsiteY104" fmla="*/ 4125949 h 4887949"/>
              <a:gd name="connsiteX105" fmla="*/ 2286000 w 6832600"/>
              <a:gd name="connsiteY105" fmla="*/ 4138649 h 4887949"/>
              <a:gd name="connsiteX106" fmla="*/ 2425700 w 6832600"/>
              <a:gd name="connsiteY106" fmla="*/ 4164049 h 4887949"/>
              <a:gd name="connsiteX107" fmla="*/ 2463800 w 6832600"/>
              <a:gd name="connsiteY107" fmla="*/ 4176749 h 4887949"/>
              <a:gd name="connsiteX108" fmla="*/ 2514600 w 6832600"/>
              <a:gd name="connsiteY108" fmla="*/ 4189449 h 4887949"/>
              <a:gd name="connsiteX109" fmla="*/ 2552700 w 6832600"/>
              <a:gd name="connsiteY109" fmla="*/ 4214849 h 4887949"/>
              <a:gd name="connsiteX110" fmla="*/ 2667000 w 6832600"/>
              <a:gd name="connsiteY110" fmla="*/ 4240249 h 4887949"/>
              <a:gd name="connsiteX111" fmla="*/ 2705100 w 6832600"/>
              <a:gd name="connsiteY111" fmla="*/ 4252949 h 4887949"/>
              <a:gd name="connsiteX112" fmla="*/ 2768600 w 6832600"/>
              <a:gd name="connsiteY112" fmla="*/ 4265649 h 4887949"/>
              <a:gd name="connsiteX113" fmla="*/ 2806700 w 6832600"/>
              <a:gd name="connsiteY113" fmla="*/ 4278349 h 4887949"/>
              <a:gd name="connsiteX114" fmla="*/ 2857500 w 6832600"/>
              <a:gd name="connsiteY114" fmla="*/ 4291049 h 4887949"/>
              <a:gd name="connsiteX115" fmla="*/ 2895600 w 6832600"/>
              <a:gd name="connsiteY115" fmla="*/ 4303749 h 4887949"/>
              <a:gd name="connsiteX116" fmla="*/ 2946400 w 6832600"/>
              <a:gd name="connsiteY116" fmla="*/ 4316449 h 4887949"/>
              <a:gd name="connsiteX117" fmla="*/ 2984500 w 6832600"/>
              <a:gd name="connsiteY117" fmla="*/ 4329149 h 4887949"/>
              <a:gd name="connsiteX118" fmla="*/ 3073400 w 6832600"/>
              <a:gd name="connsiteY118" fmla="*/ 4341849 h 4887949"/>
              <a:gd name="connsiteX119" fmla="*/ 3124200 w 6832600"/>
              <a:gd name="connsiteY119" fmla="*/ 4354549 h 4887949"/>
              <a:gd name="connsiteX120" fmla="*/ 3251200 w 6832600"/>
              <a:gd name="connsiteY120" fmla="*/ 4367249 h 4887949"/>
              <a:gd name="connsiteX121" fmla="*/ 3454400 w 6832600"/>
              <a:gd name="connsiteY121" fmla="*/ 4392649 h 4887949"/>
              <a:gd name="connsiteX122" fmla="*/ 3581400 w 6832600"/>
              <a:gd name="connsiteY122" fmla="*/ 4418049 h 4887949"/>
              <a:gd name="connsiteX123" fmla="*/ 3619500 w 6832600"/>
              <a:gd name="connsiteY123" fmla="*/ 4430749 h 4887949"/>
              <a:gd name="connsiteX124" fmla="*/ 3721100 w 6832600"/>
              <a:gd name="connsiteY124" fmla="*/ 4443449 h 4887949"/>
              <a:gd name="connsiteX125" fmla="*/ 3797300 w 6832600"/>
              <a:gd name="connsiteY125" fmla="*/ 4468849 h 4887949"/>
              <a:gd name="connsiteX126" fmla="*/ 3835400 w 6832600"/>
              <a:gd name="connsiteY126" fmla="*/ 4481549 h 4887949"/>
              <a:gd name="connsiteX127" fmla="*/ 4013200 w 6832600"/>
              <a:gd name="connsiteY127" fmla="*/ 4506949 h 4887949"/>
              <a:gd name="connsiteX128" fmla="*/ 4089400 w 6832600"/>
              <a:gd name="connsiteY128" fmla="*/ 4532349 h 4887949"/>
              <a:gd name="connsiteX129" fmla="*/ 4178300 w 6832600"/>
              <a:gd name="connsiteY129" fmla="*/ 4557749 h 4887949"/>
              <a:gd name="connsiteX130" fmla="*/ 4419600 w 6832600"/>
              <a:gd name="connsiteY130" fmla="*/ 4583149 h 4887949"/>
              <a:gd name="connsiteX131" fmla="*/ 4597400 w 6832600"/>
              <a:gd name="connsiteY131" fmla="*/ 4621249 h 4887949"/>
              <a:gd name="connsiteX132" fmla="*/ 4660900 w 6832600"/>
              <a:gd name="connsiteY132" fmla="*/ 4633949 h 4887949"/>
              <a:gd name="connsiteX133" fmla="*/ 4749800 w 6832600"/>
              <a:gd name="connsiteY133" fmla="*/ 4672049 h 4887949"/>
              <a:gd name="connsiteX134" fmla="*/ 4864100 w 6832600"/>
              <a:gd name="connsiteY134" fmla="*/ 4697449 h 4887949"/>
              <a:gd name="connsiteX135" fmla="*/ 5029200 w 6832600"/>
              <a:gd name="connsiteY135" fmla="*/ 4735549 h 4887949"/>
              <a:gd name="connsiteX136" fmla="*/ 5080000 w 6832600"/>
              <a:gd name="connsiteY136" fmla="*/ 4748249 h 4887949"/>
              <a:gd name="connsiteX137" fmla="*/ 5118100 w 6832600"/>
              <a:gd name="connsiteY137" fmla="*/ 4760949 h 4887949"/>
              <a:gd name="connsiteX138" fmla="*/ 5537200 w 6832600"/>
              <a:gd name="connsiteY138" fmla="*/ 4799049 h 4887949"/>
              <a:gd name="connsiteX139" fmla="*/ 5638800 w 6832600"/>
              <a:gd name="connsiteY139" fmla="*/ 4811749 h 4887949"/>
              <a:gd name="connsiteX140" fmla="*/ 5727700 w 6832600"/>
              <a:gd name="connsiteY140" fmla="*/ 4824449 h 4887949"/>
              <a:gd name="connsiteX141" fmla="*/ 6007100 w 6832600"/>
              <a:gd name="connsiteY141" fmla="*/ 4837149 h 4887949"/>
              <a:gd name="connsiteX142" fmla="*/ 6172200 w 6832600"/>
              <a:gd name="connsiteY142" fmla="*/ 4862549 h 4887949"/>
              <a:gd name="connsiteX143" fmla="*/ 6235700 w 6832600"/>
              <a:gd name="connsiteY143" fmla="*/ 4875249 h 4887949"/>
              <a:gd name="connsiteX144" fmla="*/ 6337300 w 6832600"/>
              <a:gd name="connsiteY144" fmla="*/ 4887949 h 4887949"/>
              <a:gd name="connsiteX145" fmla="*/ 6578600 w 6832600"/>
              <a:gd name="connsiteY145" fmla="*/ 4875249 h 4887949"/>
              <a:gd name="connsiteX146" fmla="*/ 6616700 w 6832600"/>
              <a:gd name="connsiteY146" fmla="*/ 4837149 h 4887949"/>
              <a:gd name="connsiteX147" fmla="*/ 6680200 w 6832600"/>
              <a:gd name="connsiteY147" fmla="*/ 4760949 h 4887949"/>
              <a:gd name="connsiteX148" fmla="*/ 6718300 w 6832600"/>
              <a:gd name="connsiteY148" fmla="*/ 4684749 h 4887949"/>
              <a:gd name="connsiteX149" fmla="*/ 6756400 w 6832600"/>
              <a:gd name="connsiteY149" fmla="*/ 4646649 h 4887949"/>
              <a:gd name="connsiteX150" fmla="*/ 6794500 w 6832600"/>
              <a:gd name="connsiteY150" fmla="*/ 4570449 h 4887949"/>
              <a:gd name="connsiteX151" fmla="*/ 6819900 w 6832600"/>
              <a:gd name="connsiteY151" fmla="*/ 4532349 h 4887949"/>
              <a:gd name="connsiteX152" fmla="*/ 6832600 w 6832600"/>
              <a:gd name="connsiteY152" fmla="*/ 4456149 h 4887949"/>
              <a:gd name="connsiteX153" fmla="*/ 6807200 w 6832600"/>
              <a:gd name="connsiteY153" fmla="*/ 4189449 h 4887949"/>
              <a:gd name="connsiteX154" fmla="*/ 6794500 w 6832600"/>
              <a:gd name="connsiteY154" fmla="*/ 4113249 h 4887949"/>
              <a:gd name="connsiteX155" fmla="*/ 6781800 w 6832600"/>
              <a:gd name="connsiteY155" fmla="*/ 4062449 h 4887949"/>
              <a:gd name="connsiteX156" fmla="*/ 6781800 w 6832600"/>
              <a:gd name="connsiteY156" fmla="*/ 4062449 h 4887949"/>
              <a:gd name="connsiteX157" fmla="*/ 6743700 w 6832600"/>
              <a:gd name="connsiteY157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94300 w 6832600"/>
              <a:gd name="connsiteY28" fmla="*/ 1903449 h 4887949"/>
              <a:gd name="connsiteX29" fmla="*/ 5105400 w 6832600"/>
              <a:gd name="connsiteY29" fmla="*/ 1725649 h 4887949"/>
              <a:gd name="connsiteX30" fmla="*/ 5080000 w 6832600"/>
              <a:gd name="connsiteY30" fmla="*/ 1649449 h 4887949"/>
              <a:gd name="connsiteX31" fmla="*/ 5016500 w 6832600"/>
              <a:gd name="connsiteY31" fmla="*/ 1535149 h 4887949"/>
              <a:gd name="connsiteX32" fmla="*/ 4914900 w 6832600"/>
              <a:gd name="connsiteY32" fmla="*/ 1306549 h 4887949"/>
              <a:gd name="connsiteX33" fmla="*/ 4864100 w 6832600"/>
              <a:gd name="connsiteY33" fmla="*/ 1230349 h 4887949"/>
              <a:gd name="connsiteX34" fmla="*/ 4762500 w 6832600"/>
              <a:gd name="connsiteY34" fmla="*/ 1052549 h 4887949"/>
              <a:gd name="connsiteX35" fmla="*/ 4477635 w 6832600"/>
              <a:gd name="connsiteY35" fmla="*/ 535225 h 4887949"/>
              <a:gd name="connsiteX36" fmla="*/ 4214149 w 6832600"/>
              <a:gd name="connsiteY36" fmla="*/ 365463 h 4887949"/>
              <a:gd name="connsiteX37" fmla="*/ 3810000 w 6832600"/>
              <a:gd name="connsiteY37" fmla="*/ 214349 h 4887949"/>
              <a:gd name="connsiteX38" fmla="*/ 3289300 w 6832600"/>
              <a:gd name="connsiteY38" fmla="*/ 100049 h 4887949"/>
              <a:gd name="connsiteX39" fmla="*/ 2692400 w 6832600"/>
              <a:gd name="connsiteY39" fmla="*/ 11149 h 4887949"/>
              <a:gd name="connsiteX40" fmla="*/ 2222500 w 6832600"/>
              <a:gd name="connsiteY40" fmla="*/ 23849 h 4887949"/>
              <a:gd name="connsiteX41" fmla="*/ 1333500 w 6832600"/>
              <a:gd name="connsiteY41" fmla="*/ 214349 h 4887949"/>
              <a:gd name="connsiteX42" fmla="*/ 1104900 w 6832600"/>
              <a:gd name="connsiteY42" fmla="*/ 277849 h 4887949"/>
              <a:gd name="connsiteX43" fmla="*/ 977900 w 6832600"/>
              <a:gd name="connsiteY43" fmla="*/ 328649 h 4887949"/>
              <a:gd name="connsiteX44" fmla="*/ 863600 w 6832600"/>
              <a:gd name="connsiteY44" fmla="*/ 392149 h 4887949"/>
              <a:gd name="connsiteX45" fmla="*/ 711200 w 6832600"/>
              <a:gd name="connsiteY45" fmla="*/ 481049 h 4887949"/>
              <a:gd name="connsiteX46" fmla="*/ 635000 w 6832600"/>
              <a:gd name="connsiteY46" fmla="*/ 506449 h 4887949"/>
              <a:gd name="connsiteX47" fmla="*/ 596900 w 6832600"/>
              <a:gd name="connsiteY47" fmla="*/ 544549 h 4887949"/>
              <a:gd name="connsiteX48" fmla="*/ 546100 w 6832600"/>
              <a:gd name="connsiteY48" fmla="*/ 557249 h 4887949"/>
              <a:gd name="connsiteX49" fmla="*/ 508000 w 6832600"/>
              <a:gd name="connsiteY49" fmla="*/ 582649 h 4887949"/>
              <a:gd name="connsiteX50" fmla="*/ 431800 w 6832600"/>
              <a:gd name="connsiteY50" fmla="*/ 620749 h 4887949"/>
              <a:gd name="connsiteX51" fmla="*/ 342900 w 6832600"/>
              <a:gd name="connsiteY51" fmla="*/ 735049 h 4887949"/>
              <a:gd name="connsiteX52" fmla="*/ 266700 w 6832600"/>
              <a:gd name="connsiteY52" fmla="*/ 798549 h 4887949"/>
              <a:gd name="connsiteX53" fmla="*/ 254000 w 6832600"/>
              <a:gd name="connsiteY53" fmla="*/ 836649 h 4887949"/>
              <a:gd name="connsiteX54" fmla="*/ 177800 w 6832600"/>
              <a:gd name="connsiteY54" fmla="*/ 912849 h 4887949"/>
              <a:gd name="connsiteX55" fmla="*/ 114300 w 6832600"/>
              <a:gd name="connsiteY55" fmla="*/ 1103349 h 4887949"/>
              <a:gd name="connsiteX56" fmla="*/ 101600 w 6832600"/>
              <a:gd name="connsiteY56" fmla="*/ 1141449 h 4887949"/>
              <a:gd name="connsiteX57" fmla="*/ 88900 w 6832600"/>
              <a:gd name="connsiteY57" fmla="*/ 1179549 h 4887949"/>
              <a:gd name="connsiteX58" fmla="*/ 76200 w 6832600"/>
              <a:gd name="connsiteY58" fmla="*/ 1827249 h 4887949"/>
              <a:gd name="connsiteX59" fmla="*/ 63500 w 6832600"/>
              <a:gd name="connsiteY59" fmla="*/ 2081249 h 4887949"/>
              <a:gd name="connsiteX60" fmla="*/ 38100 w 6832600"/>
              <a:gd name="connsiteY60" fmla="*/ 2170149 h 4887949"/>
              <a:gd name="connsiteX61" fmla="*/ 12700 w 6832600"/>
              <a:gd name="connsiteY61" fmla="*/ 2360649 h 4887949"/>
              <a:gd name="connsiteX62" fmla="*/ 0 w 6832600"/>
              <a:gd name="connsiteY62" fmla="*/ 2462249 h 4887949"/>
              <a:gd name="connsiteX63" fmla="*/ 12700 w 6832600"/>
              <a:gd name="connsiteY63" fmla="*/ 2678149 h 4887949"/>
              <a:gd name="connsiteX64" fmla="*/ 25400 w 6832600"/>
              <a:gd name="connsiteY64" fmla="*/ 2716249 h 4887949"/>
              <a:gd name="connsiteX65" fmla="*/ 38100 w 6832600"/>
              <a:gd name="connsiteY65" fmla="*/ 3033749 h 4887949"/>
              <a:gd name="connsiteX66" fmla="*/ 76200 w 6832600"/>
              <a:gd name="connsiteY66" fmla="*/ 3109949 h 4887949"/>
              <a:gd name="connsiteX67" fmla="*/ 88900 w 6832600"/>
              <a:gd name="connsiteY67" fmla="*/ 3148049 h 4887949"/>
              <a:gd name="connsiteX68" fmla="*/ 165100 w 6832600"/>
              <a:gd name="connsiteY68" fmla="*/ 3198849 h 4887949"/>
              <a:gd name="connsiteX69" fmla="*/ 190500 w 6832600"/>
              <a:gd name="connsiteY69" fmla="*/ 3236949 h 4887949"/>
              <a:gd name="connsiteX70" fmla="*/ 266700 w 6832600"/>
              <a:gd name="connsiteY70" fmla="*/ 3300449 h 4887949"/>
              <a:gd name="connsiteX71" fmla="*/ 279400 w 6832600"/>
              <a:gd name="connsiteY71" fmla="*/ 3338549 h 4887949"/>
              <a:gd name="connsiteX72" fmla="*/ 355600 w 6832600"/>
              <a:gd name="connsiteY72" fmla="*/ 3402049 h 4887949"/>
              <a:gd name="connsiteX73" fmla="*/ 381000 w 6832600"/>
              <a:gd name="connsiteY73" fmla="*/ 3440149 h 4887949"/>
              <a:gd name="connsiteX74" fmla="*/ 419100 w 6832600"/>
              <a:gd name="connsiteY74" fmla="*/ 3452849 h 4887949"/>
              <a:gd name="connsiteX75" fmla="*/ 495300 w 6832600"/>
              <a:gd name="connsiteY75" fmla="*/ 3503649 h 4887949"/>
              <a:gd name="connsiteX76" fmla="*/ 533400 w 6832600"/>
              <a:gd name="connsiteY76" fmla="*/ 3516349 h 4887949"/>
              <a:gd name="connsiteX77" fmla="*/ 609600 w 6832600"/>
              <a:gd name="connsiteY77" fmla="*/ 3579849 h 4887949"/>
              <a:gd name="connsiteX78" fmla="*/ 660400 w 6832600"/>
              <a:gd name="connsiteY78" fmla="*/ 3605249 h 4887949"/>
              <a:gd name="connsiteX79" fmla="*/ 749300 w 6832600"/>
              <a:gd name="connsiteY79" fmla="*/ 3656049 h 4887949"/>
              <a:gd name="connsiteX80" fmla="*/ 800100 w 6832600"/>
              <a:gd name="connsiteY80" fmla="*/ 3668749 h 4887949"/>
              <a:gd name="connsiteX81" fmla="*/ 850900 w 6832600"/>
              <a:gd name="connsiteY81" fmla="*/ 3694149 h 4887949"/>
              <a:gd name="connsiteX82" fmla="*/ 889000 w 6832600"/>
              <a:gd name="connsiteY82" fmla="*/ 3719549 h 4887949"/>
              <a:gd name="connsiteX83" fmla="*/ 939800 w 6832600"/>
              <a:gd name="connsiteY83" fmla="*/ 3732249 h 4887949"/>
              <a:gd name="connsiteX84" fmla="*/ 990600 w 6832600"/>
              <a:gd name="connsiteY84" fmla="*/ 3757649 h 4887949"/>
              <a:gd name="connsiteX85" fmla="*/ 1054100 w 6832600"/>
              <a:gd name="connsiteY85" fmla="*/ 3770349 h 4887949"/>
              <a:gd name="connsiteX86" fmla="*/ 1117600 w 6832600"/>
              <a:gd name="connsiteY86" fmla="*/ 3795749 h 4887949"/>
              <a:gd name="connsiteX87" fmla="*/ 1181100 w 6832600"/>
              <a:gd name="connsiteY87" fmla="*/ 3808449 h 4887949"/>
              <a:gd name="connsiteX88" fmla="*/ 1282700 w 6832600"/>
              <a:gd name="connsiteY88" fmla="*/ 3859249 h 4887949"/>
              <a:gd name="connsiteX89" fmla="*/ 1333500 w 6832600"/>
              <a:gd name="connsiteY89" fmla="*/ 3871949 h 4887949"/>
              <a:gd name="connsiteX90" fmla="*/ 1384300 w 6832600"/>
              <a:gd name="connsiteY90" fmla="*/ 3897349 h 4887949"/>
              <a:gd name="connsiteX91" fmla="*/ 1422400 w 6832600"/>
              <a:gd name="connsiteY91" fmla="*/ 3910049 h 4887949"/>
              <a:gd name="connsiteX92" fmla="*/ 1473200 w 6832600"/>
              <a:gd name="connsiteY92" fmla="*/ 3935449 h 4887949"/>
              <a:gd name="connsiteX93" fmla="*/ 1536700 w 6832600"/>
              <a:gd name="connsiteY93" fmla="*/ 3948149 h 4887949"/>
              <a:gd name="connsiteX94" fmla="*/ 1625600 w 6832600"/>
              <a:gd name="connsiteY94" fmla="*/ 3973549 h 4887949"/>
              <a:gd name="connsiteX95" fmla="*/ 1676400 w 6832600"/>
              <a:gd name="connsiteY95" fmla="*/ 3986249 h 4887949"/>
              <a:gd name="connsiteX96" fmla="*/ 1714500 w 6832600"/>
              <a:gd name="connsiteY96" fmla="*/ 3998949 h 4887949"/>
              <a:gd name="connsiteX97" fmla="*/ 1765300 w 6832600"/>
              <a:gd name="connsiteY97" fmla="*/ 4011649 h 4887949"/>
              <a:gd name="connsiteX98" fmla="*/ 1828800 w 6832600"/>
              <a:gd name="connsiteY98" fmla="*/ 4037049 h 4887949"/>
              <a:gd name="connsiteX99" fmla="*/ 1879600 w 6832600"/>
              <a:gd name="connsiteY99" fmla="*/ 4049749 h 4887949"/>
              <a:gd name="connsiteX100" fmla="*/ 1917700 w 6832600"/>
              <a:gd name="connsiteY100" fmla="*/ 4062449 h 4887949"/>
              <a:gd name="connsiteX101" fmla="*/ 2019300 w 6832600"/>
              <a:gd name="connsiteY101" fmla="*/ 4087849 h 4887949"/>
              <a:gd name="connsiteX102" fmla="*/ 2057400 w 6832600"/>
              <a:gd name="connsiteY102" fmla="*/ 4100549 h 4887949"/>
              <a:gd name="connsiteX103" fmla="*/ 2247900 w 6832600"/>
              <a:gd name="connsiteY103" fmla="*/ 4125949 h 4887949"/>
              <a:gd name="connsiteX104" fmla="*/ 2286000 w 6832600"/>
              <a:gd name="connsiteY104" fmla="*/ 4138649 h 4887949"/>
              <a:gd name="connsiteX105" fmla="*/ 2425700 w 6832600"/>
              <a:gd name="connsiteY105" fmla="*/ 4164049 h 4887949"/>
              <a:gd name="connsiteX106" fmla="*/ 2463800 w 6832600"/>
              <a:gd name="connsiteY106" fmla="*/ 4176749 h 4887949"/>
              <a:gd name="connsiteX107" fmla="*/ 2514600 w 6832600"/>
              <a:gd name="connsiteY107" fmla="*/ 4189449 h 4887949"/>
              <a:gd name="connsiteX108" fmla="*/ 2552700 w 6832600"/>
              <a:gd name="connsiteY108" fmla="*/ 4214849 h 4887949"/>
              <a:gd name="connsiteX109" fmla="*/ 2667000 w 6832600"/>
              <a:gd name="connsiteY109" fmla="*/ 4240249 h 4887949"/>
              <a:gd name="connsiteX110" fmla="*/ 2705100 w 6832600"/>
              <a:gd name="connsiteY110" fmla="*/ 4252949 h 4887949"/>
              <a:gd name="connsiteX111" fmla="*/ 2768600 w 6832600"/>
              <a:gd name="connsiteY111" fmla="*/ 4265649 h 4887949"/>
              <a:gd name="connsiteX112" fmla="*/ 2806700 w 6832600"/>
              <a:gd name="connsiteY112" fmla="*/ 4278349 h 4887949"/>
              <a:gd name="connsiteX113" fmla="*/ 2857500 w 6832600"/>
              <a:gd name="connsiteY113" fmla="*/ 4291049 h 4887949"/>
              <a:gd name="connsiteX114" fmla="*/ 2895600 w 6832600"/>
              <a:gd name="connsiteY114" fmla="*/ 4303749 h 4887949"/>
              <a:gd name="connsiteX115" fmla="*/ 2946400 w 6832600"/>
              <a:gd name="connsiteY115" fmla="*/ 4316449 h 4887949"/>
              <a:gd name="connsiteX116" fmla="*/ 2984500 w 6832600"/>
              <a:gd name="connsiteY116" fmla="*/ 4329149 h 4887949"/>
              <a:gd name="connsiteX117" fmla="*/ 3073400 w 6832600"/>
              <a:gd name="connsiteY117" fmla="*/ 4341849 h 4887949"/>
              <a:gd name="connsiteX118" fmla="*/ 3124200 w 6832600"/>
              <a:gd name="connsiteY118" fmla="*/ 4354549 h 4887949"/>
              <a:gd name="connsiteX119" fmla="*/ 3251200 w 6832600"/>
              <a:gd name="connsiteY119" fmla="*/ 4367249 h 4887949"/>
              <a:gd name="connsiteX120" fmla="*/ 3454400 w 6832600"/>
              <a:gd name="connsiteY120" fmla="*/ 4392649 h 4887949"/>
              <a:gd name="connsiteX121" fmla="*/ 3581400 w 6832600"/>
              <a:gd name="connsiteY121" fmla="*/ 4418049 h 4887949"/>
              <a:gd name="connsiteX122" fmla="*/ 3619500 w 6832600"/>
              <a:gd name="connsiteY122" fmla="*/ 4430749 h 4887949"/>
              <a:gd name="connsiteX123" fmla="*/ 3721100 w 6832600"/>
              <a:gd name="connsiteY123" fmla="*/ 4443449 h 4887949"/>
              <a:gd name="connsiteX124" fmla="*/ 3797300 w 6832600"/>
              <a:gd name="connsiteY124" fmla="*/ 4468849 h 4887949"/>
              <a:gd name="connsiteX125" fmla="*/ 3835400 w 6832600"/>
              <a:gd name="connsiteY125" fmla="*/ 4481549 h 4887949"/>
              <a:gd name="connsiteX126" fmla="*/ 4013200 w 6832600"/>
              <a:gd name="connsiteY126" fmla="*/ 4506949 h 4887949"/>
              <a:gd name="connsiteX127" fmla="*/ 4089400 w 6832600"/>
              <a:gd name="connsiteY127" fmla="*/ 4532349 h 4887949"/>
              <a:gd name="connsiteX128" fmla="*/ 4178300 w 6832600"/>
              <a:gd name="connsiteY128" fmla="*/ 4557749 h 4887949"/>
              <a:gd name="connsiteX129" fmla="*/ 4419600 w 6832600"/>
              <a:gd name="connsiteY129" fmla="*/ 4583149 h 4887949"/>
              <a:gd name="connsiteX130" fmla="*/ 4597400 w 6832600"/>
              <a:gd name="connsiteY130" fmla="*/ 4621249 h 4887949"/>
              <a:gd name="connsiteX131" fmla="*/ 4660900 w 6832600"/>
              <a:gd name="connsiteY131" fmla="*/ 4633949 h 4887949"/>
              <a:gd name="connsiteX132" fmla="*/ 4749800 w 6832600"/>
              <a:gd name="connsiteY132" fmla="*/ 4672049 h 4887949"/>
              <a:gd name="connsiteX133" fmla="*/ 4864100 w 6832600"/>
              <a:gd name="connsiteY133" fmla="*/ 4697449 h 4887949"/>
              <a:gd name="connsiteX134" fmla="*/ 5029200 w 6832600"/>
              <a:gd name="connsiteY134" fmla="*/ 4735549 h 4887949"/>
              <a:gd name="connsiteX135" fmla="*/ 5080000 w 6832600"/>
              <a:gd name="connsiteY135" fmla="*/ 4748249 h 4887949"/>
              <a:gd name="connsiteX136" fmla="*/ 5118100 w 6832600"/>
              <a:gd name="connsiteY136" fmla="*/ 4760949 h 4887949"/>
              <a:gd name="connsiteX137" fmla="*/ 5537200 w 6832600"/>
              <a:gd name="connsiteY137" fmla="*/ 4799049 h 4887949"/>
              <a:gd name="connsiteX138" fmla="*/ 5638800 w 6832600"/>
              <a:gd name="connsiteY138" fmla="*/ 4811749 h 4887949"/>
              <a:gd name="connsiteX139" fmla="*/ 5727700 w 6832600"/>
              <a:gd name="connsiteY139" fmla="*/ 4824449 h 4887949"/>
              <a:gd name="connsiteX140" fmla="*/ 6007100 w 6832600"/>
              <a:gd name="connsiteY140" fmla="*/ 4837149 h 4887949"/>
              <a:gd name="connsiteX141" fmla="*/ 6172200 w 6832600"/>
              <a:gd name="connsiteY141" fmla="*/ 4862549 h 4887949"/>
              <a:gd name="connsiteX142" fmla="*/ 6235700 w 6832600"/>
              <a:gd name="connsiteY142" fmla="*/ 4875249 h 4887949"/>
              <a:gd name="connsiteX143" fmla="*/ 6337300 w 6832600"/>
              <a:gd name="connsiteY143" fmla="*/ 4887949 h 4887949"/>
              <a:gd name="connsiteX144" fmla="*/ 6578600 w 6832600"/>
              <a:gd name="connsiteY144" fmla="*/ 4875249 h 4887949"/>
              <a:gd name="connsiteX145" fmla="*/ 6616700 w 6832600"/>
              <a:gd name="connsiteY145" fmla="*/ 4837149 h 4887949"/>
              <a:gd name="connsiteX146" fmla="*/ 6680200 w 6832600"/>
              <a:gd name="connsiteY146" fmla="*/ 4760949 h 4887949"/>
              <a:gd name="connsiteX147" fmla="*/ 6718300 w 6832600"/>
              <a:gd name="connsiteY147" fmla="*/ 4684749 h 4887949"/>
              <a:gd name="connsiteX148" fmla="*/ 6756400 w 6832600"/>
              <a:gd name="connsiteY148" fmla="*/ 4646649 h 4887949"/>
              <a:gd name="connsiteX149" fmla="*/ 6794500 w 6832600"/>
              <a:gd name="connsiteY149" fmla="*/ 4570449 h 4887949"/>
              <a:gd name="connsiteX150" fmla="*/ 6819900 w 6832600"/>
              <a:gd name="connsiteY150" fmla="*/ 4532349 h 4887949"/>
              <a:gd name="connsiteX151" fmla="*/ 6832600 w 6832600"/>
              <a:gd name="connsiteY151" fmla="*/ 4456149 h 4887949"/>
              <a:gd name="connsiteX152" fmla="*/ 6807200 w 6832600"/>
              <a:gd name="connsiteY152" fmla="*/ 4189449 h 4887949"/>
              <a:gd name="connsiteX153" fmla="*/ 6794500 w 6832600"/>
              <a:gd name="connsiteY153" fmla="*/ 4113249 h 4887949"/>
              <a:gd name="connsiteX154" fmla="*/ 6781800 w 6832600"/>
              <a:gd name="connsiteY154" fmla="*/ 4062449 h 4887949"/>
              <a:gd name="connsiteX155" fmla="*/ 6781800 w 6832600"/>
              <a:gd name="connsiteY155" fmla="*/ 4062449 h 4887949"/>
              <a:gd name="connsiteX156" fmla="*/ 6743700 w 6832600"/>
              <a:gd name="connsiteY156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05400 w 6832600"/>
              <a:gd name="connsiteY28" fmla="*/ 1725649 h 4887949"/>
              <a:gd name="connsiteX29" fmla="*/ 5080000 w 6832600"/>
              <a:gd name="connsiteY29" fmla="*/ 1649449 h 4887949"/>
              <a:gd name="connsiteX30" fmla="*/ 5016500 w 6832600"/>
              <a:gd name="connsiteY30" fmla="*/ 1535149 h 4887949"/>
              <a:gd name="connsiteX31" fmla="*/ 4914900 w 6832600"/>
              <a:gd name="connsiteY31" fmla="*/ 1306549 h 4887949"/>
              <a:gd name="connsiteX32" fmla="*/ 4864100 w 6832600"/>
              <a:gd name="connsiteY32" fmla="*/ 1230349 h 4887949"/>
              <a:gd name="connsiteX33" fmla="*/ 4762500 w 6832600"/>
              <a:gd name="connsiteY33" fmla="*/ 1052549 h 4887949"/>
              <a:gd name="connsiteX34" fmla="*/ 4477635 w 6832600"/>
              <a:gd name="connsiteY34" fmla="*/ 535225 h 4887949"/>
              <a:gd name="connsiteX35" fmla="*/ 4214149 w 6832600"/>
              <a:gd name="connsiteY35" fmla="*/ 365463 h 4887949"/>
              <a:gd name="connsiteX36" fmla="*/ 3810000 w 6832600"/>
              <a:gd name="connsiteY36" fmla="*/ 214349 h 4887949"/>
              <a:gd name="connsiteX37" fmla="*/ 3289300 w 6832600"/>
              <a:gd name="connsiteY37" fmla="*/ 100049 h 4887949"/>
              <a:gd name="connsiteX38" fmla="*/ 2692400 w 6832600"/>
              <a:gd name="connsiteY38" fmla="*/ 11149 h 4887949"/>
              <a:gd name="connsiteX39" fmla="*/ 2222500 w 6832600"/>
              <a:gd name="connsiteY39" fmla="*/ 23849 h 4887949"/>
              <a:gd name="connsiteX40" fmla="*/ 1333500 w 6832600"/>
              <a:gd name="connsiteY40" fmla="*/ 214349 h 4887949"/>
              <a:gd name="connsiteX41" fmla="*/ 1104900 w 6832600"/>
              <a:gd name="connsiteY41" fmla="*/ 277849 h 4887949"/>
              <a:gd name="connsiteX42" fmla="*/ 977900 w 6832600"/>
              <a:gd name="connsiteY42" fmla="*/ 328649 h 4887949"/>
              <a:gd name="connsiteX43" fmla="*/ 863600 w 6832600"/>
              <a:gd name="connsiteY43" fmla="*/ 392149 h 4887949"/>
              <a:gd name="connsiteX44" fmla="*/ 711200 w 6832600"/>
              <a:gd name="connsiteY44" fmla="*/ 481049 h 4887949"/>
              <a:gd name="connsiteX45" fmla="*/ 635000 w 6832600"/>
              <a:gd name="connsiteY45" fmla="*/ 506449 h 4887949"/>
              <a:gd name="connsiteX46" fmla="*/ 596900 w 6832600"/>
              <a:gd name="connsiteY46" fmla="*/ 544549 h 4887949"/>
              <a:gd name="connsiteX47" fmla="*/ 546100 w 6832600"/>
              <a:gd name="connsiteY47" fmla="*/ 557249 h 4887949"/>
              <a:gd name="connsiteX48" fmla="*/ 508000 w 6832600"/>
              <a:gd name="connsiteY48" fmla="*/ 582649 h 4887949"/>
              <a:gd name="connsiteX49" fmla="*/ 431800 w 6832600"/>
              <a:gd name="connsiteY49" fmla="*/ 620749 h 4887949"/>
              <a:gd name="connsiteX50" fmla="*/ 342900 w 6832600"/>
              <a:gd name="connsiteY50" fmla="*/ 735049 h 4887949"/>
              <a:gd name="connsiteX51" fmla="*/ 266700 w 6832600"/>
              <a:gd name="connsiteY51" fmla="*/ 798549 h 4887949"/>
              <a:gd name="connsiteX52" fmla="*/ 254000 w 6832600"/>
              <a:gd name="connsiteY52" fmla="*/ 836649 h 4887949"/>
              <a:gd name="connsiteX53" fmla="*/ 177800 w 6832600"/>
              <a:gd name="connsiteY53" fmla="*/ 912849 h 4887949"/>
              <a:gd name="connsiteX54" fmla="*/ 114300 w 6832600"/>
              <a:gd name="connsiteY54" fmla="*/ 1103349 h 4887949"/>
              <a:gd name="connsiteX55" fmla="*/ 101600 w 6832600"/>
              <a:gd name="connsiteY55" fmla="*/ 1141449 h 4887949"/>
              <a:gd name="connsiteX56" fmla="*/ 88900 w 6832600"/>
              <a:gd name="connsiteY56" fmla="*/ 1179549 h 4887949"/>
              <a:gd name="connsiteX57" fmla="*/ 76200 w 6832600"/>
              <a:gd name="connsiteY57" fmla="*/ 1827249 h 4887949"/>
              <a:gd name="connsiteX58" fmla="*/ 63500 w 6832600"/>
              <a:gd name="connsiteY58" fmla="*/ 2081249 h 4887949"/>
              <a:gd name="connsiteX59" fmla="*/ 38100 w 6832600"/>
              <a:gd name="connsiteY59" fmla="*/ 2170149 h 4887949"/>
              <a:gd name="connsiteX60" fmla="*/ 12700 w 6832600"/>
              <a:gd name="connsiteY60" fmla="*/ 2360649 h 4887949"/>
              <a:gd name="connsiteX61" fmla="*/ 0 w 6832600"/>
              <a:gd name="connsiteY61" fmla="*/ 2462249 h 4887949"/>
              <a:gd name="connsiteX62" fmla="*/ 12700 w 6832600"/>
              <a:gd name="connsiteY62" fmla="*/ 2678149 h 4887949"/>
              <a:gd name="connsiteX63" fmla="*/ 25400 w 6832600"/>
              <a:gd name="connsiteY63" fmla="*/ 2716249 h 4887949"/>
              <a:gd name="connsiteX64" fmla="*/ 38100 w 6832600"/>
              <a:gd name="connsiteY64" fmla="*/ 3033749 h 4887949"/>
              <a:gd name="connsiteX65" fmla="*/ 76200 w 6832600"/>
              <a:gd name="connsiteY65" fmla="*/ 3109949 h 4887949"/>
              <a:gd name="connsiteX66" fmla="*/ 88900 w 6832600"/>
              <a:gd name="connsiteY66" fmla="*/ 3148049 h 4887949"/>
              <a:gd name="connsiteX67" fmla="*/ 165100 w 6832600"/>
              <a:gd name="connsiteY67" fmla="*/ 3198849 h 4887949"/>
              <a:gd name="connsiteX68" fmla="*/ 190500 w 6832600"/>
              <a:gd name="connsiteY68" fmla="*/ 3236949 h 4887949"/>
              <a:gd name="connsiteX69" fmla="*/ 266700 w 6832600"/>
              <a:gd name="connsiteY69" fmla="*/ 3300449 h 4887949"/>
              <a:gd name="connsiteX70" fmla="*/ 279400 w 6832600"/>
              <a:gd name="connsiteY70" fmla="*/ 3338549 h 4887949"/>
              <a:gd name="connsiteX71" fmla="*/ 355600 w 6832600"/>
              <a:gd name="connsiteY71" fmla="*/ 3402049 h 4887949"/>
              <a:gd name="connsiteX72" fmla="*/ 381000 w 6832600"/>
              <a:gd name="connsiteY72" fmla="*/ 3440149 h 4887949"/>
              <a:gd name="connsiteX73" fmla="*/ 419100 w 6832600"/>
              <a:gd name="connsiteY73" fmla="*/ 3452849 h 4887949"/>
              <a:gd name="connsiteX74" fmla="*/ 495300 w 6832600"/>
              <a:gd name="connsiteY74" fmla="*/ 3503649 h 4887949"/>
              <a:gd name="connsiteX75" fmla="*/ 533400 w 6832600"/>
              <a:gd name="connsiteY75" fmla="*/ 3516349 h 4887949"/>
              <a:gd name="connsiteX76" fmla="*/ 609600 w 6832600"/>
              <a:gd name="connsiteY76" fmla="*/ 3579849 h 4887949"/>
              <a:gd name="connsiteX77" fmla="*/ 660400 w 6832600"/>
              <a:gd name="connsiteY77" fmla="*/ 3605249 h 4887949"/>
              <a:gd name="connsiteX78" fmla="*/ 749300 w 6832600"/>
              <a:gd name="connsiteY78" fmla="*/ 3656049 h 4887949"/>
              <a:gd name="connsiteX79" fmla="*/ 800100 w 6832600"/>
              <a:gd name="connsiteY79" fmla="*/ 3668749 h 4887949"/>
              <a:gd name="connsiteX80" fmla="*/ 850900 w 6832600"/>
              <a:gd name="connsiteY80" fmla="*/ 3694149 h 4887949"/>
              <a:gd name="connsiteX81" fmla="*/ 889000 w 6832600"/>
              <a:gd name="connsiteY81" fmla="*/ 3719549 h 4887949"/>
              <a:gd name="connsiteX82" fmla="*/ 939800 w 6832600"/>
              <a:gd name="connsiteY82" fmla="*/ 3732249 h 4887949"/>
              <a:gd name="connsiteX83" fmla="*/ 990600 w 6832600"/>
              <a:gd name="connsiteY83" fmla="*/ 3757649 h 4887949"/>
              <a:gd name="connsiteX84" fmla="*/ 1054100 w 6832600"/>
              <a:gd name="connsiteY84" fmla="*/ 3770349 h 4887949"/>
              <a:gd name="connsiteX85" fmla="*/ 1117600 w 6832600"/>
              <a:gd name="connsiteY85" fmla="*/ 3795749 h 4887949"/>
              <a:gd name="connsiteX86" fmla="*/ 1181100 w 6832600"/>
              <a:gd name="connsiteY86" fmla="*/ 3808449 h 4887949"/>
              <a:gd name="connsiteX87" fmla="*/ 1282700 w 6832600"/>
              <a:gd name="connsiteY87" fmla="*/ 3859249 h 4887949"/>
              <a:gd name="connsiteX88" fmla="*/ 1333500 w 6832600"/>
              <a:gd name="connsiteY88" fmla="*/ 3871949 h 4887949"/>
              <a:gd name="connsiteX89" fmla="*/ 1384300 w 6832600"/>
              <a:gd name="connsiteY89" fmla="*/ 3897349 h 4887949"/>
              <a:gd name="connsiteX90" fmla="*/ 1422400 w 6832600"/>
              <a:gd name="connsiteY90" fmla="*/ 3910049 h 4887949"/>
              <a:gd name="connsiteX91" fmla="*/ 1473200 w 6832600"/>
              <a:gd name="connsiteY91" fmla="*/ 3935449 h 4887949"/>
              <a:gd name="connsiteX92" fmla="*/ 1536700 w 6832600"/>
              <a:gd name="connsiteY92" fmla="*/ 3948149 h 4887949"/>
              <a:gd name="connsiteX93" fmla="*/ 1625600 w 6832600"/>
              <a:gd name="connsiteY93" fmla="*/ 3973549 h 4887949"/>
              <a:gd name="connsiteX94" fmla="*/ 1676400 w 6832600"/>
              <a:gd name="connsiteY94" fmla="*/ 3986249 h 4887949"/>
              <a:gd name="connsiteX95" fmla="*/ 1714500 w 6832600"/>
              <a:gd name="connsiteY95" fmla="*/ 3998949 h 4887949"/>
              <a:gd name="connsiteX96" fmla="*/ 1765300 w 6832600"/>
              <a:gd name="connsiteY96" fmla="*/ 4011649 h 4887949"/>
              <a:gd name="connsiteX97" fmla="*/ 1828800 w 6832600"/>
              <a:gd name="connsiteY97" fmla="*/ 4037049 h 4887949"/>
              <a:gd name="connsiteX98" fmla="*/ 1879600 w 6832600"/>
              <a:gd name="connsiteY98" fmla="*/ 4049749 h 4887949"/>
              <a:gd name="connsiteX99" fmla="*/ 1917700 w 6832600"/>
              <a:gd name="connsiteY99" fmla="*/ 4062449 h 4887949"/>
              <a:gd name="connsiteX100" fmla="*/ 2019300 w 6832600"/>
              <a:gd name="connsiteY100" fmla="*/ 4087849 h 4887949"/>
              <a:gd name="connsiteX101" fmla="*/ 2057400 w 6832600"/>
              <a:gd name="connsiteY101" fmla="*/ 4100549 h 4887949"/>
              <a:gd name="connsiteX102" fmla="*/ 2247900 w 6832600"/>
              <a:gd name="connsiteY102" fmla="*/ 4125949 h 4887949"/>
              <a:gd name="connsiteX103" fmla="*/ 2286000 w 6832600"/>
              <a:gd name="connsiteY103" fmla="*/ 4138649 h 4887949"/>
              <a:gd name="connsiteX104" fmla="*/ 2425700 w 6832600"/>
              <a:gd name="connsiteY104" fmla="*/ 4164049 h 4887949"/>
              <a:gd name="connsiteX105" fmla="*/ 2463800 w 6832600"/>
              <a:gd name="connsiteY105" fmla="*/ 4176749 h 4887949"/>
              <a:gd name="connsiteX106" fmla="*/ 2514600 w 6832600"/>
              <a:gd name="connsiteY106" fmla="*/ 4189449 h 4887949"/>
              <a:gd name="connsiteX107" fmla="*/ 2552700 w 6832600"/>
              <a:gd name="connsiteY107" fmla="*/ 4214849 h 4887949"/>
              <a:gd name="connsiteX108" fmla="*/ 2667000 w 6832600"/>
              <a:gd name="connsiteY108" fmla="*/ 4240249 h 4887949"/>
              <a:gd name="connsiteX109" fmla="*/ 2705100 w 6832600"/>
              <a:gd name="connsiteY109" fmla="*/ 4252949 h 4887949"/>
              <a:gd name="connsiteX110" fmla="*/ 2768600 w 6832600"/>
              <a:gd name="connsiteY110" fmla="*/ 4265649 h 4887949"/>
              <a:gd name="connsiteX111" fmla="*/ 2806700 w 6832600"/>
              <a:gd name="connsiteY111" fmla="*/ 4278349 h 4887949"/>
              <a:gd name="connsiteX112" fmla="*/ 2857500 w 6832600"/>
              <a:gd name="connsiteY112" fmla="*/ 4291049 h 4887949"/>
              <a:gd name="connsiteX113" fmla="*/ 2895600 w 6832600"/>
              <a:gd name="connsiteY113" fmla="*/ 4303749 h 4887949"/>
              <a:gd name="connsiteX114" fmla="*/ 2946400 w 6832600"/>
              <a:gd name="connsiteY114" fmla="*/ 4316449 h 4887949"/>
              <a:gd name="connsiteX115" fmla="*/ 2984500 w 6832600"/>
              <a:gd name="connsiteY115" fmla="*/ 4329149 h 4887949"/>
              <a:gd name="connsiteX116" fmla="*/ 3073400 w 6832600"/>
              <a:gd name="connsiteY116" fmla="*/ 4341849 h 4887949"/>
              <a:gd name="connsiteX117" fmla="*/ 3124200 w 6832600"/>
              <a:gd name="connsiteY117" fmla="*/ 4354549 h 4887949"/>
              <a:gd name="connsiteX118" fmla="*/ 3251200 w 6832600"/>
              <a:gd name="connsiteY118" fmla="*/ 4367249 h 4887949"/>
              <a:gd name="connsiteX119" fmla="*/ 3454400 w 6832600"/>
              <a:gd name="connsiteY119" fmla="*/ 4392649 h 4887949"/>
              <a:gd name="connsiteX120" fmla="*/ 3581400 w 6832600"/>
              <a:gd name="connsiteY120" fmla="*/ 4418049 h 4887949"/>
              <a:gd name="connsiteX121" fmla="*/ 3619500 w 6832600"/>
              <a:gd name="connsiteY121" fmla="*/ 4430749 h 4887949"/>
              <a:gd name="connsiteX122" fmla="*/ 3721100 w 6832600"/>
              <a:gd name="connsiteY122" fmla="*/ 4443449 h 4887949"/>
              <a:gd name="connsiteX123" fmla="*/ 3797300 w 6832600"/>
              <a:gd name="connsiteY123" fmla="*/ 4468849 h 4887949"/>
              <a:gd name="connsiteX124" fmla="*/ 3835400 w 6832600"/>
              <a:gd name="connsiteY124" fmla="*/ 4481549 h 4887949"/>
              <a:gd name="connsiteX125" fmla="*/ 4013200 w 6832600"/>
              <a:gd name="connsiteY125" fmla="*/ 4506949 h 4887949"/>
              <a:gd name="connsiteX126" fmla="*/ 4089400 w 6832600"/>
              <a:gd name="connsiteY126" fmla="*/ 4532349 h 4887949"/>
              <a:gd name="connsiteX127" fmla="*/ 4178300 w 6832600"/>
              <a:gd name="connsiteY127" fmla="*/ 4557749 h 4887949"/>
              <a:gd name="connsiteX128" fmla="*/ 4419600 w 6832600"/>
              <a:gd name="connsiteY128" fmla="*/ 4583149 h 4887949"/>
              <a:gd name="connsiteX129" fmla="*/ 4597400 w 6832600"/>
              <a:gd name="connsiteY129" fmla="*/ 4621249 h 4887949"/>
              <a:gd name="connsiteX130" fmla="*/ 4660900 w 6832600"/>
              <a:gd name="connsiteY130" fmla="*/ 4633949 h 4887949"/>
              <a:gd name="connsiteX131" fmla="*/ 4749800 w 6832600"/>
              <a:gd name="connsiteY131" fmla="*/ 4672049 h 4887949"/>
              <a:gd name="connsiteX132" fmla="*/ 4864100 w 6832600"/>
              <a:gd name="connsiteY132" fmla="*/ 4697449 h 4887949"/>
              <a:gd name="connsiteX133" fmla="*/ 5029200 w 6832600"/>
              <a:gd name="connsiteY133" fmla="*/ 4735549 h 4887949"/>
              <a:gd name="connsiteX134" fmla="*/ 5080000 w 6832600"/>
              <a:gd name="connsiteY134" fmla="*/ 4748249 h 4887949"/>
              <a:gd name="connsiteX135" fmla="*/ 5118100 w 6832600"/>
              <a:gd name="connsiteY135" fmla="*/ 4760949 h 4887949"/>
              <a:gd name="connsiteX136" fmla="*/ 5537200 w 6832600"/>
              <a:gd name="connsiteY136" fmla="*/ 4799049 h 4887949"/>
              <a:gd name="connsiteX137" fmla="*/ 5638800 w 6832600"/>
              <a:gd name="connsiteY137" fmla="*/ 4811749 h 4887949"/>
              <a:gd name="connsiteX138" fmla="*/ 5727700 w 6832600"/>
              <a:gd name="connsiteY138" fmla="*/ 4824449 h 4887949"/>
              <a:gd name="connsiteX139" fmla="*/ 6007100 w 6832600"/>
              <a:gd name="connsiteY139" fmla="*/ 4837149 h 4887949"/>
              <a:gd name="connsiteX140" fmla="*/ 6172200 w 6832600"/>
              <a:gd name="connsiteY140" fmla="*/ 4862549 h 4887949"/>
              <a:gd name="connsiteX141" fmla="*/ 6235700 w 6832600"/>
              <a:gd name="connsiteY141" fmla="*/ 4875249 h 4887949"/>
              <a:gd name="connsiteX142" fmla="*/ 6337300 w 6832600"/>
              <a:gd name="connsiteY142" fmla="*/ 4887949 h 4887949"/>
              <a:gd name="connsiteX143" fmla="*/ 6578600 w 6832600"/>
              <a:gd name="connsiteY143" fmla="*/ 4875249 h 4887949"/>
              <a:gd name="connsiteX144" fmla="*/ 6616700 w 6832600"/>
              <a:gd name="connsiteY144" fmla="*/ 4837149 h 4887949"/>
              <a:gd name="connsiteX145" fmla="*/ 6680200 w 6832600"/>
              <a:gd name="connsiteY145" fmla="*/ 4760949 h 4887949"/>
              <a:gd name="connsiteX146" fmla="*/ 6718300 w 6832600"/>
              <a:gd name="connsiteY146" fmla="*/ 4684749 h 4887949"/>
              <a:gd name="connsiteX147" fmla="*/ 6756400 w 6832600"/>
              <a:gd name="connsiteY147" fmla="*/ 4646649 h 4887949"/>
              <a:gd name="connsiteX148" fmla="*/ 6794500 w 6832600"/>
              <a:gd name="connsiteY148" fmla="*/ 4570449 h 4887949"/>
              <a:gd name="connsiteX149" fmla="*/ 6819900 w 6832600"/>
              <a:gd name="connsiteY149" fmla="*/ 4532349 h 4887949"/>
              <a:gd name="connsiteX150" fmla="*/ 6832600 w 6832600"/>
              <a:gd name="connsiteY150" fmla="*/ 4456149 h 4887949"/>
              <a:gd name="connsiteX151" fmla="*/ 6807200 w 6832600"/>
              <a:gd name="connsiteY151" fmla="*/ 4189449 h 4887949"/>
              <a:gd name="connsiteX152" fmla="*/ 6794500 w 6832600"/>
              <a:gd name="connsiteY152" fmla="*/ 4113249 h 4887949"/>
              <a:gd name="connsiteX153" fmla="*/ 6781800 w 6832600"/>
              <a:gd name="connsiteY153" fmla="*/ 4062449 h 4887949"/>
              <a:gd name="connsiteX154" fmla="*/ 6781800 w 6832600"/>
              <a:gd name="connsiteY154" fmla="*/ 4062449 h 4887949"/>
              <a:gd name="connsiteX155" fmla="*/ 6743700 w 6832600"/>
              <a:gd name="connsiteY155" fmla="*/ 3998949 h 4887949"/>
              <a:gd name="connsiteX0" fmla="*/ 6756400 w 6832600"/>
              <a:gd name="connsiteY0" fmla="*/ 4113249 h 4887949"/>
              <a:gd name="connsiteX1" fmla="*/ 6731000 w 6832600"/>
              <a:gd name="connsiteY1" fmla="*/ 3986249 h 4887949"/>
              <a:gd name="connsiteX2" fmla="*/ 6692900 w 6832600"/>
              <a:gd name="connsiteY2" fmla="*/ 3935449 h 4887949"/>
              <a:gd name="connsiteX3" fmla="*/ 6604000 w 6832600"/>
              <a:gd name="connsiteY3" fmla="*/ 3808449 h 4887949"/>
              <a:gd name="connsiteX4" fmla="*/ 6540500 w 6832600"/>
              <a:gd name="connsiteY4" fmla="*/ 3719549 h 4887949"/>
              <a:gd name="connsiteX5" fmla="*/ 6502400 w 6832600"/>
              <a:gd name="connsiteY5" fmla="*/ 3681449 h 4887949"/>
              <a:gd name="connsiteX6" fmla="*/ 6464300 w 6832600"/>
              <a:gd name="connsiteY6" fmla="*/ 3630649 h 4887949"/>
              <a:gd name="connsiteX7" fmla="*/ 6362700 w 6832600"/>
              <a:gd name="connsiteY7" fmla="*/ 3541749 h 4887949"/>
              <a:gd name="connsiteX8" fmla="*/ 6273800 w 6832600"/>
              <a:gd name="connsiteY8" fmla="*/ 3452849 h 4887949"/>
              <a:gd name="connsiteX9" fmla="*/ 6210300 w 6832600"/>
              <a:gd name="connsiteY9" fmla="*/ 3389349 h 4887949"/>
              <a:gd name="connsiteX10" fmla="*/ 6134100 w 6832600"/>
              <a:gd name="connsiteY10" fmla="*/ 3313149 h 4887949"/>
              <a:gd name="connsiteX11" fmla="*/ 6096000 w 6832600"/>
              <a:gd name="connsiteY11" fmla="*/ 3275049 h 4887949"/>
              <a:gd name="connsiteX12" fmla="*/ 5969000 w 6832600"/>
              <a:gd name="connsiteY12" fmla="*/ 3148049 h 4887949"/>
              <a:gd name="connsiteX13" fmla="*/ 5930900 w 6832600"/>
              <a:gd name="connsiteY13" fmla="*/ 3109949 h 4887949"/>
              <a:gd name="connsiteX14" fmla="*/ 5867400 w 6832600"/>
              <a:gd name="connsiteY14" fmla="*/ 3046449 h 4887949"/>
              <a:gd name="connsiteX15" fmla="*/ 5803900 w 6832600"/>
              <a:gd name="connsiteY15" fmla="*/ 2982949 h 4887949"/>
              <a:gd name="connsiteX16" fmla="*/ 5740400 w 6832600"/>
              <a:gd name="connsiteY16" fmla="*/ 2894049 h 4887949"/>
              <a:gd name="connsiteX17" fmla="*/ 5702300 w 6832600"/>
              <a:gd name="connsiteY17" fmla="*/ 2855949 h 4887949"/>
              <a:gd name="connsiteX18" fmla="*/ 5651500 w 6832600"/>
              <a:gd name="connsiteY18" fmla="*/ 2767049 h 4887949"/>
              <a:gd name="connsiteX19" fmla="*/ 5638800 w 6832600"/>
              <a:gd name="connsiteY19" fmla="*/ 2728949 h 4887949"/>
              <a:gd name="connsiteX20" fmla="*/ 5588000 w 6832600"/>
              <a:gd name="connsiteY20" fmla="*/ 2678149 h 4887949"/>
              <a:gd name="connsiteX21" fmla="*/ 5549900 w 6832600"/>
              <a:gd name="connsiteY21" fmla="*/ 2627349 h 4887949"/>
              <a:gd name="connsiteX22" fmla="*/ 5511800 w 6832600"/>
              <a:gd name="connsiteY22" fmla="*/ 2538449 h 4887949"/>
              <a:gd name="connsiteX23" fmla="*/ 5422900 w 6832600"/>
              <a:gd name="connsiteY23" fmla="*/ 2424149 h 4887949"/>
              <a:gd name="connsiteX24" fmla="*/ 5372100 w 6832600"/>
              <a:gd name="connsiteY24" fmla="*/ 2347949 h 4887949"/>
              <a:gd name="connsiteX25" fmla="*/ 5334000 w 6832600"/>
              <a:gd name="connsiteY25" fmla="*/ 2259049 h 4887949"/>
              <a:gd name="connsiteX26" fmla="*/ 5308600 w 6832600"/>
              <a:gd name="connsiteY26" fmla="*/ 2220949 h 4887949"/>
              <a:gd name="connsiteX27" fmla="*/ 5105400 w 6832600"/>
              <a:gd name="connsiteY27" fmla="*/ 1725649 h 4887949"/>
              <a:gd name="connsiteX28" fmla="*/ 5080000 w 6832600"/>
              <a:gd name="connsiteY28" fmla="*/ 1649449 h 4887949"/>
              <a:gd name="connsiteX29" fmla="*/ 5016500 w 6832600"/>
              <a:gd name="connsiteY29" fmla="*/ 1535149 h 4887949"/>
              <a:gd name="connsiteX30" fmla="*/ 4914900 w 6832600"/>
              <a:gd name="connsiteY30" fmla="*/ 1306549 h 4887949"/>
              <a:gd name="connsiteX31" fmla="*/ 4864100 w 6832600"/>
              <a:gd name="connsiteY31" fmla="*/ 1230349 h 4887949"/>
              <a:gd name="connsiteX32" fmla="*/ 4762500 w 6832600"/>
              <a:gd name="connsiteY32" fmla="*/ 1052549 h 4887949"/>
              <a:gd name="connsiteX33" fmla="*/ 4477635 w 6832600"/>
              <a:gd name="connsiteY33" fmla="*/ 535225 h 4887949"/>
              <a:gd name="connsiteX34" fmla="*/ 4214149 w 6832600"/>
              <a:gd name="connsiteY34" fmla="*/ 365463 h 4887949"/>
              <a:gd name="connsiteX35" fmla="*/ 3810000 w 6832600"/>
              <a:gd name="connsiteY35" fmla="*/ 214349 h 4887949"/>
              <a:gd name="connsiteX36" fmla="*/ 3289300 w 6832600"/>
              <a:gd name="connsiteY36" fmla="*/ 100049 h 4887949"/>
              <a:gd name="connsiteX37" fmla="*/ 2692400 w 6832600"/>
              <a:gd name="connsiteY37" fmla="*/ 11149 h 4887949"/>
              <a:gd name="connsiteX38" fmla="*/ 2222500 w 6832600"/>
              <a:gd name="connsiteY38" fmla="*/ 23849 h 4887949"/>
              <a:gd name="connsiteX39" fmla="*/ 1333500 w 6832600"/>
              <a:gd name="connsiteY39" fmla="*/ 214349 h 4887949"/>
              <a:gd name="connsiteX40" fmla="*/ 1104900 w 6832600"/>
              <a:gd name="connsiteY40" fmla="*/ 277849 h 4887949"/>
              <a:gd name="connsiteX41" fmla="*/ 977900 w 6832600"/>
              <a:gd name="connsiteY41" fmla="*/ 328649 h 4887949"/>
              <a:gd name="connsiteX42" fmla="*/ 863600 w 6832600"/>
              <a:gd name="connsiteY42" fmla="*/ 392149 h 4887949"/>
              <a:gd name="connsiteX43" fmla="*/ 711200 w 6832600"/>
              <a:gd name="connsiteY43" fmla="*/ 481049 h 4887949"/>
              <a:gd name="connsiteX44" fmla="*/ 635000 w 6832600"/>
              <a:gd name="connsiteY44" fmla="*/ 506449 h 4887949"/>
              <a:gd name="connsiteX45" fmla="*/ 596900 w 6832600"/>
              <a:gd name="connsiteY45" fmla="*/ 544549 h 4887949"/>
              <a:gd name="connsiteX46" fmla="*/ 546100 w 6832600"/>
              <a:gd name="connsiteY46" fmla="*/ 557249 h 4887949"/>
              <a:gd name="connsiteX47" fmla="*/ 508000 w 6832600"/>
              <a:gd name="connsiteY47" fmla="*/ 582649 h 4887949"/>
              <a:gd name="connsiteX48" fmla="*/ 431800 w 6832600"/>
              <a:gd name="connsiteY48" fmla="*/ 620749 h 4887949"/>
              <a:gd name="connsiteX49" fmla="*/ 342900 w 6832600"/>
              <a:gd name="connsiteY49" fmla="*/ 735049 h 4887949"/>
              <a:gd name="connsiteX50" fmla="*/ 266700 w 6832600"/>
              <a:gd name="connsiteY50" fmla="*/ 798549 h 4887949"/>
              <a:gd name="connsiteX51" fmla="*/ 254000 w 6832600"/>
              <a:gd name="connsiteY51" fmla="*/ 836649 h 4887949"/>
              <a:gd name="connsiteX52" fmla="*/ 177800 w 6832600"/>
              <a:gd name="connsiteY52" fmla="*/ 912849 h 4887949"/>
              <a:gd name="connsiteX53" fmla="*/ 114300 w 6832600"/>
              <a:gd name="connsiteY53" fmla="*/ 1103349 h 4887949"/>
              <a:gd name="connsiteX54" fmla="*/ 101600 w 6832600"/>
              <a:gd name="connsiteY54" fmla="*/ 1141449 h 4887949"/>
              <a:gd name="connsiteX55" fmla="*/ 88900 w 6832600"/>
              <a:gd name="connsiteY55" fmla="*/ 1179549 h 4887949"/>
              <a:gd name="connsiteX56" fmla="*/ 76200 w 6832600"/>
              <a:gd name="connsiteY56" fmla="*/ 1827249 h 4887949"/>
              <a:gd name="connsiteX57" fmla="*/ 63500 w 6832600"/>
              <a:gd name="connsiteY57" fmla="*/ 2081249 h 4887949"/>
              <a:gd name="connsiteX58" fmla="*/ 38100 w 6832600"/>
              <a:gd name="connsiteY58" fmla="*/ 2170149 h 4887949"/>
              <a:gd name="connsiteX59" fmla="*/ 12700 w 6832600"/>
              <a:gd name="connsiteY59" fmla="*/ 2360649 h 4887949"/>
              <a:gd name="connsiteX60" fmla="*/ 0 w 6832600"/>
              <a:gd name="connsiteY60" fmla="*/ 2462249 h 4887949"/>
              <a:gd name="connsiteX61" fmla="*/ 12700 w 6832600"/>
              <a:gd name="connsiteY61" fmla="*/ 2678149 h 4887949"/>
              <a:gd name="connsiteX62" fmla="*/ 25400 w 6832600"/>
              <a:gd name="connsiteY62" fmla="*/ 2716249 h 4887949"/>
              <a:gd name="connsiteX63" fmla="*/ 38100 w 6832600"/>
              <a:gd name="connsiteY63" fmla="*/ 3033749 h 4887949"/>
              <a:gd name="connsiteX64" fmla="*/ 76200 w 6832600"/>
              <a:gd name="connsiteY64" fmla="*/ 3109949 h 4887949"/>
              <a:gd name="connsiteX65" fmla="*/ 88900 w 6832600"/>
              <a:gd name="connsiteY65" fmla="*/ 3148049 h 4887949"/>
              <a:gd name="connsiteX66" fmla="*/ 165100 w 6832600"/>
              <a:gd name="connsiteY66" fmla="*/ 3198849 h 4887949"/>
              <a:gd name="connsiteX67" fmla="*/ 190500 w 6832600"/>
              <a:gd name="connsiteY67" fmla="*/ 3236949 h 4887949"/>
              <a:gd name="connsiteX68" fmla="*/ 266700 w 6832600"/>
              <a:gd name="connsiteY68" fmla="*/ 3300449 h 4887949"/>
              <a:gd name="connsiteX69" fmla="*/ 279400 w 6832600"/>
              <a:gd name="connsiteY69" fmla="*/ 3338549 h 4887949"/>
              <a:gd name="connsiteX70" fmla="*/ 355600 w 6832600"/>
              <a:gd name="connsiteY70" fmla="*/ 3402049 h 4887949"/>
              <a:gd name="connsiteX71" fmla="*/ 381000 w 6832600"/>
              <a:gd name="connsiteY71" fmla="*/ 3440149 h 4887949"/>
              <a:gd name="connsiteX72" fmla="*/ 419100 w 6832600"/>
              <a:gd name="connsiteY72" fmla="*/ 3452849 h 4887949"/>
              <a:gd name="connsiteX73" fmla="*/ 495300 w 6832600"/>
              <a:gd name="connsiteY73" fmla="*/ 3503649 h 4887949"/>
              <a:gd name="connsiteX74" fmla="*/ 533400 w 6832600"/>
              <a:gd name="connsiteY74" fmla="*/ 3516349 h 4887949"/>
              <a:gd name="connsiteX75" fmla="*/ 609600 w 6832600"/>
              <a:gd name="connsiteY75" fmla="*/ 3579849 h 4887949"/>
              <a:gd name="connsiteX76" fmla="*/ 660400 w 6832600"/>
              <a:gd name="connsiteY76" fmla="*/ 3605249 h 4887949"/>
              <a:gd name="connsiteX77" fmla="*/ 749300 w 6832600"/>
              <a:gd name="connsiteY77" fmla="*/ 3656049 h 4887949"/>
              <a:gd name="connsiteX78" fmla="*/ 800100 w 6832600"/>
              <a:gd name="connsiteY78" fmla="*/ 3668749 h 4887949"/>
              <a:gd name="connsiteX79" fmla="*/ 850900 w 6832600"/>
              <a:gd name="connsiteY79" fmla="*/ 3694149 h 4887949"/>
              <a:gd name="connsiteX80" fmla="*/ 889000 w 6832600"/>
              <a:gd name="connsiteY80" fmla="*/ 3719549 h 4887949"/>
              <a:gd name="connsiteX81" fmla="*/ 939800 w 6832600"/>
              <a:gd name="connsiteY81" fmla="*/ 3732249 h 4887949"/>
              <a:gd name="connsiteX82" fmla="*/ 990600 w 6832600"/>
              <a:gd name="connsiteY82" fmla="*/ 3757649 h 4887949"/>
              <a:gd name="connsiteX83" fmla="*/ 1054100 w 6832600"/>
              <a:gd name="connsiteY83" fmla="*/ 3770349 h 4887949"/>
              <a:gd name="connsiteX84" fmla="*/ 1117600 w 6832600"/>
              <a:gd name="connsiteY84" fmla="*/ 3795749 h 4887949"/>
              <a:gd name="connsiteX85" fmla="*/ 1181100 w 6832600"/>
              <a:gd name="connsiteY85" fmla="*/ 3808449 h 4887949"/>
              <a:gd name="connsiteX86" fmla="*/ 1282700 w 6832600"/>
              <a:gd name="connsiteY86" fmla="*/ 3859249 h 4887949"/>
              <a:gd name="connsiteX87" fmla="*/ 1333500 w 6832600"/>
              <a:gd name="connsiteY87" fmla="*/ 3871949 h 4887949"/>
              <a:gd name="connsiteX88" fmla="*/ 1384300 w 6832600"/>
              <a:gd name="connsiteY88" fmla="*/ 3897349 h 4887949"/>
              <a:gd name="connsiteX89" fmla="*/ 1422400 w 6832600"/>
              <a:gd name="connsiteY89" fmla="*/ 3910049 h 4887949"/>
              <a:gd name="connsiteX90" fmla="*/ 1473200 w 6832600"/>
              <a:gd name="connsiteY90" fmla="*/ 3935449 h 4887949"/>
              <a:gd name="connsiteX91" fmla="*/ 1536700 w 6832600"/>
              <a:gd name="connsiteY91" fmla="*/ 3948149 h 4887949"/>
              <a:gd name="connsiteX92" fmla="*/ 1625600 w 6832600"/>
              <a:gd name="connsiteY92" fmla="*/ 3973549 h 4887949"/>
              <a:gd name="connsiteX93" fmla="*/ 1676400 w 6832600"/>
              <a:gd name="connsiteY93" fmla="*/ 3986249 h 4887949"/>
              <a:gd name="connsiteX94" fmla="*/ 1714500 w 6832600"/>
              <a:gd name="connsiteY94" fmla="*/ 3998949 h 4887949"/>
              <a:gd name="connsiteX95" fmla="*/ 1765300 w 6832600"/>
              <a:gd name="connsiteY95" fmla="*/ 4011649 h 4887949"/>
              <a:gd name="connsiteX96" fmla="*/ 1828800 w 6832600"/>
              <a:gd name="connsiteY96" fmla="*/ 4037049 h 4887949"/>
              <a:gd name="connsiteX97" fmla="*/ 1879600 w 6832600"/>
              <a:gd name="connsiteY97" fmla="*/ 4049749 h 4887949"/>
              <a:gd name="connsiteX98" fmla="*/ 1917700 w 6832600"/>
              <a:gd name="connsiteY98" fmla="*/ 4062449 h 4887949"/>
              <a:gd name="connsiteX99" fmla="*/ 2019300 w 6832600"/>
              <a:gd name="connsiteY99" fmla="*/ 4087849 h 4887949"/>
              <a:gd name="connsiteX100" fmla="*/ 2057400 w 6832600"/>
              <a:gd name="connsiteY100" fmla="*/ 4100549 h 4887949"/>
              <a:gd name="connsiteX101" fmla="*/ 2247900 w 6832600"/>
              <a:gd name="connsiteY101" fmla="*/ 4125949 h 4887949"/>
              <a:gd name="connsiteX102" fmla="*/ 2286000 w 6832600"/>
              <a:gd name="connsiteY102" fmla="*/ 4138649 h 4887949"/>
              <a:gd name="connsiteX103" fmla="*/ 2425700 w 6832600"/>
              <a:gd name="connsiteY103" fmla="*/ 4164049 h 4887949"/>
              <a:gd name="connsiteX104" fmla="*/ 2463800 w 6832600"/>
              <a:gd name="connsiteY104" fmla="*/ 4176749 h 4887949"/>
              <a:gd name="connsiteX105" fmla="*/ 2514600 w 6832600"/>
              <a:gd name="connsiteY105" fmla="*/ 4189449 h 4887949"/>
              <a:gd name="connsiteX106" fmla="*/ 2552700 w 6832600"/>
              <a:gd name="connsiteY106" fmla="*/ 4214849 h 4887949"/>
              <a:gd name="connsiteX107" fmla="*/ 2667000 w 6832600"/>
              <a:gd name="connsiteY107" fmla="*/ 4240249 h 4887949"/>
              <a:gd name="connsiteX108" fmla="*/ 2705100 w 6832600"/>
              <a:gd name="connsiteY108" fmla="*/ 4252949 h 4887949"/>
              <a:gd name="connsiteX109" fmla="*/ 2768600 w 6832600"/>
              <a:gd name="connsiteY109" fmla="*/ 4265649 h 4887949"/>
              <a:gd name="connsiteX110" fmla="*/ 2806700 w 6832600"/>
              <a:gd name="connsiteY110" fmla="*/ 4278349 h 4887949"/>
              <a:gd name="connsiteX111" fmla="*/ 2857500 w 6832600"/>
              <a:gd name="connsiteY111" fmla="*/ 4291049 h 4887949"/>
              <a:gd name="connsiteX112" fmla="*/ 2895600 w 6832600"/>
              <a:gd name="connsiteY112" fmla="*/ 4303749 h 4887949"/>
              <a:gd name="connsiteX113" fmla="*/ 2946400 w 6832600"/>
              <a:gd name="connsiteY113" fmla="*/ 4316449 h 4887949"/>
              <a:gd name="connsiteX114" fmla="*/ 2984500 w 6832600"/>
              <a:gd name="connsiteY114" fmla="*/ 4329149 h 4887949"/>
              <a:gd name="connsiteX115" fmla="*/ 3073400 w 6832600"/>
              <a:gd name="connsiteY115" fmla="*/ 4341849 h 4887949"/>
              <a:gd name="connsiteX116" fmla="*/ 3124200 w 6832600"/>
              <a:gd name="connsiteY116" fmla="*/ 4354549 h 4887949"/>
              <a:gd name="connsiteX117" fmla="*/ 3251200 w 6832600"/>
              <a:gd name="connsiteY117" fmla="*/ 4367249 h 4887949"/>
              <a:gd name="connsiteX118" fmla="*/ 3454400 w 6832600"/>
              <a:gd name="connsiteY118" fmla="*/ 4392649 h 4887949"/>
              <a:gd name="connsiteX119" fmla="*/ 3581400 w 6832600"/>
              <a:gd name="connsiteY119" fmla="*/ 4418049 h 4887949"/>
              <a:gd name="connsiteX120" fmla="*/ 3619500 w 6832600"/>
              <a:gd name="connsiteY120" fmla="*/ 4430749 h 4887949"/>
              <a:gd name="connsiteX121" fmla="*/ 3721100 w 6832600"/>
              <a:gd name="connsiteY121" fmla="*/ 4443449 h 4887949"/>
              <a:gd name="connsiteX122" fmla="*/ 3797300 w 6832600"/>
              <a:gd name="connsiteY122" fmla="*/ 4468849 h 4887949"/>
              <a:gd name="connsiteX123" fmla="*/ 3835400 w 6832600"/>
              <a:gd name="connsiteY123" fmla="*/ 4481549 h 4887949"/>
              <a:gd name="connsiteX124" fmla="*/ 4013200 w 6832600"/>
              <a:gd name="connsiteY124" fmla="*/ 4506949 h 4887949"/>
              <a:gd name="connsiteX125" fmla="*/ 4089400 w 6832600"/>
              <a:gd name="connsiteY125" fmla="*/ 4532349 h 4887949"/>
              <a:gd name="connsiteX126" fmla="*/ 4178300 w 6832600"/>
              <a:gd name="connsiteY126" fmla="*/ 4557749 h 4887949"/>
              <a:gd name="connsiteX127" fmla="*/ 4419600 w 6832600"/>
              <a:gd name="connsiteY127" fmla="*/ 4583149 h 4887949"/>
              <a:gd name="connsiteX128" fmla="*/ 4597400 w 6832600"/>
              <a:gd name="connsiteY128" fmla="*/ 4621249 h 4887949"/>
              <a:gd name="connsiteX129" fmla="*/ 4660900 w 6832600"/>
              <a:gd name="connsiteY129" fmla="*/ 4633949 h 4887949"/>
              <a:gd name="connsiteX130" fmla="*/ 4749800 w 6832600"/>
              <a:gd name="connsiteY130" fmla="*/ 4672049 h 4887949"/>
              <a:gd name="connsiteX131" fmla="*/ 4864100 w 6832600"/>
              <a:gd name="connsiteY131" fmla="*/ 4697449 h 4887949"/>
              <a:gd name="connsiteX132" fmla="*/ 5029200 w 6832600"/>
              <a:gd name="connsiteY132" fmla="*/ 4735549 h 4887949"/>
              <a:gd name="connsiteX133" fmla="*/ 5080000 w 6832600"/>
              <a:gd name="connsiteY133" fmla="*/ 4748249 h 4887949"/>
              <a:gd name="connsiteX134" fmla="*/ 5118100 w 6832600"/>
              <a:gd name="connsiteY134" fmla="*/ 4760949 h 4887949"/>
              <a:gd name="connsiteX135" fmla="*/ 5537200 w 6832600"/>
              <a:gd name="connsiteY135" fmla="*/ 4799049 h 4887949"/>
              <a:gd name="connsiteX136" fmla="*/ 5638800 w 6832600"/>
              <a:gd name="connsiteY136" fmla="*/ 4811749 h 4887949"/>
              <a:gd name="connsiteX137" fmla="*/ 5727700 w 6832600"/>
              <a:gd name="connsiteY137" fmla="*/ 4824449 h 4887949"/>
              <a:gd name="connsiteX138" fmla="*/ 6007100 w 6832600"/>
              <a:gd name="connsiteY138" fmla="*/ 4837149 h 4887949"/>
              <a:gd name="connsiteX139" fmla="*/ 6172200 w 6832600"/>
              <a:gd name="connsiteY139" fmla="*/ 4862549 h 4887949"/>
              <a:gd name="connsiteX140" fmla="*/ 6235700 w 6832600"/>
              <a:gd name="connsiteY140" fmla="*/ 4875249 h 4887949"/>
              <a:gd name="connsiteX141" fmla="*/ 6337300 w 6832600"/>
              <a:gd name="connsiteY141" fmla="*/ 4887949 h 4887949"/>
              <a:gd name="connsiteX142" fmla="*/ 6578600 w 6832600"/>
              <a:gd name="connsiteY142" fmla="*/ 4875249 h 4887949"/>
              <a:gd name="connsiteX143" fmla="*/ 6616700 w 6832600"/>
              <a:gd name="connsiteY143" fmla="*/ 4837149 h 4887949"/>
              <a:gd name="connsiteX144" fmla="*/ 6680200 w 6832600"/>
              <a:gd name="connsiteY144" fmla="*/ 4760949 h 4887949"/>
              <a:gd name="connsiteX145" fmla="*/ 6718300 w 6832600"/>
              <a:gd name="connsiteY145" fmla="*/ 4684749 h 4887949"/>
              <a:gd name="connsiteX146" fmla="*/ 6756400 w 6832600"/>
              <a:gd name="connsiteY146" fmla="*/ 4646649 h 4887949"/>
              <a:gd name="connsiteX147" fmla="*/ 6794500 w 6832600"/>
              <a:gd name="connsiteY147" fmla="*/ 4570449 h 4887949"/>
              <a:gd name="connsiteX148" fmla="*/ 6819900 w 6832600"/>
              <a:gd name="connsiteY148" fmla="*/ 4532349 h 4887949"/>
              <a:gd name="connsiteX149" fmla="*/ 6832600 w 6832600"/>
              <a:gd name="connsiteY149" fmla="*/ 4456149 h 4887949"/>
              <a:gd name="connsiteX150" fmla="*/ 6807200 w 6832600"/>
              <a:gd name="connsiteY150" fmla="*/ 4189449 h 4887949"/>
              <a:gd name="connsiteX151" fmla="*/ 6794500 w 6832600"/>
              <a:gd name="connsiteY151" fmla="*/ 4113249 h 4887949"/>
              <a:gd name="connsiteX152" fmla="*/ 6781800 w 6832600"/>
              <a:gd name="connsiteY152" fmla="*/ 4062449 h 4887949"/>
              <a:gd name="connsiteX153" fmla="*/ 6781800 w 6832600"/>
              <a:gd name="connsiteY153" fmla="*/ 4062449 h 4887949"/>
              <a:gd name="connsiteX154" fmla="*/ 6743700 w 6832600"/>
              <a:gd name="connsiteY154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94500 w 6832600"/>
              <a:gd name="connsiteY150" fmla="*/ 4113249 h 4887949"/>
              <a:gd name="connsiteX151" fmla="*/ 6781800 w 6832600"/>
              <a:gd name="connsiteY151" fmla="*/ 4062449 h 4887949"/>
              <a:gd name="connsiteX152" fmla="*/ 6781800 w 6832600"/>
              <a:gd name="connsiteY152" fmla="*/ 4062449 h 4887949"/>
              <a:gd name="connsiteX153" fmla="*/ 6743700 w 6832600"/>
              <a:gd name="connsiteY153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81800 w 6832600"/>
              <a:gd name="connsiteY150" fmla="*/ 4062449 h 4887949"/>
              <a:gd name="connsiteX151" fmla="*/ 6781800 w 6832600"/>
              <a:gd name="connsiteY151" fmla="*/ 4062449 h 4887949"/>
              <a:gd name="connsiteX152" fmla="*/ 6743700 w 6832600"/>
              <a:gd name="connsiteY152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56400 w 6832600"/>
              <a:gd name="connsiteY144" fmla="*/ 4646649 h 4887949"/>
              <a:gd name="connsiteX145" fmla="*/ 6794500 w 6832600"/>
              <a:gd name="connsiteY145" fmla="*/ 4570449 h 4887949"/>
              <a:gd name="connsiteX146" fmla="*/ 6819900 w 6832600"/>
              <a:gd name="connsiteY146" fmla="*/ 4532349 h 4887949"/>
              <a:gd name="connsiteX147" fmla="*/ 6832600 w 6832600"/>
              <a:gd name="connsiteY147" fmla="*/ 4456149 h 4887949"/>
              <a:gd name="connsiteX148" fmla="*/ 6807200 w 6832600"/>
              <a:gd name="connsiteY148" fmla="*/ 4189449 h 4887949"/>
              <a:gd name="connsiteX149" fmla="*/ 6781800 w 6832600"/>
              <a:gd name="connsiteY149" fmla="*/ 4062449 h 4887949"/>
              <a:gd name="connsiteX150" fmla="*/ 6781800 w 6832600"/>
              <a:gd name="connsiteY150" fmla="*/ 4062449 h 4887949"/>
              <a:gd name="connsiteX151" fmla="*/ 6743700 w 6832600"/>
              <a:gd name="connsiteY151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53024 w 6832600"/>
              <a:gd name="connsiteY143" fmla="*/ 4719473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763"/>
              <a:gd name="connsiteY0" fmla="*/ 3986249 h 4887949"/>
              <a:gd name="connsiteX1" fmla="*/ 6692900 w 6832763"/>
              <a:gd name="connsiteY1" fmla="*/ 3935449 h 4887949"/>
              <a:gd name="connsiteX2" fmla="*/ 6604000 w 6832763"/>
              <a:gd name="connsiteY2" fmla="*/ 3808449 h 4887949"/>
              <a:gd name="connsiteX3" fmla="*/ 6540500 w 6832763"/>
              <a:gd name="connsiteY3" fmla="*/ 3719549 h 4887949"/>
              <a:gd name="connsiteX4" fmla="*/ 6502400 w 6832763"/>
              <a:gd name="connsiteY4" fmla="*/ 3681449 h 4887949"/>
              <a:gd name="connsiteX5" fmla="*/ 6464300 w 6832763"/>
              <a:gd name="connsiteY5" fmla="*/ 3630649 h 4887949"/>
              <a:gd name="connsiteX6" fmla="*/ 6362700 w 6832763"/>
              <a:gd name="connsiteY6" fmla="*/ 3541749 h 4887949"/>
              <a:gd name="connsiteX7" fmla="*/ 6273800 w 6832763"/>
              <a:gd name="connsiteY7" fmla="*/ 3452849 h 4887949"/>
              <a:gd name="connsiteX8" fmla="*/ 6210300 w 6832763"/>
              <a:gd name="connsiteY8" fmla="*/ 3389349 h 4887949"/>
              <a:gd name="connsiteX9" fmla="*/ 6134100 w 6832763"/>
              <a:gd name="connsiteY9" fmla="*/ 3313149 h 4887949"/>
              <a:gd name="connsiteX10" fmla="*/ 6096000 w 6832763"/>
              <a:gd name="connsiteY10" fmla="*/ 3275049 h 4887949"/>
              <a:gd name="connsiteX11" fmla="*/ 5969000 w 6832763"/>
              <a:gd name="connsiteY11" fmla="*/ 3148049 h 4887949"/>
              <a:gd name="connsiteX12" fmla="*/ 5930900 w 6832763"/>
              <a:gd name="connsiteY12" fmla="*/ 3109949 h 4887949"/>
              <a:gd name="connsiteX13" fmla="*/ 5867400 w 6832763"/>
              <a:gd name="connsiteY13" fmla="*/ 3046449 h 4887949"/>
              <a:gd name="connsiteX14" fmla="*/ 5803900 w 6832763"/>
              <a:gd name="connsiteY14" fmla="*/ 2982949 h 4887949"/>
              <a:gd name="connsiteX15" fmla="*/ 5740400 w 6832763"/>
              <a:gd name="connsiteY15" fmla="*/ 2894049 h 4887949"/>
              <a:gd name="connsiteX16" fmla="*/ 5702300 w 6832763"/>
              <a:gd name="connsiteY16" fmla="*/ 2855949 h 4887949"/>
              <a:gd name="connsiteX17" fmla="*/ 5651500 w 6832763"/>
              <a:gd name="connsiteY17" fmla="*/ 2767049 h 4887949"/>
              <a:gd name="connsiteX18" fmla="*/ 5638800 w 6832763"/>
              <a:gd name="connsiteY18" fmla="*/ 2728949 h 4887949"/>
              <a:gd name="connsiteX19" fmla="*/ 5588000 w 6832763"/>
              <a:gd name="connsiteY19" fmla="*/ 2678149 h 4887949"/>
              <a:gd name="connsiteX20" fmla="*/ 5549900 w 6832763"/>
              <a:gd name="connsiteY20" fmla="*/ 2627349 h 4887949"/>
              <a:gd name="connsiteX21" fmla="*/ 5511800 w 6832763"/>
              <a:gd name="connsiteY21" fmla="*/ 2538449 h 4887949"/>
              <a:gd name="connsiteX22" fmla="*/ 5422900 w 6832763"/>
              <a:gd name="connsiteY22" fmla="*/ 2424149 h 4887949"/>
              <a:gd name="connsiteX23" fmla="*/ 5372100 w 6832763"/>
              <a:gd name="connsiteY23" fmla="*/ 2347949 h 4887949"/>
              <a:gd name="connsiteX24" fmla="*/ 5334000 w 6832763"/>
              <a:gd name="connsiteY24" fmla="*/ 2259049 h 4887949"/>
              <a:gd name="connsiteX25" fmla="*/ 5308600 w 6832763"/>
              <a:gd name="connsiteY25" fmla="*/ 2220949 h 4887949"/>
              <a:gd name="connsiteX26" fmla="*/ 5105400 w 6832763"/>
              <a:gd name="connsiteY26" fmla="*/ 1725649 h 4887949"/>
              <a:gd name="connsiteX27" fmla="*/ 5080000 w 6832763"/>
              <a:gd name="connsiteY27" fmla="*/ 1649449 h 4887949"/>
              <a:gd name="connsiteX28" fmla="*/ 5016500 w 6832763"/>
              <a:gd name="connsiteY28" fmla="*/ 1535149 h 4887949"/>
              <a:gd name="connsiteX29" fmla="*/ 4914900 w 6832763"/>
              <a:gd name="connsiteY29" fmla="*/ 1306549 h 4887949"/>
              <a:gd name="connsiteX30" fmla="*/ 4864100 w 6832763"/>
              <a:gd name="connsiteY30" fmla="*/ 1230349 h 4887949"/>
              <a:gd name="connsiteX31" fmla="*/ 4762500 w 6832763"/>
              <a:gd name="connsiteY31" fmla="*/ 1052549 h 4887949"/>
              <a:gd name="connsiteX32" fmla="*/ 4477635 w 6832763"/>
              <a:gd name="connsiteY32" fmla="*/ 535225 h 4887949"/>
              <a:gd name="connsiteX33" fmla="*/ 4214149 w 6832763"/>
              <a:gd name="connsiteY33" fmla="*/ 365463 h 4887949"/>
              <a:gd name="connsiteX34" fmla="*/ 3810000 w 6832763"/>
              <a:gd name="connsiteY34" fmla="*/ 214349 h 4887949"/>
              <a:gd name="connsiteX35" fmla="*/ 3289300 w 6832763"/>
              <a:gd name="connsiteY35" fmla="*/ 100049 h 4887949"/>
              <a:gd name="connsiteX36" fmla="*/ 2692400 w 6832763"/>
              <a:gd name="connsiteY36" fmla="*/ 11149 h 4887949"/>
              <a:gd name="connsiteX37" fmla="*/ 2222500 w 6832763"/>
              <a:gd name="connsiteY37" fmla="*/ 23849 h 4887949"/>
              <a:gd name="connsiteX38" fmla="*/ 1333500 w 6832763"/>
              <a:gd name="connsiteY38" fmla="*/ 214349 h 4887949"/>
              <a:gd name="connsiteX39" fmla="*/ 1104900 w 6832763"/>
              <a:gd name="connsiteY39" fmla="*/ 277849 h 4887949"/>
              <a:gd name="connsiteX40" fmla="*/ 977900 w 6832763"/>
              <a:gd name="connsiteY40" fmla="*/ 328649 h 4887949"/>
              <a:gd name="connsiteX41" fmla="*/ 863600 w 6832763"/>
              <a:gd name="connsiteY41" fmla="*/ 392149 h 4887949"/>
              <a:gd name="connsiteX42" fmla="*/ 711200 w 6832763"/>
              <a:gd name="connsiteY42" fmla="*/ 481049 h 4887949"/>
              <a:gd name="connsiteX43" fmla="*/ 635000 w 6832763"/>
              <a:gd name="connsiteY43" fmla="*/ 506449 h 4887949"/>
              <a:gd name="connsiteX44" fmla="*/ 596900 w 6832763"/>
              <a:gd name="connsiteY44" fmla="*/ 544549 h 4887949"/>
              <a:gd name="connsiteX45" fmla="*/ 546100 w 6832763"/>
              <a:gd name="connsiteY45" fmla="*/ 557249 h 4887949"/>
              <a:gd name="connsiteX46" fmla="*/ 508000 w 6832763"/>
              <a:gd name="connsiteY46" fmla="*/ 582649 h 4887949"/>
              <a:gd name="connsiteX47" fmla="*/ 431800 w 6832763"/>
              <a:gd name="connsiteY47" fmla="*/ 620749 h 4887949"/>
              <a:gd name="connsiteX48" fmla="*/ 342900 w 6832763"/>
              <a:gd name="connsiteY48" fmla="*/ 735049 h 4887949"/>
              <a:gd name="connsiteX49" fmla="*/ 266700 w 6832763"/>
              <a:gd name="connsiteY49" fmla="*/ 798549 h 4887949"/>
              <a:gd name="connsiteX50" fmla="*/ 254000 w 6832763"/>
              <a:gd name="connsiteY50" fmla="*/ 836649 h 4887949"/>
              <a:gd name="connsiteX51" fmla="*/ 177800 w 6832763"/>
              <a:gd name="connsiteY51" fmla="*/ 912849 h 4887949"/>
              <a:gd name="connsiteX52" fmla="*/ 114300 w 6832763"/>
              <a:gd name="connsiteY52" fmla="*/ 1103349 h 4887949"/>
              <a:gd name="connsiteX53" fmla="*/ 101600 w 6832763"/>
              <a:gd name="connsiteY53" fmla="*/ 1141449 h 4887949"/>
              <a:gd name="connsiteX54" fmla="*/ 88900 w 6832763"/>
              <a:gd name="connsiteY54" fmla="*/ 1179549 h 4887949"/>
              <a:gd name="connsiteX55" fmla="*/ 76200 w 6832763"/>
              <a:gd name="connsiteY55" fmla="*/ 1827249 h 4887949"/>
              <a:gd name="connsiteX56" fmla="*/ 63500 w 6832763"/>
              <a:gd name="connsiteY56" fmla="*/ 2081249 h 4887949"/>
              <a:gd name="connsiteX57" fmla="*/ 38100 w 6832763"/>
              <a:gd name="connsiteY57" fmla="*/ 2170149 h 4887949"/>
              <a:gd name="connsiteX58" fmla="*/ 12700 w 6832763"/>
              <a:gd name="connsiteY58" fmla="*/ 2360649 h 4887949"/>
              <a:gd name="connsiteX59" fmla="*/ 0 w 6832763"/>
              <a:gd name="connsiteY59" fmla="*/ 2462249 h 4887949"/>
              <a:gd name="connsiteX60" fmla="*/ 12700 w 6832763"/>
              <a:gd name="connsiteY60" fmla="*/ 2678149 h 4887949"/>
              <a:gd name="connsiteX61" fmla="*/ 25400 w 6832763"/>
              <a:gd name="connsiteY61" fmla="*/ 2716249 h 4887949"/>
              <a:gd name="connsiteX62" fmla="*/ 38100 w 6832763"/>
              <a:gd name="connsiteY62" fmla="*/ 3033749 h 4887949"/>
              <a:gd name="connsiteX63" fmla="*/ 76200 w 6832763"/>
              <a:gd name="connsiteY63" fmla="*/ 3109949 h 4887949"/>
              <a:gd name="connsiteX64" fmla="*/ 88900 w 6832763"/>
              <a:gd name="connsiteY64" fmla="*/ 3148049 h 4887949"/>
              <a:gd name="connsiteX65" fmla="*/ 165100 w 6832763"/>
              <a:gd name="connsiteY65" fmla="*/ 3198849 h 4887949"/>
              <a:gd name="connsiteX66" fmla="*/ 190500 w 6832763"/>
              <a:gd name="connsiteY66" fmla="*/ 3236949 h 4887949"/>
              <a:gd name="connsiteX67" fmla="*/ 266700 w 6832763"/>
              <a:gd name="connsiteY67" fmla="*/ 3300449 h 4887949"/>
              <a:gd name="connsiteX68" fmla="*/ 279400 w 6832763"/>
              <a:gd name="connsiteY68" fmla="*/ 3338549 h 4887949"/>
              <a:gd name="connsiteX69" fmla="*/ 355600 w 6832763"/>
              <a:gd name="connsiteY69" fmla="*/ 3402049 h 4887949"/>
              <a:gd name="connsiteX70" fmla="*/ 381000 w 6832763"/>
              <a:gd name="connsiteY70" fmla="*/ 3440149 h 4887949"/>
              <a:gd name="connsiteX71" fmla="*/ 419100 w 6832763"/>
              <a:gd name="connsiteY71" fmla="*/ 3452849 h 4887949"/>
              <a:gd name="connsiteX72" fmla="*/ 495300 w 6832763"/>
              <a:gd name="connsiteY72" fmla="*/ 3503649 h 4887949"/>
              <a:gd name="connsiteX73" fmla="*/ 533400 w 6832763"/>
              <a:gd name="connsiteY73" fmla="*/ 3516349 h 4887949"/>
              <a:gd name="connsiteX74" fmla="*/ 609600 w 6832763"/>
              <a:gd name="connsiteY74" fmla="*/ 3579849 h 4887949"/>
              <a:gd name="connsiteX75" fmla="*/ 660400 w 6832763"/>
              <a:gd name="connsiteY75" fmla="*/ 3605249 h 4887949"/>
              <a:gd name="connsiteX76" fmla="*/ 749300 w 6832763"/>
              <a:gd name="connsiteY76" fmla="*/ 3656049 h 4887949"/>
              <a:gd name="connsiteX77" fmla="*/ 800100 w 6832763"/>
              <a:gd name="connsiteY77" fmla="*/ 3668749 h 4887949"/>
              <a:gd name="connsiteX78" fmla="*/ 850900 w 6832763"/>
              <a:gd name="connsiteY78" fmla="*/ 3694149 h 4887949"/>
              <a:gd name="connsiteX79" fmla="*/ 889000 w 6832763"/>
              <a:gd name="connsiteY79" fmla="*/ 3719549 h 4887949"/>
              <a:gd name="connsiteX80" fmla="*/ 939800 w 6832763"/>
              <a:gd name="connsiteY80" fmla="*/ 3732249 h 4887949"/>
              <a:gd name="connsiteX81" fmla="*/ 990600 w 6832763"/>
              <a:gd name="connsiteY81" fmla="*/ 3757649 h 4887949"/>
              <a:gd name="connsiteX82" fmla="*/ 1054100 w 6832763"/>
              <a:gd name="connsiteY82" fmla="*/ 3770349 h 4887949"/>
              <a:gd name="connsiteX83" fmla="*/ 1117600 w 6832763"/>
              <a:gd name="connsiteY83" fmla="*/ 3795749 h 4887949"/>
              <a:gd name="connsiteX84" fmla="*/ 1181100 w 6832763"/>
              <a:gd name="connsiteY84" fmla="*/ 3808449 h 4887949"/>
              <a:gd name="connsiteX85" fmla="*/ 1282700 w 6832763"/>
              <a:gd name="connsiteY85" fmla="*/ 3859249 h 4887949"/>
              <a:gd name="connsiteX86" fmla="*/ 1333500 w 6832763"/>
              <a:gd name="connsiteY86" fmla="*/ 3871949 h 4887949"/>
              <a:gd name="connsiteX87" fmla="*/ 1384300 w 6832763"/>
              <a:gd name="connsiteY87" fmla="*/ 3897349 h 4887949"/>
              <a:gd name="connsiteX88" fmla="*/ 1422400 w 6832763"/>
              <a:gd name="connsiteY88" fmla="*/ 3910049 h 4887949"/>
              <a:gd name="connsiteX89" fmla="*/ 1473200 w 6832763"/>
              <a:gd name="connsiteY89" fmla="*/ 3935449 h 4887949"/>
              <a:gd name="connsiteX90" fmla="*/ 1536700 w 6832763"/>
              <a:gd name="connsiteY90" fmla="*/ 3948149 h 4887949"/>
              <a:gd name="connsiteX91" fmla="*/ 1625600 w 6832763"/>
              <a:gd name="connsiteY91" fmla="*/ 3973549 h 4887949"/>
              <a:gd name="connsiteX92" fmla="*/ 1676400 w 6832763"/>
              <a:gd name="connsiteY92" fmla="*/ 3986249 h 4887949"/>
              <a:gd name="connsiteX93" fmla="*/ 1714500 w 6832763"/>
              <a:gd name="connsiteY93" fmla="*/ 3998949 h 4887949"/>
              <a:gd name="connsiteX94" fmla="*/ 1765300 w 6832763"/>
              <a:gd name="connsiteY94" fmla="*/ 4011649 h 4887949"/>
              <a:gd name="connsiteX95" fmla="*/ 1828800 w 6832763"/>
              <a:gd name="connsiteY95" fmla="*/ 4037049 h 4887949"/>
              <a:gd name="connsiteX96" fmla="*/ 1879600 w 6832763"/>
              <a:gd name="connsiteY96" fmla="*/ 4049749 h 4887949"/>
              <a:gd name="connsiteX97" fmla="*/ 1917700 w 6832763"/>
              <a:gd name="connsiteY97" fmla="*/ 4062449 h 4887949"/>
              <a:gd name="connsiteX98" fmla="*/ 2019300 w 6832763"/>
              <a:gd name="connsiteY98" fmla="*/ 4087849 h 4887949"/>
              <a:gd name="connsiteX99" fmla="*/ 2057400 w 6832763"/>
              <a:gd name="connsiteY99" fmla="*/ 4100549 h 4887949"/>
              <a:gd name="connsiteX100" fmla="*/ 2247900 w 6832763"/>
              <a:gd name="connsiteY100" fmla="*/ 4125949 h 4887949"/>
              <a:gd name="connsiteX101" fmla="*/ 2286000 w 6832763"/>
              <a:gd name="connsiteY101" fmla="*/ 4138649 h 4887949"/>
              <a:gd name="connsiteX102" fmla="*/ 2425700 w 6832763"/>
              <a:gd name="connsiteY102" fmla="*/ 4164049 h 4887949"/>
              <a:gd name="connsiteX103" fmla="*/ 2463800 w 6832763"/>
              <a:gd name="connsiteY103" fmla="*/ 4176749 h 4887949"/>
              <a:gd name="connsiteX104" fmla="*/ 2514600 w 6832763"/>
              <a:gd name="connsiteY104" fmla="*/ 4189449 h 4887949"/>
              <a:gd name="connsiteX105" fmla="*/ 2552700 w 6832763"/>
              <a:gd name="connsiteY105" fmla="*/ 4214849 h 4887949"/>
              <a:gd name="connsiteX106" fmla="*/ 2667000 w 6832763"/>
              <a:gd name="connsiteY106" fmla="*/ 4240249 h 4887949"/>
              <a:gd name="connsiteX107" fmla="*/ 2705100 w 6832763"/>
              <a:gd name="connsiteY107" fmla="*/ 4252949 h 4887949"/>
              <a:gd name="connsiteX108" fmla="*/ 2768600 w 6832763"/>
              <a:gd name="connsiteY108" fmla="*/ 4265649 h 4887949"/>
              <a:gd name="connsiteX109" fmla="*/ 2806700 w 6832763"/>
              <a:gd name="connsiteY109" fmla="*/ 4278349 h 4887949"/>
              <a:gd name="connsiteX110" fmla="*/ 2857500 w 6832763"/>
              <a:gd name="connsiteY110" fmla="*/ 4291049 h 4887949"/>
              <a:gd name="connsiteX111" fmla="*/ 2895600 w 6832763"/>
              <a:gd name="connsiteY111" fmla="*/ 4303749 h 4887949"/>
              <a:gd name="connsiteX112" fmla="*/ 2946400 w 6832763"/>
              <a:gd name="connsiteY112" fmla="*/ 4316449 h 4887949"/>
              <a:gd name="connsiteX113" fmla="*/ 2984500 w 6832763"/>
              <a:gd name="connsiteY113" fmla="*/ 4329149 h 4887949"/>
              <a:gd name="connsiteX114" fmla="*/ 3073400 w 6832763"/>
              <a:gd name="connsiteY114" fmla="*/ 4341849 h 4887949"/>
              <a:gd name="connsiteX115" fmla="*/ 3124200 w 6832763"/>
              <a:gd name="connsiteY115" fmla="*/ 4354549 h 4887949"/>
              <a:gd name="connsiteX116" fmla="*/ 3251200 w 6832763"/>
              <a:gd name="connsiteY116" fmla="*/ 4367249 h 4887949"/>
              <a:gd name="connsiteX117" fmla="*/ 3454400 w 6832763"/>
              <a:gd name="connsiteY117" fmla="*/ 4392649 h 4887949"/>
              <a:gd name="connsiteX118" fmla="*/ 3581400 w 6832763"/>
              <a:gd name="connsiteY118" fmla="*/ 4418049 h 4887949"/>
              <a:gd name="connsiteX119" fmla="*/ 3619500 w 6832763"/>
              <a:gd name="connsiteY119" fmla="*/ 4430749 h 4887949"/>
              <a:gd name="connsiteX120" fmla="*/ 3721100 w 6832763"/>
              <a:gd name="connsiteY120" fmla="*/ 4443449 h 4887949"/>
              <a:gd name="connsiteX121" fmla="*/ 3797300 w 6832763"/>
              <a:gd name="connsiteY121" fmla="*/ 4468849 h 4887949"/>
              <a:gd name="connsiteX122" fmla="*/ 3835400 w 6832763"/>
              <a:gd name="connsiteY122" fmla="*/ 4481549 h 4887949"/>
              <a:gd name="connsiteX123" fmla="*/ 4013200 w 6832763"/>
              <a:gd name="connsiteY123" fmla="*/ 4506949 h 4887949"/>
              <a:gd name="connsiteX124" fmla="*/ 4089400 w 6832763"/>
              <a:gd name="connsiteY124" fmla="*/ 4532349 h 4887949"/>
              <a:gd name="connsiteX125" fmla="*/ 4178300 w 6832763"/>
              <a:gd name="connsiteY125" fmla="*/ 4557749 h 4887949"/>
              <a:gd name="connsiteX126" fmla="*/ 4419600 w 6832763"/>
              <a:gd name="connsiteY126" fmla="*/ 4583149 h 4887949"/>
              <a:gd name="connsiteX127" fmla="*/ 4597400 w 6832763"/>
              <a:gd name="connsiteY127" fmla="*/ 4621249 h 4887949"/>
              <a:gd name="connsiteX128" fmla="*/ 4660900 w 6832763"/>
              <a:gd name="connsiteY128" fmla="*/ 4633949 h 4887949"/>
              <a:gd name="connsiteX129" fmla="*/ 4749800 w 6832763"/>
              <a:gd name="connsiteY129" fmla="*/ 4672049 h 4887949"/>
              <a:gd name="connsiteX130" fmla="*/ 4864100 w 6832763"/>
              <a:gd name="connsiteY130" fmla="*/ 4697449 h 4887949"/>
              <a:gd name="connsiteX131" fmla="*/ 5029200 w 6832763"/>
              <a:gd name="connsiteY131" fmla="*/ 4735549 h 4887949"/>
              <a:gd name="connsiteX132" fmla="*/ 5080000 w 6832763"/>
              <a:gd name="connsiteY132" fmla="*/ 4748249 h 4887949"/>
              <a:gd name="connsiteX133" fmla="*/ 5118100 w 6832763"/>
              <a:gd name="connsiteY133" fmla="*/ 4760949 h 4887949"/>
              <a:gd name="connsiteX134" fmla="*/ 5537200 w 6832763"/>
              <a:gd name="connsiteY134" fmla="*/ 4799049 h 4887949"/>
              <a:gd name="connsiteX135" fmla="*/ 5638800 w 6832763"/>
              <a:gd name="connsiteY135" fmla="*/ 4811749 h 4887949"/>
              <a:gd name="connsiteX136" fmla="*/ 5727700 w 6832763"/>
              <a:gd name="connsiteY136" fmla="*/ 4824449 h 4887949"/>
              <a:gd name="connsiteX137" fmla="*/ 6007100 w 6832763"/>
              <a:gd name="connsiteY137" fmla="*/ 4837149 h 4887949"/>
              <a:gd name="connsiteX138" fmla="*/ 6172200 w 6832763"/>
              <a:gd name="connsiteY138" fmla="*/ 4862549 h 4887949"/>
              <a:gd name="connsiteX139" fmla="*/ 6235700 w 6832763"/>
              <a:gd name="connsiteY139" fmla="*/ 4875249 h 4887949"/>
              <a:gd name="connsiteX140" fmla="*/ 6337300 w 6832763"/>
              <a:gd name="connsiteY140" fmla="*/ 4887949 h 4887949"/>
              <a:gd name="connsiteX141" fmla="*/ 6578600 w 6832763"/>
              <a:gd name="connsiteY141" fmla="*/ 4875249 h 4887949"/>
              <a:gd name="connsiteX142" fmla="*/ 6616700 w 6832763"/>
              <a:gd name="connsiteY142" fmla="*/ 4837149 h 4887949"/>
              <a:gd name="connsiteX143" fmla="*/ 6753024 w 6832763"/>
              <a:gd name="connsiteY143" fmla="*/ 4719473 h 4887949"/>
              <a:gd name="connsiteX144" fmla="*/ 6794500 w 6832763"/>
              <a:gd name="connsiteY144" fmla="*/ 4570449 h 4887949"/>
              <a:gd name="connsiteX145" fmla="*/ 6832600 w 6832763"/>
              <a:gd name="connsiteY145" fmla="*/ 4456149 h 4887949"/>
              <a:gd name="connsiteX146" fmla="*/ 6807200 w 6832763"/>
              <a:gd name="connsiteY146" fmla="*/ 4189449 h 4887949"/>
              <a:gd name="connsiteX147" fmla="*/ 6781800 w 6832763"/>
              <a:gd name="connsiteY147" fmla="*/ 4062449 h 4887949"/>
              <a:gd name="connsiteX148" fmla="*/ 6781800 w 6832763"/>
              <a:gd name="connsiteY148" fmla="*/ 4062449 h 4887949"/>
              <a:gd name="connsiteX149" fmla="*/ 6743700 w 6832763"/>
              <a:gd name="connsiteY149" fmla="*/ 3998949 h 4887949"/>
              <a:gd name="connsiteX0" fmla="*/ 6731000 w 6834480"/>
              <a:gd name="connsiteY0" fmla="*/ 3986249 h 4887949"/>
              <a:gd name="connsiteX1" fmla="*/ 6692900 w 6834480"/>
              <a:gd name="connsiteY1" fmla="*/ 3935449 h 4887949"/>
              <a:gd name="connsiteX2" fmla="*/ 6604000 w 6834480"/>
              <a:gd name="connsiteY2" fmla="*/ 3808449 h 4887949"/>
              <a:gd name="connsiteX3" fmla="*/ 6540500 w 6834480"/>
              <a:gd name="connsiteY3" fmla="*/ 3719549 h 4887949"/>
              <a:gd name="connsiteX4" fmla="*/ 6502400 w 6834480"/>
              <a:gd name="connsiteY4" fmla="*/ 3681449 h 4887949"/>
              <a:gd name="connsiteX5" fmla="*/ 6464300 w 6834480"/>
              <a:gd name="connsiteY5" fmla="*/ 3630649 h 4887949"/>
              <a:gd name="connsiteX6" fmla="*/ 6362700 w 6834480"/>
              <a:gd name="connsiteY6" fmla="*/ 3541749 h 4887949"/>
              <a:gd name="connsiteX7" fmla="*/ 6273800 w 6834480"/>
              <a:gd name="connsiteY7" fmla="*/ 3452849 h 4887949"/>
              <a:gd name="connsiteX8" fmla="*/ 6210300 w 6834480"/>
              <a:gd name="connsiteY8" fmla="*/ 3389349 h 4887949"/>
              <a:gd name="connsiteX9" fmla="*/ 6134100 w 6834480"/>
              <a:gd name="connsiteY9" fmla="*/ 3313149 h 4887949"/>
              <a:gd name="connsiteX10" fmla="*/ 6096000 w 6834480"/>
              <a:gd name="connsiteY10" fmla="*/ 3275049 h 4887949"/>
              <a:gd name="connsiteX11" fmla="*/ 5969000 w 6834480"/>
              <a:gd name="connsiteY11" fmla="*/ 3148049 h 4887949"/>
              <a:gd name="connsiteX12" fmla="*/ 5930900 w 6834480"/>
              <a:gd name="connsiteY12" fmla="*/ 3109949 h 4887949"/>
              <a:gd name="connsiteX13" fmla="*/ 5867400 w 6834480"/>
              <a:gd name="connsiteY13" fmla="*/ 3046449 h 4887949"/>
              <a:gd name="connsiteX14" fmla="*/ 5803900 w 6834480"/>
              <a:gd name="connsiteY14" fmla="*/ 2982949 h 4887949"/>
              <a:gd name="connsiteX15" fmla="*/ 5740400 w 6834480"/>
              <a:gd name="connsiteY15" fmla="*/ 2894049 h 4887949"/>
              <a:gd name="connsiteX16" fmla="*/ 5702300 w 6834480"/>
              <a:gd name="connsiteY16" fmla="*/ 2855949 h 4887949"/>
              <a:gd name="connsiteX17" fmla="*/ 5651500 w 6834480"/>
              <a:gd name="connsiteY17" fmla="*/ 2767049 h 4887949"/>
              <a:gd name="connsiteX18" fmla="*/ 5638800 w 6834480"/>
              <a:gd name="connsiteY18" fmla="*/ 2728949 h 4887949"/>
              <a:gd name="connsiteX19" fmla="*/ 5588000 w 6834480"/>
              <a:gd name="connsiteY19" fmla="*/ 2678149 h 4887949"/>
              <a:gd name="connsiteX20" fmla="*/ 5549900 w 6834480"/>
              <a:gd name="connsiteY20" fmla="*/ 2627349 h 4887949"/>
              <a:gd name="connsiteX21" fmla="*/ 5511800 w 6834480"/>
              <a:gd name="connsiteY21" fmla="*/ 2538449 h 4887949"/>
              <a:gd name="connsiteX22" fmla="*/ 5422900 w 6834480"/>
              <a:gd name="connsiteY22" fmla="*/ 2424149 h 4887949"/>
              <a:gd name="connsiteX23" fmla="*/ 5372100 w 6834480"/>
              <a:gd name="connsiteY23" fmla="*/ 2347949 h 4887949"/>
              <a:gd name="connsiteX24" fmla="*/ 5334000 w 6834480"/>
              <a:gd name="connsiteY24" fmla="*/ 2259049 h 4887949"/>
              <a:gd name="connsiteX25" fmla="*/ 5308600 w 6834480"/>
              <a:gd name="connsiteY25" fmla="*/ 2220949 h 4887949"/>
              <a:gd name="connsiteX26" fmla="*/ 5105400 w 6834480"/>
              <a:gd name="connsiteY26" fmla="*/ 1725649 h 4887949"/>
              <a:gd name="connsiteX27" fmla="*/ 5080000 w 6834480"/>
              <a:gd name="connsiteY27" fmla="*/ 1649449 h 4887949"/>
              <a:gd name="connsiteX28" fmla="*/ 5016500 w 6834480"/>
              <a:gd name="connsiteY28" fmla="*/ 1535149 h 4887949"/>
              <a:gd name="connsiteX29" fmla="*/ 4914900 w 6834480"/>
              <a:gd name="connsiteY29" fmla="*/ 1306549 h 4887949"/>
              <a:gd name="connsiteX30" fmla="*/ 4864100 w 6834480"/>
              <a:gd name="connsiteY30" fmla="*/ 1230349 h 4887949"/>
              <a:gd name="connsiteX31" fmla="*/ 4762500 w 6834480"/>
              <a:gd name="connsiteY31" fmla="*/ 1052549 h 4887949"/>
              <a:gd name="connsiteX32" fmla="*/ 4477635 w 6834480"/>
              <a:gd name="connsiteY32" fmla="*/ 535225 h 4887949"/>
              <a:gd name="connsiteX33" fmla="*/ 4214149 w 6834480"/>
              <a:gd name="connsiteY33" fmla="*/ 365463 h 4887949"/>
              <a:gd name="connsiteX34" fmla="*/ 3810000 w 6834480"/>
              <a:gd name="connsiteY34" fmla="*/ 214349 h 4887949"/>
              <a:gd name="connsiteX35" fmla="*/ 3289300 w 6834480"/>
              <a:gd name="connsiteY35" fmla="*/ 100049 h 4887949"/>
              <a:gd name="connsiteX36" fmla="*/ 2692400 w 6834480"/>
              <a:gd name="connsiteY36" fmla="*/ 11149 h 4887949"/>
              <a:gd name="connsiteX37" fmla="*/ 2222500 w 6834480"/>
              <a:gd name="connsiteY37" fmla="*/ 23849 h 4887949"/>
              <a:gd name="connsiteX38" fmla="*/ 1333500 w 6834480"/>
              <a:gd name="connsiteY38" fmla="*/ 214349 h 4887949"/>
              <a:gd name="connsiteX39" fmla="*/ 1104900 w 6834480"/>
              <a:gd name="connsiteY39" fmla="*/ 277849 h 4887949"/>
              <a:gd name="connsiteX40" fmla="*/ 977900 w 6834480"/>
              <a:gd name="connsiteY40" fmla="*/ 328649 h 4887949"/>
              <a:gd name="connsiteX41" fmla="*/ 863600 w 6834480"/>
              <a:gd name="connsiteY41" fmla="*/ 392149 h 4887949"/>
              <a:gd name="connsiteX42" fmla="*/ 711200 w 6834480"/>
              <a:gd name="connsiteY42" fmla="*/ 481049 h 4887949"/>
              <a:gd name="connsiteX43" fmla="*/ 635000 w 6834480"/>
              <a:gd name="connsiteY43" fmla="*/ 506449 h 4887949"/>
              <a:gd name="connsiteX44" fmla="*/ 596900 w 6834480"/>
              <a:gd name="connsiteY44" fmla="*/ 544549 h 4887949"/>
              <a:gd name="connsiteX45" fmla="*/ 546100 w 6834480"/>
              <a:gd name="connsiteY45" fmla="*/ 557249 h 4887949"/>
              <a:gd name="connsiteX46" fmla="*/ 508000 w 6834480"/>
              <a:gd name="connsiteY46" fmla="*/ 582649 h 4887949"/>
              <a:gd name="connsiteX47" fmla="*/ 431800 w 6834480"/>
              <a:gd name="connsiteY47" fmla="*/ 620749 h 4887949"/>
              <a:gd name="connsiteX48" fmla="*/ 342900 w 6834480"/>
              <a:gd name="connsiteY48" fmla="*/ 735049 h 4887949"/>
              <a:gd name="connsiteX49" fmla="*/ 266700 w 6834480"/>
              <a:gd name="connsiteY49" fmla="*/ 798549 h 4887949"/>
              <a:gd name="connsiteX50" fmla="*/ 254000 w 6834480"/>
              <a:gd name="connsiteY50" fmla="*/ 836649 h 4887949"/>
              <a:gd name="connsiteX51" fmla="*/ 177800 w 6834480"/>
              <a:gd name="connsiteY51" fmla="*/ 912849 h 4887949"/>
              <a:gd name="connsiteX52" fmla="*/ 114300 w 6834480"/>
              <a:gd name="connsiteY52" fmla="*/ 1103349 h 4887949"/>
              <a:gd name="connsiteX53" fmla="*/ 101600 w 6834480"/>
              <a:gd name="connsiteY53" fmla="*/ 1141449 h 4887949"/>
              <a:gd name="connsiteX54" fmla="*/ 88900 w 6834480"/>
              <a:gd name="connsiteY54" fmla="*/ 1179549 h 4887949"/>
              <a:gd name="connsiteX55" fmla="*/ 76200 w 6834480"/>
              <a:gd name="connsiteY55" fmla="*/ 1827249 h 4887949"/>
              <a:gd name="connsiteX56" fmla="*/ 63500 w 6834480"/>
              <a:gd name="connsiteY56" fmla="*/ 2081249 h 4887949"/>
              <a:gd name="connsiteX57" fmla="*/ 38100 w 6834480"/>
              <a:gd name="connsiteY57" fmla="*/ 2170149 h 4887949"/>
              <a:gd name="connsiteX58" fmla="*/ 12700 w 6834480"/>
              <a:gd name="connsiteY58" fmla="*/ 2360649 h 4887949"/>
              <a:gd name="connsiteX59" fmla="*/ 0 w 6834480"/>
              <a:gd name="connsiteY59" fmla="*/ 2462249 h 4887949"/>
              <a:gd name="connsiteX60" fmla="*/ 12700 w 6834480"/>
              <a:gd name="connsiteY60" fmla="*/ 2678149 h 4887949"/>
              <a:gd name="connsiteX61" fmla="*/ 25400 w 6834480"/>
              <a:gd name="connsiteY61" fmla="*/ 2716249 h 4887949"/>
              <a:gd name="connsiteX62" fmla="*/ 38100 w 6834480"/>
              <a:gd name="connsiteY62" fmla="*/ 3033749 h 4887949"/>
              <a:gd name="connsiteX63" fmla="*/ 76200 w 6834480"/>
              <a:gd name="connsiteY63" fmla="*/ 3109949 h 4887949"/>
              <a:gd name="connsiteX64" fmla="*/ 88900 w 6834480"/>
              <a:gd name="connsiteY64" fmla="*/ 3148049 h 4887949"/>
              <a:gd name="connsiteX65" fmla="*/ 165100 w 6834480"/>
              <a:gd name="connsiteY65" fmla="*/ 3198849 h 4887949"/>
              <a:gd name="connsiteX66" fmla="*/ 190500 w 6834480"/>
              <a:gd name="connsiteY66" fmla="*/ 3236949 h 4887949"/>
              <a:gd name="connsiteX67" fmla="*/ 266700 w 6834480"/>
              <a:gd name="connsiteY67" fmla="*/ 3300449 h 4887949"/>
              <a:gd name="connsiteX68" fmla="*/ 279400 w 6834480"/>
              <a:gd name="connsiteY68" fmla="*/ 3338549 h 4887949"/>
              <a:gd name="connsiteX69" fmla="*/ 355600 w 6834480"/>
              <a:gd name="connsiteY69" fmla="*/ 3402049 h 4887949"/>
              <a:gd name="connsiteX70" fmla="*/ 381000 w 6834480"/>
              <a:gd name="connsiteY70" fmla="*/ 3440149 h 4887949"/>
              <a:gd name="connsiteX71" fmla="*/ 419100 w 6834480"/>
              <a:gd name="connsiteY71" fmla="*/ 3452849 h 4887949"/>
              <a:gd name="connsiteX72" fmla="*/ 495300 w 6834480"/>
              <a:gd name="connsiteY72" fmla="*/ 3503649 h 4887949"/>
              <a:gd name="connsiteX73" fmla="*/ 533400 w 6834480"/>
              <a:gd name="connsiteY73" fmla="*/ 3516349 h 4887949"/>
              <a:gd name="connsiteX74" fmla="*/ 609600 w 6834480"/>
              <a:gd name="connsiteY74" fmla="*/ 3579849 h 4887949"/>
              <a:gd name="connsiteX75" fmla="*/ 660400 w 6834480"/>
              <a:gd name="connsiteY75" fmla="*/ 3605249 h 4887949"/>
              <a:gd name="connsiteX76" fmla="*/ 749300 w 6834480"/>
              <a:gd name="connsiteY76" fmla="*/ 3656049 h 4887949"/>
              <a:gd name="connsiteX77" fmla="*/ 800100 w 6834480"/>
              <a:gd name="connsiteY77" fmla="*/ 3668749 h 4887949"/>
              <a:gd name="connsiteX78" fmla="*/ 850900 w 6834480"/>
              <a:gd name="connsiteY78" fmla="*/ 3694149 h 4887949"/>
              <a:gd name="connsiteX79" fmla="*/ 889000 w 6834480"/>
              <a:gd name="connsiteY79" fmla="*/ 3719549 h 4887949"/>
              <a:gd name="connsiteX80" fmla="*/ 939800 w 6834480"/>
              <a:gd name="connsiteY80" fmla="*/ 3732249 h 4887949"/>
              <a:gd name="connsiteX81" fmla="*/ 990600 w 6834480"/>
              <a:gd name="connsiteY81" fmla="*/ 3757649 h 4887949"/>
              <a:gd name="connsiteX82" fmla="*/ 1054100 w 6834480"/>
              <a:gd name="connsiteY82" fmla="*/ 3770349 h 4887949"/>
              <a:gd name="connsiteX83" fmla="*/ 1117600 w 6834480"/>
              <a:gd name="connsiteY83" fmla="*/ 3795749 h 4887949"/>
              <a:gd name="connsiteX84" fmla="*/ 1181100 w 6834480"/>
              <a:gd name="connsiteY84" fmla="*/ 3808449 h 4887949"/>
              <a:gd name="connsiteX85" fmla="*/ 1282700 w 6834480"/>
              <a:gd name="connsiteY85" fmla="*/ 3859249 h 4887949"/>
              <a:gd name="connsiteX86" fmla="*/ 1333500 w 6834480"/>
              <a:gd name="connsiteY86" fmla="*/ 3871949 h 4887949"/>
              <a:gd name="connsiteX87" fmla="*/ 1384300 w 6834480"/>
              <a:gd name="connsiteY87" fmla="*/ 3897349 h 4887949"/>
              <a:gd name="connsiteX88" fmla="*/ 1422400 w 6834480"/>
              <a:gd name="connsiteY88" fmla="*/ 3910049 h 4887949"/>
              <a:gd name="connsiteX89" fmla="*/ 1473200 w 6834480"/>
              <a:gd name="connsiteY89" fmla="*/ 3935449 h 4887949"/>
              <a:gd name="connsiteX90" fmla="*/ 1536700 w 6834480"/>
              <a:gd name="connsiteY90" fmla="*/ 3948149 h 4887949"/>
              <a:gd name="connsiteX91" fmla="*/ 1625600 w 6834480"/>
              <a:gd name="connsiteY91" fmla="*/ 3973549 h 4887949"/>
              <a:gd name="connsiteX92" fmla="*/ 1676400 w 6834480"/>
              <a:gd name="connsiteY92" fmla="*/ 3986249 h 4887949"/>
              <a:gd name="connsiteX93" fmla="*/ 1714500 w 6834480"/>
              <a:gd name="connsiteY93" fmla="*/ 3998949 h 4887949"/>
              <a:gd name="connsiteX94" fmla="*/ 1765300 w 6834480"/>
              <a:gd name="connsiteY94" fmla="*/ 4011649 h 4887949"/>
              <a:gd name="connsiteX95" fmla="*/ 1828800 w 6834480"/>
              <a:gd name="connsiteY95" fmla="*/ 4037049 h 4887949"/>
              <a:gd name="connsiteX96" fmla="*/ 1879600 w 6834480"/>
              <a:gd name="connsiteY96" fmla="*/ 4049749 h 4887949"/>
              <a:gd name="connsiteX97" fmla="*/ 1917700 w 6834480"/>
              <a:gd name="connsiteY97" fmla="*/ 4062449 h 4887949"/>
              <a:gd name="connsiteX98" fmla="*/ 2019300 w 6834480"/>
              <a:gd name="connsiteY98" fmla="*/ 4087849 h 4887949"/>
              <a:gd name="connsiteX99" fmla="*/ 2057400 w 6834480"/>
              <a:gd name="connsiteY99" fmla="*/ 4100549 h 4887949"/>
              <a:gd name="connsiteX100" fmla="*/ 2247900 w 6834480"/>
              <a:gd name="connsiteY100" fmla="*/ 4125949 h 4887949"/>
              <a:gd name="connsiteX101" fmla="*/ 2286000 w 6834480"/>
              <a:gd name="connsiteY101" fmla="*/ 4138649 h 4887949"/>
              <a:gd name="connsiteX102" fmla="*/ 2425700 w 6834480"/>
              <a:gd name="connsiteY102" fmla="*/ 4164049 h 4887949"/>
              <a:gd name="connsiteX103" fmla="*/ 2463800 w 6834480"/>
              <a:gd name="connsiteY103" fmla="*/ 4176749 h 4887949"/>
              <a:gd name="connsiteX104" fmla="*/ 2514600 w 6834480"/>
              <a:gd name="connsiteY104" fmla="*/ 4189449 h 4887949"/>
              <a:gd name="connsiteX105" fmla="*/ 2552700 w 6834480"/>
              <a:gd name="connsiteY105" fmla="*/ 4214849 h 4887949"/>
              <a:gd name="connsiteX106" fmla="*/ 2667000 w 6834480"/>
              <a:gd name="connsiteY106" fmla="*/ 4240249 h 4887949"/>
              <a:gd name="connsiteX107" fmla="*/ 2705100 w 6834480"/>
              <a:gd name="connsiteY107" fmla="*/ 4252949 h 4887949"/>
              <a:gd name="connsiteX108" fmla="*/ 2768600 w 6834480"/>
              <a:gd name="connsiteY108" fmla="*/ 4265649 h 4887949"/>
              <a:gd name="connsiteX109" fmla="*/ 2806700 w 6834480"/>
              <a:gd name="connsiteY109" fmla="*/ 4278349 h 4887949"/>
              <a:gd name="connsiteX110" fmla="*/ 2857500 w 6834480"/>
              <a:gd name="connsiteY110" fmla="*/ 4291049 h 4887949"/>
              <a:gd name="connsiteX111" fmla="*/ 2895600 w 6834480"/>
              <a:gd name="connsiteY111" fmla="*/ 4303749 h 4887949"/>
              <a:gd name="connsiteX112" fmla="*/ 2946400 w 6834480"/>
              <a:gd name="connsiteY112" fmla="*/ 4316449 h 4887949"/>
              <a:gd name="connsiteX113" fmla="*/ 2984500 w 6834480"/>
              <a:gd name="connsiteY113" fmla="*/ 4329149 h 4887949"/>
              <a:gd name="connsiteX114" fmla="*/ 3073400 w 6834480"/>
              <a:gd name="connsiteY114" fmla="*/ 4341849 h 4887949"/>
              <a:gd name="connsiteX115" fmla="*/ 3124200 w 6834480"/>
              <a:gd name="connsiteY115" fmla="*/ 4354549 h 4887949"/>
              <a:gd name="connsiteX116" fmla="*/ 3251200 w 6834480"/>
              <a:gd name="connsiteY116" fmla="*/ 4367249 h 4887949"/>
              <a:gd name="connsiteX117" fmla="*/ 3454400 w 6834480"/>
              <a:gd name="connsiteY117" fmla="*/ 4392649 h 4887949"/>
              <a:gd name="connsiteX118" fmla="*/ 3581400 w 6834480"/>
              <a:gd name="connsiteY118" fmla="*/ 4418049 h 4887949"/>
              <a:gd name="connsiteX119" fmla="*/ 3619500 w 6834480"/>
              <a:gd name="connsiteY119" fmla="*/ 4430749 h 4887949"/>
              <a:gd name="connsiteX120" fmla="*/ 3721100 w 6834480"/>
              <a:gd name="connsiteY120" fmla="*/ 4443449 h 4887949"/>
              <a:gd name="connsiteX121" fmla="*/ 3797300 w 6834480"/>
              <a:gd name="connsiteY121" fmla="*/ 4468849 h 4887949"/>
              <a:gd name="connsiteX122" fmla="*/ 3835400 w 6834480"/>
              <a:gd name="connsiteY122" fmla="*/ 4481549 h 4887949"/>
              <a:gd name="connsiteX123" fmla="*/ 4013200 w 6834480"/>
              <a:gd name="connsiteY123" fmla="*/ 4506949 h 4887949"/>
              <a:gd name="connsiteX124" fmla="*/ 4089400 w 6834480"/>
              <a:gd name="connsiteY124" fmla="*/ 4532349 h 4887949"/>
              <a:gd name="connsiteX125" fmla="*/ 4178300 w 6834480"/>
              <a:gd name="connsiteY125" fmla="*/ 4557749 h 4887949"/>
              <a:gd name="connsiteX126" fmla="*/ 4419600 w 6834480"/>
              <a:gd name="connsiteY126" fmla="*/ 4583149 h 4887949"/>
              <a:gd name="connsiteX127" fmla="*/ 4597400 w 6834480"/>
              <a:gd name="connsiteY127" fmla="*/ 4621249 h 4887949"/>
              <a:gd name="connsiteX128" fmla="*/ 4660900 w 6834480"/>
              <a:gd name="connsiteY128" fmla="*/ 4633949 h 4887949"/>
              <a:gd name="connsiteX129" fmla="*/ 4749800 w 6834480"/>
              <a:gd name="connsiteY129" fmla="*/ 4672049 h 4887949"/>
              <a:gd name="connsiteX130" fmla="*/ 4864100 w 6834480"/>
              <a:gd name="connsiteY130" fmla="*/ 4697449 h 4887949"/>
              <a:gd name="connsiteX131" fmla="*/ 5029200 w 6834480"/>
              <a:gd name="connsiteY131" fmla="*/ 4735549 h 4887949"/>
              <a:gd name="connsiteX132" fmla="*/ 5080000 w 6834480"/>
              <a:gd name="connsiteY132" fmla="*/ 4748249 h 4887949"/>
              <a:gd name="connsiteX133" fmla="*/ 5118100 w 6834480"/>
              <a:gd name="connsiteY133" fmla="*/ 4760949 h 4887949"/>
              <a:gd name="connsiteX134" fmla="*/ 5537200 w 6834480"/>
              <a:gd name="connsiteY134" fmla="*/ 4799049 h 4887949"/>
              <a:gd name="connsiteX135" fmla="*/ 5638800 w 6834480"/>
              <a:gd name="connsiteY135" fmla="*/ 4811749 h 4887949"/>
              <a:gd name="connsiteX136" fmla="*/ 5727700 w 6834480"/>
              <a:gd name="connsiteY136" fmla="*/ 4824449 h 4887949"/>
              <a:gd name="connsiteX137" fmla="*/ 6007100 w 6834480"/>
              <a:gd name="connsiteY137" fmla="*/ 4837149 h 4887949"/>
              <a:gd name="connsiteX138" fmla="*/ 6172200 w 6834480"/>
              <a:gd name="connsiteY138" fmla="*/ 4862549 h 4887949"/>
              <a:gd name="connsiteX139" fmla="*/ 6235700 w 6834480"/>
              <a:gd name="connsiteY139" fmla="*/ 4875249 h 4887949"/>
              <a:gd name="connsiteX140" fmla="*/ 6337300 w 6834480"/>
              <a:gd name="connsiteY140" fmla="*/ 4887949 h 4887949"/>
              <a:gd name="connsiteX141" fmla="*/ 6578600 w 6834480"/>
              <a:gd name="connsiteY141" fmla="*/ 4875249 h 4887949"/>
              <a:gd name="connsiteX142" fmla="*/ 6616700 w 6834480"/>
              <a:gd name="connsiteY142" fmla="*/ 4837149 h 4887949"/>
              <a:gd name="connsiteX143" fmla="*/ 6753024 w 6834480"/>
              <a:gd name="connsiteY143" fmla="*/ 4719473 h 4887949"/>
              <a:gd name="connsiteX144" fmla="*/ 6832600 w 6834480"/>
              <a:gd name="connsiteY144" fmla="*/ 4456149 h 4887949"/>
              <a:gd name="connsiteX145" fmla="*/ 6807200 w 6834480"/>
              <a:gd name="connsiteY145" fmla="*/ 4189449 h 4887949"/>
              <a:gd name="connsiteX146" fmla="*/ 6781800 w 6834480"/>
              <a:gd name="connsiteY146" fmla="*/ 4062449 h 4887949"/>
              <a:gd name="connsiteX147" fmla="*/ 6781800 w 6834480"/>
              <a:gd name="connsiteY147" fmla="*/ 4062449 h 4887949"/>
              <a:gd name="connsiteX148" fmla="*/ 6743700 w 6834480"/>
              <a:gd name="connsiteY148" fmla="*/ 3998949 h 4887949"/>
              <a:gd name="connsiteX0" fmla="*/ 6731000 w 6834480"/>
              <a:gd name="connsiteY0" fmla="*/ 3986249 h 4890708"/>
              <a:gd name="connsiteX1" fmla="*/ 6692900 w 6834480"/>
              <a:gd name="connsiteY1" fmla="*/ 3935449 h 4890708"/>
              <a:gd name="connsiteX2" fmla="*/ 6604000 w 6834480"/>
              <a:gd name="connsiteY2" fmla="*/ 3808449 h 4890708"/>
              <a:gd name="connsiteX3" fmla="*/ 6540500 w 6834480"/>
              <a:gd name="connsiteY3" fmla="*/ 3719549 h 4890708"/>
              <a:gd name="connsiteX4" fmla="*/ 6502400 w 6834480"/>
              <a:gd name="connsiteY4" fmla="*/ 3681449 h 4890708"/>
              <a:gd name="connsiteX5" fmla="*/ 6464300 w 6834480"/>
              <a:gd name="connsiteY5" fmla="*/ 3630649 h 4890708"/>
              <a:gd name="connsiteX6" fmla="*/ 6362700 w 6834480"/>
              <a:gd name="connsiteY6" fmla="*/ 3541749 h 4890708"/>
              <a:gd name="connsiteX7" fmla="*/ 6273800 w 6834480"/>
              <a:gd name="connsiteY7" fmla="*/ 3452849 h 4890708"/>
              <a:gd name="connsiteX8" fmla="*/ 6210300 w 6834480"/>
              <a:gd name="connsiteY8" fmla="*/ 3389349 h 4890708"/>
              <a:gd name="connsiteX9" fmla="*/ 6134100 w 6834480"/>
              <a:gd name="connsiteY9" fmla="*/ 3313149 h 4890708"/>
              <a:gd name="connsiteX10" fmla="*/ 6096000 w 6834480"/>
              <a:gd name="connsiteY10" fmla="*/ 3275049 h 4890708"/>
              <a:gd name="connsiteX11" fmla="*/ 5969000 w 6834480"/>
              <a:gd name="connsiteY11" fmla="*/ 3148049 h 4890708"/>
              <a:gd name="connsiteX12" fmla="*/ 5930900 w 6834480"/>
              <a:gd name="connsiteY12" fmla="*/ 3109949 h 4890708"/>
              <a:gd name="connsiteX13" fmla="*/ 5867400 w 6834480"/>
              <a:gd name="connsiteY13" fmla="*/ 3046449 h 4890708"/>
              <a:gd name="connsiteX14" fmla="*/ 5803900 w 6834480"/>
              <a:gd name="connsiteY14" fmla="*/ 2982949 h 4890708"/>
              <a:gd name="connsiteX15" fmla="*/ 5740400 w 6834480"/>
              <a:gd name="connsiteY15" fmla="*/ 2894049 h 4890708"/>
              <a:gd name="connsiteX16" fmla="*/ 5702300 w 6834480"/>
              <a:gd name="connsiteY16" fmla="*/ 2855949 h 4890708"/>
              <a:gd name="connsiteX17" fmla="*/ 5651500 w 6834480"/>
              <a:gd name="connsiteY17" fmla="*/ 2767049 h 4890708"/>
              <a:gd name="connsiteX18" fmla="*/ 5638800 w 6834480"/>
              <a:gd name="connsiteY18" fmla="*/ 2728949 h 4890708"/>
              <a:gd name="connsiteX19" fmla="*/ 5588000 w 6834480"/>
              <a:gd name="connsiteY19" fmla="*/ 2678149 h 4890708"/>
              <a:gd name="connsiteX20" fmla="*/ 5549900 w 6834480"/>
              <a:gd name="connsiteY20" fmla="*/ 2627349 h 4890708"/>
              <a:gd name="connsiteX21" fmla="*/ 5511800 w 6834480"/>
              <a:gd name="connsiteY21" fmla="*/ 2538449 h 4890708"/>
              <a:gd name="connsiteX22" fmla="*/ 5422900 w 6834480"/>
              <a:gd name="connsiteY22" fmla="*/ 2424149 h 4890708"/>
              <a:gd name="connsiteX23" fmla="*/ 5372100 w 6834480"/>
              <a:gd name="connsiteY23" fmla="*/ 2347949 h 4890708"/>
              <a:gd name="connsiteX24" fmla="*/ 5334000 w 6834480"/>
              <a:gd name="connsiteY24" fmla="*/ 2259049 h 4890708"/>
              <a:gd name="connsiteX25" fmla="*/ 5308600 w 6834480"/>
              <a:gd name="connsiteY25" fmla="*/ 2220949 h 4890708"/>
              <a:gd name="connsiteX26" fmla="*/ 5105400 w 6834480"/>
              <a:gd name="connsiteY26" fmla="*/ 1725649 h 4890708"/>
              <a:gd name="connsiteX27" fmla="*/ 5080000 w 6834480"/>
              <a:gd name="connsiteY27" fmla="*/ 1649449 h 4890708"/>
              <a:gd name="connsiteX28" fmla="*/ 5016500 w 6834480"/>
              <a:gd name="connsiteY28" fmla="*/ 1535149 h 4890708"/>
              <a:gd name="connsiteX29" fmla="*/ 4914900 w 6834480"/>
              <a:gd name="connsiteY29" fmla="*/ 1306549 h 4890708"/>
              <a:gd name="connsiteX30" fmla="*/ 4864100 w 6834480"/>
              <a:gd name="connsiteY30" fmla="*/ 1230349 h 4890708"/>
              <a:gd name="connsiteX31" fmla="*/ 4762500 w 6834480"/>
              <a:gd name="connsiteY31" fmla="*/ 1052549 h 4890708"/>
              <a:gd name="connsiteX32" fmla="*/ 4477635 w 6834480"/>
              <a:gd name="connsiteY32" fmla="*/ 535225 h 4890708"/>
              <a:gd name="connsiteX33" fmla="*/ 4214149 w 6834480"/>
              <a:gd name="connsiteY33" fmla="*/ 365463 h 4890708"/>
              <a:gd name="connsiteX34" fmla="*/ 3810000 w 6834480"/>
              <a:gd name="connsiteY34" fmla="*/ 214349 h 4890708"/>
              <a:gd name="connsiteX35" fmla="*/ 3289300 w 6834480"/>
              <a:gd name="connsiteY35" fmla="*/ 100049 h 4890708"/>
              <a:gd name="connsiteX36" fmla="*/ 2692400 w 6834480"/>
              <a:gd name="connsiteY36" fmla="*/ 11149 h 4890708"/>
              <a:gd name="connsiteX37" fmla="*/ 2222500 w 6834480"/>
              <a:gd name="connsiteY37" fmla="*/ 23849 h 4890708"/>
              <a:gd name="connsiteX38" fmla="*/ 1333500 w 6834480"/>
              <a:gd name="connsiteY38" fmla="*/ 214349 h 4890708"/>
              <a:gd name="connsiteX39" fmla="*/ 1104900 w 6834480"/>
              <a:gd name="connsiteY39" fmla="*/ 277849 h 4890708"/>
              <a:gd name="connsiteX40" fmla="*/ 977900 w 6834480"/>
              <a:gd name="connsiteY40" fmla="*/ 328649 h 4890708"/>
              <a:gd name="connsiteX41" fmla="*/ 863600 w 6834480"/>
              <a:gd name="connsiteY41" fmla="*/ 392149 h 4890708"/>
              <a:gd name="connsiteX42" fmla="*/ 711200 w 6834480"/>
              <a:gd name="connsiteY42" fmla="*/ 481049 h 4890708"/>
              <a:gd name="connsiteX43" fmla="*/ 635000 w 6834480"/>
              <a:gd name="connsiteY43" fmla="*/ 506449 h 4890708"/>
              <a:gd name="connsiteX44" fmla="*/ 596900 w 6834480"/>
              <a:gd name="connsiteY44" fmla="*/ 544549 h 4890708"/>
              <a:gd name="connsiteX45" fmla="*/ 546100 w 6834480"/>
              <a:gd name="connsiteY45" fmla="*/ 557249 h 4890708"/>
              <a:gd name="connsiteX46" fmla="*/ 508000 w 6834480"/>
              <a:gd name="connsiteY46" fmla="*/ 582649 h 4890708"/>
              <a:gd name="connsiteX47" fmla="*/ 431800 w 6834480"/>
              <a:gd name="connsiteY47" fmla="*/ 620749 h 4890708"/>
              <a:gd name="connsiteX48" fmla="*/ 342900 w 6834480"/>
              <a:gd name="connsiteY48" fmla="*/ 735049 h 4890708"/>
              <a:gd name="connsiteX49" fmla="*/ 266700 w 6834480"/>
              <a:gd name="connsiteY49" fmla="*/ 798549 h 4890708"/>
              <a:gd name="connsiteX50" fmla="*/ 254000 w 6834480"/>
              <a:gd name="connsiteY50" fmla="*/ 836649 h 4890708"/>
              <a:gd name="connsiteX51" fmla="*/ 177800 w 6834480"/>
              <a:gd name="connsiteY51" fmla="*/ 912849 h 4890708"/>
              <a:gd name="connsiteX52" fmla="*/ 114300 w 6834480"/>
              <a:gd name="connsiteY52" fmla="*/ 1103349 h 4890708"/>
              <a:gd name="connsiteX53" fmla="*/ 101600 w 6834480"/>
              <a:gd name="connsiteY53" fmla="*/ 1141449 h 4890708"/>
              <a:gd name="connsiteX54" fmla="*/ 88900 w 6834480"/>
              <a:gd name="connsiteY54" fmla="*/ 1179549 h 4890708"/>
              <a:gd name="connsiteX55" fmla="*/ 76200 w 6834480"/>
              <a:gd name="connsiteY55" fmla="*/ 1827249 h 4890708"/>
              <a:gd name="connsiteX56" fmla="*/ 63500 w 6834480"/>
              <a:gd name="connsiteY56" fmla="*/ 2081249 h 4890708"/>
              <a:gd name="connsiteX57" fmla="*/ 38100 w 6834480"/>
              <a:gd name="connsiteY57" fmla="*/ 2170149 h 4890708"/>
              <a:gd name="connsiteX58" fmla="*/ 12700 w 6834480"/>
              <a:gd name="connsiteY58" fmla="*/ 2360649 h 4890708"/>
              <a:gd name="connsiteX59" fmla="*/ 0 w 6834480"/>
              <a:gd name="connsiteY59" fmla="*/ 2462249 h 4890708"/>
              <a:gd name="connsiteX60" fmla="*/ 12700 w 6834480"/>
              <a:gd name="connsiteY60" fmla="*/ 2678149 h 4890708"/>
              <a:gd name="connsiteX61" fmla="*/ 25400 w 6834480"/>
              <a:gd name="connsiteY61" fmla="*/ 2716249 h 4890708"/>
              <a:gd name="connsiteX62" fmla="*/ 38100 w 6834480"/>
              <a:gd name="connsiteY62" fmla="*/ 3033749 h 4890708"/>
              <a:gd name="connsiteX63" fmla="*/ 76200 w 6834480"/>
              <a:gd name="connsiteY63" fmla="*/ 3109949 h 4890708"/>
              <a:gd name="connsiteX64" fmla="*/ 88900 w 6834480"/>
              <a:gd name="connsiteY64" fmla="*/ 3148049 h 4890708"/>
              <a:gd name="connsiteX65" fmla="*/ 165100 w 6834480"/>
              <a:gd name="connsiteY65" fmla="*/ 3198849 h 4890708"/>
              <a:gd name="connsiteX66" fmla="*/ 190500 w 6834480"/>
              <a:gd name="connsiteY66" fmla="*/ 3236949 h 4890708"/>
              <a:gd name="connsiteX67" fmla="*/ 266700 w 6834480"/>
              <a:gd name="connsiteY67" fmla="*/ 3300449 h 4890708"/>
              <a:gd name="connsiteX68" fmla="*/ 279400 w 6834480"/>
              <a:gd name="connsiteY68" fmla="*/ 3338549 h 4890708"/>
              <a:gd name="connsiteX69" fmla="*/ 355600 w 6834480"/>
              <a:gd name="connsiteY69" fmla="*/ 3402049 h 4890708"/>
              <a:gd name="connsiteX70" fmla="*/ 381000 w 6834480"/>
              <a:gd name="connsiteY70" fmla="*/ 3440149 h 4890708"/>
              <a:gd name="connsiteX71" fmla="*/ 419100 w 6834480"/>
              <a:gd name="connsiteY71" fmla="*/ 3452849 h 4890708"/>
              <a:gd name="connsiteX72" fmla="*/ 495300 w 6834480"/>
              <a:gd name="connsiteY72" fmla="*/ 3503649 h 4890708"/>
              <a:gd name="connsiteX73" fmla="*/ 533400 w 6834480"/>
              <a:gd name="connsiteY73" fmla="*/ 3516349 h 4890708"/>
              <a:gd name="connsiteX74" fmla="*/ 609600 w 6834480"/>
              <a:gd name="connsiteY74" fmla="*/ 3579849 h 4890708"/>
              <a:gd name="connsiteX75" fmla="*/ 660400 w 6834480"/>
              <a:gd name="connsiteY75" fmla="*/ 3605249 h 4890708"/>
              <a:gd name="connsiteX76" fmla="*/ 749300 w 6834480"/>
              <a:gd name="connsiteY76" fmla="*/ 3656049 h 4890708"/>
              <a:gd name="connsiteX77" fmla="*/ 800100 w 6834480"/>
              <a:gd name="connsiteY77" fmla="*/ 3668749 h 4890708"/>
              <a:gd name="connsiteX78" fmla="*/ 850900 w 6834480"/>
              <a:gd name="connsiteY78" fmla="*/ 3694149 h 4890708"/>
              <a:gd name="connsiteX79" fmla="*/ 889000 w 6834480"/>
              <a:gd name="connsiteY79" fmla="*/ 3719549 h 4890708"/>
              <a:gd name="connsiteX80" fmla="*/ 939800 w 6834480"/>
              <a:gd name="connsiteY80" fmla="*/ 3732249 h 4890708"/>
              <a:gd name="connsiteX81" fmla="*/ 990600 w 6834480"/>
              <a:gd name="connsiteY81" fmla="*/ 3757649 h 4890708"/>
              <a:gd name="connsiteX82" fmla="*/ 1054100 w 6834480"/>
              <a:gd name="connsiteY82" fmla="*/ 3770349 h 4890708"/>
              <a:gd name="connsiteX83" fmla="*/ 1117600 w 6834480"/>
              <a:gd name="connsiteY83" fmla="*/ 3795749 h 4890708"/>
              <a:gd name="connsiteX84" fmla="*/ 1181100 w 6834480"/>
              <a:gd name="connsiteY84" fmla="*/ 3808449 h 4890708"/>
              <a:gd name="connsiteX85" fmla="*/ 1282700 w 6834480"/>
              <a:gd name="connsiteY85" fmla="*/ 3859249 h 4890708"/>
              <a:gd name="connsiteX86" fmla="*/ 1333500 w 6834480"/>
              <a:gd name="connsiteY86" fmla="*/ 3871949 h 4890708"/>
              <a:gd name="connsiteX87" fmla="*/ 1384300 w 6834480"/>
              <a:gd name="connsiteY87" fmla="*/ 3897349 h 4890708"/>
              <a:gd name="connsiteX88" fmla="*/ 1422400 w 6834480"/>
              <a:gd name="connsiteY88" fmla="*/ 3910049 h 4890708"/>
              <a:gd name="connsiteX89" fmla="*/ 1473200 w 6834480"/>
              <a:gd name="connsiteY89" fmla="*/ 3935449 h 4890708"/>
              <a:gd name="connsiteX90" fmla="*/ 1536700 w 6834480"/>
              <a:gd name="connsiteY90" fmla="*/ 3948149 h 4890708"/>
              <a:gd name="connsiteX91" fmla="*/ 1625600 w 6834480"/>
              <a:gd name="connsiteY91" fmla="*/ 3973549 h 4890708"/>
              <a:gd name="connsiteX92" fmla="*/ 1676400 w 6834480"/>
              <a:gd name="connsiteY92" fmla="*/ 3986249 h 4890708"/>
              <a:gd name="connsiteX93" fmla="*/ 1714500 w 6834480"/>
              <a:gd name="connsiteY93" fmla="*/ 3998949 h 4890708"/>
              <a:gd name="connsiteX94" fmla="*/ 1765300 w 6834480"/>
              <a:gd name="connsiteY94" fmla="*/ 4011649 h 4890708"/>
              <a:gd name="connsiteX95" fmla="*/ 1828800 w 6834480"/>
              <a:gd name="connsiteY95" fmla="*/ 4037049 h 4890708"/>
              <a:gd name="connsiteX96" fmla="*/ 1879600 w 6834480"/>
              <a:gd name="connsiteY96" fmla="*/ 4049749 h 4890708"/>
              <a:gd name="connsiteX97" fmla="*/ 1917700 w 6834480"/>
              <a:gd name="connsiteY97" fmla="*/ 4062449 h 4890708"/>
              <a:gd name="connsiteX98" fmla="*/ 2019300 w 6834480"/>
              <a:gd name="connsiteY98" fmla="*/ 4087849 h 4890708"/>
              <a:gd name="connsiteX99" fmla="*/ 2057400 w 6834480"/>
              <a:gd name="connsiteY99" fmla="*/ 4100549 h 4890708"/>
              <a:gd name="connsiteX100" fmla="*/ 2247900 w 6834480"/>
              <a:gd name="connsiteY100" fmla="*/ 4125949 h 4890708"/>
              <a:gd name="connsiteX101" fmla="*/ 2286000 w 6834480"/>
              <a:gd name="connsiteY101" fmla="*/ 4138649 h 4890708"/>
              <a:gd name="connsiteX102" fmla="*/ 2425700 w 6834480"/>
              <a:gd name="connsiteY102" fmla="*/ 4164049 h 4890708"/>
              <a:gd name="connsiteX103" fmla="*/ 2463800 w 6834480"/>
              <a:gd name="connsiteY103" fmla="*/ 4176749 h 4890708"/>
              <a:gd name="connsiteX104" fmla="*/ 2514600 w 6834480"/>
              <a:gd name="connsiteY104" fmla="*/ 4189449 h 4890708"/>
              <a:gd name="connsiteX105" fmla="*/ 2552700 w 6834480"/>
              <a:gd name="connsiteY105" fmla="*/ 4214849 h 4890708"/>
              <a:gd name="connsiteX106" fmla="*/ 2667000 w 6834480"/>
              <a:gd name="connsiteY106" fmla="*/ 4240249 h 4890708"/>
              <a:gd name="connsiteX107" fmla="*/ 2705100 w 6834480"/>
              <a:gd name="connsiteY107" fmla="*/ 4252949 h 4890708"/>
              <a:gd name="connsiteX108" fmla="*/ 2768600 w 6834480"/>
              <a:gd name="connsiteY108" fmla="*/ 4265649 h 4890708"/>
              <a:gd name="connsiteX109" fmla="*/ 2806700 w 6834480"/>
              <a:gd name="connsiteY109" fmla="*/ 4278349 h 4890708"/>
              <a:gd name="connsiteX110" fmla="*/ 2857500 w 6834480"/>
              <a:gd name="connsiteY110" fmla="*/ 4291049 h 4890708"/>
              <a:gd name="connsiteX111" fmla="*/ 2895600 w 6834480"/>
              <a:gd name="connsiteY111" fmla="*/ 4303749 h 4890708"/>
              <a:gd name="connsiteX112" fmla="*/ 2946400 w 6834480"/>
              <a:gd name="connsiteY112" fmla="*/ 4316449 h 4890708"/>
              <a:gd name="connsiteX113" fmla="*/ 2984500 w 6834480"/>
              <a:gd name="connsiteY113" fmla="*/ 4329149 h 4890708"/>
              <a:gd name="connsiteX114" fmla="*/ 3073400 w 6834480"/>
              <a:gd name="connsiteY114" fmla="*/ 4341849 h 4890708"/>
              <a:gd name="connsiteX115" fmla="*/ 3124200 w 6834480"/>
              <a:gd name="connsiteY115" fmla="*/ 4354549 h 4890708"/>
              <a:gd name="connsiteX116" fmla="*/ 3251200 w 6834480"/>
              <a:gd name="connsiteY116" fmla="*/ 4367249 h 4890708"/>
              <a:gd name="connsiteX117" fmla="*/ 3454400 w 6834480"/>
              <a:gd name="connsiteY117" fmla="*/ 4392649 h 4890708"/>
              <a:gd name="connsiteX118" fmla="*/ 3581400 w 6834480"/>
              <a:gd name="connsiteY118" fmla="*/ 4418049 h 4890708"/>
              <a:gd name="connsiteX119" fmla="*/ 3619500 w 6834480"/>
              <a:gd name="connsiteY119" fmla="*/ 4430749 h 4890708"/>
              <a:gd name="connsiteX120" fmla="*/ 3721100 w 6834480"/>
              <a:gd name="connsiteY120" fmla="*/ 4443449 h 4890708"/>
              <a:gd name="connsiteX121" fmla="*/ 3797300 w 6834480"/>
              <a:gd name="connsiteY121" fmla="*/ 4468849 h 4890708"/>
              <a:gd name="connsiteX122" fmla="*/ 3835400 w 6834480"/>
              <a:gd name="connsiteY122" fmla="*/ 4481549 h 4890708"/>
              <a:gd name="connsiteX123" fmla="*/ 4013200 w 6834480"/>
              <a:gd name="connsiteY123" fmla="*/ 4506949 h 4890708"/>
              <a:gd name="connsiteX124" fmla="*/ 4089400 w 6834480"/>
              <a:gd name="connsiteY124" fmla="*/ 4532349 h 4890708"/>
              <a:gd name="connsiteX125" fmla="*/ 4178300 w 6834480"/>
              <a:gd name="connsiteY125" fmla="*/ 4557749 h 4890708"/>
              <a:gd name="connsiteX126" fmla="*/ 4419600 w 6834480"/>
              <a:gd name="connsiteY126" fmla="*/ 4583149 h 4890708"/>
              <a:gd name="connsiteX127" fmla="*/ 4597400 w 6834480"/>
              <a:gd name="connsiteY127" fmla="*/ 4621249 h 4890708"/>
              <a:gd name="connsiteX128" fmla="*/ 4660900 w 6834480"/>
              <a:gd name="connsiteY128" fmla="*/ 4633949 h 4890708"/>
              <a:gd name="connsiteX129" fmla="*/ 4749800 w 6834480"/>
              <a:gd name="connsiteY129" fmla="*/ 4672049 h 4890708"/>
              <a:gd name="connsiteX130" fmla="*/ 4864100 w 6834480"/>
              <a:gd name="connsiteY130" fmla="*/ 4697449 h 4890708"/>
              <a:gd name="connsiteX131" fmla="*/ 5029200 w 6834480"/>
              <a:gd name="connsiteY131" fmla="*/ 4735549 h 4890708"/>
              <a:gd name="connsiteX132" fmla="*/ 5080000 w 6834480"/>
              <a:gd name="connsiteY132" fmla="*/ 4748249 h 4890708"/>
              <a:gd name="connsiteX133" fmla="*/ 5118100 w 6834480"/>
              <a:gd name="connsiteY133" fmla="*/ 4760949 h 4890708"/>
              <a:gd name="connsiteX134" fmla="*/ 5537200 w 6834480"/>
              <a:gd name="connsiteY134" fmla="*/ 4799049 h 4890708"/>
              <a:gd name="connsiteX135" fmla="*/ 5638800 w 6834480"/>
              <a:gd name="connsiteY135" fmla="*/ 4811749 h 4890708"/>
              <a:gd name="connsiteX136" fmla="*/ 5727700 w 6834480"/>
              <a:gd name="connsiteY136" fmla="*/ 4824449 h 4890708"/>
              <a:gd name="connsiteX137" fmla="*/ 6007100 w 6834480"/>
              <a:gd name="connsiteY137" fmla="*/ 4837149 h 4890708"/>
              <a:gd name="connsiteX138" fmla="*/ 6172200 w 6834480"/>
              <a:gd name="connsiteY138" fmla="*/ 4862549 h 4890708"/>
              <a:gd name="connsiteX139" fmla="*/ 6235700 w 6834480"/>
              <a:gd name="connsiteY139" fmla="*/ 4875249 h 4890708"/>
              <a:gd name="connsiteX140" fmla="*/ 6337300 w 6834480"/>
              <a:gd name="connsiteY140" fmla="*/ 4887949 h 4890708"/>
              <a:gd name="connsiteX141" fmla="*/ 6578600 w 6834480"/>
              <a:gd name="connsiteY141" fmla="*/ 4875249 h 4890708"/>
              <a:gd name="connsiteX142" fmla="*/ 6753024 w 6834480"/>
              <a:gd name="connsiteY142" fmla="*/ 4719473 h 4890708"/>
              <a:gd name="connsiteX143" fmla="*/ 6832600 w 6834480"/>
              <a:gd name="connsiteY143" fmla="*/ 4456149 h 4890708"/>
              <a:gd name="connsiteX144" fmla="*/ 6807200 w 6834480"/>
              <a:gd name="connsiteY144" fmla="*/ 4189449 h 4890708"/>
              <a:gd name="connsiteX145" fmla="*/ 6781800 w 6834480"/>
              <a:gd name="connsiteY145" fmla="*/ 4062449 h 4890708"/>
              <a:gd name="connsiteX146" fmla="*/ 6781800 w 6834480"/>
              <a:gd name="connsiteY146" fmla="*/ 4062449 h 4890708"/>
              <a:gd name="connsiteX147" fmla="*/ 6743700 w 6834480"/>
              <a:gd name="connsiteY147" fmla="*/ 3998949 h 4890708"/>
              <a:gd name="connsiteX0" fmla="*/ 6731000 w 6834480"/>
              <a:gd name="connsiteY0" fmla="*/ 3986249 h 4892923"/>
              <a:gd name="connsiteX1" fmla="*/ 6692900 w 6834480"/>
              <a:gd name="connsiteY1" fmla="*/ 3935449 h 4892923"/>
              <a:gd name="connsiteX2" fmla="*/ 6604000 w 6834480"/>
              <a:gd name="connsiteY2" fmla="*/ 3808449 h 4892923"/>
              <a:gd name="connsiteX3" fmla="*/ 6540500 w 6834480"/>
              <a:gd name="connsiteY3" fmla="*/ 3719549 h 4892923"/>
              <a:gd name="connsiteX4" fmla="*/ 6502400 w 6834480"/>
              <a:gd name="connsiteY4" fmla="*/ 3681449 h 4892923"/>
              <a:gd name="connsiteX5" fmla="*/ 6464300 w 6834480"/>
              <a:gd name="connsiteY5" fmla="*/ 3630649 h 4892923"/>
              <a:gd name="connsiteX6" fmla="*/ 6362700 w 6834480"/>
              <a:gd name="connsiteY6" fmla="*/ 3541749 h 4892923"/>
              <a:gd name="connsiteX7" fmla="*/ 6273800 w 6834480"/>
              <a:gd name="connsiteY7" fmla="*/ 3452849 h 4892923"/>
              <a:gd name="connsiteX8" fmla="*/ 6210300 w 6834480"/>
              <a:gd name="connsiteY8" fmla="*/ 3389349 h 4892923"/>
              <a:gd name="connsiteX9" fmla="*/ 6134100 w 6834480"/>
              <a:gd name="connsiteY9" fmla="*/ 3313149 h 4892923"/>
              <a:gd name="connsiteX10" fmla="*/ 6096000 w 6834480"/>
              <a:gd name="connsiteY10" fmla="*/ 3275049 h 4892923"/>
              <a:gd name="connsiteX11" fmla="*/ 5969000 w 6834480"/>
              <a:gd name="connsiteY11" fmla="*/ 3148049 h 4892923"/>
              <a:gd name="connsiteX12" fmla="*/ 5930900 w 6834480"/>
              <a:gd name="connsiteY12" fmla="*/ 3109949 h 4892923"/>
              <a:gd name="connsiteX13" fmla="*/ 5867400 w 6834480"/>
              <a:gd name="connsiteY13" fmla="*/ 3046449 h 4892923"/>
              <a:gd name="connsiteX14" fmla="*/ 5803900 w 6834480"/>
              <a:gd name="connsiteY14" fmla="*/ 2982949 h 4892923"/>
              <a:gd name="connsiteX15" fmla="*/ 5740400 w 6834480"/>
              <a:gd name="connsiteY15" fmla="*/ 2894049 h 4892923"/>
              <a:gd name="connsiteX16" fmla="*/ 5702300 w 6834480"/>
              <a:gd name="connsiteY16" fmla="*/ 2855949 h 4892923"/>
              <a:gd name="connsiteX17" fmla="*/ 5651500 w 6834480"/>
              <a:gd name="connsiteY17" fmla="*/ 2767049 h 4892923"/>
              <a:gd name="connsiteX18" fmla="*/ 5638800 w 6834480"/>
              <a:gd name="connsiteY18" fmla="*/ 2728949 h 4892923"/>
              <a:gd name="connsiteX19" fmla="*/ 5588000 w 6834480"/>
              <a:gd name="connsiteY19" fmla="*/ 2678149 h 4892923"/>
              <a:gd name="connsiteX20" fmla="*/ 5549900 w 6834480"/>
              <a:gd name="connsiteY20" fmla="*/ 2627349 h 4892923"/>
              <a:gd name="connsiteX21" fmla="*/ 5511800 w 6834480"/>
              <a:gd name="connsiteY21" fmla="*/ 2538449 h 4892923"/>
              <a:gd name="connsiteX22" fmla="*/ 5422900 w 6834480"/>
              <a:gd name="connsiteY22" fmla="*/ 2424149 h 4892923"/>
              <a:gd name="connsiteX23" fmla="*/ 5372100 w 6834480"/>
              <a:gd name="connsiteY23" fmla="*/ 2347949 h 4892923"/>
              <a:gd name="connsiteX24" fmla="*/ 5334000 w 6834480"/>
              <a:gd name="connsiteY24" fmla="*/ 2259049 h 4892923"/>
              <a:gd name="connsiteX25" fmla="*/ 5308600 w 6834480"/>
              <a:gd name="connsiteY25" fmla="*/ 2220949 h 4892923"/>
              <a:gd name="connsiteX26" fmla="*/ 5105400 w 6834480"/>
              <a:gd name="connsiteY26" fmla="*/ 1725649 h 4892923"/>
              <a:gd name="connsiteX27" fmla="*/ 5080000 w 6834480"/>
              <a:gd name="connsiteY27" fmla="*/ 1649449 h 4892923"/>
              <a:gd name="connsiteX28" fmla="*/ 5016500 w 6834480"/>
              <a:gd name="connsiteY28" fmla="*/ 1535149 h 4892923"/>
              <a:gd name="connsiteX29" fmla="*/ 4914900 w 6834480"/>
              <a:gd name="connsiteY29" fmla="*/ 1306549 h 4892923"/>
              <a:gd name="connsiteX30" fmla="*/ 4864100 w 6834480"/>
              <a:gd name="connsiteY30" fmla="*/ 1230349 h 4892923"/>
              <a:gd name="connsiteX31" fmla="*/ 4762500 w 6834480"/>
              <a:gd name="connsiteY31" fmla="*/ 1052549 h 4892923"/>
              <a:gd name="connsiteX32" fmla="*/ 4477635 w 6834480"/>
              <a:gd name="connsiteY32" fmla="*/ 535225 h 4892923"/>
              <a:gd name="connsiteX33" fmla="*/ 4214149 w 6834480"/>
              <a:gd name="connsiteY33" fmla="*/ 365463 h 4892923"/>
              <a:gd name="connsiteX34" fmla="*/ 3810000 w 6834480"/>
              <a:gd name="connsiteY34" fmla="*/ 214349 h 4892923"/>
              <a:gd name="connsiteX35" fmla="*/ 3289300 w 6834480"/>
              <a:gd name="connsiteY35" fmla="*/ 100049 h 4892923"/>
              <a:gd name="connsiteX36" fmla="*/ 2692400 w 6834480"/>
              <a:gd name="connsiteY36" fmla="*/ 11149 h 4892923"/>
              <a:gd name="connsiteX37" fmla="*/ 2222500 w 6834480"/>
              <a:gd name="connsiteY37" fmla="*/ 23849 h 4892923"/>
              <a:gd name="connsiteX38" fmla="*/ 1333500 w 6834480"/>
              <a:gd name="connsiteY38" fmla="*/ 214349 h 4892923"/>
              <a:gd name="connsiteX39" fmla="*/ 1104900 w 6834480"/>
              <a:gd name="connsiteY39" fmla="*/ 277849 h 4892923"/>
              <a:gd name="connsiteX40" fmla="*/ 977900 w 6834480"/>
              <a:gd name="connsiteY40" fmla="*/ 328649 h 4892923"/>
              <a:gd name="connsiteX41" fmla="*/ 863600 w 6834480"/>
              <a:gd name="connsiteY41" fmla="*/ 392149 h 4892923"/>
              <a:gd name="connsiteX42" fmla="*/ 711200 w 6834480"/>
              <a:gd name="connsiteY42" fmla="*/ 481049 h 4892923"/>
              <a:gd name="connsiteX43" fmla="*/ 635000 w 6834480"/>
              <a:gd name="connsiteY43" fmla="*/ 506449 h 4892923"/>
              <a:gd name="connsiteX44" fmla="*/ 596900 w 6834480"/>
              <a:gd name="connsiteY44" fmla="*/ 544549 h 4892923"/>
              <a:gd name="connsiteX45" fmla="*/ 546100 w 6834480"/>
              <a:gd name="connsiteY45" fmla="*/ 557249 h 4892923"/>
              <a:gd name="connsiteX46" fmla="*/ 508000 w 6834480"/>
              <a:gd name="connsiteY46" fmla="*/ 582649 h 4892923"/>
              <a:gd name="connsiteX47" fmla="*/ 431800 w 6834480"/>
              <a:gd name="connsiteY47" fmla="*/ 620749 h 4892923"/>
              <a:gd name="connsiteX48" fmla="*/ 342900 w 6834480"/>
              <a:gd name="connsiteY48" fmla="*/ 735049 h 4892923"/>
              <a:gd name="connsiteX49" fmla="*/ 266700 w 6834480"/>
              <a:gd name="connsiteY49" fmla="*/ 798549 h 4892923"/>
              <a:gd name="connsiteX50" fmla="*/ 254000 w 6834480"/>
              <a:gd name="connsiteY50" fmla="*/ 836649 h 4892923"/>
              <a:gd name="connsiteX51" fmla="*/ 177800 w 6834480"/>
              <a:gd name="connsiteY51" fmla="*/ 912849 h 4892923"/>
              <a:gd name="connsiteX52" fmla="*/ 114300 w 6834480"/>
              <a:gd name="connsiteY52" fmla="*/ 1103349 h 4892923"/>
              <a:gd name="connsiteX53" fmla="*/ 101600 w 6834480"/>
              <a:gd name="connsiteY53" fmla="*/ 1141449 h 4892923"/>
              <a:gd name="connsiteX54" fmla="*/ 88900 w 6834480"/>
              <a:gd name="connsiteY54" fmla="*/ 1179549 h 4892923"/>
              <a:gd name="connsiteX55" fmla="*/ 76200 w 6834480"/>
              <a:gd name="connsiteY55" fmla="*/ 1827249 h 4892923"/>
              <a:gd name="connsiteX56" fmla="*/ 63500 w 6834480"/>
              <a:gd name="connsiteY56" fmla="*/ 2081249 h 4892923"/>
              <a:gd name="connsiteX57" fmla="*/ 38100 w 6834480"/>
              <a:gd name="connsiteY57" fmla="*/ 2170149 h 4892923"/>
              <a:gd name="connsiteX58" fmla="*/ 12700 w 6834480"/>
              <a:gd name="connsiteY58" fmla="*/ 2360649 h 4892923"/>
              <a:gd name="connsiteX59" fmla="*/ 0 w 6834480"/>
              <a:gd name="connsiteY59" fmla="*/ 2462249 h 4892923"/>
              <a:gd name="connsiteX60" fmla="*/ 12700 w 6834480"/>
              <a:gd name="connsiteY60" fmla="*/ 2678149 h 4892923"/>
              <a:gd name="connsiteX61" fmla="*/ 25400 w 6834480"/>
              <a:gd name="connsiteY61" fmla="*/ 2716249 h 4892923"/>
              <a:gd name="connsiteX62" fmla="*/ 38100 w 6834480"/>
              <a:gd name="connsiteY62" fmla="*/ 3033749 h 4892923"/>
              <a:gd name="connsiteX63" fmla="*/ 76200 w 6834480"/>
              <a:gd name="connsiteY63" fmla="*/ 3109949 h 4892923"/>
              <a:gd name="connsiteX64" fmla="*/ 88900 w 6834480"/>
              <a:gd name="connsiteY64" fmla="*/ 3148049 h 4892923"/>
              <a:gd name="connsiteX65" fmla="*/ 165100 w 6834480"/>
              <a:gd name="connsiteY65" fmla="*/ 3198849 h 4892923"/>
              <a:gd name="connsiteX66" fmla="*/ 190500 w 6834480"/>
              <a:gd name="connsiteY66" fmla="*/ 3236949 h 4892923"/>
              <a:gd name="connsiteX67" fmla="*/ 266700 w 6834480"/>
              <a:gd name="connsiteY67" fmla="*/ 3300449 h 4892923"/>
              <a:gd name="connsiteX68" fmla="*/ 279400 w 6834480"/>
              <a:gd name="connsiteY68" fmla="*/ 3338549 h 4892923"/>
              <a:gd name="connsiteX69" fmla="*/ 355600 w 6834480"/>
              <a:gd name="connsiteY69" fmla="*/ 3402049 h 4892923"/>
              <a:gd name="connsiteX70" fmla="*/ 381000 w 6834480"/>
              <a:gd name="connsiteY70" fmla="*/ 3440149 h 4892923"/>
              <a:gd name="connsiteX71" fmla="*/ 419100 w 6834480"/>
              <a:gd name="connsiteY71" fmla="*/ 3452849 h 4892923"/>
              <a:gd name="connsiteX72" fmla="*/ 495300 w 6834480"/>
              <a:gd name="connsiteY72" fmla="*/ 3503649 h 4892923"/>
              <a:gd name="connsiteX73" fmla="*/ 533400 w 6834480"/>
              <a:gd name="connsiteY73" fmla="*/ 3516349 h 4892923"/>
              <a:gd name="connsiteX74" fmla="*/ 609600 w 6834480"/>
              <a:gd name="connsiteY74" fmla="*/ 3579849 h 4892923"/>
              <a:gd name="connsiteX75" fmla="*/ 660400 w 6834480"/>
              <a:gd name="connsiteY75" fmla="*/ 3605249 h 4892923"/>
              <a:gd name="connsiteX76" fmla="*/ 749300 w 6834480"/>
              <a:gd name="connsiteY76" fmla="*/ 3656049 h 4892923"/>
              <a:gd name="connsiteX77" fmla="*/ 800100 w 6834480"/>
              <a:gd name="connsiteY77" fmla="*/ 3668749 h 4892923"/>
              <a:gd name="connsiteX78" fmla="*/ 850900 w 6834480"/>
              <a:gd name="connsiteY78" fmla="*/ 3694149 h 4892923"/>
              <a:gd name="connsiteX79" fmla="*/ 889000 w 6834480"/>
              <a:gd name="connsiteY79" fmla="*/ 3719549 h 4892923"/>
              <a:gd name="connsiteX80" fmla="*/ 939800 w 6834480"/>
              <a:gd name="connsiteY80" fmla="*/ 3732249 h 4892923"/>
              <a:gd name="connsiteX81" fmla="*/ 990600 w 6834480"/>
              <a:gd name="connsiteY81" fmla="*/ 3757649 h 4892923"/>
              <a:gd name="connsiteX82" fmla="*/ 1054100 w 6834480"/>
              <a:gd name="connsiteY82" fmla="*/ 3770349 h 4892923"/>
              <a:gd name="connsiteX83" fmla="*/ 1117600 w 6834480"/>
              <a:gd name="connsiteY83" fmla="*/ 3795749 h 4892923"/>
              <a:gd name="connsiteX84" fmla="*/ 1181100 w 6834480"/>
              <a:gd name="connsiteY84" fmla="*/ 3808449 h 4892923"/>
              <a:gd name="connsiteX85" fmla="*/ 1282700 w 6834480"/>
              <a:gd name="connsiteY85" fmla="*/ 3859249 h 4892923"/>
              <a:gd name="connsiteX86" fmla="*/ 1333500 w 6834480"/>
              <a:gd name="connsiteY86" fmla="*/ 3871949 h 4892923"/>
              <a:gd name="connsiteX87" fmla="*/ 1384300 w 6834480"/>
              <a:gd name="connsiteY87" fmla="*/ 3897349 h 4892923"/>
              <a:gd name="connsiteX88" fmla="*/ 1422400 w 6834480"/>
              <a:gd name="connsiteY88" fmla="*/ 3910049 h 4892923"/>
              <a:gd name="connsiteX89" fmla="*/ 1473200 w 6834480"/>
              <a:gd name="connsiteY89" fmla="*/ 3935449 h 4892923"/>
              <a:gd name="connsiteX90" fmla="*/ 1536700 w 6834480"/>
              <a:gd name="connsiteY90" fmla="*/ 3948149 h 4892923"/>
              <a:gd name="connsiteX91" fmla="*/ 1625600 w 6834480"/>
              <a:gd name="connsiteY91" fmla="*/ 3973549 h 4892923"/>
              <a:gd name="connsiteX92" fmla="*/ 1676400 w 6834480"/>
              <a:gd name="connsiteY92" fmla="*/ 3986249 h 4892923"/>
              <a:gd name="connsiteX93" fmla="*/ 1714500 w 6834480"/>
              <a:gd name="connsiteY93" fmla="*/ 3998949 h 4892923"/>
              <a:gd name="connsiteX94" fmla="*/ 1765300 w 6834480"/>
              <a:gd name="connsiteY94" fmla="*/ 4011649 h 4892923"/>
              <a:gd name="connsiteX95" fmla="*/ 1828800 w 6834480"/>
              <a:gd name="connsiteY95" fmla="*/ 4037049 h 4892923"/>
              <a:gd name="connsiteX96" fmla="*/ 1879600 w 6834480"/>
              <a:gd name="connsiteY96" fmla="*/ 4049749 h 4892923"/>
              <a:gd name="connsiteX97" fmla="*/ 1917700 w 6834480"/>
              <a:gd name="connsiteY97" fmla="*/ 4062449 h 4892923"/>
              <a:gd name="connsiteX98" fmla="*/ 2019300 w 6834480"/>
              <a:gd name="connsiteY98" fmla="*/ 4087849 h 4892923"/>
              <a:gd name="connsiteX99" fmla="*/ 2057400 w 6834480"/>
              <a:gd name="connsiteY99" fmla="*/ 4100549 h 4892923"/>
              <a:gd name="connsiteX100" fmla="*/ 2247900 w 6834480"/>
              <a:gd name="connsiteY100" fmla="*/ 4125949 h 4892923"/>
              <a:gd name="connsiteX101" fmla="*/ 2286000 w 6834480"/>
              <a:gd name="connsiteY101" fmla="*/ 4138649 h 4892923"/>
              <a:gd name="connsiteX102" fmla="*/ 2425700 w 6834480"/>
              <a:gd name="connsiteY102" fmla="*/ 4164049 h 4892923"/>
              <a:gd name="connsiteX103" fmla="*/ 2463800 w 6834480"/>
              <a:gd name="connsiteY103" fmla="*/ 4176749 h 4892923"/>
              <a:gd name="connsiteX104" fmla="*/ 2514600 w 6834480"/>
              <a:gd name="connsiteY104" fmla="*/ 4189449 h 4892923"/>
              <a:gd name="connsiteX105" fmla="*/ 2552700 w 6834480"/>
              <a:gd name="connsiteY105" fmla="*/ 4214849 h 4892923"/>
              <a:gd name="connsiteX106" fmla="*/ 2667000 w 6834480"/>
              <a:gd name="connsiteY106" fmla="*/ 4240249 h 4892923"/>
              <a:gd name="connsiteX107" fmla="*/ 2705100 w 6834480"/>
              <a:gd name="connsiteY107" fmla="*/ 4252949 h 4892923"/>
              <a:gd name="connsiteX108" fmla="*/ 2768600 w 6834480"/>
              <a:gd name="connsiteY108" fmla="*/ 4265649 h 4892923"/>
              <a:gd name="connsiteX109" fmla="*/ 2806700 w 6834480"/>
              <a:gd name="connsiteY109" fmla="*/ 4278349 h 4892923"/>
              <a:gd name="connsiteX110" fmla="*/ 2857500 w 6834480"/>
              <a:gd name="connsiteY110" fmla="*/ 4291049 h 4892923"/>
              <a:gd name="connsiteX111" fmla="*/ 2895600 w 6834480"/>
              <a:gd name="connsiteY111" fmla="*/ 4303749 h 4892923"/>
              <a:gd name="connsiteX112" fmla="*/ 2946400 w 6834480"/>
              <a:gd name="connsiteY112" fmla="*/ 4316449 h 4892923"/>
              <a:gd name="connsiteX113" fmla="*/ 2984500 w 6834480"/>
              <a:gd name="connsiteY113" fmla="*/ 4329149 h 4892923"/>
              <a:gd name="connsiteX114" fmla="*/ 3073400 w 6834480"/>
              <a:gd name="connsiteY114" fmla="*/ 4341849 h 4892923"/>
              <a:gd name="connsiteX115" fmla="*/ 3124200 w 6834480"/>
              <a:gd name="connsiteY115" fmla="*/ 4354549 h 4892923"/>
              <a:gd name="connsiteX116" fmla="*/ 3251200 w 6834480"/>
              <a:gd name="connsiteY116" fmla="*/ 4367249 h 4892923"/>
              <a:gd name="connsiteX117" fmla="*/ 3454400 w 6834480"/>
              <a:gd name="connsiteY117" fmla="*/ 4392649 h 4892923"/>
              <a:gd name="connsiteX118" fmla="*/ 3581400 w 6834480"/>
              <a:gd name="connsiteY118" fmla="*/ 4418049 h 4892923"/>
              <a:gd name="connsiteX119" fmla="*/ 3619500 w 6834480"/>
              <a:gd name="connsiteY119" fmla="*/ 4430749 h 4892923"/>
              <a:gd name="connsiteX120" fmla="*/ 3721100 w 6834480"/>
              <a:gd name="connsiteY120" fmla="*/ 4443449 h 4892923"/>
              <a:gd name="connsiteX121" fmla="*/ 3797300 w 6834480"/>
              <a:gd name="connsiteY121" fmla="*/ 4468849 h 4892923"/>
              <a:gd name="connsiteX122" fmla="*/ 3835400 w 6834480"/>
              <a:gd name="connsiteY122" fmla="*/ 4481549 h 4892923"/>
              <a:gd name="connsiteX123" fmla="*/ 4013200 w 6834480"/>
              <a:gd name="connsiteY123" fmla="*/ 4506949 h 4892923"/>
              <a:gd name="connsiteX124" fmla="*/ 4089400 w 6834480"/>
              <a:gd name="connsiteY124" fmla="*/ 4532349 h 4892923"/>
              <a:gd name="connsiteX125" fmla="*/ 4178300 w 6834480"/>
              <a:gd name="connsiteY125" fmla="*/ 4557749 h 4892923"/>
              <a:gd name="connsiteX126" fmla="*/ 4419600 w 6834480"/>
              <a:gd name="connsiteY126" fmla="*/ 4583149 h 4892923"/>
              <a:gd name="connsiteX127" fmla="*/ 4597400 w 6834480"/>
              <a:gd name="connsiteY127" fmla="*/ 4621249 h 4892923"/>
              <a:gd name="connsiteX128" fmla="*/ 4660900 w 6834480"/>
              <a:gd name="connsiteY128" fmla="*/ 4633949 h 4892923"/>
              <a:gd name="connsiteX129" fmla="*/ 4749800 w 6834480"/>
              <a:gd name="connsiteY129" fmla="*/ 4672049 h 4892923"/>
              <a:gd name="connsiteX130" fmla="*/ 4864100 w 6834480"/>
              <a:gd name="connsiteY130" fmla="*/ 4697449 h 4892923"/>
              <a:gd name="connsiteX131" fmla="*/ 5029200 w 6834480"/>
              <a:gd name="connsiteY131" fmla="*/ 4735549 h 4892923"/>
              <a:gd name="connsiteX132" fmla="*/ 5080000 w 6834480"/>
              <a:gd name="connsiteY132" fmla="*/ 4748249 h 4892923"/>
              <a:gd name="connsiteX133" fmla="*/ 5118100 w 6834480"/>
              <a:gd name="connsiteY133" fmla="*/ 4760949 h 4892923"/>
              <a:gd name="connsiteX134" fmla="*/ 5537200 w 6834480"/>
              <a:gd name="connsiteY134" fmla="*/ 4799049 h 4892923"/>
              <a:gd name="connsiteX135" fmla="*/ 5638800 w 6834480"/>
              <a:gd name="connsiteY135" fmla="*/ 4811749 h 4892923"/>
              <a:gd name="connsiteX136" fmla="*/ 5727700 w 6834480"/>
              <a:gd name="connsiteY136" fmla="*/ 4824449 h 4892923"/>
              <a:gd name="connsiteX137" fmla="*/ 6007100 w 6834480"/>
              <a:gd name="connsiteY137" fmla="*/ 4837149 h 4892923"/>
              <a:gd name="connsiteX138" fmla="*/ 6172200 w 6834480"/>
              <a:gd name="connsiteY138" fmla="*/ 4862549 h 4892923"/>
              <a:gd name="connsiteX139" fmla="*/ 6337300 w 6834480"/>
              <a:gd name="connsiteY139" fmla="*/ 4887949 h 4892923"/>
              <a:gd name="connsiteX140" fmla="*/ 6578600 w 6834480"/>
              <a:gd name="connsiteY140" fmla="*/ 4875249 h 4892923"/>
              <a:gd name="connsiteX141" fmla="*/ 6753024 w 6834480"/>
              <a:gd name="connsiteY141" fmla="*/ 4719473 h 4892923"/>
              <a:gd name="connsiteX142" fmla="*/ 6832600 w 6834480"/>
              <a:gd name="connsiteY142" fmla="*/ 4456149 h 4892923"/>
              <a:gd name="connsiteX143" fmla="*/ 6807200 w 6834480"/>
              <a:gd name="connsiteY143" fmla="*/ 4189449 h 4892923"/>
              <a:gd name="connsiteX144" fmla="*/ 6781800 w 6834480"/>
              <a:gd name="connsiteY144" fmla="*/ 4062449 h 4892923"/>
              <a:gd name="connsiteX145" fmla="*/ 6781800 w 6834480"/>
              <a:gd name="connsiteY145" fmla="*/ 4062449 h 4892923"/>
              <a:gd name="connsiteX146" fmla="*/ 6743700 w 6834480"/>
              <a:gd name="connsiteY146" fmla="*/ 3998949 h 4892923"/>
              <a:gd name="connsiteX0" fmla="*/ 6731000 w 6834480"/>
              <a:gd name="connsiteY0" fmla="*/ 3986249 h 4894547"/>
              <a:gd name="connsiteX1" fmla="*/ 6692900 w 6834480"/>
              <a:gd name="connsiteY1" fmla="*/ 3935449 h 4894547"/>
              <a:gd name="connsiteX2" fmla="*/ 6604000 w 6834480"/>
              <a:gd name="connsiteY2" fmla="*/ 3808449 h 4894547"/>
              <a:gd name="connsiteX3" fmla="*/ 6540500 w 6834480"/>
              <a:gd name="connsiteY3" fmla="*/ 3719549 h 4894547"/>
              <a:gd name="connsiteX4" fmla="*/ 6502400 w 6834480"/>
              <a:gd name="connsiteY4" fmla="*/ 3681449 h 4894547"/>
              <a:gd name="connsiteX5" fmla="*/ 6464300 w 6834480"/>
              <a:gd name="connsiteY5" fmla="*/ 3630649 h 4894547"/>
              <a:gd name="connsiteX6" fmla="*/ 6362700 w 6834480"/>
              <a:gd name="connsiteY6" fmla="*/ 3541749 h 4894547"/>
              <a:gd name="connsiteX7" fmla="*/ 6273800 w 6834480"/>
              <a:gd name="connsiteY7" fmla="*/ 3452849 h 4894547"/>
              <a:gd name="connsiteX8" fmla="*/ 6210300 w 6834480"/>
              <a:gd name="connsiteY8" fmla="*/ 3389349 h 4894547"/>
              <a:gd name="connsiteX9" fmla="*/ 6134100 w 6834480"/>
              <a:gd name="connsiteY9" fmla="*/ 3313149 h 4894547"/>
              <a:gd name="connsiteX10" fmla="*/ 6096000 w 6834480"/>
              <a:gd name="connsiteY10" fmla="*/ 3275049 h 4894547"/>
              <a:gd name="connsiteX11" fmla="*/ 5969000 w 6834480"/>
              <a:gd name="connsiteY11" fmla="*/ 3148049 h 4894547"/>
              <a:gd name="connsiteX12" fmla="*/ 5930900 w 6834480"/>
              <a:gd name="connsiteY12" fmla="*/ 3109949 h 4894547"/>
              <a:gd name="connsiteX13" fmla="*/ 5867400 w 6834480"/>
              <a:gd name="connsiteY13" fmla="*/ 3046449 h 4894547"/>
              <a:gd name="connsiteX14" fmla="*/ 5803900 w 6834480"/>
              <a:gd name="connsiteY14" fmla="*/ 2982949 h 4894547"/>
              <a:gd name="connsiteX15" fmla="*/ 5740400 w 6834480"/>
              <a:gd name="connsiteY15" fmla="*/ 2894049 h 4894547"/>
              <a:gd name="connsiteX16" fmla="*/ 5702300 w 6834480"/>
              <a:gd name="connsiteY16" fmla="*/ 2855949 h 4894547"/>
              <a:gd name="connsiteX17" fmla="*/ 5651500 w 6834480"/>
              <a:gd name="connsiteY17" fmla="*/ 2767049 h 4894547"/>
              <a:gd name="connsiteX18" fmla="*/ 5638800 w 6834480"/>
              <a:gd name="connsiteY18" fmla="*/ 2728949 h 4894547"/>
              <a:gd name="connsiteX19" fmla="*/ 5588000 w 6834480"/>
              <a:gd name="connsiteY19" fmla="*/ 2678149 h 4894547"/>
              <a:gd name="connsiteX20" fmla="*/ 5549900 w 6834480"/>
              <a:gd name="connsiteY20" fmla="*/ 2627349 h 4894547"/>
              <a:gd name="connsiteX21" fmla="*/ 5511800 w 6834480"/>
              <a:gd name="connsiteY21" fmla="*/ 2538449 h 4894547"/>
              <a:gd name="connsiteX22" fmla="*/ 5422900 w 6834480"/>
              <a:gd name="connsiteY22" fmla="*/ 2424149 h 4894547"/>
              <a:gd name="connsiteX23" fmla="*/ 5372100 w 6834480"/>
              <a:gd name="connsiteY23" fmla="*/ 2347949 h 4894547"/>
              <a:gd name="connsiteX24" fmla="*/ 5334000 w 6834480"/>
              <a:gd name="connsiteY24" fmla="*/ 2259049 h 4894547"/>
              <a:gd name="connsiteX25" fmla="*/ 5308600 w 6834480"/>
              <a:gd name="connsiteY25" fmla="*/ 2220949 h 4894547"/>
              <a:gd name="connsiteX26" fmla="*/ 5105400 w 6834480"/>
              <a:gd name="connsiteY26" fmla="*/ 1725649 h 4894547"/>
              <a:gd name="connsiteX27" fmla="*/ 5080000 w 6834480"/>
              <a:gd name="connsiteY27" fmla="*/ 1649449 h 4894547"/>
              <a:gd name="connsiteX28" fmla="*/ 5016500 w 6834480"/>
              <a:gd name="connsiteY28" fmla="*/ 1535149 h 4894547"/>
              <a:gd name="connsiteX29" fmla="*/ 4914900 w 6834480"/>
              <a:gd name="connsiteY29" fmla="*/ 1306549 h 4894547"/>
              <a:gd name="connsiteX30" fmla="*/ 4864100 w 6834480"/>
              <a:gd name="connsiteY30" fmla="*/ 1230349 h 4894547"/>
              <a:gd name="connsiteX31" fmla="*/ 4762500 w 6834480"/>
              <a:gd name="connsiteY31" fmla="*/ 1052549 h 4894547"/>
              <a:gd name="connsiteX32" fmla="*/ 4477635 w 6834480"/>
              <a:gd name="connsiteY32" fmla="*/ 535225 h 4894547"/>
              <a:gd name="connsiteX33" fmla="*/ 4214149 w 6834480"/>
              <a:gd name="connsiteY33" fmla="*/ 365463 h 4894547"/>
              <a:gd name="connsiteX34" fmla="*/ 3810000 w 6834480"/>
              <a:gd name="connsiteY34" fmla="*/ 214349 h 4894547"/>
              <a:gd name="connsiteX35" fmla="*/ 3289300 w 6834480"/>
              <a:gd name="connsiteY35" fmla="*/ 100049 h 4894547"/>
              <a:gd name="connsiteX36" fmla="*/ 2692400 w 6834480"/>
              <a:gd name="connsiteY36" fmla="*/ 11149 h 4894547"/>
              <a:gd name="connsiteX37" fmla="*/ 2222500 w 6834480"/>
              <a:gd name="connsiteY37" fmla="*/ 23849 h 4894547"/>
              <a:gd name="connsiteX38" fmla="*/ 1333500 w 6834480"/>
              <a:gd name="connsiteY38" fmla="*/ 214349 h 4894547"/>
              <a:gd name="connsiteX39" fmla="*/ 1104900 w 6834480"/>
              <a:gd name="connsiteY39" fmla="*/ 277849 h 4894547"/>
              <a:gd name="connsiteX40" fmla="*/ 977900 w 6834480"/>
              <a:gd name="connsiteY40" fmla="*/ 328649 h 4894547"/>
              <a:gd name="connsiteX41" fmla="*/ 863600 w 6834480"/>
              <a:gd name="connsiteY41" fmla="*/ 392149 h 4894547"/>
              <a:gd name="connsiteX42" fmla="*/ 711200 w 6834480"/>
              <a:gd name="connsiteY42" fmla="*/ 481049 h 4894547"/>
              <a:gd name="connsiteX43" fmla="*/ 635000 w 6834480"/>
              <a:gd name="connsiteY43" fmla="*/ 506449 h 4894547"/>
              <a:gd name="connsiteX44" fmla="*/ 596900 w 6834480"/>
              <a:gd name="connsiteY44" fmla="*/ 544549 h 4894547"/>
              <a:gd name="connsiteX45" fmla="*/ 546100 w 6834480"/>
              <a:gd name="connsiteY45" fmla="*/ 557249 h 4894547"/>
              <a:gd name="connsiteX46" fmla="*/ 508000 w 6834480"/>
              <a:gd name="connsiteY46" fmla="*/ 582649 h 4894547"/>
              <a:gd name="connsiteX47" fmla="*/ 431800 w 6834480"/>
              <a:gd name="connsiteY47" fmla="*/ 620749 h 4894547"/>
              <a:gd name="connsiteX48" fmla="*/ 342900 w 6834480"/>
              <a:gd name="connsiteY48" fmla="*/ 735049 h 4894547"/>
              <a:gd name="connsiteX49" fmla="*/ 266700 w 6834480"/>
              <a:gd name="connsiteY49" fmla="*/ 798549 h 4894547"/>
              <a:gd name="connsiteX50" fmla="*/ 254000 w 6834480"/>
              <a:gd name="connsiteY50" fmla="*/ 836649 h 4894547"/>
              <a:gd name="connsiteX51" fmla="*/ 177800 w 6834480"/>
              <a:gd name="connsiteY51" fmla="*/ 912849 h 4894547"/>
              <a:gd name="connsiteX52" fmla="*/ 114300 w 6834480"/>
              <a:gd name="connsiteY52" fmla="*/ 1103349 h 4894547"/>
              <a:gd name="connsiteX53" fmla="*/ 101600 w 6834480"/>
              <a:gd name="connsiteY53" fmla="*/ 1141449 h 4894547"/>
              <a:gd name="connsiteX54" fmla="*/ 88900 w 6834480"/>
              <a:gd name="connsiteY54" fmla="*/ 1179549 h 4894547"/>
              <a:gd name="connsiteX55" fmla="*/ 76200 w 6834480"/>
              <a:gd name="connsiteY55" fmla="*/ 1827249 h 4894547"/>
              <a:gd name="connsiteX56" fmla="*/ 63500 w 6834480"/>
              <a:gd name="connsiteY56" fmla="*/ 2081249 h 4894547"/>
              <a:gd name="connsiteX57" fmla="*/ 38100 w 6834480"/>
              <a:gd name="connsiteY57" fmla="*/ 2170149 h 4894547"/>
              <a:gd name="connsiteX58" fmla="*/ 12700 w 6834480"/>
              <a:gd name="connsiteY58" fmla="*/ 2360649 h 4894547"/>
              <a:gd name="connsiteX59" fmla="*/ 0 w 6834480"/>
              <a:gd name="connsiteY59" fmla="*/ 2462249 h 4894547"/>
              <a:gd name="connsiteX60" fmla="*/ 12700 w 6834480"/>
              <a:gd name="connsiteY60" fmla="*/ 2678149 h 4894547"/>
              <a:gd name="connsiteX61" fmla="*/ 25400 w 6834480"/>
              <a:gd name="connsiteY61" fmla="*/ 2716249 h 4894547"/>
              <a:gd name="connsiteX62" fmla="*/ 38100 w 6834480"/>
              <a:gd name="connsiteY62" fmla="*/ 3033749 h 4894547"/>
              <a:gd name="connsiteX63" fmla="*/ 76200 w 6834480"/>
              <a:gd name="connsiteY63" fmla="*/ 3109949 h 4894547"/>
              <a:gd name="connsiteX64" fmla="*/ 88900 w 6834480"/>
              <a:gd name="connsiteY64" fmla="*/ 3148049 h 4894547"/>
              <a:gd name="connsiteX65" fmla="*/ 165100 w 6834480"/>
              <a:gd name="connsiteY65" fmla="*/ 3198849 h 4894547"/>
              <a:gd name="connsiteX66" fmla="*/ 190500 w 6834480"/>
              <a:gd name="connsiteY66" fmla="*/ 3236949 h 4894547"/>
              <a:gd name="connsiteX67" fmla="*/ 266700 w 6834480"/>
              <a:gd name="connsiteY67" fmla="*/ 3300449 h 4894547"/>
              <a:gd name="connsiteX68" fmla="*/ 279400 w 6834480"/>
              <a:gd name="connsiteY68" fmla="*/ 3338549 h 4894547"/>
              <a:gd name="connsiteX69" fmla="*/ 355600 w 6834480"/>
              <a:gd name="connsiteY69" fmla="*/ 3402049 h 4894547"/>
              <a:gd name="connsiteX70" fmla="*/ 381000 w 6834480"/>
              <a:gd name="connsiteY70" fmla="*/ 3440149 h 4894547"/>
              <a:gd name="connsiteX71" fmla="*/ 419100 w 6834480"/>
              <a:gd name="connsiteY71" fmla="*/ 3452849 h 4894547"/>
              <a:gd name="connsiteX72" fmla="*/ 495300 w 6834480"/>
              <a:gd name="connsiteY72" fmla="*/ 3503649 h 4894547"/>
              <a:gd name="connsiteX73" fmla="*/ 533400 w 6834480"/>
              <a:gd name="connsiteY73" fmla="*/ 3516349 h 4894547"/>
              <a:gd name="connsiteX74" fmla="*/ 609600 w 6834480"/>
              <a:gd name="connsiteY74" fmla="*/ 3579849 h 4894547"/>
              <a:gd name="connsiteX75" fmla="*/ 660400 w 6834480"/>
              <a:gd name="connsiteY75" fmla="*/ 3605249 h 4894547"/>
              <a:gd name="connsiteX76" fmla="*/ 749300 w 6834480"/>
              <a:gd name="connsiteY76" fmla="*/ 3656049 h 4894547"/>
              <a:gd name="connsiteX77" fmla="*/ 800100 w 6834480"/>
              <a:gd name="connsiteY77" fmla="*/ 3668749 h 4894547"/>
              <a:gd name="connsiteX78" fmla="*/ 850900 w 6834480"/>
              <a:gd name="connsiteY78" fmla="*/ 3694149 h 4894547"/>
              <a:gd name="connsiteX79" fmla="*/ 889000 w 6834480"/>
              <a:gd name="connsiteY79" fmla="*/ 3719549 h 4894547"/>
              <a:gd name="connsiteX80" fmla="*/ 939800 w 6834480"/>
              <a:gd name="connsiteY80" fmla="*/ 3732249 h 4894547"/>
              <a:gd name="connsiteX81" fmla="*/ 990600 w 6834480"/>
              <a:gd name="connsiteY81" fmla="*/ 3757649 h 4894547"/>
              <a:gd name="connsiteX82" fmla="*/ 1054100 w 6834480"/>
              <a:gd name="connsiteY82" fmla="*/ 3770349 h 4894547"/>
              <a:gd name="connsiteX83" fmla="*/ 1117600 w 6834480"/>
              <a:gd name="connsiteY83" fmla="*/ 3795749 h 4894547"/>
              <a:gd name="connsiteX84" fmla="*/ 1181100 w 6834480"/>
              <a:gd name="connsiteY84" fmla="*/ 3808449 h 4894547"/>
              <a:gd name="connsiteX85" fmla="*/ 1282700 w 6834480"/>
              <a:gd name="connsiteY85" fmla="*/ 3859249 h 4894547"/>
              <a:gd name="connsiteX86" fmla="*/ 1333500 w 6834480"/>
              <a:gd name="connsiteY86" fmla="*/ 3871949 h 4894547"/>
              <a:gd name="connsiteX87" fmla="*/ 1384300 w 6834480"/>
              <a:gd name="connsiteY87" fmla="*/ 3897349 h 4894547"/>
              <a:gd name="connsiteX88" fmla="*/ 1422400 w 6834480"/>
              <a:gd name="connsiteY88" fmla="*/ 3910049 h 4894547"/>
              <a:gd name="connsiteX89" fmla="*/ 1473200 w 6834480"/>
              <a:gd name="connsiteY89" fmla="*/ 3935449 h 4894547"/>
              <a:gd name="connsiteX90" fmla="*/ 1536700 w 6834480"/>
              <a:gd name="connsiteY90" fmla="*/ 3948149 h 4894547"/>
              <a:gd name="connsiteX91" fmla="*/ 1625600 w 6834480"/>
              <a:gd name="connsiteY91" fmla="*/ 3973549 h 4894547"/>
              <a:gd name="connsiteX92" fmla="*/ 1676400 w 6834480"/>
              <a:gd name="connsiteY92" fmla="*/ 3986249 h 4894547"/>
              <a:gd name="connsiteX93" fmla="*/ 1714500 w 6834480"/>
              <a:gd name="connsiteY93" fmla="*/ 3998949 h 4894547"/>
              <a:gd name="connsiteX94" fmla="*/ 1765300 w 6834480"/>
              <a:gd name="connsiteY94" fmla="*/ 4011649 h 4894547"/>
              <a:gd name="connsiteX95" fmla="*/ 1828800 w 6834480"/>
              <a:gd name="connsiteY95" fmla="*/ 4037049 h 4894547"/>
              <a:gd name="connsiteX96" fmla="*/ 1879600 w 6834480"/>
              <a:gd name="connsiteY96" fmla="*/ 4049749 h 4894547"/>
              <a:gd name="connsiteX97" fmla="*/ 1917700 w 6834480"/>
              <a:gd name="connsiteY97" fmla="*/ 4062449 h 4894547"/>
              <a:gd name="connsiteX98" fmla="*/ 2019300 w 6834480"/>
              <a:gd name="connsiteY98" fmla="*/ 4087849 h 4894547"/>
              <a:gd name="connsiteX99" fmla="*/ 2057400 w 6834480"/>
              <a:gd name="connsiteY99" fmla="*/ 4100549 h 4894547"/>
              <a:gd name="connsiteX100" fmla="*/ 2247900 w 6834480"/>
              <a:gd name="connsiteY100" fmla="*/ 4125949 h 4894547"/>
              <a:gd name="connsiteX101" fmla="*/ 2286000 w 6834480"/>
              <a:gd name="connsiteY101" fmla="*/ 4138649 h 4894547"/>
              <a:gd name="connsiteX102" fmla="*/ 2425700 w 6834480"/>
              <a:gd name="connsiteY102" fmla="*/ 4164049 h 4894547"/>
              <a:gd name="connsiteX103" fmla="*/ 2463800 w 6834480"/>
              <a:gd name="connsiteY103" fmla="*/ 4176749 h 4894547"/>
              <a:gd name="connsiteX104" fmla="*/ 2514600 w 6834480"/>
              <a:gd name="connsiteY104" fmla="*/ 4189449 h 4894547"/>
              <a:gd name="connsiteX105" fmla="*/ 2552700 w 6834480"/>
              <a:gd name="connsiteY105" fmla="*/ 4214849 h 4894547"/>
              <a:gd name="connsiteX106" fmla="*/ 2667000 w 6834480"/>
              <a:gd name="connsiteY106" fmla="*/ 4240249 h 4894547"/>
              <a:gd name="connsiteX107" fmla="*/ 2705100 w 6834480"/>
              <a:gd name="connsiteY107" fmla="*/ 4252949 h 4894547"/>
              <a:gd name="connsiteX108" fmla="*/ 2768600 w 6834480"/>
              <a:gd name="connsiteY108" fmla="*/ 4265649 h 4894547"/>
              <a:gd name="connsiteX109" fmla="*/ 2806700 w 6834480"/>
              <a:gd name="connsiteY109" fmla="*/ 4278349 h 4894547"/>
              <a:gd name="connsiteX110" fmla="*/ 2857500 w 6834480"/>
              <a:gd name="connsiteY110" fmla="*/ 4291049 h 4894547"/>
              <a:gd name="connsiteX111" fmla="*/ 2895600 w 6834480"/>
              <a:gd name="connsiteY111" fmla="*/ 4303749 h 4894547"/>
              <a:gd name="connsiteX112" fmla="*/ 2946400 w 6834480"/>
              <a:gd name="connsiteY112" fmla="*/ 4316449 h 4894547"/>
              <a:gd name="connsiteX113" fmla="*/ 2984500 w 6834480"/>
              <a:gd name="connsiteY113" fmla="*/ 4329149 h 4894547"/>
              <a:gd name="connsiteX114" fmla="*/ 3073400 w 6834480"/>
              <a:gd name="connsiteY114" fmla="*/ 4341849 h 4894547"/>
              <a:gd name="connsiteX115" fmla="*/ 3124200 w 6834480"/>
              <a:gd name="connsiteY115" fmla="*/ 4354549 h 4894547"/>
              <a:gd name="connsiteX116" fmla="*/ 3251200 w 6834480"/>
              <a:gd name="connsiteY116" fmla="*/ 4367249 h 4894547"/>
              <a:gd name="connsiteX117" fmla="*/ 3454400 w 6834480"/>
              <a:gd name="connsiteY117" fmla="*/ 4392649 h 4894547"/>
              <a:gd name="connsiteX118" fmla="*/ 3581400 w 6834480"/>
              <a:gd name="connsiteY118" fmla="*/ 4418049 h 4894547"/>
              <a:gd name="connsiteX119" fmla="*/ 3619500 w 6834480"/>
              <a:gd name="connsiteY119" fmla="*/ 4430749 h 4894547"/>
              <a:gd name="connsiteX120" fmla="*/ 3721100 w 6834480"/>
              <a:gd name="connsiteY120" fmla="*/ 4443449 h 4894547"/>
              <a:gd name="connsiteX121" fmla="*/ 3797300 w 6834480"/>
              <a:gd name="connsiteY121" fmla="*/ 4468849 h 4894547"/>
              <a:gd name="connsiteX122" fmla="*/ 3835400 w 6834480"/>
              <a:gd name="connsiteY122" fmla="*/ 4481549 h 4894547"/>
              <a:gd name="connsiteX123" fmla="*/ 4013200 w 6834480"/>
              <a:gd name="connsiteY123" fmla="*/ 4506949 h 4894547"/>
              <a:gd name="connsiteX124" fmla="*/ 4089400 w 6834480"/>
              <a:gd name="connsiteY124" fmla="*/ 4532349 h 4894547"/>
              <a:gd name="connsiteX125" fmla="*/ 4178300 w 6834480"/>
              <a:gd name="connsiteY125" fmla="*/ 4557749 h 4894547"/>
              <a:gd name="connsiteX126" fmla="*/ 4419600 w 6834480"/>
              <a:gd name="connsiteY126" fmla="*/ 4583149 h 4894547"/>
              <a:gd name="connsiteX127" fmla="*/ 4597400 w 6834480"/>
              <a:gd name="connsiteY127" fmla="*/ 4621249 h 4894547"/>
              <a:gd name="connsiteX128" fmla="*/ 4660900 w 6834480"/>
              <a:gd name="connsiteY128" fmla="*/ 4633949 h 4894547"/>
              <a:gd name="connsiteX129" fmla="*/ 4749800 w 6834480"/>
              <a:gd name="connsiteY129" fmla="*/ 4672049 h 4894547"/>
              <a:gd name="connsiteX130" fmla="*/ 4864100 w 6834480"/>
              <a:gd name="connsiteY130" fmla="*/ 4697449 h 4894547"/>
              <a:gd name="connsiteX131" fmla="*/ 5029200 w 6834480"/>
              <a:gd name="connsiteY131" fmla="*/ 4735549 h 4894547"/>
              <a:gd name="connsiteX132" fmla="*/ 5080000 w 6834480"/>
              <a:gd name="connsiteY132" fmla="*/ 4748249 h 4894547"/>
              <a:gd name="connsiteX133" fmla="*/ 5118100 w 6834480"/>
              <a:gd name="connsiteY133" fmla="*/ 4760949 h 4894547"/>
              <a:gd name="connsiteX134" fmla="*/ 5537200 w 6834480"/>
              <a:gd name="connsiteY134" fmla="*/ 4799049 h 4894547"/>
              <a:gd name="connsiteX135" fmla="*/ 5638800 w 6834480"/>
              <a:gd name="connsiteY135" fmla="*/ 4811749 h 4894547"/>
              <a:gd name="connsiteX136" fmla="*/ 5727700 w 6834480"/>
              <a:gd name="connsiteY136" fmla="*/ 4824449 h 4894547"/>
              <a:gd name="connsiteX137" fmla="*/ 6007100 w 6834480"/>
              <a:gd name="connsiteY137" fmla="*/ 4837149 h 4894547"/>
              <a:gd name="connsiteX138" fmla="*/ 6337300 w 6834480"/>
              <a:gd name="connsiteY138" fmla="*/ 4887949 h 4894547"/>
              <a:gd name="connsiteX139" fmla="*/ 6578600 w 6834480"/>
              <a:gd name="connsiteY139" fmla="*/ 4875249 h 4894547"/>
              <a:gd name="connsiteX140" fmla="*/ 6753024 w 6834480"/>
              <a:gd name="connsiteY140" fmla="*/ 4719473 h 4894547"/>
              <a:gd name="connsiteX141" fmla="*/ 6832600 w 6834480"/>
              <a:gd name="connsiteY141" fmla="*/ 4456149 h 4894547"/>
              <a:gd name="connsiteX142" fmla="*/ 6807200 w 6834480"/>
              <a:gd name="connsiteY142" fmla="*/ 4189449 h 4894547"/>
              <a:gd name="connsiteX143" fmla="*/ 6781800 w 6834480"/>
              <a:gd name="connsiteY143" fmla="*/ 4062449 h 4894547"/>
              <a:gd name="connsiteX144" fmla="*/ 6781800 w 6834480"/>
              <a:gd name="connsiteY144" fmla="*/ 4062449 h 4894547"/>
              <a:gd name="connsiteX145" fmla="*/ 6743700 w 6834480"/>
              <a:gd name="connsiteY145" fmla="*/ 3998949 h 4894547"/>
              <a:gd name="connsiteX0" fmla="*/ 6731000 w 6834480"/>
              <a:gd name="connsiteY0" fmla="*/ 3986249 h 4895391"/>
              <a:gd name="connsiteX1" fmla="*/ 6692900 w 6834480"/>
              <a:gd name="connsiteY1" fmla="*/ 3935449 h 4895391"/>
              <a:gd name="connsiteX2" fmla="*/ 6604000 w 6834480"/>
              <a:gd name="connsiteY2" fmla="*/ 3808449 h 4895391"/>
              <a:gd name="connsiteX3" fmla="*/ 6540500 w 6834480"/>
              <a:gd name="connsiteY3" fmla="*/ 3719549 h 4895391"/>
              <a:gd name="connsiteX4" fmla="*/ 6502400 w 6834480"/>
              <a:gd name="connsiteY4" fmla="*/ 3681449 h 4895391"/>
              <a:gd name="connsiteX5" fmla="*/ 6464300 w 6834480"/>
              <a:gd name="connsiteY5" fmla="*/ 3630649 h 4895391"/>
              <a:gd name="connsiteX6" fmla="*/ 6362700 w 6834480"/>
              <a:gd name="connsiteY6" fmla="*/ 3541749 h 4895391"/>
              <a:gd name="connsiteX7" fmla="*/ 6273800 w 6834480"/>
              <a:gd name="connsiteY7" fmla="*/ 3452849 h 4895391"/>
              <a:gd name="connsiteX8" fmla="*/ 6210300 w 6834480"/>
              <a:gd name="connsiteY8" fmla="*/ 3389349 h 4895391"/>
              <a:gd name="connsiteX9" fmla="*/ 6134100 w 6834480"/>
              <a:gd name="connsiteY9" fmla="*/ 3313149 h 4895391"/>
              <a:gd name="connsiteX10" fmla="*/ 6096000 w 6834480"/>
              <a:gd name="connsiteY10" fmla="*/ 3275049 h 4895391"/>
              <a:gd name="connsiteX11" fmla="*/ 5969000 w 6834480"/>
              <a:gd name="connsiteY11" fmla="*/ 3148049 h 4895391"/>
              <a:gd name="connsiteX12" fmla="*/ 5930900 w 6834480"/>
              <a:gd name="connsiteY12" fmla="*/ 3109949 h 4895391"/>
              <a:gd name="connsiteX13" fmla="*/ 5867400 w 6834480"/>
              <a:gd name="connsiteY13" fmla="*/ 3046449 h 4895391"/>
              <a:gd name="connsiteX14" fmla="*/ 5803900 w 6834480"/>
              <a:gd name="connsiteY14" fmla="*/ 2982949 h 4895391"/>
              <a:gd name="connsiteX15" fmla="*/ 5740400 w 6834480"/>
              <a:gd name="connsiteY15" fmla="*/ 2894049 h 4895391"/>
              <a:gd name="connsiteX16" fmla="*/ 5702300 w 6834480"/>
              <a:gd name="connsiteY16" fmla="*/ 2855949 h 4895391"/>
              <a:gd name="connsiteX17" fmla="*/ 5651500 w 6834480"/>
              <a:gd name="connsiteY17" fmla="*/ 2767049 h 4895391"/>
              <a:gd name="connsiteX18" fmla="*/ 5638800 w 6834480"/>
              <a:gd name="connsiteY18" fmla="*/ 2728949 h 4895391"/>
              <a:gd name="connsiteX19" fmla="*/ 5588000 w 6834480"/>
              <a:gd name="connsiteY19" fmla="*/ 2678149 h 4895391"/>
              <a:gd name="connsiteX20" fmla="*/ 5549900 w 6834480"/>
              <a:gd name="connsiteY20" fmla="*/ 2627349 h 4895391"/>
              <a:gd name="connsiteX21" fmla="*/ 5511800 w 6834480"/>
              <a:gd name="connsiteY21" fmla="*/ 2538449 h 4895391"/>
              <a:gd name="connsiteX22" fmla="*/ 5422900 w 6834480"/>
              <a:gd name="connsiteY22" fmla="*/ 2424149 h 4895391"/>
              <a:gd name="connsiteX23" fmla="*/ 5372100 w 6834480"/>
              <a:gd name="connsiteY23" fmla="*/ 2347949 h 4895391"/>
              <a:gd name="connsiteX24" fmla="*/ 5334000 w 6834480"/>
              <a:gd name="connsiteY24" fmla="*/ 2259049 h 4895391"/>
              <a:gd name="connsiteX25" fmla="*/ 5308600 w 6834480"/>
              <a:gd name="connsiteY25" fmla="*/ 2220949 h 4895391"/>
              <a:gd name="connsiteX26" fmla="*/ 5105400 w 6834480"/>
              <a:gd name="connsiteY26" fmla="*/ 1725649 h 4895391"/>
              <a:gd name="connsiteX27" fmla="*/ 5080000 w 6834480"/>
              <a:gd name="connsiteY27" fmla="*/ 1649449 h 4895391"/>
              <a:gd name="connsiteX28" fmla="*/ 5016500 w 6834480"/>
              <a:gd name="connsiteY28" fmla="*/ 1535149 h 4895391"/>
              <a:gd name="connsiteX29" fmla="*/ 4914900 w 6834480"/>
              <a:gd name="connsiteY29" fmla="*/ 1306549 h 4895391"/>
              <a:gd name="connsiteX30" fmla="*/ 4864100 w 6834480"/>
              <a:gd name="connsiteY30" fmla="*/ 1230349 h 4895391"/>
              <a:gd name="connsiteX31" fmla="*/ 4762500 w 6834480"/>
              <a:gd name="connsiteY31" fmla="*/ 1052549 h 4895391"/>
              <a:gd name="connsiteX32" fmla="*/ 4477635 w 6834480"/>
              <a:gd name="connsiteY32" fmla="*/ 535225 h 4895391"/>
              <a:gd name="connsiteX33" fmla="*/ 4214149 w 6834480"/>
              <a:gd name="connsiteY33" fmla="*/ 365463 h 4895391"/>
              <a:gd name="connsiteX34" fmla="*/ 3810000 w 6834480"/>
              <a:gd name="connsiteY34" fmla="*/ 214349 h 4895391"/>
              <a:gd name="connsiteX35" fmla="*/ 3289300 w 6834480"/>
              <a:gd name="connsiteY35" fmla="*/ 100049 h 4895391"/>
              <a:gd name="connsiteX36" fmla="*/ 2692400 w 6834480"/>
              <a:gd name="connsiteY36" fmla="*/ 11149 h 4895391"/>
              <a:gd name="connsiteX37" fmla="*/ 2222500 w 6834480"/>
              <a:gd name="connsiteY37" fmla="*/ 23849 h 4895391"/>
              <a:gd name="connsiteX38" fmla="*/ 1333500 w 6834480"/>
              <a:gd name="connsiteY38" fmla="*/ 214349 h 4895391"/>
              <a:gd name="connsiteX39" fmla="*/ 1104900 w 6834480"/>
              <a:gd name="connsiteY39" fmla="*/ 277849 h 4895391"/>
              <a:gd name="connsiteX40" fmla="*/ 977900 w 6834480"/>
              <a:gd name="connsiteY40" fmla="*/ 328649 h 4895391"/>
              <a:gd name="connsiteX41" fmla="*/ 863600 w 6834480"/>
              <a:gd name="connsiteY41" fmla="*/ 392149 h 4895391"/>
              <a:gd name="connsiteX42" fmla="*/ 711200 w 6834480"/>
              <a:gd name="connsiteY42" fmla="*/ 481049 h 4895391"/>
              <a:gd name="connsiteX43" fmla="*/ 635000 w 6834480"/>
              <a:gd name="connsiteY43" fmla="*/ 506449 h 4895391"/>
              <a:gd name="connsiteX44" fmla="*/ 596900 w 6834480"/>
              <a:gd name="connsiteY44" fmla="*/ 544549 h 4895391"/>
              <a:gd name="connsiteX45" fmla="*/ 546100 w 6834480"/>
              <a:gd name="connsiteY45" fmla="*/ 557249 h 4895391"/>
              <a:gd name="connsiteX46" fmla="*/ 508000 w 6834480"/>
              <a:gd name="connsiteY46" fmla="*/ 582649 h 4895391"/>
              <a:gd name="connsiteX47" fmla="*/ 431800 w 6834480"/>
              <a:gd name="connsiteY47" fmla="*/ 620749 h 4895391"/>
              <a:gd name="connsiteX48" fmla="*/ 342900 w 6834480"/>
              <a:gd name="connsiteY48" fmla="*/ 735049 h 4895391"/>
              <a:gd name="connsiteX49" fmla="*/ 266700 w 6834480"/>
              <a:gd name="connsiteY49" fmla="*/ 798549 h 4895391"/>
              <a:gd name="connsiteX50" fmla="*/ 254000 w 6834480"/>
              <a:gd name="connsiteY50" fmla="*/ 836649 h 4895391"/>
              <a:gd name="connsiteX51" fmla="*/ 177800 w 6834480"/>
              <a:gd name="connsiteY51" fmla="*/ 912849 h 4895391"/>
              <a:gd name="connsiteX52" fmla="*/ 114300 w 6834480"/>
              <a:gd name="connsiteY52" fmla="*/ 1103349 h 4895391"/>
              <a:gd name="connsiteX53" fmla="*/ 101600 w 6834480"/>
              <a:gd name="connsiteY53" fmla="*/ 1141449 h 4895391"/>
              <a:gd name="connsiteX54" fmla="*/ 88900 w 6834480"/>
              <a:gd name="connsiteY54" fmla="*/ 1179549 h 4895391"/>
              <a:gd name="connsiteX55" fmla="*/ 76200 w 6834480"/>
              <a:gd name="connsiteY55" fmla="*/ 1827249 h 4895391"/>
              <a:gd name="connsiteX56" fmla="*/ 63500 w 6834480"/>
              <a:gd name="connsiteY56" fmla="*/ 2081249 h 4895391"/>
              <a:gd name="connsiteX57" fmla="*/ 38100 w 6834480"/>
              <a:gd name="connsiteY57" fmla="*/ 2170149 h 4895391"/>
              <a:gd name="connsiteX58" fmla="*/ 12700 w 6834480"/>
              <a:gd name="connsiteY58" fmla="*/ 2360649 h 4895391"/>
              <a:gd name="connsiteX59" fmla="*/ 0 w 6834480"/>
              <a:gd name="connsiteY59" fmla="*/ 2462249 h 4895391"/>
              <a:gd name="connsiteX60" fmla="*/ 12700 w 6834480"/>
              <a:gd name="connsiteY60" fmla="*/ 2678149 h 4895391"/>
              <a:gd name="connsiteX61" fmla="*/ 25400 w 6834480"/>
              <a:gd name="connsiteY61" fmla="*/ 2716249 h 4895391"/>
              <a:gd name="connsiteX62" fmla="*/ 38100 w 6834480"/>
              <a:gd name="connsiteY62" fmla="*/ 3033749 h 4895391"/>
              <a:gd name="connsiteX63" fmla="*/ 76200 w 6834480"/>
              <a:gd name="connsiteY63" fmla="*/ 3109949 h 4895391"/>
              <a:gd name="connsiteX64" fmla="*/ 88900 w 6834480"/>
              <a:gd name="connsiteY64" fmla="*/ 3148049 h 4895391"/>
              <a:gd name="connsiteX65" fmla="*/ 165100 w 6834480"/>
              <a:gd name="connsiteY65" fmla="*/ 3198849 h 4895391"/>
              <a:gd name="connsiteX66" fmla="*/ 190500 w 6834480"/>
              <a:gd name="connsiteY66" fmla="*/ 3236949 h 4895391"/>
              <a:gd name="connsiteX67" fmla="*/ 266700 w 6834480"/>
              <a:gd name="connsiteY67" fmla="*/ 3300449 h 4895391"/>
              <a:gd name="connsiteX68" fmla="*/ 279400 w 6834480"/>
              <a:gd name="connsiteY68" fmla="*/ 3338549 h 4895391"/>
              <a:gd name="connsiteX69" fmla="*/ 355600 w 6834480"/>
              <a:gd name="connsiteY69" fmla="*/ 3402049 h 4895391"/>
              <a:gd name="connsiteX70" fmla="*/ 381000 w 6834480"/>
              <a:gd name="connsiteY70" fmla="*/ 3440149 h 4895391"/>
              <a:gd name="connsiteX71" fmla="*/ 419100 w 6834480"/>
              <a:gd name="connsiteY71" fmla="*/ 3452849 h 4895391"/>
              <a:gd name="connsiteX72" fmla="*/ 495300 w 6834480"/>
              <a:gd name="connsiteY72" fmla="*/ 3503649 h 4895391"/>
              <a:gd name="connsiteX73" fmla="*/ 533400 w 6834480"/>
              <a:gd name="connsiteY73" fmla="*/ 3516349 h 4895391"/>
              <a:gd name="connsiteX74" fmla="*/ 609600 w 6834480"/>
              <a:gd name="connsiteY74" fmla="*/ 3579849 h 4895391"/>
              <a:gd name="connsiteX75" fmla="*/ 660400 w 6834480"/>
              <a:gd name="connsiteY75" fmla="*/ 3605249 h 4895391"/>
              <a:gd name="connsiteX76" fmla="*/ 749300 w 6834480"/>
              <a:gd name="connsiteY76" fmla="*/ 3656049 h 4895391"/>
              <a:gd name="connsiteX77" fmla="*/ 800100 w 6834480"/>
              <a:gd name="connsiteY77" fmla="*/ 3668749 h 4895391"/>
              <a:gd name="connsiteX78" fmla="*/ 850900 w 6834480"/>
              <a:gd name="connsiteY78" fmla="*/ 3694149 h 4895391"/>
              <a:gd name="connsiteX79" fmla="*/ 889000 w 6834480"/>
              <a:gd name="connsiteY79" fmla="*/ 3719549 h 4895391"/>
              <a:gd name="connsiteX80" fmla="*/ 939800 w 6834480"/>
              <a:gd name="connsiteY80" fmla="*/ 3732249 h 4895391"/>
              <a:gd name="connsiteX81" fmla="*/ 990600 w 6834480"/>
              <a:gd name="connsiteY81" fmla="*/ 3757649 h 4895391"/>
              <a:gd name="connsiteX82" fmla="*/ 1054100 w 6834480"/>
              <a:gd name="connsiteY82" fmla="*/ 3770349 h 4895391"/>
              <a:gd name="connsiteX83" fmla="*/ 1117600 w 6834480"/>
              <a:gd name="connsiteY83" fmla="*/ 3795749 h 4895391"/>
              <a:gd name="connsiteX84" fmla="*/ 1181100 w 6834480"/>
              <a:gd name="connsiteY84" fmla="*/ 3808449 h 4895391"/>
              <a:gd name="connsiteX85" fmla="*/ 1282700 w 6834480"/>
              <a:gd name="connsiteY85" fmla="*/ 3859249 h 4895391"/>
              <a:gd name="connsiteX86" fmla="*/ 1333500 w 6834480"/>
              <a:gd name="connsiteY86" fmla="*/ 3871949 h 4895391"/>
              <a:gd name="connsiteX87" fmla="*/ 1384300 w 6834480"/>
              <a:gd name="connsiteY87" fmla="*/ 3897349 h 4895391"/>
              <a:gd name="connsiteX88" fmla="*/ 1422400 w 6834480"/>
              <a:gd name="connsiteY88" fmla="*/ 3910049 h 4895391"/>
              <a:gd name="connsiteX89" fmla="*/ 1473200 w 6834480"/>
              <a:gd name="connsiteY89" fmla="*/ 3935449 h 4895391"/>
              <a:gd name="connsiteX90" fmla="*/ 1536700 w 6834480"/>
              <a:gd name="connsiteY90" fmla="*/ 3948149 h 4895391"/>
              <a:gd name="connsiteX91" fmla="*/ 1625600 w 6834480"/>
              <a:gd name="connsiteY91" fmla="*/ 3973549 h 4895391"/>
              <a:gd name="connsiteX92" fmla="*/ 1676400 w 6834480"/>
              <a:gd name="connsiteY92" fmla="*/ 3986249 h 4895391"/>
              <a:gd name="connsiteX93" fmla="*/ 1714500 w 6834480"/>
              <a:gd name="connsiteY93" fmla="*/ 3998949 h 4895391"/>
              <a:gd name="connsiteX94" fmla="*/ 1765300 w 6834480"/>
              <a:gd name="connsiteY94" fmla="*/ 4011649 h 4895391"/>
              <a:gd name="connsiteX95" fmla="*/ 1828800 w 6834480"/>
              <a:gd name="connsiteY95" fmla="*/ 4037049 h 4895391"/>
              <a:gd name="connsiteX96" fmla="*/ 1879600 w 6834480"/>
              <a:gd name="connsiteY96" fmla="*/ 4049749 h 4895391"/>
              <a:gd name="connsiteX97" fmla="*/ 1917700 w 6834480"/>
              <a:gd name="connsiteY97" fmla="*/ 4062449 h 4895391"/>
              <a:gd name="connsiteX98" fmla="*/ 2019300 w 6834480"/>
              <a:gd name="connsiteY98" fmla="*/ 4087849 h 4895391"/>
              <a:gd name="connsiteX99" fmla="*/ 2057400 w 6834480"/>
              <a:gd name="connsiteY99" fmla="*/ 4100549 h 4895391"/>
              <a:gd name="connsiteX100" fmla="*/ 2247900 w 6834480"/>
              <a:gd name="connsiteY100" fmla="*/ 4125949 h 4895391"/>
              <a:gd name="connsiteX101" fmla="*/ 2286000 w 6834480"/>
              <a:gd name="connsiteY101" fmla="*/ 4138649 h 4895391"/>
              <a:gd name="connsiteX102" fmla="*/ 2425700 w 6834480"/>
              <a:gd name="connsiteY102" fmla="*/ 4164049 h 4895391"/>
              <a:gd name="connsiteX103" fmla="*/ 2463800 w 6834480"/>
              <a:gd name="connsiteY103" fmla="*/ 4176749 h 4895391"/>
              <a:gd name="connsiteX104" fmla="*/ 2514600 w 6834480"/>
              <a:gd name="connsiteY104" fmla="*/ 4189449 h 4895391"/>
              <a:gd name="connsiteX105" fmla="*/ 2552700 w 6834480"/>
              <a:gd name="connsiteY105" fmla="*/ 4214849 h 4895391"/>
              <a:gd name="connsiteX106" fmla="*/ 2667000 w 6834480"/>
              <a:gd name="connsiteY106" fmla="*/ 4240249 h 4895391"/>
              <a:gd name="connsiteX107" fmla="*/ 2705100 w 6834480"/>
              <a:gd name="connsiteY107" fmla="*/ 4252949 h 4895391"/>
              <a:gd name="connsiteX108" fmla="*/ 2768600 w 6834480"/>
              <a:gd name="connsiteY108" fmla="*/ 4265649 h 4895391"/>
              <a:gd name="connsiteX109" fmla="*/ 2806700 w 6834480"/>
              <a:gd name="connsiteY109" fmla="*/ 4278349 h 4895391"/>
              <a:gd name="connsiteX110" fmla="*/ 2857500 w 6834480"/>
              <a:gd name="connsiteY110" fmla="*/ 4291049 h 4895391"/>
              <a:gd name="connsiteX111" fmla="*/ 2895600 w 6834480"/>
              <a:gd name="connsiteY111" fmla="*/ 4303749 h 4895391"/>
              <a:gd name="connsiteX112" fmla="*/ 2946400 w 6834480"/>
              <a:gd name="connsiteY112" fmla="*/ 4316449 h 4895391"/>
              <a:gd name="connsiteX113" fmla="*/ 2984500 w 6834480"/>
              <a:gd name="connsiteY113" fmla="*/ 4329149 h 4895391"/>
              <a:gd name="connsiteX114" fmla="*/ 3073400 w 6834480"/>
              <a:gd name="connsiteY114" fmla="*/ 4341849 h 4895391"/>
              <a:gd name="connsiteX115" fmla="*/ 3124200 w 6834480"/>
              <a:gd name="connsiteY115" fmla="*/ 4354549 h 4895391"/>
              <a:gd name="connsiteX116" fmla="*/ 3251200 w 6834480"/>
              <a:gd name="connsiteY116" fmla="*/ 4367249 h 4895391"/>
              <a:gd name="connsiteX117" fmla="*/ 3454400 w 6834480"/>
              <a:gd name="connsiteY117" fmla="*/ 4392649 h 4895391"/>
              <a:gd name="connsiteX118" fmla="*/ 3581400 w 6834480"/>
              <a:gd name="connsiteY118" fmla="*/ 4418049 h 4895391"/>
              <a:gd name="connsiteX119" fmla="*/ 3619500 w 6834480"/>
              <a:gd name="connsiteY119" fmla="*/ 4430749 h 4895391"/>
              <a:gd name="connsiteX120" fmla="*/ 3721100 w 6834480"/>
              <a:gd name="connsiteY120" fmla="*/ 4443449 h 4895391"/>
              <a:gd name="connsiteX121" fmla="*/ 3797300 w 6834480"/>
              <a:gd name="connsiteY121" fmla="*/ 4468849 h 4895391"/>
              <a:gd name="connsiteX122" fmla="*/ 3835400 w 6834480"/>
              <a:gd name="connsiteY122" fmla="*/ 4481549 h 4895391"/>
              <a:gd name="connsiteX123" fmla="*/ 4013200 w 6834480"/>
              <a:gd name="connsiteY123" fmla="*/ 4506949 h 4895391"/>
              <a:gd name="connsiteX124" fmla="*/ 4089400 w 6834480"/>
              <a:gd name="connsiteY124" fmla="*/ 4532349 h 4895391"/>
              <a:gd name="connsiteX125" fmla="*/ 4178300 w 6834480"/>
              <a:gd name="connsiteY125" fmla="*/ 4557749 h 4895391"/>
              <a:gd name="connsiteX126" fmla="*/ 4419600 w 6834480"/>
              <a:gd name="connsiteY126" fmla="*/ 4583149 h 4895391"/>
              <a:gd name="connsiteX127" fmla="*/ 4597400 w 6834480"/>
              <a:gd name="connsiteY127" fmla="*/ 4621249 h 4895391"/>
              <a:gd name="connsiteX128" fmla="*/ 4660900 w 6834480"/>
              <a:gd name="connsiteY128" fmla="*/ 4633949 h 4895391"/>
              <a:gd name="connsiteX129" fmla="*/ 4749800 w 6834480"/>
              <a:gd name="connsiteY129" fmla="*/ 4672049 h 4895391"/>
              <a:gd name="connsiteX130" fmla="*/ 4864100 w 6834480"/>
              <a:gd name="connsiteY130" fmla="*/ 4697449 h 4895391"/>
              <a:gd name="connsiteX131" fmla="*/ 5029200 w 6834480"/>
              <a:gd name="connsiteY131" fmla="*/ 4735549 h 4895391"/>
              <a:gd name="connsiteX132" fmla="*/ 5080000 w 6834480"/>
              <a:gd name="connsiteY132" fmla="*/ 4748249 h 4895391"/>
              <a:gd name="connsiteX133" fmla="*/ 5118100 w 6834480"/>
              <a:gd name="connsiteY133" fmla="*/ 4760949 h 4895391"/>
              <a:gd name="connsiteX134" fmla="*/ 5537200 w 6834480"/>
              <a:gd name="connsiteY134" fmla="*/ 4799049 h 4895391"/>
              <a:gd name="connsiteX135" fmla="*/ 5638800 w 6834480"/>
              <a:gd name="connsiteY135" fmla="*/ 4811749 h 4895391"/>
              <a:gd name="connsiteX136" fmla="*/ 5727700 w 6834480"/>
              <a:gd name="connsiteY136" fmla="*/ 4824449 h 4895391"/>
              <a:gd name="connsiteX137" fmla="*/ 6337300 w 6834480"/>
              <a:gd name="connsiteY137" fmla="*/ 4887949 h 4895391"/>
              <a:gd name="connsiteX138" fmla="*/ 6578600 w 6834480"/>
              <a:gd name="connsiteY138" fmla="*/ 4875249 h 4895391"/>
              <a:gd name="connsiteX139" fmla="*/ 6753024 w 6834480"/>
              <a:gd name="connsiteY139" fmla="*/ 4719473 h 4895391"/>
              <a:gd name="connsiteX140" fmla="*/ 6832600 w 6834480"/>
              <a:gd name="connsiteY140" fmla="*/ 4456149 h 4895391"/>
              <a:gd name="connsiteX141" fmla="*/ 6807200 w 6834480"/>
              <a:gd name="connsiteY141" fmla="*/ 4189449 h 4895391"/>
              <a:gd name="connsiteX142" fmla="*/ 6781800 w 6834480"/>
              <a:gd name="connsiteY142" fmla="*/ 4062449 h 4895391"/>
              <a:gd name="connsiteX143" fmla="*/ 6781800 w 6834480"/>
              <a:gd name="connsiteY143" fmla="*/ 4062449 h 4895391"/>
              <a:gd name="connsiteX144" fmla="*/ 6743700 w 6834480"/>
              <a:gd name="connsiteY144" fmla="*/ 3998949 h 4895391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537200 w 6834480"/>
              <a:gd name="connsiteY134" fmla="*/ 4799049 h 4896252"/>
              <a:gd name="connsiteX135" fmla="*/ 5638800 w 6834480"/>
              <a:gd name="connsiteY135" fmla="*/ 4811749 h 4896252"/>
              <a:gd name="connsiteX136" fmla="*/ 6337300 w 6834480"/>
              <a:gd name="connsiteY136" fmla="*/ 4887949 h 4896252"/>
              <a:gd name="connsiteX137" fmla="*/ 6578600 w 6834480"/>
              <a:gd name="connsiteY137" fmla="*/ 4875249 h 4896252"/>
              <a:gd name="connsiteX138" fmla="*/ 6753024 w 6834480"/>
              <a:gd name="connsiteY138" fmla="*/ 4719473 h 4896252"/>
              <a:gd name="connsiteX139" fmla="*/ 6832600 w 6834480"/>
              <a:gd name="connsiteY139" fmla="*/ 4456149 h 4896252"/>
              <a:gd name="connsiteX140" fmla="*/ 6807200 w 6834480"/>
              <a:gd name="connsiteY140" fmla="*/ 4189449 h 4896252"/>
              <a:gd name="connsiteX141" fmla="*/ 6781800 w 6834480"/>
              <a:gd name="connsiteY141" fmla="*/ 4062449 h 4896252"/>
              <a:gd name="connsiteX142" fmla="*/ 6781800 w 6834480"/>
              <a:gd name="connsiteY142" fmla="*/ 4062449 h 4896252"/>
              <a:gd name="connsiteX143" fmla="*/ 6743700 w 6834480"/>
              <a:gd name="connsiteY14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638800 w 6834480"/>
              <a:gd name="connsiteY134" fmla="*/ 4811749 h 4896252"/>
              <a:gd name="connsiteX135" fmla="*/ 6337300 w 6834480"/>
              <a:gd name="connsiteY135" fmla="*/ 4887949 h 4896252"/>
              <a:gd name="connsiteX136" fmla="*/ 6578600 w 6834480"/>
              <a:gd name="connsiteY136" fmla="*/ 4875249 h 4896252"/>
              <a:gd name="connsiteX137" fmla="*/ 6753024 w 6834480"/>
              <a:gd name="connsiteY137" fmla="*/ 4719473 h 4896252"/>
              <a:gd name="connsiteX138" fmla="*/ 6832600 w 6834480"/>
              <a:gd name="connsiteY138" fmla="*/ 4456149 h 4896252"/>
              <a:gd name="connsiteX139" fmla="*/ 6807200 w 6834480"/>
              <a:gd name="connsiteY139" fmla="*/ 4189449 h 4896252"/>
              <a:gd name="connsiteX140" fmla="*/ 6781800 w 6834480"/>
              <a:gd name="connsiteY140" fmla="*/ 4062449 h 4896252"/>
              <a:gd name="connsiteX141" fmla="*/ 6781800 w 6834480"/>
              <a:gd name="connsiteY141" fmla="*/ 4062449 h 4896252"/>
              <a:gd name="connsiteX142" fmla="*/ 6743700 w 6834480"/>
              <a:gd name="connsiteY14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638800 w 6834480"/>
              <a:gd name="connsiteY133" fmla="*/ 4811749 h 4896252"/>
              <a:gd name="connsiteX134" fmla="*/ 6337300 w 6834480"/>
              <a:gd name="connsiteY134" fmla="*/ 4887949 h 4896252"/>
              <a:gd name="connsiteX135" fmla="*/ 6578600 w 6834480"/>
              <a:gd name="connsiteY135" fmla="*/ 4875249 h 4896252"/>
              <a:gd name="connsiteX136" fmla="*/ 6753024 w 6834480"/>
              <a:gd name="connsiteY136" fmla="*/ 4719473 h 4896252"/>
              <a:gd name="connsiteX137" fmla="*/ 6832600 w 6834480"/>
              <a:gd name="connsiteY137" fmla="*/ 4456149 h 4896252"/>
              <a:gd name="connsiteX138" fmla="*/ 6807200 w 6834480"/>
              <a:gd name="connsiteY138" fmla="*/ 4189449 h 4896252"/>
              <a:gd name="connsiteX139" fmla="*/ 6781800 w 6834480"/>
              <a:gd name="connsiteY139" fmla="*/ 4062449 h 4896252"/>
              <a:gd name="connsiteX140" fmla="*/ 6781800 w 6834480"/>
              <a:gd name="connsiteY140" fmla="*/ 4062449 h 4896252"/>
              <a:gd name="connsiteX141" fmla="*/ 6743700 w 6834480"/>
              <a:gd name="connsiteY14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638800 w 6834480"/>
              <a:gd name="connsiteY132" fmla="*/ 4811749 h 4896252"/>
              <a:gd name="connsiteX133" fmla="*/ 6337300 w 6834480"/>
              <a:gd name="connsiteY133" fmla="*/ 4887949 h 4896252"/>
              <a:gd name="connsiteX134" fmla="*/ 6578600 w 6834480"/>
              <a:gd name="connsiteY134" fmla="*/ 4875249 h 4896252"/>
              <a:gd name="connsiteX135" fmla="*/ 6753024 w 6834480"/>
              <a:gd name="connsiteY135" fmla="*/ 4719473 h 4896252"/>
              <a:gd name="connsiteX136" fmla="*/ 6832600 w 6834480"/>
              <a:gd name="connsiteY136" fmla="*/ 4456149 h 4896252"/>
              <a:gd name="connsiteX137" fmla="*/ 6807200 w 6834480"/>
              <a:gd name="connsiteY137" fmla="*/ 4189449 h 4896252"/>
              <a:gd name="connsiteX138" fmla="*/ 6781800 w 6834480"/>
              <a:gd name="connsiteY138" fmla="*/ 4062449 h 4896252"/>
              <a:gd name="connsiteX139" fmla="*/ 6781800 w 6834480"/>
              <a:gd name="connsiteY139" fmla="*/ 4062449 h 4896252"/>
              <a:gd name="connsiteX140" fmla="*/ 6743700 w 6834480"/>
              <a:gd name="connsiteY14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5029200 w 6834480"/>
              <a:gd name="connsiteY130" fmla="*/ 4735549 h 4896252"/>
              <a:gd name="connsiteX131" fmla="*/ 5638800 w 6834480"/>
              <a:gd name="connsiteY131" fmla="*/ 4811749 h 4896252"/>
              <a:gd name="connsiteX132" fmla="*/ 6337300 w 6834480"/>
              <a:gd name="connsiteY132" fmla="*/ 4887949 h 4896252"/>
              <a:gd name="connsiteX133" fmla="*/ 6578600 w 6834480"/>
              <a:gd name="connsiteY133" fmla="*/ 4875249 h 4896252"/>
              <a:gd name="connsiteX134" fmla="*/ 6753024 w 6834480"/>
              <a:gd name="connsiteY134" fmla="*/ 4719473 h 4896252"/>
              <a:gd name="connsiteX135" fmla="*/ 6832600 w 6834480"/>
              <a:gd name="connsiteY135" fmla="*/ 4456149 h 4896252"/>
              <a:gd name="connsiteX136" fmla="*/ 6807200 w 6834480"/>
              <a:gd name="connsiteY136" fmla="*/ 4189449 h 4896252"/>
              <a:gd name="connsiteX137" fmla="*/ 6781800 w 6834480"/>
              <a:gd name="connsiteY137" fmla="*/ 4062449 h 4896252"/>
              <a:gd name="connsiteX138" fmla="*/ 6781800 w 6834480"/>
              <a:gd name="connsiteY138" fmla="*/ 4062449 h 4896252"/>
              <a:gd name="connsiteX139" fmla="*/ 6743700 w 6834480"/>
              <a:gd name="connsiteY13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749800 w 6834480"/>
              <a:gd name="connsiteY128" fmla="*/ 4672049 h 4896252"/>
              <a:gd name="connsiteX129" fmla="*/ 5029200 w 6834480"/>
              <a:gd name="connsiteY129" fmla="*/ 4735549 h 4896252"/>
              <a:gd name="connsiteX130" fmla="*/ 5638800 w 6834480"/>
              <a:gd name="connsiteY130" fmla="*/ 4811749 h 4896252"/>
              <a:gd name="connsiteX131" fmla="*/ 6337300 w 6834480"/>
              <a:gd name="connsiteY131" fmla="*/ 4887949 h 4896252"/>
              <a:gd name="connsiteX132" fmla="*/ 6578600 w 6834480"/>
              <a:gd name="connsiteY132" fmla="*/ 4875249 h 4896252"/>
              <a:gd name="connsiteX133" fmla="*/ 6753024 w 6834480"/>
              <a:gd name="connsiteY133" fmla="*/ 4719473 h 4896252"/>
              <a:gd name="connsiteX134" fmla="*/ 6832600 w 6834480"/>
              <a:gd name="connsiteY134" fmla="*/ 4456149 h 4896252"/>
              <a:gd name="connsiteX135" fmla="*/ 6807200 w 6834480"/>
              <a:gd name="connsiteY135" fmla="*/ 4189449 h 4896252"/>
              <a:gd name="connsiteX136" fmla="*/ 6781800 w 6834480"/>
              <a:gd name="connsiteY136" fmla="*/ 4062449 h 4896252"/>
              <a:gd name="connsiteX137" fmla="*/ 6781800 w 6834480"/>
              <a:gd name="connsiteY137" fmla="*/ 4062449 h 4896252"/>
              <a:gd name="connsiteX138" fmla="*/ 6743700 w 6834480"/>
              <a:gd name="connsiteY13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749800 w 6834480"/>
              <a:gd name="connsiteY127" fmla="*/ 4672049 h 4896252"/>
              <a:gd name="connsiteX128" fmla="*/ 5029200 w 6834480"/>
              <a:gd name="connsiteY128" fmla="*/ 4735549 h 4896252"/>
              <a:gd name="connsiteX129" fmla="*/ 5638800 w 6834480"/>
              <a:gd name="connsiteY129" fmla="*/ 4811749 h 4896252"/>
              <a:gd name="connsiteX130" fmla="*/ 6337300 w 6834480"/>
              <a:gd name="connsiteY130" fmla="*/ 4887949 h 4896252"/>
              <a:gd name="connsiteX131" fmla="*/ 6578600 w 6834480"/>
              <a:gd name="connsiteY131" fmla="*/ 4875249 h 4896252"/>
              <a:gd name="connsiteX132" fmla="*/ 6753024 w 6834480"/>
              <a:gd name="connsiteY132" fmla="*/ 4719473 h 4896252"/>
              <a:gd name="connsiteX133" fmla="*/ 6832600 w 6834480"/>
              <a:gd name="connsiteY133" fmla="*/ 4456149 h 4896252"/>
              <a:gd name="connsiteX134" fmla="*/ 6807200 w 6834480"/>
              <a:gd name="connsiteY134" fmla="*/ 4189449 h 4896252"/>
              <a:gd name="connsiteX135" fmla="*/ 6781800 w 6834480"/>
              <a:gd name="connsiteY135" fmla="*/ 4062449 h 4896252"/>
              <a:gd name="connsiteX136" fmla="*/ 6781800 w 6834480"/>
              <a:gd name="connsiteY136" fmla="*/ 4062449 h 4896252"/>
              <a:gd name="connsiteX137" fmla="*/ 6743700 w 6834480"/>
              <a:gd name="connsiteY13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749800 w 6834480"/>
              <a:gd name="connsiteY126" fmla="*/ 4672049 h 4896252"/>
              <a:gd name="connsiteX127" fmla="*/ 5029200 w 6834480"/>
              <a:gd name="connsiteY127" fmla="*/ 4735549 h 4896252"/>
              <a:gd name="connsiteX128" fmla="*/ 5638800 w 6834480"/>
              <a:gd name="connsiteY128" fmla="*/ 4811749 h 4896252"/>
              <a:gd name="connsiteX129" fmla="*/ 6337300 w 6834480"/>
              <a:gd name="connsiteY129" fmla="*/ 4887949 h 4896252"/>
              <a:gd name="connsiteX130" fmla="*/ 6578600 w 6834480"/>
              <a:gd name="connsiteY130" fmla="*/ 4875249 h 4896252"/>
              <a:gd name="connsiteX131" fmla="*/ 6753024 w 6834480"/>
              <a:gd name="connsiteY131" fmla="*/ 4719473 h 4896252"/>
              <a:gd name="connsiteX132" fmla="*/ 6832600 w 6834480"/>
              <a:gd name="connsiteY132" fmla="*/ 4456149 h 4896252"/>
              <a:gd name="connsiteX133" fmla="*/ 6807200 w 6834480"/>
              <a:gd name="connsiteY133" fmla="*/ 4189449 h 4896252"/>
              <a:gd name="connsiteX134" fmla="*/ 6781800 w 6834480"/>
              <a:gd name="connsiteY134" fmla="*/ 4062449 h 4896252"/>
              <a:gd name="connsiteX135" fmla="*/ 6781800 w 6834480"/>
              <a:gd name="connsiteY135" fmla="*/ 4062449 h 4896252"/>
              <a:gd name="connsiteX136" fmla="*/ 6743700 w 6834480"/>
              <a:gd name="connsiteY13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178300 w 6834480"/>
              <a:gd name="connsiteY124" fmla="*/ 4557749 h 4896252"/>
              <a:gd name="connsiteX125" fmla="*/ 4749800 w 6834480"/>
              <a:gd name="connsiteY125" fmla="*/ 4672049 h 4896252"/>
              <a:gd name="connsiteX126" fmla="*/ 5029200 w 6834480"/>
              <a:gd name="connsiteY126" fmla="*/ 4735549 h 4896252"/>
              <a:gd name="connsiteX127" fmla="*/ 5638800 w 6834480"/>
              <a:gd name="connsiteY127" fmla="*/ 4811749 h 4896252"/>
              <a:gd name="connsiteX128" fmla="*/ 6337300 w 6834480"/>
              <a:gd name="connsiteY128" fmla="*/ 4887949 h 4896252"/>
              <a:gd name="connsiteX129" fmla="*/ 6578600 w 6834480"/>
              <a:gd name="connsiteY129" fmla="*/ 4875249 h 4896252"/>
              <a:gd name="connsiteX130" fmla="*/ 6753024 w 6834480"/>
              <a:gd name="connsiteY130" fmla="*/ 4719473 h 4896252"/>
              <a:gd name="connsiteX131" fmla="*/ 6832600 w 6834480"/>
              <a:gd name="connsiteY131" fmla="*/ 4456149 h 4896252"/>
              <a:gd name="connsiteX132" fmla="*/ 6807200 w 6834480"/>
              <a:gd name="connsiteY132" fmla="*/ 4189449 h 4896252"/>
              <a:gd name="connsiteX133" fmla="*/ 6781800 w 6834480"/>
              <a:gd name="connsiteY133" fmla="*/ 4062449 h 4896252"/>
              <a:gd name="connsiteX134" fmla="*/ 6781800 w 6834480"/>
              <a:gd name="connsiteY134" fmla="*/ 4062449 h 4896252"/>
              <a:gd name="connsiteX135" fmla="*/ 6743700 w 6834480"/>
              <a:gd name="connsiteY13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178300 w 6834480"/>
              <a:gd name="connsiteY123" fmla="*/ 4557749 h 4896252"/>
              <a:gd name="connsiteX124" fmla="*/ 4749800 w 6834480"/>
              <a:gd name="connsiteY124" fmla="*/ 4672049 h 4896252"/>
              <a:gd name="connsiteX125" fmla="*/ 5029200 w 6834480"/>
              <a:gd name="connsiteY125" fmla="*/ 4735549 h 4896252"/>
              <a:gd name="connsiteX126" fmla="*/ 5638800 w 6834480"/>
              <a:gd name="connsiteY126" fmla="*/ 4811749 h 4896252"/>
              <a:gd name="connsiteX127" fmla="*/ 6337300 w 6834480"/>
              <a:gd name="connsiteY127" fmla="*/ 4887949 h 4896252"/>
              <a:gd name="connsiteX128" fmla="*/ 6578600 w 6834480"/>
              <a:gd name="connsiteY128" fmla="*/ 4875249 h 4896252"/>
              <a:gd name="connsiteX129" fmla="*/ 6753024 w 6834480"/>
              <a:gd name="connsiteY129" fmla="*/ 4719473 h 4896252"/>
              <a:gd name="connsiteX130" fmla="*/ 6832600 w 6834480"/>
              <a:gd name="connsiteY130" fmla="*/ 4456149 h 4896252"/>
              <a:gd name="connsiteX131" fmla="*/ 6807200 w 6834480"/>
              <a:gd name="connsiteY131" fmla="*/ 4189449 h 4896252"/>
              <a:gd name="connsiteX132" fmla="*/ 6781800 w 6834480"/>
              <a:gd name="connsiteY132" fmla="*/ 4062449 h 4896252"/>
              <a:gd name="connsiteX133" fmla="*/ 6781800 w 6834480"/>
              <a:gd name="connsiteY133" fmla="*/ 4062449 h 4896252"/>
              <a:gd name="connsiteX134" fmla="*/ 6743700 w 6834480"/>
              <a:gd name="connsiteY13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835400 w 6834480"/>
              <a:gd name="connsiteY121" fmla="*/ 4481549 h 4896252"/>
              <a:gd name="connsiteX122" fmla="*/ 4178300 w 6834480"/>
              <a:gd name="connsiteY122" fmla="*/ 4557749 h 4896252"/>
              <a:gd name="connsiteX123" fmla="*/ 4749800 w 6834480"/>
              <a:gd name="connsiteY123" fmla="*/ 4672049 h 4896252"/>
              <a:gd name="connsiteX124" fmla="*/ 5029200 w 6834480"/>
              <a:gd name="connsiteY124" fmla="*/ 4735549 h 4896252"/>
              <a:gd name="connsiteX125" fmla="*/ 5638800 w 6834480"/>
              <a:gd name="connsiteY125" fmla="*/ 4811749 h 4896252"/>
              <a:gd name="connsiteX126" fmla="*/ 6337300 w 6834480"/>
              <a:gd name="connsiteY126" fmla="*/ 4887949 h 4896252"/>
              <a:gd name="connsiteX127" fmla="*/ 6578600 w 6834480"/>
              <a:gd name="connsiteY127" fmla="*/ 4875249 h 4896252"/>
              <a:gd name="connsiteX128" fmla="*/ 6753024 w 6834480"/>
              <a:gd name="connsiteY128" fmla="*/ 4719473 h 4896252"/>
              <a:gd name="connsiteX129" fmla="*/ 6832600 w 6834480"/>
              <a:gd name="connsiteY129" fmla="*/ 4456149 h 4896252"/>
              <a:gd name="connsiteX130" fmla="*/ 6807200 w 6834480"/>
              <a:gd name="connsiteY130" fmla="*/ 4189449 h 4896252"/>
              <a:gd name="connsiteX131" fmla="*/ 6781800 w 6834480"/>
              <a:gd name="connsiteY131" fmla="*/ 4062449 h 4896252"/>
              <a:gd name="connsiteX132" fmla="*/ 6781800 w 6834480"/>
              <a:gd name="connsiteY132" fmla="*/ 4062449 h 4896252"/>
              <a:gd name="connsiteX133" fmla="*/ 6743700 w 6834480"/>
              <a:gd name="connsiteY13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619500 w 6834480"/>
              <a:gd name="connsiteY118" fmla="*/ 4430749 h 4896252"/>
              <a:gd name="connsiteX119" fmla="*/ 3721100 w 6834480"/>
              <a:gd name="connsiteY119" fmla="*/ 4443449 h 4896252"/>
              <a:gd name="connsiteX120" fmla="*/ 3835400 w 6834480"/>
              <a:gd name="connsiteY120" fmla="*/ 4481549 h 4896252"/>
              <a:gd name="connsiteX121" fmla="*/ 4178300 w 6834480"/>
              <a:gd name="connsiteY121" fmla="*/ 4557749 h 4896252"/>
              <a:gd name="connsiteX122" fmla="*/ 4749800 w 6834480"/>
              <a:gd name="connsiteY122" fmla="*/ 4672049 h 4896252"/>
              <a:gd name="connsiteX123" fmla="*/ 5029200 w 6834480"/>
              <a:gd name="connsiteY123" fmla="*/ 4735549 h 4896252"/>
              <a:gd name="connsiteX124" fmla="*/ 5638800 w 6834480"/>
              <a:gd name="connsiteY124" fmla="*/ 4811749 h 4896252"/>
              <a:gd name="connsiteX125" fmla="*/ 6337300 w 6834480"/>
              <a:gd name="connsiteY125" fmla="*/ 4887949 h 4896252"/>
              <a:gd name="connsiteX126" fmla="*/ 6578600 w 6834480"/>
              <a:gd name="connsiteY126" fmla="*/ 4875249 h 4896252"/>
              <a:gd name="connsiteX127" fmla="*/ 6753024 w 6834480"/>
              <a:gd name="connsiteY127" fmla="*/ 4719473 h 4896252"/>
              <a:gd name="connsiteX128" fmla="*/ 6832600 w 6834480"/>
              <a:gd name="connsiteY128" fmla="*/ 4456149 h 4896252"/>
              <a:gd name="connsiteX129" fmla="*/ 6807200 w 6834480"/>
              <a:gd name="connsiteY129" fmla="*/ 4189449 h 4896252"/>
              <a:gd name="connsiteX130" fmla="*/ 6781800 w 6834480"/>
              <a:gd name="connsiteY130" fmla="*/ 4062449 h 4896252"/>
              <a:gd name="connsiteX131" fmla="*/ 6781800 w 6834480"/>
              <a:gd name="connsiteY131" fmla="*/ 4062449 h 4896252"/>
              <a:gd name="connsiteX132" fmla="*/ 6743700 w 6834480"/>
              <a:gd name="connsiteY13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721100 w 6834480"/>
              <a:gd name="connsiteY118" fmla="*/ 4443449 h 4896252"/>
              <a:gd name="connsiteX119" fmla="*/ 3835400 w 6834480"/>
              <a:gd name="connsiteY119" fmla="*/ 4481549 h 4896252"/>
              <a:gd name="connsiteX120" fmla="*/ 4178300 w 6834480"/>
              <a:gd name="connsiteY120" fmla="*/ 4557749 h 4896252"/>
              <a:gd name="connsiteX121" fmla="*/ 4749800 w 6834480"/>
              <a:gd name="connsiteY121" fmla="*/ 4672049 h 4896252"/>
              <a:gd name="connsiteX122" fmla="*/ 5029200 w 6834480"/>
              <a:gd name="connsiteY122" fmla="*/ 4735549 h 4896252"/>
              <a:gd name="connsiteX123" fmla="*/ 5638800 w 6834480"/>
              <a:gd name="connsiteY123" fmla="*/ 4811749 h 4896252"/>
              <a:gd name="connsiteX124" fmla="*/ 6337300 w 6834480"/>
              <a:gd name="connsiteY124" fmla="*/ 4887949 h 4896252"/>
              <a:gd name="connsiteX125" fmla="*/ 6578600 w 6834480"/>
              <a:gd name="connsiteY125" fmla="*/ 4875249 h 4896252"/>
              <a:gd name="connsiteX126" fmla="*/ 6753024 w 6834480"/>
              <a:gd name="connsiteY126" fmla="*/ 4719473 h 4896252"/>
              <a:gd name="connsiteX127" fmla="*/ 6832600 w 6834480"/>
              <a:gd name="connsiteY127" fmla="*/ 4456149 h 4896252"/>
              <a:gd name="connsiteX128" fmla="*/ 6807200 w 6834480"/>
              <a:gd name="connsiteY128" fmla="*/ 4189449 h 4896252"/>
              <a:gd name="connsiteX129" fmla="*/ 6781800 w 6834480"/>
              <a:gd name="connsiteY129" fmla="*/ 4062449 h 4896252"/>
              <a:gd name="connsiteX130" fmla="*/ 6781800 w 6834480"/>
              <a:gd name="connsiteY130" fmla="*/ 4062449 h 4896252"/>
              <a:gd name="connsiteX131" fmla="*/ 6743700 w 6834480"/>
              <a:gd name="connsiteY13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835400 w 6834480"/>
              <a:gd name="connsiteY118" fmla="*/ 4481549 h 4896252"/>
              <a:gd name="connsiteX119" fmla="*/ 4178300 w 6834480"/>
              <a:gd name="connsiteY119" fmla="*/ 4557749 h 4896252"/>
              <a:gd name="connsiteX120" fmla="*/ 4749800 w 6834480"/>
              <a:gd name="connsiteY120" fmla="*/ 4672049 h 4896252"/>
              <a:gd name="connsiteX121" fmla="*/ 5029200 w 6834480"/>
              <a:gd name="connsiteY121" fmla="*/ 4735549 h 4896252"/>
              <a:gd name="connsiteX122" fmla="*/ 5638800 w 6834480"/>
              <a:gd name="connsiteY122" fmla="*/ 4811749 h 4896252"/>
              <a:gd name="connsiteX123" fmla="*/ 6337300 w 6834480"/>
              <a:gd name="connsiteY123" fmla="*/ 4887949 h 4896252"/>
              <a:gd name="connsiteX124" fmla="*/ 6578600 w 6834480"/>
              <a:gd name="connsiteY124" fmla="*/ 4875249 h 4896252"/>
              <a:gd name="connsiteX125" fmla="*/ 6753024 w 6834480"/>
              <a:gd name="connsiteY125" fmla="*/ 4719473 h 4896252"/>
              <a:gd name="connsiteX126" fmla="*/ 6832600 w 6834480"/>
              <a:gd name="connsiteY126" fmla="*/ 4456149 h 4896252"/>
              <a:gd name="connsiteX127" fmla="*/ 6807200 w 6834480"/>
              <a:gd name="connsiteY127" fmla="*/ 4189449 h 4896252"/>
              <a:gd name="connsiteX128" fmla="*/ 6781800 w 6834480"/>
              <a:gd name="connsiteY128" fmla="*/ 4062449 h 4896252"/>
              <a:gd name="connsiteX129" fmla="*/ 6781800 w 6834480"/>
              <a:gd name="connsiteY129" fmla="*/ 4062449 h 4896252"/>
              <a:gd name="connsiteX130" fmla="*/ 6743700 w 6834480"/>
              <a:gd name="connsiteY13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63800 w 6834480"/>
              <a:gd name="connsiteY102" fmla="*/ 4176749 h 4896252"/>
              <a:gd name="connsiteX103" fmla="*/ 2514600 w 6834480"/>
              <a:gd name="connsiteY103" fmla="*/ 4189449 h 4896252"/>
              <a:gd name="connsiteX104" fmla="*/ 2552700 w 6834480"/>
              <a:gd name="connsiteY104" fmla="*/ 4214849 h 4896252"/>
              <a:gd name="connsiteX105" fmla="*/ 2667000 w 6834480"/>
              <a:gd name="connsiteY105" fmla="*/ 4240249 h 4896252"/>
              <a:gd name="connsiteX106" fmla="*/ 2705100 w 6834480"/>
              <a:gd name="connsiteY106" fmla="*/ 4252949 h 4896252"/>
              <a:gd name="connsiteX107" fmla="*/ 2768600 w 6834480"/>
              <a:gd name="connsiteY107" fmla="*/ 4265649 h 4896252"/>
              <a:gd name="connsiteX108" fmla="*/ 2806700 w 6834480"/>
              <a:gd name="connsiteY108" fmla="*/ 4278349 h 4896252"/>
              <a:gd name="connsiteX109" fmla="*/ 2857500 w 6834480"/>
              <a:gd name="connsiteY109" fmla="*/ 4291049 h 4896252"/>
              <a:gd name="connsiteX110" fmla="*/ 2895600 w 6834480"/>
              <a:gd name="connsiteY110" fmla="*/ 4303749 h 4896252"/>
              <a:gd name="connsiteX111" fmla="*/ 2946400 w 6834480"/>
              <a:gd name="connsiteY111" fmla="*/ 4316449 h 4896252"/>
              <a:gd name="connsiteX112" fmla="*/ 2984500 w 6834480"/>
              <a:gd name="connsiteY112" fmla="*/ 4329149 h 4896252"/>
              <a:gd name="connsiteX113" fmla="*/ 3073400 w 6834480"/>
              <a:gd name="connsiteY113" fmla="*/ 4341849 h 4896252"/>
              <a:gd name="connsiteX114" fmla="*/ 3124200 w 6834480"/>
              <a:gd name="connsiteY114" fmla="*/ 4354549 h 4896252"/>
              <a:gd name="connsiteX115" fmla="*/ 3251200 w 6834480"/>
              <a:gd name="connsiteY115" fmla="*/ 4367249 h 4896252"/>
              <a:gd name="connsiteX116" fmla="*/ 3454400 w 6834480"/>
              <a:gd name="connsiteY116" fmla="*/ 4392649 h 4896252"/>
              <a:gd name="connsiteX117" fmla="*/ 3835400 w 6834480"/>
              <a:gd name="connsiteY117" fmla="*/ 4481549 h 4896252"/>
              <a:gd name="connsiteX118" fmla="*/ 4178300 w 6834480"/>
              <a:gd name="connsiteY118" fmla="*/ 4557749 h 4896252"/>
              <a:gd name="connsiteX119" fmla="*/ 4749800 w 6834480"/>
              <a:gd name="connsiteY119" fmla="*/ 4672049 h 4896252"/>
              <a:gd name="connsiteX120" fmla="*/ 5029200 w 6834480"/>
              <a:gd name="connsiteY120" fmla="*/ 4735549 h 4896252"/>
              <a:gd name="connsiteX121" fmla="*/ 5638800 w 6834480"/>
              <a:gd name="connsiteY121" fmla="*/ 4811749 h 4896252"/>
              <a:gd name="connsiteX122" fmla="*/ 6337300 w 6834480"/>
              <a:gd name="connsiteY122" fmla="*/ 4887949 h 4896252"/>
              <a:gd name="connsiteX123" fmla="*/ 6578600 w 6834480"/>
              <a:gd name="connsiteY123" fmla="*/ 4875249 h 4896252"/>
              <a:gd name="connsiteX124" fmla="*/ 6753024 w 6834480"/>
              <a:gd name="connsiteY124" fmla="*/ 4719473 h 4896252"/>
              <a:gd name="connsiteX125" fmla="*/ 6832600 w 6834480"/>
              <a:gd name="connsiteY125" fmla="*/ 4456149 h 4896252"/>
              <a:gd name="connsiteX126" fmla="*/ 6807200 w 6834480"/>
              <a:gd name="connsiteY126" fmla="*/ 4189449 h 4896252"/>
              <a:gd name="connsiteX127" fmla="*/ 6781800 w 6834480"/>
              <a:gd name="connsiteY127" fmla="*/ 4062449 h 4896252"/>
              <a:gd name="connsiteX128" fmla="*/ 6781800 w 6834480"/>
              <a:gd name="connsiteY128" fmla="*/ 4062449 h 4896252"/>
              <a:gd name="connsiteX129" fmla="*/ 6743700 w 6834480"/>
              <a:gd name="connsiteY12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14600 w 6834480"/>
              <a:gd name="connsiteY102" fmla="*/ 4189449 h 4896252"/>
              <a:gd name="connsiteX103" fmla="*/ 2552700 w 6834480"/>
              <a:gd name="connsiteY103" fmla="*/ 4214849 h 4896252"/>
              <a:gd name="connsiteX104" fmla="*/ 2667000 w 6834480"/>
              <a:gd name="connsiteY104" fmla="*/ 4240249 h 4896252"/>
              <a:gd name="connsiteX105" fmla="*/ 2705100 w 6834480"/>
              <a:gd name="connsiteY105" fmla="*/ 4252949 h 4896252"/>
              <a:gd name="connsiteX106" fmla="*/ 2768600 w 6834480"/>
              <a:gd name="connsiteY106" fmla="*/ 4265649 h 4896252"/>
              <a:gd name="connsiteX107" fmla="*/ 2806700 w 6834480"/>
              <a:gd name="connsiteY107" fmla="*/ 4278349 h 4896252"/>
              <a:gd name="connsiteX108" fmla="*/ 2857500 w 6834480"/>
              <a:gd name="connsiteY108" fmla="*/ 4291049 h 4896252"/>
              <a:gd name="connsiteX109" fmla="*/ 2895600 w 6834480"/>
              <a:gd name="connsiteY109" fmla="*/ 4303749 h 4896252"/>
              <a:gd name="connsiteX110" fmla="*/ 2946400 w 6834480"/>
              <a:gd name="connsiteY110" fmla="*/ 4316449 h 4896252"/>
              <a:gd name="connsiteX111" fmla="*/ 2984500 w 6834480"/>
              <a:gd name="connsiteY111" fmla="*/ 4329149 h 4896252"/>
              <a:gd name="connsiteX112" fmla="*/ 3073400 w 6834480"/>
              <a:gd name="connsiteY112" fmla="*/ 4341849 h 4896252"/>
              <a:gd name="connsiteX113" fmla="*/ 3124200 w 6834480"/>
              <a:gd name="connsiteY113" fmla="*/ 4354549 h 4896252"/>
              <a:gd name="connsiteX114" fmla="*/ 3251200 w 6834480"/>
              <a:gd name="connsiteY114" fmla="*/ 4367249 h 4896252"/>
              <a:gd name="connsiteX115" fmla="*/ 3454400 w 6834480"/>
              <a:gd name="connsiteY115" fmla="*/ 4392649 h 4896252"/>
              <a:gd name="connsiteX116" fmla="*/ 3835400 w 6834480"/>
              <a:gd name="connsiteY116" fmla="*/ 4481549 h 4896252"/>
              <a:gd name="connsiteX117" fmla="*/ 4178300 w 6834480"/>
              <a:gd name="connsiteY117" fmla="*/ 4557749 h 4896252"/>
              <a:gd name="connsiteX118" fmla="*/ 4749800 w 6834480"/>
              <a:gd name="connsiteY118" fmla="*/ 4672049 h 4896252"/>
              <a:gd name="connsiteX119" fmla="*/ 5029200 w 6834480"/>
              <a:gd name="connsiteY119" fmla="*/ 4735549 h 4896252"/>
              <a:gd name="connsiteX120" fmla="*/ 5638800 w 6834480"/>
              <a:gd name="connsiteY120" fmla="*/ 4811749 h 4896252"/>
              <a:gd name="connsiteX121" fmla="*/ 6337300 w 6834480"/>
              <a:gd name="connsiteY121" fmla="*/ 4887949 h 4896252"/>
              <a:gd name="connsiteX122" fmla="*/ 6578600 w 6834480"/>
              <a:gd name="connsiteY122" fmla="*/ 4875249 h 4896252"/>
              <a:gd name="connsiteX123" fmla="*/ 6753024 w 6834480"/>
              <a:gd name="connsiteY123" fmla="*/ 4719473 h 4896252"/>
              <a:gd name="connsiteX124" fmla="*/ 6832600 w 6834480"/>
              <a:gd name="connsiteY124" fmla="*/ 4456149 h 4896252"/>
              <a:gd name="connsiteX125" fmla="*/ 6807200 w 6834480"/>
              <a:gd name="connsiteY125" fmla="*/ 4189449 h 4896252"/>
              <a:gd name="connsiteX126" fmla="*/ 6781800 w 6834480"/>
              <a:gd name="connsiteY126" fmla="*/ 4062449 h 4896252"/>
              <a:gd name="connsiteX127" fmla="*/ 6781800 w 6834480"/>
              <a:gd name="connsiteY127" fmla="*/ 4062449 h 4896252"/>
              <a:gd name="connsiteX128" fmla="*/ 6743700 w 6834480"/>
              <a:gd name="connsiteY12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52700 w 6834480"/>
              <a:gd name="connsiteY102" fmla="*/ 4214849 h 4896252"/>
              <a:gd name="connsiteX103" fmla="*/ 2667000 w 6834480"/>
              <a:gd name="connsiteY103" fmla="*/ 4240249 h 4896252"/>
              <a:gd name="connsiteX104" fmla="*/ 2705100 w 6834480"/>
              <a:gd name="connsiteY104" fmla="*/ 4252949 h 4896252"/>
              <a:gd name="connsiteX105" fmla="*/ 2768600 w 6834480"/>
              <a:gd name="connsiteY105" fmla="*/ 4265649 h 4896252"/>
              <a:gd name="connsiteX106" fmla="*/ 2806700 w 6834480"/>
              <a:gd name="connsiteY106" fmla="*/ 4278349 h 4896252"/>
              <a:gd name="connsiteX107" fmla="*/ 2857500 w 6834480"/>
              <a:gd name="connsiteY107" fmla="*/ 4291049 h 4896252"/>
              <a:gd name="connsiteX108" fmla="*/ 2895600 w 6834480"/>
              <a:gd name="connsiteY108" fmla="*/ 4303749 h 4896252"/>
              <a:gd name="connsiteX109" fmla="*/ 2946400 w 6834480"/>
              <a:gd name="connsiteY109" fmla="*/ 4316449 h 4896252"/>
              <a:gd name="connsiteX110" fmla="*/ 2984500 w 6834480"/>
              <a:gd name="connsiteY110" fmla="*/ 4329149 h 4896252"/>
              <a:gd name="connsiteX111" fmla="*/ 3073400 w 6834480"/>
              <a:gd name="connsiteY111" fmla="*/ 4341849 h 4896252"/>
              <a:gd name="connsiteX112" fmla="*/ 3124200 w 6834480"/>
              <a:gd name="connsiteY112" fmla="*/ 4354549 h 4896252"/>
              <a:gd name="connsiteX113" fmla="*/ 3251200 w 6834480"/>
              <a:gd name="connsiteY113" fmla="*/ 4367249 h 4896252"/>
              <a:gd name="connsiteX114" fmla="*/ 3454400 w 6834480"/>
              <a:gd name="connsiteY114" fmla="*/ 4392649 h 4896252"/>
              <a:gd name="connsiteX115" fmla="*/ 3835400 w 6834480"/>
              <a:gd name="connsiteY115" fmla="*/ 4481549 h 4896252"/>
              <a:gd name="connsiteX116" fmla="*/ 4178300 w 6834480"/>
              <a:gd name="connsiteY116" fmla="*/ 4557749 h 4896252"/>
              <a:gd name="connsiteX117" fmla="*/ 4749800 w 6834480"/>
              <a:gd name="connsiteY117" fmla="*/ 4672049 h 4896252"/>
              <a:gd name="connsiteX118" fmla="*/ 5029200 w 6834480"/>
              <a:gd name="connsiteY118" fmla="*/ 4735549 h 4896252"/>
              <a:gd name="connsiteX119" fmla="*/ 5638800 w 6834480"/>
              <a:gd name="connsiteY119" fmla="*/ 4811749 h 4896252"/>
              <a:gd name="connsiteX120" fmla="*/ 6337300 w 6834480"/>
              <a:gd name="connsiteY120" fmla="*/ 4887949 h 4896252"/>
              <a:gd name="connsiteX121" fmla="*/ 6578600 w 6834480"/>
              <a:gd name="connsiteY121" fmla="*/ 4875249 h 4896252"/>
              <a:gd name="connsiteX122" fmla="*/ 6753024 w 6834480"/>
              <a:gd name="connsiteY122" fmla="*/ 4719473 h 4896252"/>
              <a:gd name="connsiteX123" fmla="*/ 6832600 w 6834480"/>
              <a:gd name="connsiteY123" fmla="*/ 4456149 h 4896252"/>
              <a:gd name="connsiteX124" fmla="*/ 6807200 w 6834480"/>
              <a:gd name="connsiteY124" fmla="*/ 4189449 h 4896252"/>
              <a:gd name="connsiteX125" fmla="*/ 6781800 w 6834480"/>
              <a:gd name="connsiteY125" fmla="*/ 4062449 h 4896252"/>
              <a:gd name="connsiteX126" fmla="*/ 6781800 w 6834480"/>
              <a:gd name="connsiteY126" fmla="*/ 4062449 h 4896252"/>
              <a:gd name="connsiteX127" fmla="*/ 6743700 w 6834480"/>
              <a:gd name="connsiteY12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667000 w 6834480"/>
              <a:gd name="connsiteY102" fmla="*/ 4240249 h 4896252"/>
              <a:gd name="connsiteX103" fmla="*/ 2705100 w 6834480"/>
              <a:gd name="connsiteY103" fmla="*/ 4252949 h 4896252"/>
              <a:gd name="connsiteX104" fmla="*/ 2768600 w 6834480"/>
              <a:gd name="connsiteY104" fmla="*/ 4265649 h 4896252"/>
              <a:gd name="connsiteX105" fmla="*/ 2806700 w 6834480"/>
              <a:gd name="connsiteY105" fmla="*/ 4278349 h 4896252"/>
              <a:gd name="connsiteX106" fmla="*/ 2857500 w 6834480"/>
              <a:gd name="connsiteY106" fmla="*/ 4291049 h 4896252"/>
              <a:gd name="connsiteX107" fmla="*/ 2895600 w 6834480"/>
              <a:gd name="connsiteY107" fmla="*/ 4303749 h 4896252"/>
              <a:gd name="connsiteX108" fmla="*/ 2946400 w 6834480"/>
              <a:gd name="connsiteY108" fmla="*/ 4316449 h 4896252"/>
              <a:gd name="connsiteX109" fmla="*/ 2984500 w 6834480"/>
              <a:gd name="connsiteY109" fmla="*/ 4329149 h 4896252"/>
              <a:gd name="connsiteX110" fmla="*/ 3073400 w 6834480"/>
              <a:gd name="connsiteY110" fmla="*/ 4341849 h 4896252"/>
              <a:gd name="connsiteX111" fmla="*/ 3124200 w 6834480"/>
              <a:gd name="connsiteY111" fmla="*/ 4354549 h 4896252"/>
              <a:gd name="connsiteX112" fmla="*/ 3251200 w 6834480"/>
              <a:gd name="connsiteY112" fmla="*/ 4367249 h 4896252"/>
              <a:gd name="connsiteX113" fmla="*/ 3454400 w 6834480"/>
              <a:gd name="connsiteY113" fmla="*/ 4392649 h 4896252"/>
              <a:gd name="connsiteX114" fmla="*/ 3835400 w 6834480"/>
              <a:gd name="connsiteY114" fmla="*/ 4481549 h 4896252"/>
              <a:gd name="connsiteX115" fmla="*/ 4178300 w 6834480"/>
              <a:gd name="connsiteY115" fmla="*/ 4557749 h 4896252"/>
              <a:gd name="connsiteX116" fmla="*/ 4749800 w 6834480"/>
              <a:gd name="connsiteY116" fmla="*/ 4672049 h 4896252"/>
              <a:gd name="connsiteX117" fmla="*/ 5029200 w 6834480"/>
              <a:gd name="connsiteY117" fmla="*/ 4735549 h 4896252"/>
              <a:gd name="connsiteX118" fmla="*/ 5638800 w 6834480"/>
              <a:gd name="connsiteY118" fmla="*/ 4811749 h 4896252"/>
              <a:gd name="connsiteX119" fmla="*/ 6337300 w 6834480"/>
              <a:gd name="connsiteY119" fmla="*/ 4887949 h 4896252"/>
              <a:gd name="connsiteX120" fmla="*/ 6578600 w 6834480"/>
              <a:gd name="connsiteY120" fmla="*/ 4875249 h 4896252"/>
              <a:gd name="connsiteX121" fmla="*/ 6753024 w 6834480"/>
              <a:gd name="connsiteY121" fmla="*/ 4719473 h 4896252"/>
              <a:gd name="connsiteX122" fmla="*/ 6832600 w 6834480"/>
              <a:gd name="connsiteY122" fmla="*/ 4456149 h 4896252"/>
              <a:gd name="connsiteX123" fmla="*/ 6807200 w 6834480"/>
              <a:gd name="connsiteY123" fmla="*/ 4189449 h 4896252"/>
              <a:gd name="connsiteX124" fmla="*/ 6781800 w 6834480"/>
              <a:gd name="connsiteY124" fmla="*/ 4062449 h 4896252"/>
              <a:gd name="connsiteX125" fmla="*/ 6781800 w 6834480"/>
              <a:gd name="connsiteY125" fmla="*/ 4062449 h 4896252"/>
              <a:gd name="connsiteX126" fmla="*/ 6743700 w 6834480"/>
              <a:gd name="connsiteY12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46400 w 6834480"/>
              <a:gd name="connsiteY107" fmla="*/ 4316449 h 4896252"/>
              <a:gd name="connsiteX108" fmla="*/ 2984500 w 6834480"/>
              <a:gd name="connsiteY108" fmla="*/ 4329149 h 4896252"/>
              <a:gd name="connsiteX109" fmla="*/ 3073400 w 6834480"/>
              <a:gd name="connsiteY109" fmla="*/ 4341849 h 4896252"/>
              <a:gd name="connsiteX110" fmla="*/ 3124200 w 6834480"/>
              <a:gd name="connsiteY110" fmla="*/ 4354549 h 4896252"/>
              <a:gd name="connsiteX111" fmla="*/ 3251200 w 6834480"/>
              <a:gd name="connsiteY111" fmla="*/ 4367249 h 4896252"/>
              <a:gd name="connsiteX112" fmla="*/ 3454400 w 6834480"/>
              <a:gd name="connsiteY112" fmla="*/ 4392649 h 4896252"/>
              <a:gd name="connsiteX113" fmla="*/ 3835400 w 6834480"/>
              <a:gd name="connsiteY113" fmla="*/ 4481549 h 4896252"/>
              <a:gd name="connsiteX114" fmla="*/ 4178300 w 6834480"/>
              <a:gd name="connsiteY114" fmla="*/ 4557749 h 4896252"/>
              <a:gd name="connsiteX115" fmla="*/ 4749800 w 6834480"/>
              <a:gd name="connsiteY115" fmla="*/ 4672049 h 4896252"/>
              <a:gd name="connsiteX116" fmla="*/ 5029200 w 6834480"/>
              <a:gd name="connsiteY116" fmla="*/ 4735549 h 4896252"/>
              <a:gd name="connsiteX117" fmla="*/ 5638800 w 6834480"/>
              <a:gd name="connsiteY117" fmla="*/ 4811749 h 4896252"/>
              <a:gd name="connsiteX118" fmla="*/ 6337300 w 6834480"/>
              <a:gd name="connsiteY118" fmla="*/ 4887949 h 4896252"/>
              <a:gd name="connsiteX119" fmla="*/ 6578600 w 6834480"/>
              <a:gd name="connsiteY119" fmla="*/ 4875249 h 4896252"/>
              <a:gd name="connsiteX120" fmla="*/ 6753024 w 6834480"/>
              <a:gd name="connsiteY120" fmla="*/ 4719473 h 4896252"/>
              <a:gd name="connsiteX121" fmla="*/ 6832600 w 6834480"/>
              <a:gd name="connsiteY121" fmla="*/ 4456149 h 4896252"/>
              <a:gd name="connsiteX122" fmla="*/ 6807200 w 6834480"/>
              <a:gd name="connsiteY122" fmla="*/ 4189449 h 4896252"/>
              <a:gd name="connsiteX123" fmla="*/ 6781800 w 6834480"/>
              <a:gd name="connsiteY123" fmla="*/ 4062449 h 4896252"/>
              <a:gd name="connsiteX124" fmla="*/ 6781800 w 6834480"/>
              <a:gd name="connsiteY124" fmla="*/ 4062449 h 4896252"/>
              <a:gd name="connsiteX125" fmla="*/ 6743700 w 6834480"/>
              <a:gd name="connsiteY12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84500 w 6834480"/>
              <a:gd name="connsiteY107" fmla="*/ 4329149 h 4896252"/>
              <a:gd name="connsiteX108" fmla="*/ 3073400 w 6834480"/>
              <a:gd name="connsiteY108" fmla="*/ 4341849 h 4896252"/>
              <a:gd name="connsiteX109" fmla="*/ 3124200 w 6834480"/>
              <a:gd name="connsiteY109" fmla="*/ 4354549 h 4896252"/>
              <a:gd name="connsiteX110" fmla="*/ 3251200 w 6834480"/>
              <a:gd name="connsiteY110" fmla="*/ 4367249 h 4896252"/>
              <a:gd name="connsiteX111" fmla="*/ 3454400 w 6834480"/>
              <a:gd name="connsiteY111" fmla="*/ 4392649 h 4896252"/>
              <a:gd name="connsiteX112" fmla="*/ 3835400 w 6834480"/>
              <a:gd name="connsiteY112" fmla="*/ 4481549 h 4896252"/>
              <a:gd name="connsiteX113" fmla="*/ 4178300 w 6834480"/>
              <a:gd name="connsiteY113" fmla="*/ 4557749 h 4896252"/>
              <a:gd name="connsiteX114" fmla="*/ 4749800 w 6834480"/>
              <a:gd name="connsiteY114" fmla="*/ 4672049 h 4896252"/>
              <a:gd name="connsiteX115" fmla="*/ 5029200 w 6834480"/>
              <a:gd name="connsiteY115" fmla="*/ 4735549 h 4896252"/>
              <a:gd name="connsiteX116" fmla="*/ 5638800 w 6834480"/>
              <a:gd name="connsiteY116" fmla="*/ 4811749 h 4896252"/>
              <a:gd name="connsiteX117" fmla="*/ 6337300 w 6834480"/>
              <a:gd name="connsiteY117" fmla="*/ 4887949 h 4896252"/>
              <a:gd name="connsiteX118" fmla="*/ 6578600 w 6834480"/>
              <a:gd name="connsiteY118" fmla="*/ 4875249 h 4896252"/>
              <a:gd name="connsiteX119" fmla="*/ 6753024 w 6834480"/>
              <a:gd name="connsiteY119" fmla="*/ 4719473 h 4896252"/>
              <a:gd name="connsiteX120" fmla="*/ 6832600 w 6834480"/>
              <a:gd name="connsiteY120" fmla="*/ 4456149 h 4896252"/>
              <a:gd name="connsiteX121" fmla="*/ 6807200 w 6834480"/>
              <a:gd name="connsiteY121" fmla="*/ 4189449 h 4896252"/>
              <a:gd name="connsiteX122" fmla="*/ 6781800 w 6834480"/>
              <a:gd name="connsiteY122" fmla="*/ 4062449 h 4896252"/>
              <a:gd name="connsiteX123" fmla="*/ 6781800 w 6834480"/>
              <a:gd name="connsiteY123" fmla="*/ 4062449 h 4896252"/>
              <a:gd name="connsiteX124" fmla="*/ 6743700 w 6834480"/>
              <a:gd name="connsiteY12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984500 w 6834480"/>
              <a:gd name="connsiteY106" fmla="*/ 4329149 h 4896252"/>
              <a:gd name="connsiteX107" fmla="*/ 3073400 w 6834480"/>
              <a:gd name="connsiteY107" fmla="*/ 4341849 h 4896252"/>
              <a:gd name="connsiteX108" fmla="*/ 3124200 w 6834480"/>
              <a:gd name="connsiteY108" fmla="*/ 4354549 h 4896252"/>
              <a:gd name="connsiteX109" fmla="*/ 3251200 w 6834480"/>
              <a:gd name="connsiteY109" fmla="*/ 4367249 h 4896252"/>
              <a:gd name="connsiteX110" fmla="*/ 3454400 w 6834480"/>
              <a:gd name="connsiteY110" fmla="*/ 4392649 h 4896252"/>
              <a:gd name="connsiteX111" fmla="*/ 3835400 w 6834480"/>
              <a:gd name="connsiteY111" fmla="*/ 4481549 h 4896252"/>
              <a:gd name="connsiteX112" fmla="*/ 4178300 w 6834480"/>
              <a:gd name="connsiteY112" fmla="*/ 4557749 h 4896252"/>
              <a:gd name="connsiteX113" fmla="*/ 4749800 w 6834480"/>
              <a:gd name="connsiteY113" fmla="*/ 4672049 h 4896252"/>
              <a:gd name="connsiteX114" fmla="*/ 5029200 w 6834480"/>
              <a:gd name="connsiteY114" fmla="*/ 4735549 h 4896252"/>
              <a:gd name="connsiteX115" fmla="*/ 5638800 w 6834480"/>
              <a:gd name="connsiteY115" fmla="*/ 4811749 h 4896252"/>
              <a:gd name="connsiteX116" fmla="*/ 6337300 w 6834480"/>
              <a:gd name="connsiteY116" fmla="*/ 4887949 h 4896252"/>
              <a:gd name="connsiteX117" fmla="*/ 6578600 w 6834480"/>
              <a:gd name="connsiteY117" fmla="*/ 4875249 h 4896252"/>
              <a:gd name="connsiteX118" fmla="*/ 6753024 w 6834480"/>
              <a:gd name="connsiteY118" fmla="*/ 4719473 h 4896252"/>
              <a:gd name="connsiteX119" fmla="*/ 6832600 w 6834480"/>
              <a:gd name="connsiteY119" fmla="*/ 4456149 h 4896252"/>
              <a:gd name="connsiteX120" fmla="*/ 6807200 w 6834480"/>
              <a:gd name="connsiteY120" fmla="*/ 4189449 h 4896252"/>
              <a:gd name="connsiteX121" fmla="*/ 6781800 w 6834480"/>
              <a:gd name="connsiteY121" fmla="*/ 4062449 h 4896252"/>
              <a:gd name="connsiteX122" fmla="*/ 6781800 w 6834480"/>
              <a:gd name="connsiteY122" fmla="*/ 4062449 h 4896252"/>
              <a:gd name="connsiteX123" fmla="*/ 6743700 w 6834480"/>
              <a:gd name="connsiteY12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57500 w 6834480"/>
              <a:gd name="connsiteY104" fmla="*/ 4291049 h 4896252"/>
              <a:gd name="connsiteX105" fmla="*/ 2984500 w 6834480"/>
              <a:gd name="connsiteY105" fmla="*/ 4329149 h 4896252"/>
              <a:gd name="connsiteX106" fmla="*/ 3073400 w 6834480"/>
              <a:gd name="connsiteY106" fmla="*/ 4341849 h 4896252"/>
              <a:gd name="connsiteX107" fmla="*/ 3124200 w 6834480"/>
              <a:gd name="connsiteY107" fmla="*/ 4354549 h 4896252"/>
              <a:gd name="connsiteX108" fmla="*/ 3251200 w 6834480"/>
              <a:gd name="connsiteY108" fmla="*/ 4367249 h 4896252"/>
              <a:gd name="connsiteX109" fmla="*/ 3454400 w 6834480"/>
              <a:gd name="connsiteY109" fmla="*/ 4392649 h 4896252"/>
              <a:gd name="connsiteX110" fmla="*/ 3835400 w 6834480"/>
              <a:gd name="connsiteY110" fmla="*/ 4481549 h 4896252"/>
              <a:gd name="connsiteX111" fmla="*/ 4178300 w 6834480"/>
              <a:gd name="connsiteY111" fmla="*/ 4557749 h 4896252"/>
              <a:gd name="connsiteX112" fmla="*/ 4749800 w 6834480"/>
              <a:gd name="connsiteY112" fmla="*/ 4672049 h 4896252"/>
              <a:gd name="connsiteX113" fmla="*/ 5029200 w 6834480"/>
              <a:gd name="connsiteY113" fmla="*/ 4735549 h 4896252"/>
              <a:gd name="connsiteX114" fmla="*/ 5638800 w 6834480"/>
              <a:gd name="connsiteY114" fmla="*/ 4811749 h 4896252"/>
              <a:gd name="connsiteX115" fmla="*/ 6337300 w 6834480"/>
              <a:gd name="connsiteY115" fmla="*/ 4887949 h 4896252"/>
              <a:gd name="connsiteX116" fmla="*/ 6578600 w 6834480"/>
              <a:gd name="connsiteY116" fmla="*/ 4875249 h 4896252"/>
              <a:gd name="connsiteX117" fmla="*/ 6753024 w 6834480"/>
              <a:gd name="connsiteY117" fmla="*/ 4719473 h 4896252"/>
              <a:gd name="connsiteX118" fmla="*/ 6832600 w 6834480"/>
              <a:gd name="connsiteY118" fmla="*/ 4456149 h 4896252"/>
              <a:gd name="connsiteX119" fmla="*/ 6807200 w 6834480"/>
              <a:gd name="connsiteY119" fmla="*/ 4189449 h 4896252"/>
              <a:gd name="connsiteX120" fmla="*/ 6781800 w 6834480"/>
              <a:gd name="connsiteY120" fmla="*/ 4062449 h 4896252"/>
              <a:gd name="connsiteX121" fmla="*/ 6781800 w 6834480"/>
              <a:gd name="connsiteY121" fmla="*/ 4062449 h 4896252"/>
              <a:gd name="connsiteX122" fmla="*/ 6743700 w 6834480"/>
              <a:gd name="connsiteY12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857500 w 6834480"/>
              <a:gd name="connsiteY103" fmla="*/ 4291049 h 4896252"/>
              <a:gd name="connsiteX104" fmla="*/ 2984500 w 6834480"/>
              <a:gd name="connsiteY104" fmla="*/ 4329149 h 4896252"/>
              <a:gd name="connsiteX105" fmla="*/ 3073400 w 6834480"/>
              <a:gd name="connsiteY105" fmla="*/ 4341849 h 4896252"/>
              <a:gd name="connsiteX106" fmla="*/ 3124200 w 6834480"/>
              <a:gd name="connsiteY106" fmla="*/ 4354549 h 4896252"/>
              <a:gd name="connsiteX107" fmla="*/ 3251200 w 6834480"/>
              <a:gd name="connsiteY107" fmla="*/ 4367249 h 4896252"/>
              <a:gd name="connsiteX108" fmla="*/ 3454400 w 6834480"/>
              <a:gd name="connsiteY108" fmla="*/ 4392649 h 4896252"/>
              <a:gd name="connsiteX109" fmla="*/ 3835400 w 6834480"/>
              <a:gd name="connsiteY109" fmla="*/ 4481549 h 4896252"/>
              <a:gd name="connsiteX110" fmla="*/ 4178300 w 6834480"/>
              <a:gd name="connsiteY110" fmla="*/ 4557749 h 4896252"/>
              <a:gd name="connsiteX111" fmla="*/ 4749800 w 6834480"/>
              <a:gd name="connsiteY111" fmla="*/ 4672049 h 4896252"/>
              <a:gd name="connsiteX112" fmla="*/ 5029200 w 6834480"/>
              <a:gd name="connsiteY112" fmla="*/ 4735549 h 4896252"/>
              <a:gd name="connsiteX113" fmla="*/ 5638800 w 6834480"/>
              <a:gd name="connsiteY113" fmla="*/ 4811749 h 4896252"/>
              <a:gd name="connsiteX114" fmla="*/ 6337300 w 6834480"/>
              <a:gd name="connsiteY114" fmla="*/ 4887949 h 4896252"/>
              <a:gd name="connsiteX115" fmla="*/ 6578600 w 6834480"/>
              <a:gd name="connsiteY115" fmla="*/ 4875249 h 4896252"/>
              <a:gd name="connsiteX116" fmla="*/ 6753024 w 6834480"/>
              <a:gd name="connsiteY116" fmla="*/ 4719473 h 4896252"/>
              <a:gd name="connsiteX117" fmla="*/ 6832600 w 6834480"/>
              <a:gd name="connsiteY117" fmla="*/ 4456149 h 4896252"/>
              <a:gd name="connsiteX118" fmla="*/ 6807200 w 6834480"/>
              <a:gd name="connsiteY118" fmla="*/ 4189449 h 4896252"/>
              <a:gd name="connsiteX119" fmla="*/ 6781800 w 6834480"/>
              <a:gd name="connsiteY119" fmla="*/ 4062449 h 4896252"/>
              <a:gd name="connsiteX120" fmla="*/ 6781800 w 6834480"/>
              <a:gd name="connsiteY120" fmla="*/ 4062449 h 4896252"/>
              <a:gd name="connsiteX121" fmla="*/ 6743700 w 6834480"/>
              <a:gd name="connsiteY12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984500 w 6834480"/>
              <a:gd name="connsiteY103" fmla="*/ 4329149 h 4896252"/>
              <a:gd name="connsiteX104" fmla="*/ 3073400 w 6834480"/>
              <a:gd name="connsiteY104" fmla="*/ 4341849 h 4896252"/>
              <a:gd name="connsiteX105" fmla="*/ 3124200 w 6834480"/>
              <a:gd name="connsiteY105" fmla="*/ 4354549 h 4896252"/>
              <a:gd name="connsiteX106" fmla="*/ 3251200 w 6834480"/>
              <a:gd name="connsiteY106" fmla="*/ 4367249 h 4896252"/>
              <a:gd name="connsiteX107" fmla="*/ 3454400 w 6834480"/>
              <a:gd name="connsiteY107" fmla="*/ 4392649 h 4896252"/>
              <a:gd name="connsiteX108" fmla="*/ 3835400 w 6834480"/>
              <a:gd name="connsiteY108" fmla="*/ 4481549 h 4896252"/>
              <a:gd name="connsiteX109" fmla="*/ 4178300 w 6834480"/>
              <a:gd name="connsiteY109" fmla="*/ 4557749 h 4896252"/>
              <a:gd name="connsiteX110" fmla="*/ 4749800 w 6834480"/>
              <a:gd name="connsiteY110" fmla="*/ 4672049 h 4896252"/>
              <a:gd name="connsiteX111" fmla="*/ 5029200 w 6834480"/>
              <a:gd name="connsiteY111" fmla="*/ 4735549 h 4896252"/>
              <a:gd name="connsiteX112" fmla="*/ 5638800 w 6834480"/>
              <a:gd name="connsiteY112" fmla="*/ 4811749 h 4896252"/>
              <a:gd name="connsiteX113" fmla="*/ 6337300 w 6834480"/>
              <a:gd name="connsiteY113" fmla="*/ 4887949 h 4896252"/>
              <a:gd name="connsiteX114" fmla="*/ 6578600 w 6834480"/>
              <a:gd name="connsiteY114" fmla="*/ 4875249 h 4896252"/>
              <a:gd name="connsiteX115" fmla="*/ 6753024 w 6834480"/>
              <a:gd name="connsiteY115" fmla="*/ 4719473 h 4896252"/>
              <a:gd name="connsiteX116" fmla="*/ 6832600 w 6834480"/>
              <a:gd name="connsiteY116" fmla="*/ 4456149 h 4896252"/>
              <a:gd name="connsiteX117" fmla="*/ 6807200 w 6834480"/>
              <a:gd name="connsiteY117" fmla="*/ 4189449 h 4896252"/>
              <a:gd name="connsiteX118" fmla="*/ 6781800 w 6834480"/>
              <a:gd name="connsiteY118" fmla="*/ 4062449 h 4896252"/>
              <a:gd name="connsiteX119" fmla="*/ 6781800 w 6834480"/>
              <a:gd name="connsiteY119" fmla="*/ 4062449 h 4896252"/>
              <a:gd name="connsiteX120" fmla="*/ 6743700 w 6834480"/>
              <a:gd name="connsiteY12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984500 w 6834480"/>
              <a:gd name="connsiteY102" fmla="*/ 4329149 h 4896252"/>
              <a:gd name="connsiteX103" fmla="*/ 3073400 w 6834480"/>
              <a:gd name="connsiteY103" fmla="*/ 4341849 h 4896252"/>
              <a:gd name="connsiteX104" fmla="*/ 3124200 w 6834480"/>
              <a:gd name="connsiteY104" fmla="*/ 4354549 h 4896252"/>
              <a:gd name="connsiteX105" fmla="*/ 3251200 w 6834480"/>
              <a:gd name="connsiteY105" fmla="*/ 4367249 h 4896252"/>
              <a:gd name="connsiteX106" fmla="*/ 3454400 w 6834480"/>
              <a:gd name="connsiteY106" fmla="*/ 4392649 h 4896252"/>
              <a:gd name="connsiteX107" fmla="*/ 3835400 w 6834480"/>
              <a:gd name="connsiteY107" fmla="*/ 4481549 h 4896252"/>
              <a:gd name="connsiteX108" fmla="*/ 4178300 w 6834480"/>
              <a:gd name="connsiteY108" fmla="*/ 4557749 h 4896252"/>
              <a:gd name="connsiteX109" fmla="*/ 4749800 w 6834480"/>
              <a:gd name="connsiteY109" fmla="*/ 4672049 h 4896252"/>
              <a:gd name="connsiteX110" fmla="*/ 5029200 w 6834480"/>
              <a:gd name="connsiteY110" fmla="*/ 4735549 h 4896252"/>
              <a:gd name="connsiteX111" fmla="*/ 5638800 w 6834480"/>
              <a:gd name="connsiteY111" fmla="*/ 4811749 h 4896252"/>
              <a:gd name="connsiteX112" fmla="*/ 6337300 w 6834480"/>
              <a:gd name="connsiteY112" fmla="*/ 4887949 h 4896252"/>
              <a:gd name="connsiteX113" fmla="*/ 6578600 w 6834480"/>
              <a:gd name="connsiteY113" fmla="*/ 4875249 h 4896252"/>
              <a:gd name="connsiteX114" fmla="*/ 6753024 w 6834480"/>
              <a:gd name="connsiteY114" fmla="*/ 4719473 h 4896252"/>
              <a:gd name="connsiteX115" fmla="*/ 6832600 w 6834480"/>
              <a:gd name="connsiteY115" fmla="*/ 4456149 h 4896252"/>
              <a:gd name="connsiteX116" fmla="*/ 6807200 w 6834480"/>
              <a:gd name="connsiteY116" fmla="*/ 4189449 h 4896252"/>
              <a:gd name="connsiteX117" fmla="*/ 6781800 w 6834480"/>
              <a:gd name="connsiteY117" fmla="*/ 4062449 h 4896252"/>
              <a:gd name="connsiteX118" fmla="*/ 6781800 w 6834480"/>
              <a:gd name="connsiteY118" fmla="*/ 4062449 h 4896252"/>
              <a:gd name="connsiteX119" fmla="*/ 6743700 w 6834480"/>
              <a:gd name="connsiteY11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073400 w 6834480"/>
              <a:gd name="connsiteY102" fmla="*/ 4341849 h 4896252"/>
              <a:gd name="connsiteX103" fmla="*/ 3124200 w 6834480"/>
              <a:gd name="connsiteY103" fmla="*/ 4354549 h 4896252"/>
              <a:gd name="connsiteX104" fmla="*/ 3251200 w 6834480"/>
              <a:gd name="connsiteY104" fmla="*/ 4367249 h 4896252"/>
              <a:gd name="connsiteX105" fmla="*/ 3454400 w 6834480"/>
              <a:gd name="connsiteY105" fmla="*/ 4392649 h 4896252"/>
              <a:gd name="connsiteX106" fmla="*/ 3835400 w 6834480"/>
              <a:gd name="connsiteY106" fmla="*/ 4481549 h 4896252"/>
              <a:gd name="connsiteX107" fmla="*/ 4178300 w 6834480"/>
              <a:gd name="connsiteY107" fmla="*/ 4557749 h 4896252"/>
              <a:gd name="connsiteX108" fmla="*/ 4749800 w 6834480"/>
              <a:gd name="connsiteY108" fmla="*/ 4672049 h 4896252"/>
              <a:gd name="connsiteX109" fmla="*/ 5029200 w 6834480"/>
              <a:gd name="connsiteY109" fmla="*/ 4735549 h 4896252"/>
              <a:gd name="connsiteX110" fmla="*/ 5638800 w 6834480"/>
              <a:gd name="connsiteY110" fmla="*/ 4811749 h 4896252"/>
              <a:gd name="connsiteX111" fmla="*/ 6337300 w 6834480"/>
              <a:gd name="connsiteY111" fmla="*/ 4887949 h 4896252"/>
              <a:gd name="connsiteX112" fmla="*/ 6578600 w 6834480"/>
              <a:gd name="connsiteY112" fmla="*/ 4875249 h 4896252"/>
              <a:gd name="connsiteX113" fmla="*/ 6753024 w 6834480"/>
              <a:gd name="connsiteY113" fmla="*/ 4719473 h 4896252"/>
              <a:gd name="connsiteX114" fmla="*/ 6832600 w 6834480"/>
              <a:gd name="connsiteY114" fmla="*/ 4456149 h 4896252"/>
              <a:gd name="connsiteX115" fmla="*/ 6807200 w 6834480"/>
              <a:gd name="connsiteY115" fmla="*/ 4189449 h 4896252"/>
              <a:gd name="connsiteX116" fmla="*/ 6781800 w 6834480"/>
              <a:gd name="connsiteY116" fmla="*/ 4062449 h 4896252"/>
              <a:gd name="connsiteX117" fmla="*/ 6781800 w 6834480"/>
              <a:gd name="connsiteY117" fmla="*/ 4062449 h 4896252"/>
              <a:gd name="connsiteX118" fmla="*/ 6743700 w 6834480"/>
              <a:gd name="connsiteY11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124200 w 6834480"/>
              <a:gd name="connsiteY102" fmla="*/ 4354549 h 4896252"/>
              <a:gd name="connsiteX103" fmla="*/ 3251200 w 6834480"/>
              <a:gd name="connsiteY103" fmla="*/ 4367249 h 4896252"/>
              <a:gd name="connsiteX104" fmla="*/ 3454400 w 6834480"/>
              <a:gd name="connsiteY104" fmla="*/ 4392649 h 4896252"/>
              <a:gd name="connsiteX105" fmla="*/ 3835400 w 6834480"/>
              <a:gd name="connsiteY105" fmla="*/ 4481549 h 4896252"/>
              <a:gd name="connsiteX106" fmla="*/ 4178300 w 6834480"/>
              <a:gd name="connsiteY106" fmla="*/ 4557749 h 4896252"/>
              <a:gd name="connsiteX107" fmla="*/ 4749800 w 6834480"/>
              <a:gd name="connsiteY107" fmla="*/ 4672049 h 4896252"/>
              <a:gd name="connsiteX108" fmla="*/ 5029200 w 6834480"/>
              <a:gd name="connsiteY108" fmla="*/ 4735549 h 4896252"/>
              <a:gd name="connsiteX109" fmla="*/ 5638800 w 6834480"/>
              <a:gd name="connsiteY109" fmla="*/ 4811749 h 4896252"/>
              <a:gd name="connsiteX110" fmla="*/ 6337300 w 6834480"/>
              <a:gd name="connsiteY110" fmla="*/ 4887949 h 4896252"/>
              <a:gd name="connsiteX111" fmla="*/ 6578600 w 6834480"/>
              <a:gd name="connsiteY111" fmla="*/ 4875249 h 4896252"/>
              <a:gd name="connsiteX112" fmla="*/ 6753024 w 6834480"/>
              <a:gd name="connsiteY112" fmla="*/ 4719473 h 4896252"/>
              <a:gd name="connsiteX113" fmla="*/ 6832600 w 6834480"/>
              <a:gd name="connsiteY113" fmla="*/ 4456149 h 4896252"/>
              <a:gd name="connsiteX114" fmla="*/ 6807200 w 6834480"/>
              <a:gd name="connsiteY114" fmla="*/ 4189449 h 4896252"/>
              <a:gd name="connsiteX115" fmla="*/ 6781800 w 6834480"/>
              <a:gd name="connsiteY115" fmla="*/ 4062449 h 4896252"/>
              <a:gd name="connsiteX116" fmla="*/ 6781800 w 6834480"/>
              <a:gd name="connsiteY116" fmla="*/ 4062449 h 4896252"/>
              <a:gd name="connsiteX117" fmla="*/ 6743700 w 6834480"/>
              <a:gd name="connsiteY11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251200 w 6834480"/>
              <a:gd name="connsiteY102" fmla="*/ 4367249 h 4896252"/>
              <a:gd name="connsiteX103" fmla="*/ 3454400 w 6834480"/>
              <a:gd name="connsiteY103" fmla="*/ 4392649 h 4896252"/>
              <a:gd name="connsiteX104" fmla="*/ 3835400 w 6834480"/>
              <a:gd name="connsiteY104" fmla="*/ 4481549 h 4896252"/>
              <a:gd name="connsiteX105" fmla="*/ 4178300 w 6834480"/>
              <a:gd name="connsiteY105" fmla="*/ 4557749 h 4896252"/>
              <a:gd name="connsiteX106" fmla="*/ 4749800 w 6834480"/>
              <a:gd name="connsiteY106" fmla="*/ 4672049 h 4896252"/>
              <a:gd name="connsiteX107" fmla="*/ 5029200 w 6834480"/>
              <a:gd name="connsiteY107" fmla="*/ 4735549 h 4896252"/>
              <a:gd name="connsiteX108" fmla="*/ 5638800 w 6834480"/>
              <a:gd name="connsiteY108" fmla="*/ 4811749 h 4896252"/>
              <a:gd name="connsiteX109" fmla="*/ 6337300 w 6834480"/>
              <a:gd name="connsiteY109" fmla="*/ 4887949 h 4896252"/>
              <a:gd name="connsiteX110" fmla="*/ 6578600 w 6834480"/>
              <a:gd name="connsiteY110" fmla="*/ 4875249 h 4896252"/>
              <a:gd name="connsiteX111" fmla="*/ 6753024 w 6834480"/>
              <a:gd name="connsiteY111" fmla="*/ 4719473 h 4896252"/>
              <a:gd name="connsiteX112" fmla="*/ 6832600 w 6834480"/>
              <a:gd name="connsiteY112" fmla="*/ 4456149 h 4896252"/>
              <a:gd name="connsiteX113" fmla="*/ 6807200 w 6834480"/>
              <a:gd name="connsiteY113" fmla="*/ 4189449 h 4896252"/>
              <a:gd name="connsiteX114" fmla="*/ 6781800 w 6834480"/>
              <a:gd name="connsiteY114" fmla="*/ 4062449 h 4896252"/>
              <a:gd name="connsiteX115" fmla="*/ 6781800 w 6834480"/>
              <a:gd name="connsiteY115" fmla="*/ 4062449 h 4896252"/>
              <a:gd name="connsiteX116" fmla="*/ 6743700 w 6834480"/>
              <a:gd name="connsiteY11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3835400 w 6834480"/>
              <a:gd name="connsiteY103" fmla="*/ 4481549 h 4896252"/>
              <a:gd name="connsiteX104" fmla="*/ 4178300 w 6834480"/>
              <a:gd name="connsiteY104" fmla="*/ 4557749 h 4896252"/>
              <a:gd name="connsiteX105" fmla="*/ 4749800 w 6834480"/>
              <a:gd name="connsiteY105" fmla="*/ 4672049 h 4896252"/>
              <a:gd name="connsiteX106" fmla="*/ 5029200 w 6834480"/>
              <a:gd name="connsiteY106" fmla="*/ 4735549 h 4896252"/>
              <a:gd name="connsiteX107" fmla="*/ 5638800 w 6834480"/>
              <a:gd name="connsiteY107" fmla="*/ 4811749 h 4896252"/>
              <a:gd name="connsiteX108" fmla="*/ 6337300 w 6834480"/>
              <a:gd name="connsiteY108" fmla="*/ 4887949 h 4896252"/>
              <a:gd name="connsiteX109" fmla="*/ 6578600 w 6834480"/>
              <a:gd name="connsiteY109" fmla="*/ 4875249 h 4896252"/>
              <a:gd name="connsiteX110" fmla="*/ 6753024 w 6834480"/>
              <a:gd name="connsiteY110" fmla="*/ 4719473 h 4896252"/>
              <a:gd name="connsiteX111" fmla="*/ 6832600 w 6834480"/>
              <a:gd name="connsiteY111" fmla="*/ 4456149 h 4896252"/>
              <a:gd name="connsiteX112" fmla="*/ 6807200 w 6834480"/>
              <a:gd name="connsiteY112" fmla="*/ 4189449 h 4896252"/>
              <a:gd name="connsiteX113" fmla="*/ 6781800 w 6834480"/>
              <a:gd name="connsiteY113" fmla="*/ 4062449 h 4896252"/>
              <a:gd name="connsiteX114" fmla="*/ 6781800 w 6834480"/>
              <a:gd name="connsiteY114" fmla="*/ 4062449 h 4896252"/>
              <a:gd name="connsiteX115" fmla="*/ 6743700 w 6834480"/>
              <a:gd name="connsiteY11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4178300 w 6834480"/>
              <a:gd name="connsiteY103" fmla="*/ 4557749 h 4896252"/>
              <a:gd name="connsiteX104" fmla="*/ 4749800 w 6834480"/>
              <a:gd name="connsiteY104" fmla="*/ 4672049 h 4896252"/>
              <a:gd name="connsiteX105" fmla="*/ 5029200 w 6834480"/>
              <a:gd name="connsiteY105" fmla="*/ 4735549 h 4896252"/>
              <a:gd name="connsiteX106" fmla="*/ 5638800 w 6834480"/>
              <a:gd name="connsiteY106" fmla="*/ 4811749 h 4896252"/>
              <a:gd name="connsiteX107" fmla="*/ 6337300 w 6834480"/>
              <a:gd name="connsiteY107" fmla="*/ 4887949 h 4896252"/>
              <a:gd name="connsiteX108" fmla="*/ 6578600 w 6834480"/>
              <a:gd name="connsiteY108" fmla="*/ 4875249 h 4896252"/>
              <a:gd name="connsiteX109" fmla="*/ 6753024 w 6834480"/>
              <a:gd name="connsiteY109" fmla="*/ 4719473 h 4896252"/>
              <a:gd name="connsiteX110" fmla="*/ 6832600 w 6834480"/>
              <a:gd name="connsiteY110" fmla="*/ 4456149 h 4896252"/>
              <a:gd name="connsiteX111" fmla="*/ 6807200 w 6834480"/>
              <a:gd name="connsiteY111" fmla="*/ 4189449 h 4896252"/>
              <a:gd name="connsiteX112" fmla="*/ 6781800 w 6834480"/>
              <a:gd name="connsiteY112" fmla="*/ 4062449 h 4896252"/>
              <a:gd name="connsiteX113" fmla="*/ 6781800 w 6834480"/>
              <a:gd name="connsiteY113" fmla="*/ 4062449 h 4896252"/>
              <a:gd name="connsiteX114" fmla="*/ 6743700 w 6834480"/>
              <a:gd name="connsiteY11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14500 w 6834480"/>
              <a:gd name="connsiteY92" fmla="*/ 3998949 h 4896252"/>
              <a:gd name="connsiteX93" fmla="*/ 1765300 w 6834480"/>
              <a:gd name="connsiteY93" fmla="*/ 4011649 h 4896252"/>
              <a:gd name="connsiteX94" fmla="*/ 1828800 w 6834480"/>
              <a:gd name="connsiteY94" fmla="*/ 4037049 h 4896252"/>
              <a:gd name="connsiteX95" fmla="*/ 1879600 w 6834480"/>
              <a:gd name="connsiteY95" fmla="*/ 4049749 h 4896252"/>
              <a:gd name="connsiteX96" fmla="*/ 1917700 w 6834480"/>
              <a:gd name="connsiteY96" fmla="*/ 4062449 h 4896252"/>
              <a:gd name="connsiteX97" fmla="*/ 2019300 w 6834480"/>
              <a:gd name="connsiteY97" fmla="*/ 4087849 h 4896252"/>
              <a:gd name="connsiteX98" fmla="*/ 2057400 w 6834480"/>
              <a:gd name="connsiteY98" fmla="*/ 4100549 h 4896252"/>
              <a:gd name="connsiteX99" fmla="*/ 2247900 w 6834480"/>
              <a:gd name="connsiteY99" fmla="*/ 4125949 h 4896252"/>
              <a:gd name="connsiteX100" fmla="*/ 2286000 w 6834480"/>
              <a:gd name="connsiteY100" fmla="*/ 4138649 h 4896252"/>
              <a:gd name="connsiteX101" fmla="*/ 3454400 w 6834480"/>
              <a:gd name="connsiteY101" fmla="*/ 4392649 h 4896252"/>
              <a:gd name="connsiteX102" fmla="*/ 4178300 w 6834480"/>
              <a:gd name="connsiteY102" fmla="*/ 4557749 h 4896252"/>
              <a:gd name="connsiteX103" fmla="*/ 4749800 w 6834480"/>
              <a:gd name="connsiteY103" fmla="*/ 4672049 h 4896252"/>
              <a:gd name="connsiteX104" fmla="*/ 5029200 w 6834480"/>
              <a:gd name="connsiteY104" fmla="*/ 4735549 h 4896252"/>
              <a:gd name="connsiteX105" fmla="*/ 5638800 w 6834480"/>
              <a:gd name="connsiteY105" fmla="*/ 4811749 h 4896252"/>
              <a:gd name="connsiteX106" fmla="*/ 6337300 w 6834480"/>
              <a:gd name="connsiteY106" fmla="*/ 4887949 h 4896252"/>
              <a:gd name="connsiteX107" fmla="*/ 6578600 w 6834480"/>
              <a:gd name="connsiteY107" fmla="*/ 4875249 h 4896252"/>
              <a:gd name="connsiteX108" fmla="*/ 6753024 w 6834480"/>
              <a:gd name="connsiteY108" fmla="*/ 4719473 h 4896252"/>
              <a:gd name="connsiteX109" fmla="*/ 6832600 w 6834480"/>
              <a:gd name="connsiteY109" fmla="*/ 4456149 h 4896252"/>
              <a:gd name="connsiteX110" fmla="*/ 6807200 w 6834480"/>
              <a:gd name="connsiteY110" fmla="*/ 4189449 h 4896252"/>
              <a:gd name="connsiteX111" fmla="*/ 6781800 w 6834480"/>
              <a:gd name="connsiteY111" fmla="*/ 4062449 h 4896252"/>
              <a:gd name="connsiteX112" fmla="*/ 6781800 w 6834480"/>
              <a:gd name="connsiteY112" fmla="*/ 4062449 h 4896252"/>
              <a:gd name="connsiteX113" fmla="*/ 6743700 w 6834480"/>
              <a:gd name="connsiteY11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65300 w 6834480"/>
              <a:gd name="connsiteY92" fmla="*/ 4011649 h 4896252"/>
              <a:gd name="connsiteX93" fmla="*/ 1828800 w 6834480"/>
              <a:gd name="connsiteY93" fmla="*/ 4037049 h 4896252"/>
              <a:gd name="connsiteX94" fmla="*/ 1879600 w 6834480"/>
              <a:gd name="connsiteY94" fmla="*/ 4049749 h 4896252"/>
              <a:gd name="connsiteX95" fmla="*/ 1917700 w 6834480"/>
              <a:gd name="connsiteY95" fmla="*/ 4062449 h 4896252"/>
              <a:gd name="connsiteX96" fmla="*/ 2019300 w 6834480"/>
              <a:gd name="connsiteY96" fmla="*/ 4087849 h 4896252"/>
              <a:gd name="connsiteX97" fmla="*/ 2057400 w 6834480"/>
              <a:gd name="connsiteY97" fmla="*/ 4100549 h 4896252"/>
              <a:gd name="connsiteX98" fmla="*/ 2247900 w 6834480"/>
              <a:gd name="connsiteY98" fmla="*/ 4125949 h 4896252"/>
              <a:gd name="connsiteX99" fmla="*/ 2286000 w 6834480"/>
              <a:gd name="connsiteY99" fmla="*/ 4138649 h 4896252"/>
              <a:gd name="connsiteX100" fmla="*/ 3454400 w 6834480"/>
              <a:gd name="connsiteY100" fmla="*/ 4392649 h 4896252"/>
              <a:gd name="connsiteX101" fmla="*/ 4178300 w 6834480"/>
              <a:gd name="connsiteY101" fmla="*/ 4557749 h 4896252"/>
              <a:gd name="connsiteX102" fmla="*/ 4749800 w 6834480"/>
              <a:gd name="connsiteY102" fmla="*/ 4672049 h 4896252"/>
              <a:gd name="connsiteX103" fmla="*/ 5029200 w 6834480"/>
              <a:gd name="connsiteY103" fmla="*/ 4735549 h 4896252"/>
              <a:gd name="connsiteX104" fmla="*/ 5638800 w 6834480"/>
              <a:gd name="connsiteY104" fmla="*/ 4811749 h 4896252"/>
              <a:gd name="connsiteX105" fmla="*/ 6337300 w 6834480"/>
              <a:gd name="connsiteY105" fmla="*/ 4887949 h 4896252"/>
              <a:gd name="connsiteX106" fmla="*/ 6578600 w 6834480"/>
              <a:gd name="connsiteY106" fmla="*/ 4875249 h 4896252"/>
              <a:gd name="connsiteX107" fmla="*/ 6753024 w 6834480"/>
              <a:gd name="connsiteY107" fmla="*/ 4719473 h 4896252"/>
              <a:gd name="connsiteX108" fmla="*/ 6832600 w 6834480"/>
              <a:gd name="connsiteY108" fmla="*/ 4456149 h 4896252"/>
              <a:gd name="connsiteX109" fmla="*/ 6807200 w 6834480"/>
              <a:gd name="connsiteY109" fmla="*/ 4189449 h 4896252"/>
              <a:gd name="connsiteX110" fmla="*/ 6781800 w 6834480"/>
              <a:gd name="connsiteY110" fmla="*/ 4062449 h 4896252"/>
              <a:gd name="connsiteX111" fmla="*/ 6781800 w 6834480"/>
              <a:gd name="connsiteY111" fmla="*/ 4062449 h 4896252"/>
              <a:gd name="connsiteX112" fmla="*/ 6743700 w 6834480"/>
              <a:gd name="connsiteY11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879600 w 6834480"/>
              <a:gd name="connsiteY93" fmla="*/ 4049749 h 4896252"/>
              <a:gd name="connsiteX94" fmla="*/ 1917700 w 6834480"/>
              <a:gd name="connsiteY94" fmla="*/ 4062449 h 4896252"/>
              <a:gd name="connsiteX95" fmla="*/ 2019300 w 6834480"/>
              <a:gd name="connsiteY95" fmla="*/ 4087849 h 4896252"/>
              <a:gd name="connsiteX96" fmla="*/ 2057400 w 6834480"/>
              <a:gd name="connsiteY96" fmla="*/ 4100549 h 4896252"/>
              <a:gd name="connsiteX97" fmla="*/ 2247900 w 6834480"/>
              <a:gd name="connsiteY97" fmla="*/ 4125949 h 4896252"/>
              <a:gd name="connsiteX98" fmla="*/ 2286000 w 6834480"/>
              <a:gd name="connsiteY98" fmla="*/ 4138649 h 4896252"/>
              <a:gd name="connsiteX99" fmla="*/ 3454400 w 6834480"/>
              <a:gd name="connsiteY99" fmla="*/ 4392649 h 4896252"/>
              <a:gd name="connsiteX100" fmla="*/ 4178300 w 6834480"/>
              <a:gd name="connsiteY100" fmla="*/ 4557749 h 4896252"/>
              <a:gd name="connsiteX101" fmla="*/ 4749800 w 6834480"/>
              <a:gd name="connsiteY101" fmla="*/ 4672049 h 4896252"/>
              <a:gd name="connsiteX102" fmla="*/ 5029200 w 6834480"/>
              <a:gd name="connsiteY102" fmla="*/ 4735549 h 4896252"/>
              <a:gd name="connsiteX103" fmla="*/ 5638800 w 6834480"/>
              <a:gd name="connsiteY103" fmla="*/ 4811749 h 4896252"/>
              <a:gd name="connsiteX104" fmla="*/ 6337300 w 6834480"/>
              <a:gd name="connsiteY104" fmla="*/ 4887949 h 4896252"/>
              <a:gd name="connsiteX105" fmla="*/ 6578600 w 6834480"/>
              <a:gd name="connsiteY105" fmla="*/ 4875249 h 4896252"/>
              <a:gd name="connsiteX106" fmla="*/ 6753024 w 6834480"/>
              <a:gd name="connsiteY106" fmla="*/ 4719473 h 4896252"/>
              <a:gd name="connsiteX107" fmla="*/ 6832600 w 6834480"/>
              <a:gd name="connsiteY107" fmla="*/ 4456149 h 4896252"/>
              <a:gd name="connsiteX108" fmla="*/ 6807200 w 6834480"/>
              <a:gd name="connsiteY108" fmla="*/ 4189449 h 4896252"/>
              <a:gd name="connsiteX109" fmla="*/ 6781800 w 6834480"/>
              <a:gd name="connsiteY109" fmla="*/ 4062449 h 4896252"/>
              <a:gd name="connsiteX110" fmla="*/ 6781800 w 6834480"/>
              <a:gd name="connsiteY110" fmla="*/ 4062449 h 4896252"/>
              <a:gd name="connsiteX111" fmla="*/ 6743700 w 6834480"/>
              <a:gd name="connsiteY11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917700 w 6834480"/>
              <a:gd name="connsiteY93" fmla="*/ 4062449 h 4896252"/>
              <a:gd name="connsiteX94" fmla="*/ 2019300 w 6834480"/>
              <a:gd name="connsiteY94" fmla="*/ 4087849 h 4896252"/>
              <a:gd name="connsiteX95" fmla="*/ 2057400 w 6834480"/>
              <a:gd name="connsiteY95" fmla="*/ 4100549 h 4896252"/>
              <a:gd name="connsiteX96" fmla="*/ 2247900 w 6834480"/>
              <a:gd name="connsiteY96" fmla="*/ 4125949 h 4896252"/>
              <a:gd name="connsiteX97" fmla="*/ 2286000 w 6834480"/>
              <a:gd name="connsiteY97" fmla="*/ 4138649 h 4896252"/>
              <a:gd name="connsiteX98" fmla="*/ 3454400 w 6834480"/>
              <a:gd name="connsiteY98" fmla="*/ 4392649 h 4896252"/>
              <a:gd name="connsiteX99" fmla="*/ 4178300 w 6834480"/>
              <a:gd name="connsiteY99" fmla="*/ 4557749 h 4896252"/>
              <a:gd name="connsiteX100" fmla="*/ 4749800 w 6834480"/>
              <a:gd name="connsiteY100" fmla="*/ 4672049 h 4896252"/>
              <a:gd name="connsiteX101" fmla="*/ 5029200 w 6834480"/>
              <a:gd name="connsiteY101" fmla="*/ 4735549 h 4896252"/>
              <a:gd name="connsiteX102" fmla="*/ 5638800 w 6834480"/>
              <a:gd name="connsiteY102" fmla="*/ 4811749 h 4896252"/>
              <a:gd name="connsiteX103" fmla="*/ 6337300 w 6834480"/>
              <a:gd name="connsiteY103" fmla="*/ 4887949 h 4896252"/>
              <a:gd name="connsiteX104" fmla="*/ 6578600 w 6834480"/>
              <a:gd name="connsiteY104" fmla="*/ 4875249 h 4896252"/>
              <a:gd name="connsiteX105" fmla="*/ 6753024 w 6834480"/>
              <a:gd name="connsiteY105" fmla="*/ 4719473 h 4896252"/>
              <a:gd name="connsiteX106" fmla="*/ 6832600 w 6834480"/>
              <a:gd name="connsiteY106" fmla="*/ 4456149 h 4896252"/>
              <a:gd name="connsiteX107" fmla="*/ 6807200 w 6834480"/>
              <a:gd name="connsiteY107" fmla="*/ 4189449 h 4896252"/>
              <a:gd name="connsiteX108" fmla="*/ 6781800 w 6834480"/>
              <a:gd name="connsiteY108" fmla="*/ 4062449 h 4896252"/>
              <a:gd name="connsiteX109" fmla="*/ 6781800 w 6834480"/>
              <a:gd name="connsiteY109" fmla="*/ 4062449 h 4896252"/>
              <a:gd name="connsiteX110" fmla="*/ 6743700 w 6834480"/>
              <a:gd name="connsiteY11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2019300 w 6834480"/>
              <a:gd name="connsiteY93" fmla="*/ 4087849 h 4896252"/>
              <a:gd name="connsiteX94" fmla="*/ 2057400 w 6834480"/>
              <a:gd name="connsiteY94" fmla="*/ 4100549 h 4896252"/>
              <a:gd name="connsiteX95" fmla="*/ 2247900 w 6834480"/>
              <a:gd name="connsiteY95" fmla="*/ 4125949 h 4896252"/>
              <a:gd name="connsiteX96" fmla="*/ 2286000 w 6834480"/>
              <a:gd name="connsiteY96" fmla="*/ 4138649 h 4896252"/>
              <a:gd name="connsiteX97" fmla="*/ 3454400 w 6834480"/>
              <a:gd name="connsiteY97" fmla="*/ 4392649 h 4896252"/>
              <a:gd name="connsiteX98" fmla="*/ 4178300 w 6834480"/>
              <a:gd name="connsiteY98" fmla="*/ 4557749 h 4896252"/>
              <a:gd name="connsiteX99" fmla="*/ 4749800 w 6834480"/>
              <a:gd name="connsiteY99" fmla="*/ 4672049 h 4896252"/>
              <a:gd name="connsiteX100" fmla="*/ 5029200 w 6834480"/>
              <a:gd name="connsiteY100" fmla="*/ 4735549 h 4896252"/>
              <a:gd name="connsiteX101" fmla="*/ 5638800 w 6834480"/>
              <a:gd name="connsiteY101" fmla="*/ 4811749 h 4896252"/>
              <a:gd name="connsiteX102" fmla="*/ 6337300 w 6834480"/>
              <a:gd name="connsiteY102" fmla="*/ 4887949 h 4896252"/>
              <a:gd name="connsiteX103" fmla="*/ 6578600 w 6834480"/>
              <a:gd name="connsiteY103" fmla="*/ 4875249 h 4896252"/>
              <a:gd name="connsiteX104" fmla="*/ 6753024 w 6834480"/>
              <a:gd name="connsiteY104" fmla="*/ 4719473 h 4896252"/>
              <a:gd name="connsiteX105" fmla="*/ 6832600 w 6834480"/>
              <a:gd name="connsiteY105" fmla="*/ 4456149 h 4896252"/>
              <a:gd name="connsiteX106" fmla="*/ 6807200 w 6834480"/>
              <a:gd name="connsiteY106" fmla="*/ 4189449 h 4896252"/>
              <a:gd name="connsiteX107" fmla="*/ 6781800 w 6834480"/>
              <a:gd name="connsiteY107" fmla="*/ 4062449 h 4896252"/>
              <a:gd name="connsiteX108" fmla="*/ 6781800 w 6834480"/>
              <a:gd name="connsiteY108" fmla="*/ 4062449 h 4896252"/>
              <a:gd name="connsiteX109" fmla="*/ 6743700 w 6834480"/>
              <a:gd name="connsiteY10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19300 w 6834480"/>
              <a:gd name="connsiteY92" fmla="*/ 4087849 h 4896252"/>
              <a:gd name="connsiteX93" fmla="*/ 2057400 w 6834480"/>
              <a:gd name="connsiteY93" fmla="*/ 4100549 h 4896252"/>
              <a:gd name="connsiteX94" fmla="*/ 2247900 w 6834480"/>
              <a:gd name="connsiteY94" fmla="*/ 4125949 h 4896252"/>
              <a:gd name="connsiteX95" fmla="*/ 2286000 w 6834480"/>
              <a:gd name="connsiteY95" fmla="*/ 4138649 h 4896252"/>
              <a:gd name="connsiteX96" fmla="*/ 3454400 w 6834480"/>
              <a:gd name="connsiteY96" fmla="*/ 4392649 h 4896252"/>
              <a:gd name="connsiteX97" fmla="*/ 4178300 w 6834480"/>
              <a:gd name="connsiteY97" fmla="*/ 4557749 h 4896252"/>
              <a:gd name="connsiteX98" fmla="*/ 4749800 w 6834480"/>
              <a:gd name="connsiteY98" fmla="*/ 4672049 h 4896252"/>
              <a:gd name="connsiteX99" fmla="*/ 5029200 w 6834480"/>
              <a:gd name="connsiteY99" fmla="*/ 4735549 h 4896252"/>
              <a:gd name="connsiteX100" fmla="*/ 5638800 w 6834480"/>
              <a:gd name="connsiteY100" fmla="*/ 4811749 h 4896252"/>
              <a:gd name="connsiteX101" fmla="*/ 6337300 w 6834480"/>
              <a:gd name="connsiteY101" fmla="*/ 4887949 h 4896252"/>
              <a:gd name="connsiteX102" fmla="*/ 6578600 w 6834480"/>
              <a:gd name="connsiteY102" fmla="*/ 4875249 h 4896252"/>
              <a:gd name="connsiteX103" fmla="*/ 6753024 w 6834480"/>
              <a:gd name="connsiteY103" fmla="*/ 4719473 h 4896252"/>
              <a:gd name="connsiteX104" fmla="*/ 6832600 w 6834480"/>
              <a:gd name="connsiteY104" fmla="*/ 4456149 h 4896252"/>
              <a:gd name="connsiteX105" fmla="*/ 6807200 w 6834480"/>
              <a:gd name="connsiteY105" fmla="*/ 4189449 h 4896252"/>
              <a:gd name="connsiteX106" fmla="*/ 6781800 w 6834480"/>
              <a:gd name="connsiteY106" fmla="*/ 4062449 h 4896252"/>
              <a:gd name="connsiteX107" fmla="*/ 6781800 w 6834480"/>
              <a:gd name="connsiteY107" fmla="*/ 4062449 h 4896252"/>
              <a:gd name="connsiteX108" fmla="*/ 6743700 w 6834480"/>
              <a:gd name="connsiteY10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57400 w 6834480"/>
              <a:gd name="connsiteY92" fmla="*/ 4100549 h 4896252"/>
              <a:gd name="connsiteX93" fmla="*/ 2247900 w 6834480"/>
              <a:gd name="connsiteY93" fmla="*/ 4125949 h 4896252"/>
              <a:gd name="connsiteX94" fmla="*/ 2286000 w 6834480"/>
              <a:gd name="connsiteY94" fmla="*/ 4138649 h 4896252"/>
              <a:gd name="connsiteX95" fmla="*/ 3454400 w 6834480"/>
              <a:gd name="connsiteY95" fmla="*/ 4392649 h 4896252"/>
              <a:gd name="connsiteX96" fmla="*/ 4178300 w 6834480"/>
              <a:gd name="connsiteY96" fmla="*/ 4557749 h 4896252"/>
              <a:gd name="connsiteX97" fmla="*/ 4749800 w 6834480"/>
              <a:gd name="connsiteY97" fmla="*/ 4672049 h 4896252"/>
              <a:gd name="connsiteX98" fmla="*/ 5029200 w 6834480"/>
              <a:gd name="connsiteY98" fmla="*/ 4735549 h 4896252"/>
              <a:gd name="connsiteX99" fmla="*/ 5638800 w 6834480"/>
              <a:gd name="connsiteY99" fmla="*/ 4811749 h 4896252"/>
              <a:gd name="connsiteX100" fmla="*/ 6337300 w 6834480"/>
              <a:gd name="connsiteY100" fmla="*/ 4887949 h 4896252"/>
              <a:gd name="connsiteX101" fmla="*/ 6578600 w 6834480"/>
              <a:gd name="connsiteY101" fmla="*/ 4875249 h 4896252"/>
              <a:gd name="connsiteX102" fmla="*/ 6753024 w 6834480"/>
              <a:gd name="connsiteY102" fmla="*/ 4719473 h 4896252"/>
              <a:gd name="connsiteX103" fmla="*/ 6832600 w 6834480"/>
              <a:gd name="connsiteY103" fmla="*/ 4456149 h 4896252"/>
              <a:gd name="connsiteX104" fmla="*/ 6807200 w 6834480"/>
              <a:gd name="connsiteY104" fmla="*/ 4189449 h 4896252"/>
              <a:gd name="connsiteX105" fmla="*/ 6781800 w 6834480"/>
              <a:gd name="connsiteY105" fmla="*/ 4062449 h 4896252"/>
              <a:gd name="connsiteX106" fmla="*/ 6781800 w 6834480"/>
              <a:gd name="connsiteY106" fmla="*/ 4062449 h 4896252"/>
              <a:gd name="connsiteX107" fmla="*/ 6743700 w 6834480"/>
              <a:gd name="connsiteY10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247900 w 6834480"/>
              <a:gd name="connsiteY92" fmla="*/ 4125949 h 4896252"/>
              <a:gd name="connsiteX93" fmla="*/ 2286000 w 6834480"/>
              <a:gd name="connsiteY93" fmla="*/ 4138649 h 4896252"/>
              <a:gd name="connsiteX94" fmla="*/ 3454400 w 6834480"/>
              <a:gd name="connsiteY94" fmla="*/ 4392649 h 4896252"/>
              <a:gd name="connsiteX95" fmla="*/ 4178300 w 6834480"/>
              <a:gd name="connsiteY95" fmla="*/ 4557749 h 4896252"/>
              <a:gd name="connsiteX96" fmla="*/ 4749800 w 6834480"/>
              <a:gd name="connsiteY96" fmla="*/ 4672049 h 4896252"/>
              <a:gd name="connsiteX97" fmla="*/ 5029200 w 6834480"/>
              <a:gd name="connsiteY97" fmla="*/ 4735549 h 4896252"/>
              <a:gd name="connsiteX98" fmla="*/ 5638800 w 6834480"/>
              <a:gd name="connsiteY98" fmla="*/ 4811749 h 4896252"/>
              <a:gd name="connsiteX99" fmla="*/ 6337300 w 6834480"/>
              <a:gd name="connsiteY99" fmla="*/ 4887949 h 4896252"/>
              <a:gd name="connsiteX100" fmla="*/ 6578600 w 6834480"/>
              <a:gd name="connsiteY100" fmla="*/ 4875249 h 4896252"/>
              <a:gd name="connsiteX101" fmla="*/ 6753024 w 6834480"/>
              <a:gd name="connsiteY101" fmla="*/ 4719473 h 4896252"/>
              <a:gd name="connsiteX102" fmla="*/ 6832600 w 6834480"/>
              <a:gd name="connsiteY102" fmla="*/ 4456149 h 4896252"/>
              <a:gd name="connsiteX103" fmla="*/ 6807200 w 6834480"/>
              <a:gd name="connsiteY103" fmla="*/ 4189449 h 4896252"/>
              <a:gd name="connsiteX104" fmla="*/ 6781800 w 6834480"/>
              <a:gd name="connsiteY104" fmla="*/ 4062449 h 4896252"/>
              <a:gd name="connsiteX105" fmla="*/ 6781800 w 6834480"/>
              <a:gd name="connsiteY105" fmla="*/ 4062449 h 4896252"/>
              <a:gd name="connsiteX106" fmla="*/ 6743700 w 6834480"/>
              <a:gd name="connsiteY10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2247900 w 6834480"/>
              <a:gd name="connsiteY91" fmla="*/ 4125949 h 4896252"/>
              <a:gd name="connsiteX92" fmla="*/ 2286000 w 6834480"/>
              <a:gd name="connsiteY92" fmla="*/ 4138649 h 4896252"/>
              <a:gd name="connsiteX93" fmla="*/ 3454400 w 6834480"/>
              <a:gd name="connsiteY93" fmla="*/ 4392649 h 4896252"/>
              <a:gd name="connsiteX94" fmla="*/ 4178300 w 6834480"/>
              <a:gd name="connsiteY94" fmla="*/ 4557749 h 4896252"/>
              <a:gd name="connsiteX95" fmla="*/ 4749800 w 6834480"/>
              <a:gd name="connsiteY95" fmla="*/ 4672049 h 4896252"/>
              <a:gd name="connsiteX96" fmla="*/ 5029200 w 6834480"/>
              <a:gd name="connsiteY96" fmla="*/ 4735549 h 4896252"/>
              <a:gd name="connsiteX97" fmla="*/ 5638800 w 6834480"/>
              <a:gd name="connsiteY97" fmla="*/ 4811749 h 4896252"/>
              <a:gd name="connsiteX98" fmla="*/ 6337300 w 6834480"/>
              <a:gd name="connsiteY98" fmla="*/ 4887949 h 4896252"/>
              <a:gd name="connsiteX99" fmla="*/ 6578600 w 6834480"/>
              <a:gd name="connsiteY99" fmla="*/ 4875249 h 4896252"/>
              <a:gd name="connsiteX100" fmla="*/ 6753024 w 6834480"/>
              <a:gd name="connsiteY100" fmla="*/ 4719473 h 4896252"/>
              <a:gd name="connsiteX101" fmla="*/ 6832600 w 6834480"/>
              <a:gd name="connsiteY101" fmla="*/ 4456149 h 4896252"/>
              <a:gd name="connsiteX102" fmla="*/ 6807200 w 6834480"/>
              <a:gd name="connsiteY102" fmla="*/ 4189449 h 4896252"/>
              <a:gd name="connsiteX103" fmla="*/ 6781800 w 6834480"/>
              <a:gd name="connsiteY103" fmla="*/ 4062449 h 4896252"/>
              <a:gd name="connsiteX104" fmla="*/ 6781800 w 6834480"/>
              <a:gd name="connsiteY104" fmla="*/ 4062449 h 4896252"/>
              <a:gd name="connsiteX105" fmla="*/ 6743700 w 6834480"/>
              <a:gd name="connsiteY10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73200 w 6834480"/>
              <a:gd name="connsiteY88" fmla="*/ 3935449 h 4896252"/>
              <a:gd name="connsiteX89" fmla="*/ 1536700 w 6834480"/>
              <a:gd name="connsiteY89" fmla="*/ 3948149 h 4896252"/>
              <a:gd name="connsiteX90" fmla="*/ 2247900 w 6834480"/>
              <a:gd name="connsiteY90" fmla="*/ 4125949 h 4896252"/>
              <a:gd name="connsiteX91" fmla="*/ 2286000 w 6834480"/>
              <a:gd name="connsiteY91" fmla="*/ 4138649 h 4896252"/>
              <a:gd name="connsiteX92" fmla="*/ 3454400 w 6834480"/>
              <a:gd name="connsiteY92" fmla="*/ 4392649 h 4896252"/>
              <a:gd name="connsiteX93" fmla="*/ 4178300 w 6834480"/>
              <a:gd name="connsiteY93" fmla="*/ 4557749 h 4896252"/>
              <a:gd name="connsiteX94" fmla="*/ 4749800 w 6834480"/>
              <a:gd name="connsiteY94" fmla="*/ 4672049 h 4896252"/>
              <a:gd name="connsiteX95" fmla="*/ 5029200 w 6834480"/>
              <a:gd name="connsiteY95" fmla="*/ 4735549 h 4896252"/>
              <a:gd name="connsiteX96" fmla="*/ 5638800 w 6834480"/>
              <a:gd name="connsiteY96" fmla="*/ 4811749 h 4896252"/>
              <a:gd name="connsiteX97" fmla="*/ 6337300 w 6834480"/>
              <a:gd name="connsiteY97" fmla="*/ 4887949 h 4896252"/>
              <a:gd name="connsiteX98" fmla="*/ 6578600 w 6834480"/>
              <a:gd name="connsiteY98" fmla="*/ 4875249 h 4896252"/>
              <a:gd name="connsiteX99" fmla="*/ 6753024 w 6834480"/>
              <a:gd name="connsiteY99" fmla="*/ 4719473 h 4896252"/>
              <a:gd name="connsiteX100" fmla="*/ 6832600 w 6834480"/>
              <a:gd name="connsiteY100" fmla="*/ 4456149 h 4896252"/>
              <a:gd name="connsiteX101" fmla="*/ 6807200 w 6834480"/>
              <a:gd name="connsiteY101" fmla="*/ 4189449 h 4896252"/>
              <a:gd name="connsiteX102" fmla="*/ 6781800 w 6834480"/>
              <a:gd name="connsiteY102" fmla="*/ 4062449 h 4896252"/>
              <a:gd name="connsiteX103" fmla="*/ 6781800 w 6834480"/>
              <a:gd name="connsiteY103" fmla="*/ 4062449 h 4896252"/>
              <a:gd name="connsiteX104" fmla="*/ 6743700 w 6834480"/>
              <a:gd name="connsiteY10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84300 w 6834480"/>
              <a:gd name="connsiteY86" fmla="*/ 3897349 h 4896252"/>
              <a:gd name="connsiteX87" fmla="*/ 1473200 w 6834480"/>
              <a:gd name="connsiteY87" fmla="*/ 3935449 h 4896252"/>
              <a:gd name="connsiteX88" fmla="*/ 1536700 w 6834480"/>
              <a:gd name="connsiteY88" fmla="*/ 3948149 h 4896252"/>
              <a:gd name="connsiteX89" fmla="*/ 2247900 w 6834480"/>
              <a:gd name="connsiteY89" fmla="*/ 4125949 h 4896252"/>
              <a:gd name="connsiteX90" fmla="*/ 2286000 w 6834480"/>
              <a:gd name="connsiteY90" fmla="*/ 4138649 h 4896252"/>
              <a:gd name="connsiteX91" fmla="*/ 3454400 w 6834480"/>
              <a:gd name="connsiteY91" fmla="*/ 4392649 h 4896252"/>
              <a:gd name="connsiteX92" fmla="*/ 4178300 w 6834480"/>
              <a:gd name="connsiteY92" fmla="*/ 4557749 h 4896252"/>
              <a:gd name="connsiteX93" fmla="*/ 4749800 w 6834480"/>
              <a:gd name="connsiteY93" fmla="*/ 4672049 h 4896252"/>
              <a:gd name="connsiteX94" fmla="*/ 5029200 w 6834480"/>
              <a:gd name="connsiteY94" fmla="*/ 4735549 h 4896252"/>
              <a:gd name="connsiteX95" fmla="*/ 5638800 w 6834480"/>
              <a:gd name="connsiteY95" fmla="*/ 4811749 h 4896252"/>
              <a:gd name="connsiteX96" fmla="*/ 6337300 w 6834480"/>
              <a:gd name="connsiteY96" fmla="*/ 4887949 h 4896252"/>
              <a:gd name="connsiteX97" fmla="*/ 6578600 w 6834480"/>
              <a:gd name="connsiteY97" fmla="*/ 4875249 h 4896252"/>
              <a:gd name="connsiteX98" fmla="*/ 6753024 w 6834480"/>
              <a:gd name="connsiteY98" fmla="*/ 4719473 h 4896252"/>
              <a:gd name="connsiteX99" fmla="*/ 6832600 w 6834480"/>
              <a:gd name="connsiteY99" fmla="*/ 4456149 h 4896252"/>
              <a:gd name="connsiteX100" fmla="*/ 6807200 w 6834480"/>
              <a:gd name="connsiteY100" fmla="*/ 4189449 h 4896252"/>
              <a:gd name="connsiteX101" fmla="*/ 6781800 w 6834480"/>
              <a:gd name="connsiteY101" fmla="*/ 4062449 h 4896252"/>
              <a:gd name="connsiteX102" fmla="*/ 6781800 w 6834480"/>
              <a:gd name="connsiteY102" fmla="*/ 4062449 h 4896252"/>
              <a:gd name="connsiteX103" fmla="*/ 6743700 w 6834480"/>
              <a:gd name="connsiteY10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384300 w 6834480"/>
              <a:gd name="connsiteY85" fmla="*/ 3897349 h 4896252"/>
              <a:gd name="connsiteX86" fmla="*/ 1473200 w 6834480"/>
              <a:gd name="connsiteY86" fmla="*/ 3935449 h 4896252"/>
              <a:gd name="connsiteX87" fmla="*/ 1536700 w 6834480"/>
              <a:gd name="connsiteY87" fmla="*/ 3948149 h 4896252"/>
              <a:gd name="connsiteX88" fmla="*/ 2247900 w 6834480"/>
              <a:gd name="connsiteY88" fmla="*/ 4125949 h 4896252"/>
              <a:gd name="connsiteX89" fmla="*/ 2286000 w 6834480"/>
              <a:gd name="connsiteY89" fmla="*/ 4138649 h 4896252"/>
              <a:gd name="connsiteX90" fmla="*/ 3454400 w 6834480"/>
              <a:gd name="connsiteY90" fmla="*/ 4392649 h 4896252"/>
              <a:gd name="connsiteX91" fmla="*/ 4178300 w 6834480"/>
              <a:gd name="connsiteY91" fmla="*/ 4557749 h 4896252"/>
              <a:gd name="connsiteX92" fmla="*/ 4749800 w 6834480"/>
              <a:gd name="connsiteY92" fmla="*/ 4672049 h 4896252"/>
              <a:gd name="connsiteX93" fmla="*/ 5029200 w 6834480"/>
              <a:gd name="connsiteY93" fmla="*/ 4735549 h 4896252"/>
              <a:gd name="connsiteX94" fmla="*/ 5638800 w 6834480"/>
              <a:gd name="connsiteY94" fmla="*/ 4811749 h 4896252"/>
              <a:gd name="connsiteX95" fmla="*/ 6337300 w 6834480"/>
              <a:gd name="connsiteY95" fmla="*/ 4887949 h 4896252"/>
              <a:gd name="connsiteX96" fmla="*/ 6578600 w 6834480"/>
              <a:gd name="connsiteY96" fmla="*/ 4875249 h 4896252"/>
              <a:gd name="connsiteX97" fmla="*/ 6753024 w 6834480"/>
              <a:gd name="connsiteY97" fmla="*/ 4719473 h 4896252"/>
              <a:gd name="connsiteX98" fmla="*/ 6832600 w 6834480"/>
              <a:gd name="connsiteY98" fmla="*/ 4456149 h 4896252"/>
              <a:gd name="connsiteX99" fmla="*/ 6807200 w 6834480"/>
              <a:gd name="connsiteY99" fmla="*/ 4189449 h 4896252"/>
              <a:gd name="connsiteX100" fmla="*/ 6781800 w 6834480"/>
              <a:gd name="connsiteY100" fmla="*/ 4062449 h 4896252"/>
              <a:gd name="connsiteX101" fmla="*/ 6781800 w 6834480"/>
              <a:gd name="connsiteY101" fmla="*/ 4062449 h 4896252"/>
              <a:gd name="connsiteX102" fmla="*/ 6743700 w 6834480"/>
              <a:gd name="connsiteY10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473200 w 6834480"/>
              <a:gd name="connsiteY85" fmla="*/ 3935449 h 4896252"/>
              <a:gd name="connsiteX86" fmla="*/ 1536700 w 6834480"/>
              <a:gd name="connsiteY86" fmla="*/ 3948149 h 4896252"/>
              <a:gd name="connsiteX87" fmla="*/ 2247900 w 6834480"/>
              <a:gd name="connsiteY87" fmla="*/ 4125949 h 4896252"/>
              <a:gd name="connsiteX88" fmla="*/ 2286000 w 6834480"/>
              <a:gd name="connsiteY88" fmla="*/ 4138649 h 4896252"/>
              <a:gd name="connsiteX89" fmla="*/ 3454400 w 6834480"/>
              <a:gd name="connsiteY89" fmla="*/ 4392649 h 4896252"/>
              <a:gd name="connsiteX90" fmla="*/ 4178300 w 6834480"/>
              <a:gd name="connsiteY90" fmla="*/ 4557749 h 4896252"/>
              <a:gd name="connsiteX91" fmla="*/ 4749800 w 6834480"/>
              <a:gd name="connsiteY91" fmla="*/ 4672049 h 4896252"/>
              <a:gd name="connsiteX92" fmla="*/ 5029200 w 6834480"/>
              <a:gd name="connsiteY92" fmla="*/ 4735549 h 4896252"/>
              <a:gd name="connsiteX93" fmla="*/ 5638800 w 6834480"/>
              <a:gd name="connsiteY93" fmla="*/ 4811749 h 4896252"/>
              <a:gd name="connsiteX94" fmla="*/ 6337300 w 6834480"/>
              <a:gd name="connsiteY94" fmla="*/ 4887949 h 4896252"/>
              <a:gd name="connsiteX95" fmla="*/ 6578600 w 6834480"/>
              <a:gd name="connsiteY95" fmla="*/ 4875249 h 4896252"/>
              <a:gd name="connsiteX96" fmla="*/ 6753024 w 6834480"/>
              <a:gd name="connsiteY96" fmla="*/ 4719473 h 4896252"/>
              <a:gd name="connsiteX97" fmla="*/ 6832600 w 6834480"/>
              <a:gd name="connsiteY97" fmla="*/ 4456149 h 4896252"/>
              <a:gd name="connsiteX98" fmla="*/ 6807200 w 6834480"/>
              <a:gd name="connsiteY98" fmla="*/ 4189449 h 4896252"/>
              <a:gd name="connsiteX99" fmla="*/ 6781800 w 6834480"/>
              <a:gd name="connsiteY99" fmla="*/ 4062449 h 4896252"/>
              <a:gd name="connsiteX100" fmla="*/ 6781800 w 6834480"/>
              <a:gd name="connsiteY100" fmla="*/ 4062449 h 4896252"/>
              <a:gd name="connsiteX101" fmla="*/ 6743700 w 6834480"/>
              <a:gd name="connsiteY10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536700 w 6834480"/>
              <a:gd name="connsiteY85" fmla="*/ 3948149 h 4896252"/>
              <a:gd name="connsiteX86" fmla="*/ 2247900 w 6834480"/>
              <a:gd name="connsiteY86" fmla="*/ 4125949 h 4896252"/>
              <a:gd name="connsiteX87" fmla="*/ 2286000 w 6834480"/>
              <a:gd name="connsiteY87" fmla="*/ 4138649 h 4896252"/>
              <a:gd name="connsiteX88" fmla="*/ 3454400 w 6834480"/>
              <a:gd name="connsiteY88" fmla="*/ 4392649 h 4896252"/>
              <a:gd name="connsiteX89" fmla="*/ 4178300 w 6834480"/>
              <a:gd name="connsiteY89" fmla="*/ 4557749 h 4896252"/>
              <a:gd name="connsiteX90" fmla="*/ 4749800 w 6834480"/>
              <a:gd name="connsiteY90" fmla="*/ 4672049 h 4896252"/>
              <a:gd name="connsiteX91" fmla="*/ 5029200 w 6834480"/>
              <a:gd name="connsiteY91" fmla="*/ 4735549 h 4896252"/>
              <a:gd name="connsiteX92" fmla="*/ 5638800 w 6834480"/>
              <a:gd name="connsiteY92" fmla="*/ 4811749 h 4896252"/>
              <a:gd name="connsiteX93" fmla="*/ 6337300 w 6834480"/>
              <a:gd name="connsiteY93" fmla="*/ 4887949 h 4896252"/>
              <a:gd name="connsiteX94" fmla="*/ 6578600 w 6834480"/>
              <a:gd name="connsiteY94" fmla="*/ 4875249 h 4896252"/>
              <a:gd name="connsiteX95" fmla="*/ 6753024 w 6834480"/>
              <a:gd name="connsiteY95" fmla="*/ 4719473 h 4896252"/>
              <a:gd name="connsiteX96" fmla="*/ 6832600 w 6834480"/>
              <a:gd name="connsiteY96" fmla="*/ 4456149 h 4896252"/>
              <a:gd name="connsiteX97" fmla="*/ 6807200 w 6834480"/>
              <a:gd name="connsiteY97" fmla="*/ 4189449 h 4896252"/>
              <a:gd name="connsiteX98" fmla="*/ 6781800 w 6834480"/>
              <a:gd name="connsiteY98" fmla="*/ 4062449 h 4896252"/>
              <a:gd name="connsiteX99" fmla="*/ 6781800 w 6834480"/>
              <a:gd name="connsiteY99" fmla="*/ 4062449 h 4896252"/>
              <a:gd name="connsiteX100" fmla="*/ 6743700 w 6834480"/>
              <a:gd name="connsiteY10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09600 w 6834480"/>
              <a:gd name="connsiteY73" fmla="*/ 3579849 h 4896252"/>
              <a:gd name="connsiteX74" fmla="*/ 660400 w 6834480"/>
              <a:gd name="connsiteY74" fmla="*/ 3605249 h 4896252"/>
              <a:gd name="connsiteX75" fmla="*/ 749300 w 6834480"/>
              <a:gd name="connsiteY75" fmla="*/ 3656049 h 4896252"/>
              <a:gd name="connsiteX76" fmla="*/ 800100 w 6834480"/>
              <a:gd name="connsiteY76" fmla="*/ 3668749 h 4896252"/>
              <a:gd name="connsiteX77" fmla="*/ 850900 w 6834480"/>
              <a:gd name="connsiteY77" fmla="*/ 3694149 h 4896252"/>
              <a:gd name="connsiteX78" fmla="*/ 889000 w 6834480"/>
              <a:gd name="connsiteY78" fmla="*/ 3719549 h 4896252"/>
              <a:gd name="connsiteX79" fmla="*/ 939800 w 6834480"/>
              <a:gd name="connsiteY79" fmla="*/ 3732249 h 4896252"/>
              <a:gd name="connsiteX80" fmla="*/ 990600 w 6834480"/>
              <a:gd name="connsiteY80" fmla="*/ 3757649 h 4896252"/>
              <a:gd name="connsiteX81" fmla="*/ 1054100 w 6834480"/>
              <a:gd name="connsiteY81" fmla="*/ 3770349 h 4896252"/>
              <a:gd name="connsiteX82" fmla="*/ 1117600 w 6834480"/>
              <a:gd name="connsiteY82" fmla="*/ 3795749 h 4896252"/>
              <a:gd name="connsiteX83" fmla="*/ 1181100 w 6834480"/>
              <a:gd name="connsiteY83" fmla="*/ 3808449 h 4896252"/>
              <a:gd name="connsiteX84" fmla="*/ 1536700 w 6834480"/>
              <a:gd name="connsiteY84" fmla="*/ 3948149 h 4896252"/>
              <a:gd name="connsiteX85" fmla="*/ 2247900 w 6834480"/>
              <a:gd name="connsiteY85" fmla="*/ 4125949 h 4896252"/>
              <a:gd name="connsiteX86" fmla="*/ 2286000 w 6834480"/>
              <a:gd name="connsiteY86" fmla="*/ 4138649 h 4896252"/>
              <a:gd name="connsiteX87" fmla="*/ 3454400 w 6834480"/>
              <a:gd name="connsiteY87" fmla="*/ 4392649 h 4896252"/>
              <a:gd name="connsiteX88" fmla="*/ 4178300 w 6834480"/>
              <a:gd name="connsiteY88" fmla="*/ 4557749 h 4896252"/>
              <a:gd name="connsiteX89" fmla="*/ 4749800 w 6834480"/>
              <a:gd name="connsiteY89" fmla="*/ 4672049 h 4896252"/>
              <a:gd name="connsiteX90" fmla="*/ 5029200 w 6834480"/>
              <a:gd name="connsiteY90" fmla="*/ 4735549 h 4896252"/>
              <a:gd name="connsiteX91" fmla="*/ 5638800 w 6834480"/>
              <a:gd name="connsiteY91" fmla="*/ 4811749 h 4896252"/>
              <a:gd name="connsiteX92" fmla="*/ 6337300 w 6834480"/>
              <a:gd name="connsiteY92" fmla="*/ 4887949 h 4896252"/>
              <a:gd name="connsiteX93" fmla="*/ 6578600 w 6834480"/>
              <a:gd name="connsiteY93" fmla="*/ 4875249 h 4896252"/>
              <a:gd name="connsiteX94" fmla="*/ 6753024 w 6834480"/>
              <a:gd name="connsiteY94" fmla="*/ 4719473 h 4896252"/>
              <a:gd name="connsiteX95" fmla="*/ 6832600 w 6834480"/>
              <a:gd name="connsiteY95" fmla="*/ 4456149 h 4896252"/>
              <a:gd name="connsiteX96" fmla="*/ 6807200 w 6834480"/>
              <a:gd name="connsiteY96" fmla="*/ 4189449 h 4896252"/>
              <a:gd name="connsiteX97" fmla="*/ 6781800 w 6834480"/>
              <a:gd name="connsiteY97" fmla="*/ 4062449 h 4896252"/>
              <a:gd name="connsiteX98" fmla="*/ 6781800 w 6834480"/>
              <a:gd name="connsiteY98" fmla="*/ 4062449 h 4896252"/>
              <a:gd name="connsiteX99" fmla="*/ 6743700 w 6834480"/>
              <a:gd name="connsiteY9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749300 w 6834480"/>
              <a:gd name="connsiteY74" fmla="*/ 3656049 h 4896252"/>
              <a:gd name="connsiteX75" fmla="*/ 800100 w 6834480"/>
              <a:gd name="connsiteY75" fmla="*/ 3668749 h 4896252"/>
              <a:gd name="connsiteX76" fmla="*/ 850900 w 6834480"/>
              <a:gd name="connsiteY76" fmla="*/ 3694149 h 4896252"/>
              <a:gd name="connsiteX77" fmla="*/ 889000 w 6834480"/>
              <a:gd name="connsiteY77" fmla="*/ 3719549 h 4896252"/>
              <a:gd name="connsiteX78" fmla="*/ 939800 w 6834480"/>
              <a:gd name="connsiteY78" fmla="*/ 3732249 h 4896252"/>
              <a:gd name="connsiteX79" fmla="*/ 990600 w 6834480"/>
              <a:gd name="connsiteY79" fmla="*/ 3757649 h 4896252"/>
              <a:gd name="connsiteX80" fmla="*/ 1054100 w 6834480"/>
              <a:gd name="connsiteY80" fmla="*/ 3770349 h 4896252"/>
              <a:gd name="connsiteX81" fmla="*/ 1117600 w 6834480"/>
              <a:gd name="connsiteY81" fmla="*/ 3795749 h 4896252"/>
              <a:gd name="connsiteX82" fmla="*/ 1181100 w 6834480"/>
              <a:gd name="connsiteY82" fmla="*/ 3808449 h 4896252"/>
              <a:gd name="connsiteX83" fmla="*/ 1536700 w 6834480"/>
              <a:gd name="connsiteY83" fmla="*/ 3948149 h 4896252"/>
              <a:gd name="connsiteX84" fmla="*/ 2247900 w 6834480"/>
              <a:gd name="connsiteY84" fmla="*/ 4125949 h 4896252"/>
              <a:gd name="connsiteX85" fmla="*/ 2286000 w 6834480"/>
              <a:gd name="connsiteY85" fmla="*/ 4138649 h 4896252"/>
              <a:gd name="connsiteX86" fmla="*/ 3454400 w 6834480"/>
              <a:gd name="connsiteY86" fmla="*/ 4392649 h 4896252"/>
              <a:gd name="connsiteX87" fmla="*/ 4178300 w 6834480"/>
              <a:gd name="connsiteY87" fmla="*/ 4557749 h 4896252"/>
              <a:gd name="connsiteX88" fmla="*/ 4749800 w 6834480"/>
              <a:gd name="connsiteY88" fmla="*/ 4672049 h 4896252"/>
              <a:gd name="connsiteX89" fmla="*/ 5029200 w 6834480"/>
              <a:gd name="connsiteY89" fmla="*/ 4735549 h 4896252"/>
              <a:gd name="connsiteX90" fmla="*/ 5638800 w 6834480"/>
              <a:gd name="connsiteY90" fmla="*/ 4811749 h 4896252"/>
              <a:gd name="connsiteX91" fmla="*/ 6337300 w 6834480"/>
              <a:gd name="connsiteY91" fmla="*/ 4887949 h 4896252"/>
              <a:gd name="connsiteX92" fmla="*/ 6578600 w 6834480"/>
              <a:gd name="connsiteY92" fmla="*/ 4875249 h 4896252"/>
              <a:gd name="connsiteX93" fmla="*/ 6753024 w 6834480"/>
              <a:gd name="connsiteY93" fmla="*/ 4719473 h 4896252"/>
              <a:gd name="connsiteX94" fmla="*/ 6832600 w 6834480"/>
              <a:gd name="connsiteY94" fmla="*/ 4456149 h 4896252"/>
              <a:gd name="connsiteX95" fmla="*/ 6807200 w 6834480"/>
              <a:gd name="connsiteY95" fmla="*/ 4189449 h 4896252"/>
              <a:gd name="connsiteX96" fmla="*/ 6781800 w 6834480"/>
              <a:gd name="connsiteY96" fmla="*/ 4062449 h 4896252"/>
              <a:gd name="connsiteX97" fmla="*/ 6781800 w 6834480"/>
              <a:gd name="connsiteY97" fmla="*/ 4062449 h 4896252"/>
              <a:gd name="connsiteX98" fmla="*/ 6743700 w 6834480"/>
              <a:gd name="connsiteY9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00100 w 6834480"/>
              <a:gd name="connsiteY74" fmla="*/ 3668749 h 4896252"/>
              <a:gd name="connsiteX75" fmla="*/ 850900 w 6834480"/>
              <a:gd name="connsiteY75" fmla="*/ 3694149 h 4896252"/>
              <a:gd name="connsiteX76" fmla="*/ 889000 w 6834480"/>
              <a:gd name="connsiteY76" fmla="*/ 3719549 h 4896252"/>
              <a:gd name="connsiteX77" fmla="*/ 939800 w 6834480"/>
              <a:gd name="connsiteY77" fmla="*/ 3732249 h 4896252"/>
              <a:gd name="connsiteX78" fmla="*/ 990600 w 6834480"/>
              <a:gd name="connsiteY78" fmla="*/ 3757649 h 4896252"/>
              <a:gd name="connsiteX79" fmla="*/ 1054100 w 6834480"/>
              <a:gd name="connsiteY79" fmla="*/ 3770349 h 4896252"/>
              <a:gd name="connsiteX80" fmla="*/ 1117600 w 6834480"/>
              <a:gd name="connsiteY80" fmla="*/ 3795749 h 4896252"/>
              <a:gd name="connsiteX81" fmla="*/ 1181100 w 6834480"/>
              <a:gd name="connsiteY81" fmla="*/ 3808449 h 4896252"/>
              <a:gd name="connsiteX82" fmla="*/ 1536700 w 6834480"/>
              <a:gd name="connsiteY82" fmla="*/ 3948149 h 4896252"/>
              <a:gd name="connsiteX83" fmla="*/ 2247900 w 6834480"/>
              <a:gd name="connsiteY83" fmla="*/ 4125949 h 4896252"/>
              <a:gd name="connsiteX84" fmla="*/ 2286000 w 6834480"/>
              <a:gd name="connsiteY84" fmla="*/ 4138649 h 4896252"/>
              <a:gd name="connsiteX85" fmla="*/ 3454400 w 6834480"/>
              <a:gd name="connsiteY85" fmla="*/ 4392649 h 4896252"/>
              <a:gd name="connsiteX86" fmla="*/ 4178300 w 6834480"/>
              <a:gd name="connsiteY86" fmla="*/ 4557749 h 4896252"/>
              <a:gd name="connsiteX87" fmla="*/ 4749800 w 6834480"/>
              <a:gd name="connsiteY87" fmla="*/ 4672049 h 4896252"/>
              <a:gd name="connsiteX88" fmla="*/ 5029200 w 6834480"/>
              <a:gd name="connsiteY88" fmla="*/ 4735549 h 4896252"/>
              <a:gd name="connsiteX89" fmla="*/ 5638800 w 6834480"/>
              <a:gd name="connsiteY89" fmla="*/ 4811749 h 4896252"/>
              <a:gd name="connsiteX90" fmla="*/ 6337300 w 6834480"/>
              <a:gd name="connsiteY90" fmla="*/ 4887949 h 4896252"/>
              <a:gd name="connsiteX91" fmla="*/ 6578600 w 6834480"/>
              <a:gd name="connsiteY91" fmla="*/ 4875249 h 4896252"/>
              <a:gd name="connsiteX92" fmla="*/ 6753024 w 6834480"/>
              <a:gd name="connsiteY92" fmla="*/ 4719473 h 4896252"/>
              <a:gd name="connsiteX93" fmla="*/ 6832600 w 6834480"/>
              <a:gd name="connsiteY93" fmla="*/ 4456149 h 4896252"/>
              <a:gd name="connsiteX94" fmla="*/ 6807200 w 6834480"/>
              <a:gd name="connsiteY94" fmla="*/ 4189449 h 4896252"/>
              <a:gd name="connsiteX95" fmla="*/ 6781800 w 6834480"/>
              <a:gd name="connsiteY95" fmla="*/ 4062449 h 4896252"/>
              <a:gd name="connsiteX96" fmla="*/ 6781800 w 6834480"/>
              <a:gd name="connsiteY96" fmla="*/ 4062449 h 4896252"/>
              <a:gd name="connsiteX97" fmla="*/ 6743700 w 6834480"/>
              <a:gd name="connsiteY9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50900 w 6834480"/>
              <a:gd name="connsiteY74" fmla="*/ 3694149 h 4896252"/>
              <a:gd name="connsiteX75" fmla="*/ 889000 w 6834480"/>
              <a:gd name="connsiteY75" fmla="*/ 3719549 h 4896252"/>
              <a:gd name="connsiteX76" fmla="*/ 939800 w 6834480"/>
              <a:gd name="connsiteY76" fmla="*/ 3732249 h 4896252"/>
              <a:gd name="connsiteX77" fmla="*/ 990600 w 6834480"/>
              <a:gd name="connsiteY77" fmla="*/ 3757649 h 4896252"/>
              <a:gd name="connsiteX78" fmla="*/ 1054100 w 6834480"/>
              <a:gd name="connsiteY78" fmla="*/ 3770349 h 4896252"/>
              <a:gd name="connsiteX79" fmla="*/ 1117600 w 6834480"/>
              <a:gd name="connsiteY79" fmla="*/ 3795749 h 4896252"/>
              <a:gd name="connsiteX80" fmla="*/ 1181100 w 6834480"/>
              <a:gd name="connsiteY80" fmla="*/ 3808449 h 4896252"/>
              <a:gd name="connsiteX81" fmla="*/ 1536700 w 6834480"/>
              <a:gd name="connsiteY81" fmla="*/ 3948149 h 4896252"/>
              <a:gd name="connsiteX82" fmla="*/ 2247900 w 6834480"/>
              <a:gd name="connsiteY82" fmla="*/ 4125949 h 4896252"/>
              <a:gd name="connsiteX83" fmla="*/ 2286000 w 6834480"/>
              <a:gd name="connsiteY83" fmla="*/ 4138649 h 4896252"/>
              <a:gd name="connsiteX84" fmla="*/ 3454400 w 6834480"/>
              <a:gd name="connsiteY84" fmla="*/ 4392649 h 4896252"/>
              <a:gd name="connsiteX85" fmla="*/ 4178300 w 6834480"/>
              <a:gd name="connsiteY85" fmla="*/ 4557749 h 4896252"/>
              <a:gd name="connsiteX86" fmla="*/ 4749800 w 6834480"/>
              <a:gd name="connsiteY86" fmla="*/ 4672049 h 4896252"/>
              <a:gd name="connsiteX87" fmla="*/ 5029200 w 6834480"/>
              <a:gd name="connsiteY87" fmla="*/ 4735549 h 4896252"/>
              <a:gd name="connsiteX88" fmla="*/ 5638800 w 6834480"/>
              <a:gd name="connsiteY88" fmla="*/ 4811749 h 4896252"/>
              <a:gd name="connsiteX89" fmla="*/ 6337300 w 6834480"/>
              <a:gd name="connsiteY89" fmla="*/ 4887949 h 4896252"/>
              <a:gd name="connsiteX90" fmla="*/ 6578600 w 6834480"/>
              <a:gd name="connsiteY90" fmla="*/ 4875249 h 4896252"/>
              <a:gd name="connsiteX91" fmla="*/ 6753024 w 6834480"/>
              <a:gd name="connsiteY91" fmla="*/ 4719473 h 4896252"/>
              <a:gd name="connsiteX92" fmla="*/ 6832600 w 6834480"/>
              <a:gd name="connsiteY92" fmla="*/ 4456149 h 4896252"/>
              <a:gd name="connsiteX93" fmla="*/ 6807200 w 6834480"/>
              <a:gd name="connsiteY93" fmla="*/ 4189449 h 4896252"/>
              <a:gd name="connsiteX94" fmla="*/ 6781800 w 6834480"/>
              <a:gd name="connsiteY94" fmla="*/ 4062449 h 4896252"/>
              <a:gd name="connsiteX95" fmla="*/ 6781800 w 6834480"/>
              <a:gd name="connsiteY95" fmla="*/ 4062449 h 4896252"/>
              <a:gd name="connsiteX96" fmla="*/ 6743700 w 6834480"/>
              <a:gd name="connsiteY9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89000 w 6834480"/>
              <a:gd name="connsiteY74" fmla="*/ 3719549 h 4896252"/>
              <a:gd name="connsiteX75" fmla="*/ 939800 w 6834480"/>
              <a:gd name="connsiteY75" fmla="*/ 3732249 h 4896252"/>
              <a:gd name="connsiteX76" fmla="*/ 990600 w 6834480"/>
              <a:gd name="connsiteY76" fmla="*/ 3757649 h 4896252"/>
              <a:gd name="connsiteX77" fmla="*/ 1054100 w 6834480"/>
              <a:gd name="connsiteY77" fmla="*/ 3770349 h 4896252"/>
              <a:gd name="connsiteX78" fmla="*/ 1117600 w 6834480"/>
              <a:gd name="connsiteY78" fmla="*/ 3795749 h 4896252"/>
              <a:gd name="connsiteX79" fmla="*/ 1181100 w 6834480"/>
              <a:gd name="connsiteY79" fmla="*/ 3808449 h 4896252"/>
              <a:gd name="connsiteX80" fmla="*/ 1536700 w 6834480"/>
              <a:gd name="connsiteY80" fmla="*/ 3948149 h 4896252"/>
              <a:gd name="connsiteX81" fmla="*/ 2247900 w 6834480"/>
              <a:gd name="connsiteY81" fmla="*/ 4125949 h 4896252"/>
              <a:gd name="connsiteX82" fmla="*/ 2286000 w 6834480"/>
              <a:gd name="connsiteY82" fmla="*/ 4138649 h 4896252"/>
              <a:gd name="connsiteX83" fmla="*/ 3454400 w 6834480"/>
              <a:gd name="connsiteY83" fmla="*/ 4392649 h 4896252"/>
              <a:gd name="connsiteX84" fmla="*/ 4178300 w 6834480"/>
              <a:gd name="connsiteY84" fmla="*/ 4557749 h 4896252"/>
              <a:gd name="connsiteX85" fmla="*/ 4749800 w 6834480"/>
              <a:gd name="connsiteY85" fmla="*/ 4672049 h 4896252"/>
              <a:gd name="connsiteX86" fmla="*/ 5029200 w 6834480"/>
              <a:gd name="connsiteY86" fmla="*/ 4735549 h 4896252"/>
              <a:gd name="connsiteX87" fmla="*/ 5638800 w 6834480"/>
              <a:gd name="connsiteY87" fmla="*/ 4811749 h 4896252"/>
              <a:gd name="connsiteX88" fmla="*/ 6337300 w 6834480"/>
              <a:gd name="connsiteY88" fmla="*/ 4887949 h 4896252"/>
              <a:gd name="connsiteX89" fmla="*/ 6578600 w 6834480"/>
              <a:gd name="connsiteY89" fmla="*/ 4875249 h 4896252"/>
              <a:gd name="connsiteX90" fmla="*/ 6753024 w 6834480"/>
              <a:gd name="connsiteY90" fmla="*/ 4719473 h 4896252"/>
              <a:gd name="connsiteX91" fmla="*/ 6832600 w 6834480"/>
              <a:gd name="connsiteY91" fmla="*/ 4456149 h 4896252"/>
              <a:gd name="connsiteX92" fmla="*/ 6807200 w 6834480"/>
              <a:gd name="connsiteY92" fmla="*/ 4189449 h 4896252"/>
              <a:gd name="connsiteX93" fmla="*/ 6781800 w 6834480"/>
              <a:gd name="connsiteY93" fmla="*/ 4062449 h 4896252"/>
              <a:gd name="connsiteX94" fmla="*/ 6781800 w 6834480"/>
              <a:gd name="connsiteY94" fmla="*/ 4062449 h 4896252"/>
              <a:gd name="connsiteX95" fmla="*/ 6743700 w 6834480"/>
              <a:gd name="connsiteY9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39800 w 6834480"/>
              <a:gd name="connsiteY74" fmla="*/ 3732249 h 4896252"/>
              <a:gd name="connsiteX75" fmla="*/ 990600 w 6834480"/>
              <a:gd name="connsiteY75" fmla="*/ 3757649 h 4896252"/>
              <a:gd name="connsiteX76" fmla="*/ 1054100 w 6834480"/>
              <a:gd name="connsiteY76" fmla="*/ 3770349 h 4896252"/>
              <a:gd name="connsiteX77" fmla="*/ 1117600 w 6834480"/>
              <a:gd name="connsiteY77" fmla="*/ 3795749 h 4896252"/>
              <a:gd name="connsiteX78" fmla="*/ 1181100 w 6834480"/>
              <a:gd name="connsiteY78" fmla="*/ 3808449 h 4896252"/>
              <a:gd name="connsiteX79" fmla="*/ 1536700 w 6834480"/>
              <a:gd name="connsiteY79" fmla="*/ 3948149 h 4896252"/>
              <a:gd name="connsiteX80" fmla="*/ 2247900 w 6834480"/>
              <a:gd name="connsiteY80" fmla="*/ 4125949 h 4896252"/>
              <a:gd name="connsiteX81" fmla="*/ 2286000 w 6834480"/>
              <a:gd name="connsiteY81" fmla="*/ 4138649 h 4896252"/>
              <a:gd name="connsiteX82" fmla="*/ 3454400 w 6834480"/>
              <a:gd name="connsiteY82" fmla="*/ 4392649 h 4896252"/>
              <a:gd name="connsiteX83" fmla="*/ 4178300 w 6834480"/>
              <a:gd name="connsiteY83" fmla="*/ 4557749 h 4896252"/>
              <a:gd name="connsiteX84" fmla="*/ 4749800 w 6834480"/>
              <a:gd name="connsiteY84" fmla="*/ 4672049 h 4896252"/>
              <a:gd name="connsiteX85" fmla="*/ 5029200 w 6834480"/>
              <a:gd name="connsiteY85" fmla="*/ 4735549 h 4896252"/>
              <a:gd name="connsiteX86" fmla="*/ 5638800 w 6834480"/>
              <a:gd name="connsiteY86" fmla="*/ 4811749 h 4896252"/>
              <a:gd name="connsiteX87" fmla="*/ 6337300 w 6834480"/>
              <a:gd name="connsiteY87" fmla="*/ 4887949 h 4896252"/>
              <a:gd name="connsiteX88" fmla="*/ 6578600 w 6834480"/>
              <a:gd name="connsiteY88" fmla="*/ 4875249 h 4896252"/>
              <a:gd name="connsiteX89" fmla="*/ 6753024 w 6834480"/>
              <a:gd name="connsiteY89" fmla="*/ 4719473 h 4896252"/>
              <a:gd name="connsiteX90" fmla="*/ 6832600 w 6834480"/>
              <a:gd name="connsiteY90" fmla="*/ 4456149 h 4896252"/>
              <a:gd name="connsiteX91" fmla="*/ 6807200 w 6834480"/>
              <a:gd name="connsiteY91" fmla="*/ 4189449 h 4896252"/>
              <a:gd name="connsiteX92" fmla="*/ 6781800 w 6834480"/>
              <a:gd name="connsiteY92" fmla="*/ 4062449 h 4896252"/>
              <a:gd name="connsiteX93" fmla="*/ 6781800 w 6834480"/>
              <a:gd name="connsiteY93" fmla="*/ 4062449 h 4896252"/>
              <a:gd name="connsiteX94" fmla="*/ 6743700 w 6834480"/>
              <a:gd name="connsiteY9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90600 w 6834480"/>
              <a:gd name="connsiteY74" fmla="*/ 3757649 h 4896252"/>
              <a:gd name="connsiteX75" fmla="*/ 1054100 w 6834480"/>
              <a:gd name="connsiteY75" fmla="*/ 3770349 h 4896252"/>
              <a:gd name="connsiteX76" fmla="*/ 1117600 w 6834480"/>
              <a:gd name="connsiteY76" fmla="*/ 3795749 h 4896252"/>
              <a:gd name="connsiteX77" fmla="*/ 1181100 w 6834480"/>
              <a:gd name="connsiteY77" fmla="*/ 3808449 h 4896252"/>
              <a:gd name="connsiteX78" fmla="*/ 1536700 w 6834480"/>
              <a:gd name="connsiteY78" fmla="*/ 3948149 h 4896252"/>
              <a:gd name="connsiteX79" fmla="*/ 2247900 w 6834480"/>
              <a:gd name="connsiteY79" fmla="*/ 4125949 h 4896252"/>
              <a:gd name="connsiteX80" fmla="*/ 2286000 w 6834480"/>
              <a:gd name="connsiteY80" fmla="*/ 4138649 h 4896252"/>
              <a:gd name="connsiteX81" fmla="*/ 3454400 w 6834480"/>
              <a:gd name="connsiteY81" fmla="*/ 4392649 h 4896252"/>
              <a:gd name="connsiteX82" fmla="*/ 4178300 w 6834480"/>
              <a:gd name="connsiteY82" fmla="*/ 4557749 h 4896252"/>
              <a:gd name="connsiteX83" fmla="*/ 4749800 w 6834480"/>
              <a:gd name="connsiteY83" fmla="*/ 4672049 h 4896252"/>
              <a:gd name="connsiteX84" fmla="*/ 5029200 w 6834480"/>
              <a:gd name="connsiteY84" fmla="*/ 4735549 h 4896252"/>
              <a:gd name="connsiteX85" fmla="*/ 5638800 w 6834480"/>
              <a:gd name="connsiteY85" fmla="*/ 4811749 h 4896252"/>
              <a:gd name="connsiteX86" fmla="*/ 6337300 w 6834480"/>
              <a:gd name="connsiteY86" fmla="*/ 4887949 h 4896252"/>
              <a:gd name="connsiteX87" fmla="*/ 6578600 w 6834480"/>
              <a:gd name="connsiteY87" fmla="*/ 4875249 h 4896252"/>
              <a:gd name="connsiteX88" fmla="*/ 6753024 w 6834480"/>
              <a:gd name="connsiteY88" fmla="*/ 4719473 h 4896252"/>
              <a:gd name="connsiteX89" fmla="*/ 6832600 w 6834480"/>
              <a:gd name="connsiteY89" fmla="*/ 4456149 h 4896252"/>
              <a:gd name="connsiteX90" fmla="*/ 6807200 w 6834480"/>
              <a:gd name="connsiteY90" fmla="*/ 4189449 h 4896252"/>
              <a:gd name="connsiteX91" fmla="*/ 6781800 w 6834480"/>
              <a:gd name="connsiteY91" fmla="*/ 4062449 h 4896252"/>
              <a:gd name="connsiteX92" fmla="*/ 6781800 w 6834480"/>
              <a:gd name="connsiteY92" fmla="*/ 4062449 h 4896252"/>
              <a:gd name="connsiteX93" fmla="*/ 6743700 w 6834480"/>
              <a:gd name="connsiteY9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054100 w 6834480"/>
              <a:gd name="connsiteY74" fmla="*/ 3770349 h 4896252"/>
              <a:gd name="connsiteX75" fmla="*/ 1117600 w 6834480"/>
              <a:gd name="connsiteY75" fmla="*/ 3795749 h 4896252"/>
              <a:gd name="connsiteX76" fmla="*/ 1181100 w 6834480"/>
              <a:gd name="connsiteY76" fmla="*/ 3808449 h 4896252"/>
              <a:gd name="connsiteX77" fmla="*/ 1536700 w 6834480"/>
              <a:gd name="connsiteY77" fmla="*/ 3948149 h 4896252"/>
              <a:gd name="connsiteX78" fmla="*/ 2247900 w 6834480"/>
              <a:gd name="connsiteY78" fmla="*/ 4125949 h 4896252"/>
              <a:gd name="connsiteX79" fmla="*/ 2286000 w 6834480"/>
              <a:gd name="connsiteY79" fmla="*/ 4138649 h 4896252"/>
              <a:gd name="connsiteX80" fmla="*/ 3454400 w 6834480"/>
              <a:gd name="connsiteY80" fmla="*/ 4392649 h 4896252"/>
              <a:gd name="connsiteX81" fmla="*/ 4178300 w 6834480"/>
              <a:gd name="connsiteY81" fmla="*/ 4557749 h 4896252"/>
              <a:gd name="connsiteX82" fmla="*/ 4749800 w 6834480"/>
              <a:gd name="connsiteY82" fmla="*/ 4672049 h 4896252"/>
              <a:gd name="connsiteX83" fmla="*/ 5029200 w 6834480"/>
              <a:gd name="connsiteY83" fmla="*/ 4735549 h 4896252"/>
              <a:gd name="connsiteX84" fmla="*/ 5638800 w 6834480"/>
              <a:gd name="connsiteY84" fmla="*/ 4811749 h 4896252"/>
              <a:gd name="connsiteX85" fmla="*/ 6337300 w 6834480"/>
              <a:gd name="connsiteY85" fmla="*/ 4887949 h 4896252"/>
              <a:gd name="connsiteX86" fmla="*/ 6578600 w 6834480"/>
              <a:gd name="connsiteY86" fmla="*/ 4875249 h 4896252"/>
              <a:gd name="connsiteX87" fmla="*/ 6753024 w 6834480"/>
              <a:gd name="connsiteY87" fmla="*/ 4719473 h 4896252"/>
              <a:gd name="connsiteX88" fmla="*/ 6832600 w 6834480"/>
              <a:gd name="connsiteY88" fmla="*/ 4456149 h 4896252"/>
              <a:gd name="connsiteX89" fmla="*/ 6807200 w 6834480"/>
              <a:gd name="connsiteY89" fmla="*/ 4189449 h 4896252"/>
              <a:gd name="connsiteX90" fmla="*/ 6781800 w 6834480"/>
              <a:gd name="connsiteY90" fmla="*/ 4062449 h 4896252"/>
              <a:gd name="connsiteX91" fmla="*/ 6781800 w 6834480"/>
              <a:gd name="connsiteY91" fmla="*/ 4062449 h 4896252"/>
              <a:gd name="connsiteX92" fmla="*/ 6743700 w 6834480"/>
              <a:gd name="connsiteY9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17600 w 6834480"/>
              <a:gd name="connsiteY74" fmla="*/ 3795749 h 4896252"/>
              <a:gd name="connsiteX75" fmla="*/ 1181100 w 6834480"/>
              <a:gd name="connsiteY75" fmla="*/ 3808449 h 4896252"/>
              <a:gd name="connsiteX76" fmla="*/ 1536700 w 6834480"/>
              <a:gd name="connsiteY76" fmla="*/ 3948149 h 4896252"/>
              <a:gd name="connsiteX77" fmla="*/ 2247900 w 6834480"/>
              <a:gd name="connsiteY77" fmla="*/ 4125949 h 4896252"/>
              <a:gd name="connsiteX78" fmla="*/ 2286000 w 6834480"/>
              <a:gd name="connsiteY78" fmla="*/ 4138649 h 4896252"/>
              <a:gd name="connsiteX79" fmla="*/ 3454400 w 6834480"/>
              <a:gd name="connsiteY79" fmla="*/ 4392649 h 4896252"/>
              <a:gd name="connsiteX80" fmla="*/ 4178300 w 6834480"/>
              <a:gd name="connsiteY80" fmla="*/ 4557749 h 4896252"/>
              <a:gd name="connsiteX81" fmla="*/ 4749800 w 6834480"/>
              <a:gd name="connsiteY81" fmla="*/ 4672049 h 4896252"/>
              <a:gd name="connsiteX82" fmla="*/ 5029200 w 6834480"/>
              <a:gd name="connsiteY82" fmla="*/ 4735549 h 4896252"/>
              <a:gd name="connsiteX83" fmla="*/ 5638800 w 6834480"/>
              <a:gd name="connsiteY83" fmla="*/ 4811749 h 4896252"/>
              <a:gd name="connsiteX84" fmla="*/ 6337300 w 6834480"/>
              <a:gd name="connsiteY84" fmla="*/ 4887949 h 4896252"/>
              <a:gd name="connsiteX85" fmla="*/ 6578600 w 6834480"/>
              <a:gd name="connsiteY85" fmla="*/ 4875249 h 4896252"/>
              <a:gd name="connsiteX86" fmla="*/ 6753024 w 6834480"/>
              <a:gd name="connsiteY86" fmla="*/ 4719473 h 4896252"/>
              <a:gd name="connsiteX87" fmla="*/ 6832600 w 6834480"/>
              <a:gd name="connsiteY87" fmla="*/ 4456149 h 4896252"/>
              <a:gd name="connsiteX88" fmla="*/ 6807200 w 6834480"/>
              <a:gd name="connsiteY88" fmla="*/ 4189449 h 4896252"/>
              <a:gd name="connsiteX89" fmla="*/ 6781800 w 6834480"/>
              <a:gd name="connsiteY89" fmla="*/ 4062449 h 4896252"/>
              <a:gd name="connsiteX90" fmla="*/ 6781800 w 6834480"/>
              <a:gd name="connsiteY90" fmla="*/ 4062449 h 4896252"/>
              <a:gd name="connsiteX91" fmla="*/ 6743700 w 6834480"/>
              <a:gd name="connsiteY9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81100 w 6834480"/>
              <a:gd name="connsiteY74" fmla="*/ 3808449 h 4896252"/>
              <a:gd name="connsiteX75" fmla="*/ 1536700 w 6834480"/>
              <a:gd name="connsiteY75" fmla="*/ 3948149 h 4896252"/>
              <a:gd name="connsiteX76" fmla="*/ 2247900 w 6834480"/>
              <a:gd name="connsiteY76" fmla="*/ 4125949 h 4896252"/>
              <a:gd name="connsiteX77" fmla="*/ 2286000 w 6834480"/>
              <a:gd name="connsiteY77" fmla="*/ 4138649 h 4896252"/>
              <a:gd name="connsiteX78" fmla="*/ 3454400 w 6834480"/>
              <a:gd name="connsiteY78" fmla="*/ 4392649 h 4896252"/>
              <a:gd name="connsiteX79" fmla="*/ 4178300 w 6834480"/>
              <a:gd name="connsiteY79" fmla="*/ 4557749 h 4896252"/>
              <a:gd name="connsiteX80" fmla="*/ 4749800 w 6834480"/>
              <a:gd name="connsiteY80" fmla="*/ 4672049 h 4896252"/>
              <a:gd name="connsiteX81" fmla="*/ 5029200 w 6834480"/>
              <a:gd name="connsiteY81" fmla="*/ 4735549 h 4896252"/>
              <a:gd name="connsiteX82" fmla="*/ 5638800 w 6834480"/>
              <a:gd name="connsiteY82" fmla="*/ 4811749 h 4896252"/>
              <a:gd name="connsiteX83" fmla="*/ 6337300 w 6834480"/>
              <a:gd name="connsiteY83" fmla="*/ 4887949 h 4896252"/>
              <a:gd name="connsiteX84" fmla="*/ 6578600 w 6834480"/>
              <a:gd name="connsiteY84" fmla="*/ 4875249 h 4896252"/>
              <a:gd name="connsiteX85" fmla="*/ 6753024 w 6834480"/>
              <a:gd name="connsiteY85" fmla="*/ 4719473 h 4896252"/>
              <a:gd name="connsiteX86" fmla="*/ 6832600 w 6834480"/>
              <a:gd name="connsiteY86" fmla="*/ 4456149 h 4896252"/>
              <a:gd name="connsiteX87" fmla="*/ 6807200 w 6834480"/>
              <a:gd name="connsiteY87" fmla="*/ 4189449 h 4896252"/>
              <a:gd name="connsiteX88" fmla="*/ 6781800 w 6834480"/>
              <a:gd name="connsiteY88" fmla="*/ 4062449 h 4896252"/>
              <a:gd name="connsiteX89" fmla="*/ 6781800 w 6834480"/>
              <a:gd name="connsiteY89" fmla="*/ 4062449 h 4896252"/>
              <a:gd name="connsiteX90" fmla="*/ 6743700 w 6834480"/>
              <a:gd name="connsiteY9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2286000 w 6834480"/>
              <a:gd name="connsiteY76" fmla="*/ 4138649 h 4896252"/>
              <a:gd name="connsiteX77" fmla="*/ 3454400 w 6834480"/>
              <a:gd name="connsiteY77" fmla="*/ 4392649 h 4896252"/>
              <a:gd name="connsiteX78" fmla="*/ 4178300 w 6834480"/>
              <a:gd name="connsiteY78" fmla="*/ 4557749 h 4896252"/>
              <a:gd name="connsiteX79" fmla="*/ 4749800 w 6834480"/>
              <a:gd name="connsiteY79" fmla="*/ 4672049 h 4896252"/>
              <a:gd name="connsiteX80" fmla="*/ 5029200 w 6834480"/>
              <a:gd name="connsiteY80" fmla="*/ 4735549 h 4896252"/>
              <a:gd name="connsiteX81" fmla="*/ 5638800 w 6834480"/>
              <a:gd name="connsiteY81" fmla="*/ 4811749 h 4896252"/>
              <a:gd name="connsiteX82" fmla="*/ 6337300 w 6834480"/>
              <a:gd name="connsiteY82" fmla="*/ 4887949 h 4896252"/>
              <a:gd name="connsiteX83" fmla="*/ 6578600 w 6834480"/>
              <a:gd name="connsiteY83" fmla="*/ 4875249 h 4896252"/>
              <a:gd name="connsiteX84" fmla="*/ 6753024 w 6834480"/>
              <a:gd name="connsiteY84" fmla="*/ 4719473 h 4896252"/>
              <a:gd name="connsiteX85" fmla="*/ 6832600 w 6834480"/>
              <a:gd name="connsiteY85" fmla="*/ 4456149 h 4896252"/>
              <a:gd name="connsiteX86" fmla="*/ 6807200 w 6834480"/>
              <a:gd name="connsiteY86" fmla="*/ 4189449 h 4896252"/>
              <a:gd name="connsiteX87" fmla="*/ 6781800 w 6834480"/>
              <a:gd name="connsiteY87" fmla="*/ 4062449 h 4896252"/>
              <a:gd name="connsiteX88" fmla="*/ 6781800 w 6834480"/>
              <a:gd name="connsiteY88" fmla="*/ 4062449 h 4896252"/>
              <a:gd name="connsiteX89" fmla="*/ 6743700 w 6834480"/>
              <a:gd name="connsiteY8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3454400 w 6834480"/>
              <a:gd name="connsiteY76" fmla="*/ 4392649 h 4896252"/>
              <a:gd name="connsiteX77" fmla="*/ 4178300 w 6834480"/>
              <a:gd name="connsiteY77" fmla="*/ 4557749 h 4896252"/>
              <a:gd name="connsiteX78" fmla="*/ 4749800 w 6834480"/>
              <a:gd name="connsiteY78" fmla="*/ 4672049 h 4896252"/>
              <a:gd name="connsiteX79" fmla="*/ 5029200 w 6834480"/>
              <a:gd name="connsiteY79" fmla="*/ 4735549 h 4896252"/>
              <a:gd name="connsiteX80" fmla="*/ 5638800 w 6834480"/>
              <a:gd name="connsiteY80" fmla="*/ 4811749 h 4896252"/>
              <a:gd name="connsiteX81" fmla="*/ 6337300 w 6834480"/>
              <a:gd name="connsiteY81" fmla="*/ 4887949 h 4896252"/>
              <a:gd name="connsiteX82" fmla="*/ 6578600 w 6834480"/>
              <a:gd name="connsiteY82" fmla="*/ 4875249 h 4896252"/>
              <a:gd name="connsiteX83" fmla="*/ 6753024 w 6834480"/>
              <a:gd name="connsiteY83" fmla="*/ 4719473 h 4896252"/>
              <a:gd name="connsiteX84" fmla="*/ 6832600 w 6834480"/>
              <a:gd name="connsiteY84" fmla="*/ 4456149 h 4896252"/>
              <a:gd name="connsiteX85" fmla="*/ 6807200 w 6834480"/>
              <a:gd name="connsiteY85" fmla="*/ 4189449 h 4896252"/>
              <a:gd name="connsiteX86" fmla="*/ 6781800 w 6834480"/>
              <a:gd name="connsiteY86" fmla="*/ 4062449 h 4896252"/>
              <a:gd name="connsiteX87" fmla="*/ 6781800 w 6834480"/>
              <a:gd name="connsiteY87" fmla="*/ 4062449 h 4896252"/>
              <a:gd name="connsiteX88" fmla="*/ 6743700 w 6834480"/>
              <a:gd name="connsiteY8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88900 w 6834480"/>
              <a:gd name="connsiteY63" fmla="*/ 3148049 h 4896252"/>
              <a:gd name="connsiteX64" fmla="*/ 165100 w 6834480"/>
              <a:gd name="connsiteY64" fmla="*/ 3198849 h 4896252"/>
              <a:gd name="connsiteX65" fmla="*/ 190500 w 6834480"/>
              <a:gd name="connsiteY65" fmla="*/ 3236949 h 4896252"/>
              <a:gd name="connsiteX66" fmla="*/ 266700 w 6834480"/>
              <a:gd name="connsiteY66" fmla="*/ 3300449 h 4896252"/>
              <a:gd name="connsiteX67" fmla="*/ 279400 w 6834480"/>
              <a:gd name="connsiteY67" fmla="*/ 3338549 h 4896252"/>
              <a:gd name="connsiteX68" fmla="*/ 355600 w 6834480"/>
              <a:gd name="connsiteY68" fmla="*/ 3402049 h 4896252"/>
              <a:gd name="connsiteX69" fmla="*/ 381000 w 6834480"/>
              <a:gd name="connsiteY69" fmla="*/ 3440149 h 4896252"/>
              <a:gd name="connsiteX70" fmla="*/ 419100 w 6834480"/>
              <a:gd name="connsiteY70" fmla="*/ 3452849 h 4896252"/>
              <a:gd name="connsiteX71" fmla="*/ 495300 w 6834480"/>
              <a:gd name="connsiteY71" fmla="*/ 3503649 h 4896252"/>
              <a:gd name="connsiteX72" fmla="*/ 660400 w 6834480"/>
              <a:gd name="connsiteY72" fmla="*/ 3605249 h 4896252"/>
              <a:gd name="connsiteX73" fmla="*/ 1536700 w 6834480"/>
              <a:gd name="connsiteY73" fmla="*/ 3948149 h 4896252"/>
              <a:gd name="connsiteX74" fmla="*/ 2247900 w 6834480"/>
              <a:gd name="connsiteY74" fmla="*/ 4125949 h 4896252"/>
              <a:gd name="connsiteX75" fmla="*/ 3454400 w 6834480"/>
              <a:gd name="connsiteY75" fmla="*/ 4392649 h 4896252"/>
              <a:gd name="connsiteX76" fmla="*/ 4178300 w 6834480"/>
              <a:gd name="connsiteY76" fmla="*/ 4557749 h 4896252"/>
              <a:gd name="connsiteX77" fmla="*/ 4749800 w 6834480"/>
              <a:gd name="connsiteY77" fmla="*/ 4672049 h 4896252"/>
              <a:gd name="connsiteX78" fmla="*/ 5029200 w 6834480"/>
              <a:gd name="connsiteY78" fmla="*/ 4735549 h 4896252"/>
              <a:gd name="connsiteX79" fmla="*/ 5638800 w 6834480"/>
              <a:gd name="connsiteY79" fmla="*/ 4811749 h 4896252"/>
              <a:gd name="connsiteX80" fmla="*/ 6337300 w 6834480"/>
              <a:gd name="connsiteY80" fmla="*/ 4887949 h 4896252"/>
              <a:gd name="connsiteX81" fmla="*/ 6578600 w 6834480"/>
              <a:gd name="connsiteY81" fmla="*/ 4875249 h 4896252"/>
              <a:gd name="connsiteX82" fmla="*/ 6753024 w 6834480"/>
              <a:gd name="connsiteY82" fmla="*/ 4719473 h 4896252"/>
              <a:gd name="connsiteX83" fmla="*/ 6832600 w 6834480"/>
              <a:gd name="connsiteY83" fmla="*/ 4456149 h 4896252"/>
              <a:gd name="connsiteX84" fmla="*/ 6807200 w 6834480"/>
              <a:gd name="connsiteY84" fmla="*/ 4189449 h 4896252"/>
              <a:gd name="connsiteX85" fmla="*/ 6781800 w 6834480"/>
              <a:gd name="connsiteY85" fmla="*/ 4062449 h 4896252"/>
              <a:gd name="connsiteX86" fmla="*/ 6781800 w 6834480"/>
              <a:gd name="connsiteY86" fmla="*/ 4062449 h 4896252"/>
              <a:gd name="connsiteX87" fmla="*/ 6743700 w 6834480"/>
              <a:gd name="connsiteY8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65100 w 6834480"/>
              <a:gd name="connsiteY63" fmla="*/ 3198849 h 4896252"/>
              <a:gd name="connsiteX64" fmla="*/ 190500 w 6834480"/>
              <a:gd name="connsiteY64" fmla="*/ 3236949 h 4896252"/>
              <a:gd name="connsiteX65" fmla="*/ 266700 w 6834480"/>
              <a:gd name="connsiteY65" fmla="*/ 3300449 h 4896252"/>
              <a:gd name="connsiteX66" fmla="*/ 279400 w 6834480"/>
              <a:gd name="connsiteY66" fmla="*/ 3338549 h 4896252"/>
              <a:gd name="connsiteX67" fmla="*/ 355600 w 6834480"/>
              <a:gd name="connsiteY67" fmla="*/ 3402049 h 4896252"/>
              <a:gd name="connsiteX68" fmla="*/ 381000 w 6834480"/>
              <a:gd name="connsiteY68" fmla="*/ 3440149 h 4896252"/>
              <a:gd name="connsiteX69" fmla="*/ 419100 w 6834480"/>
              <a:gd name="connsiteY69" fmla="*/ 3452849 h 4896252"/>
              <a:gd name="connsiteX70" fmla="*/ 495300 w 6834480"/>
              <a:gd name="connsiteY70" fmla="*/ 3503649 h 4896252"/>
              <a:gd name="connsiteX71" fmla="*/ 660400 w 6834480"/>
              <a:gd name="connsiteY71" fmla="*/ 3605249 h 4896252"/>
              <a:gd name="connsiteX72" fmla="*/ 1536700 w 6834480"/>
              <a:gd name="connsiteY72" fmla="*/ 3948149 h 4896252"/>
              <a:gd name="connsiteX73" fmla="*/ 2247900 w 6834480"/>
              <a:gd name="connsiteY73" fmla="*/ 4125949 h 4896252"/>
              <a:gd name="connsiteX74" fmla="*/ 3454400 w 6834480"/>
              <a:gd name="connsiteY74" fmla="*/ 4392649 h 4896252"/>
              <a:gd name="connsiteX75" fmla="*/ 4178300 w 6834480"/>
              <a:gd name="connsiteY75" fmla="*/ 4557749 h 4896252"/>
              <a:gd name="connsiteX76" fmla="*/ 4749800 w 6834480"/>
              <a:gd name="connsiteY76" fmla="*/ 4672049 h 4896252"/>
              <a:gd name="connsiteX77" fmla="*/ 5029200 w 6834480"/>
              <a:gd name="connsiteY77" fmla="*/ 4735549 h 4896252"/>
              <a:gd name="connsiteX78" fmla="*/ 5638800 w 6834480"/>
              <a:gd name="connsiteY78" fmla="*/ 4811749 h 4896252"/>
              <a:gd name="connsiteX79" fmla="*/ 6337300 w 6834480"/>
              <a:gd name="connsiteY79" fmla="*/ 4887949 h 4896252"/>
              <a:gd name="connsiteX80" fmla="*/ 6578600 w 6834480"/>
              <a:gd name="connsiteY80" fmla="*/ 4875249 h 4896252"/>
              <a:gd name="connsiteX81" fmla="*/ 6753024 w 6834480"/>
              <a:gd name="connsiteY81" fmla="*/ 4719473 h 4896252"/>
              <a:gd name="connsiteX82" fmla="*/ 6832600 w 6834480"/>
              <a:gd name="connsiteY82" fmla="*/ 4456149 h 4896252"/>
              <a:gd name="connsiteX83" fmla="*/ 6807200 w 6834480"/>
              <a:gd name="connsiteY83" fmla="*/ 4189449 h 4896252"/>
              <a:gd name="connsiteX84" fmla="*/ 6781800 w 6834480"/>
              <a:gd name="connsiteY84" fmla="*/ 4062449 h 4896252"/>
              <a:gd name="connsiteX85" fmla="*/ 6781800 w 6834480"/>
              <a:gd name="connsiteY85" fmla="*/ 4062449 h 4896252"/>
              <a:gd name="connsiteX86" fmla="*/ 6743700 w 6834480"/>
              <a:gd name="connsiteY8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90500 w 6834480"/>
              <a:gd name="connsiteY63" fmla="*/ 3236949 h 4896252"/>
              <a:gd name="connsiteX64" fmla="*/ 266700 w 6834480"/>
              <a:gd name="connsiteY64" fmla="*/ 3300449 h 4896252"/>
              <a:gd name="connsiteX65" fmla="*/ 279400 w 6834480"/>
              <a:gd name="connsiteY65" fmla="*/ 3338549 h 4896252"/>
              <a:gd name="connsiteX66" fmla="*/ 355600 w 6834480"/>
              <a:gd name="connsiteY66" fmla="*/ 3402049 h 4896252"/>
              <a:gd name="connsiteX67" fmla="*/ 381000 w 6834480"/>
              <a:gd name="connsiteY67" fmla="*/ 3440149 h 4896252"/>
              <a:gd name="connsiteX68" fmla="*/ 419100 w 6834480"/>
              <a:gd name="connsiteY68" fmla="*/ 3452849 h 4896252"/>
              <a:gd name="connsiteX69" fmla="*/ 495300 w 6834480"/>
              <a:gd name="connsiteY69" fmla="*/ 3503649 h 4896252"/>
              <a:gd name="connsiteX70" fmla="*/ 660400 w 6834480"/>
              <a:gd name="connsiteY70" fmla="*/ 3605249 h 4896252"/>
              <a:gd name="connsiteX71" fmla="*/ 1536700 w 6834480"/>
              <a:gd name="connsiteY71" fmla="*/ 3948149 h 4896252"/>
              <a:gd name="connsiteX72" fmla="*/ 2247900 w 6834480"/>
              <a:gd name="connsiteY72" fmla="*/ 4125949 h 4896252"/>
              <a:gd name="connsiteX73" fmla="*/ 3454400 w 6834480"/>
              <a:gd name="connsiteY73" fmla="*/ 4392649 h 4896252"/>
              <a:gd name="connsiteX74" fmla="*/ 4178300 w 6834480"/>
              <a:gd name="connsiteY74" fmla="*/ 4557749 h 4896252"/>
              <a:gd name="connsiteX75" fmla="*/ 4749800 w 6834480"/>
              <a:gd name="connsiteY75" fmla="*/ 4672049 h 4896252"/>
              <a:gd name="connsiteX76" fmla="*/ 5029200 w 6834480"/>
              <a:gd name="connsiteY76" fmla="*/ 4735549 h 4896252"/>
              <a:gd name="connsiteX77" fmla="*/ 5638800 w 6834480"/>
              <a:gd name="connsiteY77" fmla="*/ 4811749 h 4896252"/>
              <a:gd name="connsiteX78" fmla="*/ 6337300 w 6834480"/>
              <a:gd name="connsiteY78" fmla="*/ 4887949 h 4896252"/>
              <a:gd name="connsiteX79" fmla="*/ 6578600 w 6834480"/>
              <a:gd name="connsiteY79" fmla="*/ 4875249 h 4896252"/>
              <a:gd name="connsiteX80" fmla="*/ 6753024 w 6834480"/>
              <a:gd name="connsiteY80" fmla="*/ 4719473 h 4896252"/>
              <a:gd name="connsiteX81" fmla="*/ 6832600 w 6834480"/>
              <a:gd name="connsiteY81" fmla="*/ 4456149 h 4896252"/>
              <a:gd name="connsiteX82" fmla="*/ 6807200 w 6834480"/>
              <a:gd name="connsiteY82" fmla="*/ 4189449 h 4896252"/>
              <a:gd name="connsiteX83" fmla="*/ 6781800 w 6834480"/>
              <a:gd name="connsiteY83" fmla="*/ 4062449 h 4896252"/>
              <a:gd name="connsiteX84" fmla="*/ 6781800 w 6834480"/>
              <a:gd name="connsiteY84" fmla="*/ 4062449 h 4896252"/>
              <a:gd name="connsiteX85" fmla="*/ 6743700 w 6834480"/>
              <a:gd name="connsiteY8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66700 w 6834480"/>
              <a:gd name="connsiteY63" fmla="*/ 3300449 h 4896252"/>
              <a:gd name="connsiteX64" fmla="*/ 279400 w 6834480"/>
              <a:gd name="connsiteY64" fmla="*/ 3338549 h 4896252"/>
              <a:gd name="connsiteX65" fmla="*/ 355600 w 6834480"/>
              <a:gd name="connsiteY65" fmla="*/ 3402049 h 4896252"/>
              <a:gd name="connsiteX66" fmla="*/ 381000 w 6834480"/>
              <a:gd name="connsiteY66" fmla="*/ 3440149 h 4896252"/>
              <a:gd name="connsiteX67" fmla="*/ 419100 w 6834480"/>
              <a:gd name="connsiteY67" fmla="*/ 3452849 h 4896252"/>
              <a:gd name="connsiteX68" fmla="*/ 495300 w 6834480"/>
              <a:gd name="connsiteY68" fmla="*/ 3503649 h 4896252"/>
              <a:gd name="connsiteX69" fmla="*/ 660400 w 6834480"/>
              <a:gd name="connsiteY69" fmla="*/ 3605249 h 4896252"/>
              <a:gd name="connsiteX70" fmla="*/ 1536700 w 6834480"/>
              <a:gd name="connsiteY70" fmla="*/ 3948149 h 4896252"/>
              <a:gd name="connsiteX71" fmla="*/ 2247900 w 6834480"/>
              <a:gd name="connsiteY71" fmla="*/ 4125949 h 4896252"/>
              <a:gd name="connsiteX72" fmla="*/ 3454400 w 6834480"/>
              <a:gd name="connsiteY72" fmla="*/ 4392649 h 4896252"/>
              <a:gd name="connsiteX73" fmla="*/ 4178300 w 6834480"/>
              <a:gd name="connsiteY73" fmla="*/ 4557749 h 4896252"/>
              <a:gd name="connsiteX74" fmla="*/ 4749800 w 6834480"/>
              <a:gd name="connsiteY74" fmla="*/ 4672049 h 4896252"/>
              <a:gd name="connsiteX75" fmla="*/ 5029200 w 6834480"/>
              <a:gd name="connsiteY75" fmla="*/ 4735549 h 4896252"/>
              <a:gd name="connsiteX76" fmla="*/ 5638800 w 6834480"/>
              <a:gd name="connsiteY76" fmla="*/ 4811749 h 4896252"/>
              <a:gd name="connsiteX77" fmla="*/ 6337300 w 6834480"/>
              <a:gd name="connsiteY77" fmla="*/ 4887949 h 4896252"/>
              <a:gd name="connsiteX78" fmla="*/ 6578600 w 6834480"/>
              <a:gd name="connsiteY78" fmla="*/ 4875249 h 4896252"/>
              <a:gd name="connsiteX79" fmla="*/ 6753024 w 6834480"/>
              <a:gd name="connsiteY79" fmla="*/ 4719473 h 4896252"/>
              <a:gd name="connsiteX80" fmla="*/ 6832600 w 6834480"/>
              <a:gd name="connsiteY80" fmla="*/ 4456149 h 4896252"/>
              <a:gd name="connsiteX81" fmla="*/ 6807200 w 6834480"/>
              <a:gd name="connsiteY81" fmla="*/ 4189449 h 4896252"/>
              <a:gd name="connsiteX82" fmla="*/ 6781800 w 6834480"/>
              <a:gd name="connsiteY82" fmla="*/ 4062449 h 4896252"/>
              <a:gd name="connsiteX83" fmla="*/ 6781800 w 6834480"/>
              <a:gd name="connsiteY83" fmla="*/ 4062449 h 4896252"/>
              <a:gd name="connsiteX84" fmla="*/ 6743700 w 6834480"/>
              <a:gd name="connsiteY8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79400 w 6834480"/>
              <a:gd name="connsiteY63" fmla="*/ 3338549 h 4896252"/>
              <a:gd name="connsiteX64" fmla="*/ 355600 w 6834480"/>
              <a:gd name="connsiteY64" fmla="*/ 3402049 h 4896252"/>
              <a:gd name="connsiteX65" fmla="*/ 381000 w 6834480"/>
              <a:gd name="connsiteY65" fmla="*/ 3440149 h 4896252"/>
              <a:gd name="connsiteX66" fmla="*/ 419100 w 6834480"/>
              <a:gd name="connsiteY66" fmla="*/ 3452849 h 4896252"/>
              <a:gd name="connsiteX67" fmla="*/ 495300 w 6834480"/>
              <a:gd name="connsiteY67" fmla="*/ 3503649 h 4896252"/>
              <a:gd name="connsiteX68" fmla="*/ 660400 w 6834480"/>
              <a:gd name="connsiteY68" fmla="*/ 3605249 h 4896252"/>
              <a:gd name="connsiteX69" fmla="*/ 1536700 w 6834480"/>
              <a:gd name="connsiteY69" fmla="*/ 3948149 h 4896252"/>
              <a:gd name="connsiteX70" fmla="*/ 2247900 w 6834480"/>
              <a:gd name="connsiteY70" fmla="*/ 4125949 h 4896252"/>
              <a:gd name="connsiteX71" fmla="*/ 3454400 w 6834480"/>
              <a:gd name="connsiteY71" fmla="*/ 4392649 h 4896252"/>
              <a:gd name="connsiteX72" fmla="*/ 4178300 w 6834480"/>
              <a:gd name="connsiteY72" fmla="*/ 4557749 h 4896252"/>
              <a:gd name="connsiteX73" fmla="*/ 4749800 w 6834480"/>
              <a:gd name="connsiteY73" fmla="*/ 4672049 h 4896252"/>
              <a:gd name="connsiteX74" fmla="*/ 5029200 w 6834480"/>
              <a:gd name="connsiteY74" fmla="*/ 4735549 h 4896252"/>
              <a:gd name="connsiteX75" fmla="*/ 5638800 w 6834480"/>
              <a:gd name="connsiteY75" fmla="*/ 4811749 h 4896252"/>
              <a:gd name="connsiteX76" fmla="*/ 6337300 w 6834480"/>
              <a:gd name="connsiteY76" fmla="*/ 4887949 h 4896252"/>
              <a:gd name="connsiteX77" fmla="*/ 6578600 w 6834480"/>
              <a:gd name="connsiteY77" fmla="*/ 4875249 h 4896252"/>
              <a:gd name="connsiteX78" fmla="*/ 6753024 w 6834480"/>
              <a:gd name="connsiteY78" fmla="*/ 4719473 h 4896252"/>
              <a:gd name="connsiteX79" fmla="*/ 6832600 w 6834480"/>
              <a:gd name="connsiteY79" fmla="*/ 4456149 h 4896252"/>
              <a:gd name="connsiteX80" fmla="*/ 6807200 w 6834480"/>
              <a:gd name="connsiteY80" fmla="*/ 4189449 h 4896252"/>
              <a:gd name="connsiteX81" fmla="*/ 6781800 w 6834480"/>
              <a:gd name="connsiteY81" fmla="*/ 4062449 h 4896252"/>
              <a:gd name="connsiteX82" fmla="*/ 6781800 w 6834480"/>
              <a:gd name="connsiteY82" fmla="*/ 4062449 h 4896252"/>
              <a:gd name="connsiteX83" fmla="*/ 6743700 w 6834480"/>
              <a:gd name="connsiteY8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355600 w 6834480"/>
              <a:gd name="connsiteY63" fmla="*/ 3402049 h 4896252"/>
              <a:gd name="connsiteX64" fmla="*/ 381000 w 6834480"/>
              <a:gd name="connsiteY64" fmla="*/ 3440149 h 4896252"/>
              <a:gd name="connsiteX65" fmla="*/ 419100 w 6834480"/>
              <a:gd name="connsiteY65" fmla="*/ 3452849 h 4896252"/>
              <a:gd name="connsiteX66" fmla="*/ 495300 w 6834480"/>
              <a:gd name="connsiteY66" fmla="*/ 3503649 h 4896252"/>
              <a:gd name="connsiteX67" fmla="*/ 660400 w 6834480"/>
              <a:gd name="connsiteY67" fmla="*/ 3605249 h 4896252"/>
              <a:gd name="connsiteX68" fmla="*/ 1536700 w 6834480"/>
              <a:gd name="connsiteY68" fmla="*/ 3948149 h 4896252"/>
              <a:gd name="connsiteX69" fmla="*/ 2247900 w 6834480"/>
              <a:gd name="connsiteY69" fmla="*/ 4125949 h 4896252"/>
              <a:gd name="connsiteX70" fmla="*/ 3454400 w 6834480"/>
              <a:gd name="connsiteY70" fmla="*/ 4392649 h 4896252"/>
              <a:gd name="connsiteX71" fmla="*/ 4178300 w 6834480"/>
              <a:gd name="connsiteY71" fmla="*/ 4557749 h 4896252"/>
              <a:gd name="connsiteX72" fmla="*/ 4749800 w 6834480"/>
              <a:gd name="connsiteY72" fmla="*/ 4672049 h 4896252"/>
              <a:gd name="connsiteX73" fmla="*/ 5029200 w 6834480"/>
              <a:gd name="connsiteY73" fmla="*/ 4735549 h 4896252"/>
              <a:gd name="connsiteX74" fmla="*/ 5638800 w 6834480"/>
              <a:gd name="connsiteY74" fmla="*/ 4811749 h 4896252"/>
              <a:gd name="connsiteX75" fmla="*/ 6337300 w 6834480"/>
              <a:gd name="connsiteY75" fmla="*/ 4887949 h 4896252"/>
              <a:gd name="connsiteX76" fmla="*/ 6578600 w 6834480"/>
              <a:gd name="connsiteY76" fmla="*/ 4875249 h 4896252"/>
              <a:gd name="connsiteX77" fmla="*/ 6753024 w 6834480"/>
              <a:gd name="connsiteY77" fmla="*/ 4719473 h 4896252"/>
              <a:gd name="connsiteX78" fmla="*/ 6832600 w 6834480"/>
              <a:gd name="connsiteY78" fmla="*/ 4456149 h 4896252"/>
              <a:gd name="connsiteX79" fmla="*/ 6807200 w 6834480"/>
              <a:gd name="connsiteY79" fmla="*/ 4189449 h 4896252"/>
              <a:gd name="connsiteX80" fmla="*/ 6781800 w 6834480"/>
              <a:gd name="connsiteY80" fmla="*/ 4062449 h 4896252"/>
              <a:gd name="connsiteX81" fmla="*/ 6781800 w 6834480"/>
              <a:gd name="connsiteY81" fmla="*/ 4062449 h 4896252"/>
              <a:gd name="connsiteX82" fmla="*/ 6743700 w 6834480"/>
              <a:gd name="connsiteY8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25400 w 6834480"/>
              <a:gd name="connsiteY60" fmla="*/ 2716249 h 4896252"/>
              <a:gd name="connsiteX61" fmla="*/ 38100 w 6834480"/>
              <a:gd name="connsiteY61" fmla="*/ 3033749 h 4896252"/>
              <a:gd name="connsiteX62" fmla="*/ 355600 w 6834480"/>
              <a:gd name="connsiteY62" fmla="*/ 3402049 h 4896252"/>
              <a:gd name="connsiteX63" fmla="*/ 381000 w 6834480"/>
              <a:gd name="connsiteY63" fmla="*/ 3440149 h 4896252"/>
              <a:gd name="connsiteX64" fmla="*/ 419100 w 6834480"/>
              <a:gd name="connsiteY64" fmla="*/ 3452849 h 4896252"/>
              <a:gd name="connsiteX65" fmla="*/ 495300 w 6834480"/>
              <a:gd name="connsiteY65" fmla="*/ 3503649 h 4896252"/>
              <a:gd name="connsiteX66" fmla="*/ 660400 w 6834480"/>
              <a:gd name="connsiteY66" fmla="*/ 3605249 h 4896252"/>
              <a:gd name="connsiteX67" fmla="*/ 1536700 w 6834480"/>
              <a:gd name="connsiteY67" fmla="*/ 3948149 h 4896252"/>
              <a:gd name="connsiteX68" fmla="*/ 2247900 w 6834480"/>
              <a:gd name="connsiteY68" fmla="*/ 4125949 h 4896252"/>
              <a:gd name="connsiteX69" fmla="*/ 3454400 w 6834480"/>
              <a:gd name="connsiteY69" fmla="*/ 4392649 h 4896252"/>
              <a:gd name="connsiteX70" fmla="*/ 4178300 w 6834480"/>
              <a:gd name="connsiteY70" fmla="*/ 4557749 h 4896252"/>
              <a:gd name="connsiteX71" fmla="*/ 4749800 w 6834480"/>
              <a:gd name="connsiteY71" fmla="*/ 4672049 h 4896252"/>
              <a:gd name="connsiteX72" fmla="*/ 5029200 w 6834480"/>
              <a:gd name="connsiteY72" fmla="*/ 4735549 h 4896252"/>
              <a:gd name="connsiteX73" fmla="*/ 5638800 w 6834480"/>
              <a:gd name="connsiteY73" fmla="*/ 4811749 h 4896252"/>
              <a:gd name="connsiteX74" fmla="*/ 6337300 w 6834480"/>
              <a:gd name="connsiteY74" fmla="*/ 4887949 h 4896252"/>
              <a:gd name="connsiteX75" fmla="*/ 6578600 w 6834480"/>
              <a:gd name="connsiteY75" fmla="*/ 4875249 h 4896252"/>
              <a:gd name="connsiteX76" fmla="*/ 6753024 w 6834480"/>
              <a:gd name="connsiteY76" fmla="*/ 4719473 h 4896252"/>
              <a:gd name="connsiteX77" fmla="*/ 6832600 w 6834480"/>
              <a:gd name="connsiteY77" fmla="*/ 4456149 h 4896252"/>
              <a:gd name="connsiteX78" fmla="*/ 6807200 w 6834480"/>
              <a:gd name="connsiteY78" fmla="*/ 4189449 h 4896252"/>
              <a:gd name="connsiteX79" fmla="*/ 6781800 w 6834480"/>
              <a:gd name="connsiteY79" fmla="*/ 4062449 h 4896252"/>
              <a:gd name="connsiteX80" fmla="*/ 6781800 w 6834480"/>
              <a:gd name="connsiteY80" fmla="*/ 4062449 h 4896252"/>
              <a:gd name="connsiteX81" fmla="*/ 6743700 w 6834480"/>
              <a:gd name="connsiteY81" fmla="*/ 3998949 h 4896252"/>
              <a:gd name="connsiteX0" fmla="*/ 6719988 w 6823468"/>
              <a:gd name="connsiteY0" fmla="*/ 3986249 h 4896252"/>
              <a:gd name="connsiteX1" fmla="*/ 6681888 w 6823468"/>
              <a:gd name="connsiteY1" fmla="*/ 3935449 h 4896252"/>
              <a:gd name="connsiteX2" fmla="*/ 6592988 w 6823468"/>
              <a:gd name="connsiteY2" fmla="*/ 3808449 h 4896252"/>
              <a:gd name="connsiteX3" fmla="*/ 6529488 w 6823468"/>
              <a:gd name="connsiteY3" fmla="*/ 3719549 h 4896252"/>
              <a:gd name="connsiteX4" fmla="*/ 6491388 w 6823468"/>
              <a:gd name="connsiteY4" fmla="*/ 3681449 h 4896252"/>
              <a:gd name="connsiteX5" fmla="*/ 6453288 w 6823468"/>
              <a:gd name="connsiteY5" fmla="*/ 3630649 h 4896252"/>
              <a:gd name="connsiteX6" fmla="*/ 6351688 w 6823468"/>
              <a:gd name="connsiteY6" fmla="*/ 3541749 h 4896252"/>
              <a:gd name="connsiteX7" fmla="*/ 6262788 w 6823468"/>
              <a:gd name="connsiteY7" fmla="*/ 3452849 h 4896252"/>
              <a:gd name="connsiteX8" fmla="*/ 6199288 w 6823468"/>
              <a:gd name="connsiteY8" fmla="*/ 3389349 h 4896252"/>
              <a:gd name="connsiteX9" fmla="*/ 6123088 w 6823468"/>
              <a:gd name="connsiteY9" fmla="*/ 3313149 h 4896252"/>
              <a:gd name="connsiteX10" fmla="*/ 6084988 w 6823468"/>
              <a:gd name="connsiteY10" fmla="*/ 3275049 h 4896252"/>
              <a:gd name="connsiteX11" fmla="*/ 5957988 w 6823468"/>
              <a:gd name="connsiteY11" fmla="*/ 3148049 h 4896252"/>
              <a:gd name="connsiteX12" fmla="*/ 5919888 w 6823468"/>
              <a:gd name="connsiteY12" fmla="*/ 3109949 h 4896252"/>
              <a:gd name="connsiteX13" fmla="*/ 5856388 w 6823468"/>
              <a:gd name="connsiteY13" fmla="*/ 3046449 h 4896252"/>
              <a:gd name="connsiteX14" fmla="*/ 5792888 w 6823468"/>
              <a:gd name="connsiteY14" fmla="*/ 2982949 h 4896252"/>
              <a:gd name="connsiteX15" fmla="*/ 5729388 w 6823468"/>
              <a:gd name="connsiteY15" fmla="*/ 2894049 h 4896252"/>
              <a:gd name="connsiteX16" fmla="*/ 5691288 w 6823468"/>
              <a:gd name="connsiteY16" fmla="*/ 2855949 h 4896252"/>
              <a:gd name="connsiteX17" fmla="*/ 5640488 w 6823468"/>
              <a:gd name="connsiteY17" fmla="*/ 2767049 h 4896252"/>
              <a:gd name="connsiteX18" fmla="*/ 5627788 w 6823468"/>
              <a:gd name="connsiteY18" fmla="*/ 2728949 h 4896252"/>
              <a:gd name="connsiteX19" fmla="*/ 5576988 w 6823468"/>
              <a:gd name="connsiteY19" fmla="*/ 2678149 h 4896252"/>
              <a:gd name="connsiteX20" fmla="*/ 5538888 w 6823468"/>
              <a:gd name="connsiteY20" fmla="*/ 2627349 h 4896252"/>
              <a:gd name="connsiteX21" fmla="*/ 5500788 w 6823468"/>
              <a:gd name="connsiteY21" fmla="*/ 2538449 h 4896252"/>
              <a:gd name="connsiteX22" fmla="*/ 5411888 w 6823468"/>
              <a:gd name="connsiteY22" fmla="*/ 2424149 h 4896252"/>
              <a:gd name="connsiteX23" fmla="*/ 5361088 w 6823468"/>
              <a:gd name="connsiteY23" fmla="*/ 2347949 h 4896252"/>
              <a:gd name="connsiteX24" fmla="*/ 5322988 w 6823468"/>
              <a:gd name="connsiteY24" fmla="*/ 2259049 h 4896252"/>
              <a:gd name="connsiteX25" fmla="*/ 5297588 w 6823468"/>
              <a:gd name="connsiteY25" fmla="*/ 2220949 h 4896252"/>
              <a:gd name="connsiteX26" fmla="*/ 5094388 w 6823468"/>
              <a:gd name="connsiteY26" fmla="*/ 1725649 h 4896252"/>
              <a:gd name="connsiteX27" fmla="*/ 5068988 w 6823468"/>
              <a:gd name="connsiteY27" fmla="*/ 1649449 h 4896252"/>
              <a:gd name="connsiteX28" fmla="*/ 5005488 w 6823468"/>
              <a:gd name="connsiteY28" fmla="*/ 1535149 h 4896252"/>
              <a:gd name="connsiteX29" fmla="*/ 4903888 w 6823468"/>
              <a:gd name="connsiteY29" fmla="*/ 1306549 h 4896252"/>
              <a:gd name="connsiteX30" fmla="*/ 4853088 w 6823468"/>
              <a:gd name="connsiteY30" fmla="*/ 1230349 h 4896252"/>
              <a:gd name="connsiteX31" fmla="*/ 4751488 w 6823468"/>
              <a:gd name="connsiteY31" fmla="*/ 1052549 h 4896252"/>
              <a:gd name="connsiteX32" fmla="*/ 4466623 w 6823468"/>
              <a:gd name="connsiteY32" fmla="*/ 535225 h 4896252"/>
              <a:gd name="connsiteX33" fmla="*/ 4203137 w 6823468"/>
              <a:gd name="connsiteY33" fmla="*/ 365463 h 4896252"/>
              <a:gd name="connsiteX34" fmla="*/ 3798988 w 6823468"/>
              <a:gd name="connsiteY34" fmla="*/ 214349 h 4896252"/>
              <a:gd name="connsiteX35" fmla="*/ 3278288 w 6823468"/>
              <a:gd name="connsiteY35" fmla="*/ 100049 h 4896252"/>
              <a:gd name="connsiteX36" fmla="*/ 2681388 w 6823468"/>
              <a:gd name="connsiteY36" fmla="*/ 11149 h 4896252"/>
              <a:gd name="connsiteX37" fmla="*/ 2211488 w 6823468"/>
              <a:gd name="connsiteY37" fmla="*/ 23849 h 4896252"/>
              <a:gd name="connsiteX38" fmla="*/ 1322488 w 6823468"/>
              <a:gd name="connsiteY38" fmla="*/ 214349 h 4896252"/>
              <a:gd name="connsiteX39" fmla="*/ 1093888 w 6823468"/>
              <a:gd name="connsiteY39" fmla="*/ 277849 h 4896252"/>
              <a:gd name="connsiteX40" fmla="*/ 966888 w 6823468"/>
              <a:gd name="connsiteY40" fmla="*/ 328649 h 4896252"/>
              <a:gd name="connsiteX41" fmla="*/ 852588 w 6823468"/>
              <a:gd name="connsiteY41" fmla="*/ 392149 h 4896252"/>
              <a:gd name="connsiteX42" fmla="*/ 700188 w 6823468"/>
              <a:gd name="connsiteY42" fmla="*/ 481049 h 4896252"/>
              <a:gd name="connsiteX43" fmla="*/ 623988 w 6823468"/>
              <a:gd name="connsiteY43" fmla="*/ 506449 h 4896252"/>
              <a:gd name="connsiteX44" fmla="*/ 585888 w 6823468"/>
              <a:gd name="connsiteY44" fmla="*/ 544549 h 4896252"/>
              <a:gd name="connsiteX45" fmla="*/ 535088 w 6823468"/>
              <a:gd name="connsiteY45" fmla="*/ 557249 h 4896252"/>
              <a:gd name="connsiteX46" fmla="*/ 496988 w 6823468"/>
              <a:gd name="connsiteY46" fmla="*/ 582649 h 4896252"/>
              <a:gd name="connsiteX47" fmla="*/ 420788 w 6823468"/>
              <a:gd name="connsiteY47" fmla="*/ 620749 h 4896252"/>
              <a:gd name="connsiteX48" fmla="*/ 331888 w 6823468"/>
              <a:gd name="connsiteY48" fmla="*/ 735049 h 4896252"/>
              <a:gd name="connsiteX49" fmla="*/ 255688 w 6823468"/>
              <a:gd name="connsiteY49" fmla="*/ 798549 h 4896252"/>
              <a:gd name="connsiteX50" fmla="*/ 242988 w 6823468"/>
              <a:gd name="connsiteY50" fmla="*/ 836649 h 4896252"/>
              <a:gd name="connsiteX51" fmla="*/ 166788 w 6823468"/>
              <a:gd name="connsiteY51" fmla="*/ 912849 h 4896252"/>
              <a:gd name="connsiteX52" fmla="*/ 103288 w 6823468"/>
              <a:gd name="connsiteY52" fmla="*/ 1103349 h 4896252"/>
              <a:gd name="connsiteX53" fmla="*/ 90588 w 6823468"/>
              <a:gd name="connsiteY53" fmla="*/ 1141449 h 4896252"/>
              <a:gd name="connsiteX54" fmla="*/ 77888 w 6823468"/>
              <a:gd name="connsiteY54" fmla="*/ 1179549 h 4896252"/>
              <a:gd name="connsiteX55" fmla="*/ 65188 w 6823468"/>
              <a:gd name="connsiteY55" fmla="*/ 1827249 h 4896252"/>
              <a:gd name="connsiteX56" fmla="*/ 52488 w 6823468"/>
              <a:gd name="connsiteY56" fmla="*/ 2081249 h 4896252"/>
              <a:gd name="connsiteX57" fmla="*/ 27088 w 6823468"/>
              <a:gd name="connsiteY57" fmla="*/ 2170149 h 4896252"/>
              <a:gd name="connsiteX58" fmla="*/ 1688 w 6823468"/>
              <a:gd name="connsiteY58" fmla="*/ 2360649 h 4896252"/>
              <a:gd name="connsiteX59" fmla="*/ 14388 w 6823468"/>
              <a:gd name="connsiteY59" fmla="*/ 2716249 h 4896252"/>
              <a:gd name="connsiteX60" fmla="*/ 27088 w 6823468"/>
              <a:gd name="connsiteY60" fmla="*/ 3033749 h 4896252"/>
              <a:gd name="connsiteX61" fmla="*/ 344588 w 6823468"/>
              <a:gd name="connsiteY61" fmla="*/ 3402049 h 4896252"/>
              <a:gd name="connsiteX62" fmla="*/ 369988 w 6823468"/>
              <a:gd name="connsiteY62" fmla="*/ 3440149 h 4896252"/>
              <a:gd name="connsiteX63" fmla="*/ 408088 w 6823468"/>
              <a:gd name="connsiteY63" fmla="*/ 3452849 h 4896252"/>
              <a:gd name="connsiteX64" fmla="*/ 484288 w 6823468"/>
              <a:gd name="connsiteY64" fmla="*/ 3503649 h 4896252"/>
              <a:gd name="connsiteX65" fmla="*/ 649388 w 6823468"/>
              <a:gd name="connsiteY65" fmla="*/ 3605249 h 4896252"/>
              <a:gd name="connsiteX66" fmla="*/ 1525688 w 6823468"/>
              <a:gd name="connsiteY66" fmla="*/ 3948149 h 4896252"/>
              <a:gd name="connsiteX67" fmla="*/ 2236888 w 6823468"/>
              <a:gd name="connsiteY67" fmla="*/ 4125949 h 4896252"/>
              <a:gd name="connsiteX68" fmla="*/ 3443388 w 6823468"/>
              <a:gd name="connsiteY68" fmla="*/ 4392649 h 4896252"/>
              <a:gd name="connsiteX69" fmla="*/ 4167288 w 6823468"/>
              <a:gd name="connsiteY69" fmla="*/ 4557749 h 4896252"/>
              <a:gd name="connsiteX70" fmla="*/ 4738788 w 6823468"/>
              <a:gd name="connsiteY70" fmla="*/ 4672049 h 4896252"/>
              <a:gd name="connsiteX71" fmla="*/ 5018188 w 6823468"/>
              <a:gd name="connsiteY71" fmla="*/ 4735549 h 4896252"/>
              <a:gd name="connsiteX72" fmla="*/ 5627788 w 6823468"/>
              <a:gd name="connsiteY72" fmla="*/ 4811749 h 4896252"/>
              <a:gd name="connsiteX73" fmla="*/ 6326288 w 6823468"/>
              <a:gd name="connsiteY73" fmla="*/ 4887949 h 4896252"/>
              <a:gd name="connsiteX74" fmla="*/ 6567588 w 6823468"/>
              <a:gd name="connsiteY74" fmla="*/ 4875249 h 4896252"/>
              <a:gd name="connsiteX75" fmla="*/ 6742012 w 6823468"/>
              <a:gd name="connsiteY75" fmla="*/ 4719473 h 4896252"/>
              <a:gd name="connsiteX76" fmla="*/ 6821588 w 6823468"/>
              <a:gd name="connsiteY76" fmla="*/ 4456149 h 4896252"/>
              <a:gd name="connsiteX77" fmla="*/ 6796188 w 6823468"/>
              <a:gd name="connsiteY77" fmla="*/ 4189449 h 4896252"/>
              <a:gd name="connsiteX78" fmla="*/ 6770788 w 6823468"/>
              <a:gd name="connsiteY78" fmla="*/ 4062449 h 4896252"/>
              <a:gd name="connsiteX79" fmla="*/ 6770788 w 6823468"/>
              <a:gd name="connsiteY79" fmla="*/ 4062449 h 4896252"/>
              <a:gd name="connsiteX80" fmla="*/ 6732688 w 6823468"/>
              <a:gd name="connsiteY80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371149 w 6824629"/>
              <a:gd name="connsiteY61" fmla="*/ 3440149 h 4896252"/>
              <a:gd name="connsiteX62" fmla="*/ 409249 w 6824629"/>
              <a:gd name="connsiteY62" fmla="*/ 3452849 h 4896252"/>
              <a:gd name="connsiteX63" fmla="*/ 485449 w 6824629"/>
              <a:gd name="connsiteY63" fmla="*/ 3503649 h 4896252"/>
              <a:gd name="connsiteX64" fmla="*/ 650549 w 6824629"/>
              <a:gd name="connsiteY64" fmla="*/ 3605249 h 4896252"/>
              <a:gd name="connsiteX65" fmla="*/ 1526849 w 6824629"/>
              <a:gd name="connsiteY65" fmla="*/ 3948149 h 4896252"/>
              <a:gd name="connsiteX66" fmla="*/ 2238049 w 6824629"/>
              <a:gd name="connsiteY66" fmla="*/ 4125949 h 4896252"/>
              <a:gd name="connsiteX67" fmla="*/ 3444549 w 6824629"/>
              <a:gd name="connsiteY67" fmla="*/ 4392649 h 4896252"/>
              <a:gd name="connsiteX68" fmla="*/ 4168449 w 6824629"/>
              <a:gd name="connsiteY68" fmla="*/ 4557749 h 4896252"/>
              <a:gd name="connsiteX69" fmla="*/ 4739949 w 6824629"/>
              <a:gd name="connsiteY69" fmla="*/ 4672049 h 4896252"/>
              <a:gd name="connsiteX70" fmla="*/ 5019349 w 6824629"/>
              <a:gd name="connsiteY70" fmla="*/ 4735549 h 4896252"/>
              <a:gd name="connsiteX71" fmla="*/ 5628949 w 6824629"/>
              <a:gd name="connsiteY71" fmla="*/ 4811749 h 4896252"/>
              <a:gd name="connsiteX72" fmla="*/ 6327449 w 6824629"/>
              <a:gd name="connsiteY72" fmla="*/ 4887949 h 4896252"/>
              <a:gd name="connsiteX73" fmla="*/ 6568749 w 6824629"/>
              <a:gd name="connsiteY73" fmla="*/ 4875249 h 4896252"/>
              <a:gd name="connsiteX74" fmla="*/ 6743173 w 6824629"/>
              <a:gd name="connsiteY74" fmla="*/ 4719473 h 4896252"/>
              <a:gd name="connsiteX75" fmla="*/ 6822749 w 6824629"/>
              <a:gd name="connsiteY75" fmla="*/ 4456149 h 4896252"/>
              <a:gd name="connsiteX76" fmla="*/ 6797349 w 6824629"/>
              <a:gd name="connsiteY76" fmla="*/ 4189449 h 4896252"/>
              <a:gd name="connsiteX77" fmla="*/ 6771949 w 6824629"/>
              <a:gd name="connsiteY77" fmla="*/ 4062449 h 4896252"/>
              <a:gd name="connsiteX78" fmla="*/ 6771949 w 6824629"/>
              <a:gd name="connsiteY78" fmla="*/ 4062449 h 4896252"/>
              <a:gd name="connsiteX79" fmla="*/ 6733849 w 6824629"/>
              <a:gd name="connsiteY79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09249 w 6824629"/>
              <a:gd name="connsiteY61" fmla="*/ 3452849 h 4896252"/>
              <a:gd name="connsiteX62" fmla="*/ 485449 w 6824629"/>
              <a:gd name="connsiteY62" fmla="*/ 3503649 h 4896252"/>
              <a:gd name="connsiteX63" fmla="*/ 650549 w 6824629"/>
              <a:gd name="connsiteY63" fmla="*/ 3605249 h 4896252"/>
              <a:gd name="connsiteX64" fmla="*/ 1526849 w 6824629"/>
              <a:gd name="connsiteY64" fmla="*/ 3948149 h 4896252"/>
              <a:gd name="connsiteX65" fmla="*/ 2238049 w 6824629"/>
              <a:gd name="connsiteY65" fmla="*/ 4125949 h 4896252"/>
              <a:gd name="connsiteX66" fmla="*/ 3444549 w 6824629"/>
              <a:gd name="connsiteY66" fmla="*/ 4392649 h 4896252"/>
              <a:gd name="connsiteX67" fmla="*/ 4168449 w 6824629"/>
              <a:gd name="connsiteY67" fmla="*/ 4557749 h 4896252"/>
              <a:gd name="connsiteX68" fmla="*/ 4739949 w 6824629"/>
              <a:gd name="connsiteY68" fmla="*/ 4672049 h 4896252"/>
              <a:gd name="connsiteX69" fmla="*/ 5019349 w 6824629"/>
              <a:gd name="connsiteY69" fmla="*/ 4735549 h 4896252"/>
              <a:gd name="connsiteX70" fmla="*/ 5628949 w 6824629"/>
              <a:gd name="connsiteY70" fmla="*/ 4811749 h 4896252"/>
              <a:gd name="connsiteX71" fmla="*/ 6327449 w 6824629"/>
              <a:gd name="connsiteY71" fmla="*/ 4887949 h 4896252"/>
              <a:gd name="connsiteX72" fmla="*/ 6568749 w 6824629"/>
              <a:gd name="connsiteY72" fmla="*/ 4875249 h 4896252"/>
              <a:gd name="connsiteX73" fmla="*/ 6743173 w 6824629"/>
              <a:gd name="connsiteY73" fmla="*/ 4719473 h 4896252"/>
              <a:gd name="connsiteX74" fmla="*/ 6822749 w 6824629"/>
              <a:gd name="connsiteY74" fmla="*/ 4456149 h 4896252"/>
              <a:gd name="connsiteX75" fmla="*/ 6797349 w 6824629"/>
              <a:gd name="connsiteY75" fmla="*/ 4189449 h 4896252"/>
              <a:gd name="connsiteX76" fmla="*/ 6771949 w 6824629"/>
              <a:gd name="connsiteY76" fmla="*/ 4062449 h 4896252"/>
              <a:gd name="connsiteX77" fmla="*/ 6771949 w 6824629"/>
              <a:gd name="connsiteY77" fmla="*/ 4062449 h 4896252"/>
              <a:gd name="connsiteX78" fmla="*/ 6733849 w 6824629"/>
              <a:gd name="connsiteY78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85449 w 6824629"/>
              <a:gd name="connsiteY61" fmla="*/ 3503649 h 4896252"/>
              <a:gd name="connsiteX62" fmla="*/ 650549 w 6824629"/>
              <a:gd name="connsiteY62" fmla="*/ 3605249 h 4896252"/>
              <a:gd name="connsiteX63" fmla="*/ 1526849 w 6824629"/>
              <a:gd name="connsiteY63" fmla="*/ 3948149 h 4896252"/>
              <a:gd name="connsiteX64" fmla="*/ 2238049 w 6824629"/>
              <a:gd name="connsiteY64" fmla="*/ 4125949 h 4896252"/>
              <a:gd name="connsiteX65" fmla="*/ 3444549 w 6824629"/>
              <a:gd name="connsiteY65" fmla="*/ 4392649 h 4896252"/>
              <a:gd name="connsiteX66" fmla="*/ 4168449 w 6824629"/>
              <a:gd name="connsiteY66" fmla="*/ 4557749 h 4896252"/>
              <a:gd name="connsiteX67" fmla="*/ 4739949 w 6824629"/>
              <a:gd name="connsiteY67" fmla="*/ 4672049 h 4896252"/>
              <a:gd name="connsiteX68" fmla="*/ 5019349 w 6824629"/>
              <a:gd name="connsiteY68" fmla="*/ 4735549 h 4896252"/>
              <a:gd name="connsiteX69" fmla="*/ 5628949 w 6824629"/>
              <a:gd name="connsiteY69" fmla="*/ 4811749 h 4896252"/>
              <a:gd name="connsiteX70" fmla="*/ 6327449 w 6824629"/>
              <a:gd name="connsiteY70" fmla="*/ 4887949 h 4896252"/>
              <a:gd name="connsiteX71" fmla="*/ 6568749 w 6824629"/>
              <a:gd name="connsiteY71" fmla="*/ 4875249 h 4896252"/>
              <a:gd name="connsiteX72" fmla="*/ 6743173 w 6824629"/>
              <a:gd name="connsiteY72" fmla="*/ 4719473 h 4896252"/>
              <a:gd name="connsiteX73" fmla="*/ 6822749 w 6824629"/>
              <a:gd name="connsiteY73" fmla="*/ 4456149 h 4896252"/>
              <a:gd name="connsiteX74" fmla="*/ 6797349 w 6824629"/>
              <a:gd name="connsiteY74" fmla="*/ 4189449 h 4896252"/>
              <a:gd name="connsiteX75" fmla="*/ 6771949 w 6824629"/>
              <a:gd name="connsiteY75" fmla="*/ 4062449 h 4896252"/>
              <a:gd name="connsiteX76" fmla="*/ 6771949 w 6824629"/>
              <a:gd name="connsiteY76" fmla="*/ 4062449 h 4896252"/>
              <a:gd name="connsiteX77" fmla="*/ 6733849 w 6824629"/>
              <a:gd name="connsiteY77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650549 w 6824629"/>
              <a:gd name="connsiteY61" fmla="*/ 3605249 h 4896252"/>
              <a:gd name="connsiteX62" fmla="*/ 1526849 w 6824629"/>
              <a:gd name="connsiteY62" fmla="*/ 3948149 h 4896252"/>
              <a:gd name="connsiteX63" fmla="*/ 2238049 w 6824629"/>
              <a:gd name="connsiteY63" fmla="*/ 4125949 h 4896252"/>
              <a:gd name="connsiteX64" fmla="*/ 3444549 w 6824629"/>
              <a:gd name="connsiteY64" fmla="*/ 4392649 h 4896252"/>
              <a:gd name="connsiteX65" fmla="*/ 4168449 w 6824629"/>
              <a:gd name="connsiteY65" fmla="*/ 4557749 h 4896252"/>
              <a:gd name="connsiteX66" fmla="*/ 4739949 w 6824629"/>
              <a:gd name="connsiteY66" fmla="*/ 4672049 h 4896252"/>
              <a:gd name="connsiteX67" fmla="*/ 5019349 w 6824629"/>
              <a:gd name="connsiteY67" fmla="*/ 4735549 h 4896252"/>
              <a:gd name="connsiteX68" fmla="*/ 5628949 w 6824629"/>
              <a:gd name="connsiteY68" fmla="*/ 4811749 h 4896252"/>
              <a:gd name="connsiteX69" fmla="*/ 6327449 w 6824629"/>
              <a:gd name="connsiteY69" fmla="*/ 4887949 h 4896252"/>
              <a:gd name="connsiteX70" fmla="*/ 6568749 w 6824629"/>
              <a:gd name="connsiteY70" fmla="*/ 4875249 h 4896252"/>
              <a:gd name="connsiteX71" fmla="*/ 6743173 w 6824629"/>
              <a:gd name="connsiteY71" fmla="*/ 4719473 h 4896252"/>
              <a:gd name="connsiteX72" fmla="*/ 6822749 w 6824629"/>
              <a:gd name="connsiteY72" fmla="*/ 4456149 h 4896252"/>
              <a:gd name="connsiteX73" fmla="*/ 6797349 w 6824629"/>
              <a:gd name="connsiteY73" fmla="*/ 4189449 h 4896252"/>
              <a:gd name="connsiteX74" fmla="*/ 6771949 w 6824629"/>
              <a:gd name="connsiteY74" fmla="*/ 4062449 h 4896252"/>
              <a:gd name="connsiteX75" fmla="*/ 6771949 w 6824629"/>
              <a:gd name="connsiteY75" fmla="*/ 4062449 h 4896252"/>
              <a:gd name="connsiteX76" fmla="*/ 6733849 w 6824629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637001 w 6811081"/>
              <a:gd name="connsiteY61" fmla="*/ 3605249 h 4896252"/>
              <a:gd name="connsiteX62" fmla="*/ 1513301 w 6811081"/>
              <a:gd name="connsiteY62" fmla="*/ 3948149 h 4896252"/>
              <a:gd name="connsiteX63" fmla="*/ 2224501 w 6811081"/>
              <a:gd name="connsiteY63" fmla="*/ 4125949 h 4896252"/>
              <a:gd name="connsiteX64" fmla="*/ 3431001 w 6811081"/>
              <a:gd name="connsiteY64" fmla="*/ 4392649 h 4896252"/>
              <a:gd name="connsiteX65" fmla="*/ 4154901 w 6811081"/>
              <a:gd name="connsiteY65" fmla="*/ 4557749 h 4896252"/>
              <a:gd name="connsiteX66" fmla="*/ 4726401 w 6811081"/>
              <a:gd name="connsiteY66" fmla="*/ 4672049 h 4896252"/>
              <a:gd name="connsiteX67" fmla="*/ 5005801 w 6811081"/>
              <a:gd name="connsiteY67" fmla="*/ 4735549 h 4896252"/>
              <a:gd name="connsiteX68" fmla="*/ 5615401 w 6811081"/>
              <a:gd name="connsiteY68" fmla="*/ 4811749 h 4896252"/>
              <a:gd name="connsiteX69" fmla="*/ 6313901 w 6811081"/>
              <a:gd name="connsiteY69" fmla="*/ 4887949 h 4896252"/>
              <a:gd name="connsiteX70" fmla="*/ 6555201 w 6811081"/>
              <a:gd name="connsiteY70" fmla="*/ 4875249 h 4896252"/>
              <a:gd name="connsiteX71" fmla="*/ 6729625 w 6811081"/>
              <a:gd name="connsiteY71" fmla="*/ 4719473 h 4896252"/>
              <a:gd name="connsiteX72" fmla="*/ 6809201 w 6811081"/>
              <a:gd name="connsiteY72" fmla="*/ 4456149 h 4896252"/>
              <a:gd name="connsiteX73" fmla="*/ 6783801 w 6811081"/>
              <a:gd name="connsiteY73" fmla="*/ 4189449 h 4896252"/>
              <a:gd name="connsiteX74" fmla="*/ 6758401 w 6811081"/>
              <a:gd name="connsiteY74" fmla="*/ 4062449 h 4896252"/>
              <a:gd name="connsiteX75" fmla="*/ 6758401 w 6811081"/>
              <a:gd name="connsiteY75" fmla="*/ 4062449 h 4896252"/>
              <a:gd name="connsiteX76" fmla="*/ 6720301 w 6811081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1513301 w 6811081"/>
              <a:gd name="connsiteY61" fmla="*/ 3948149 h 4896252"/>
              <a:gd name="connsiteX62" fmla="*/ 2224501 w 6811081"/>
              <a:gd name="connsiteY62" fmla="*/ 4125949 h 4896252"/>
              <a:gd name="connsiteX63" fmla="*/ 3431001 w 6811081"/>
              <a:gd name="connsiteY63" fmla="*/ 4392649 h 4896252"/>
              <a:gd name="connsiteX64" fmla="*/ 4154901 w 6811081"/>
              <a:gd name="connsiteY64" fmla="*/ 4557749 h 4896252"/>
              <a:gd name="connsiteX65" fmla="*/ 4726401 w 6811081"/>
              <a:gd name="connsiteY65" fmla="*/ 4672049 h 4896252"/>
              <a:gd name="connsiteX66" fmla="*/ 5005801 w 6811081"/>
              <a:gd name="connsiteY66" fmla="*/ 4735549 h 4896252"/>
              <a:gd name="connsiteX67" fmla="*/ 5615401 w 6811081"/>
              <a:gd name="connsiteY67" fmla="*/ 4811749 h 4896252"/>
              <a:gd name="connsiteX68" fmla="*/ 6313901 w 6811081"/>
              <a:gd name="connsiteY68" fmla="*/ 4887949 h 4896252"/>
              <a:gd name="connsiteX69" fmla="*/ 6555201 w 6811081"/>
              <a:gd name="connsiteY69" fmla="*/ 4875249 h 4896252"/>
              <a:gd name="connsiteX70" fmla="*/ 6729625 w 6811081"/>
              <a:gd name="connsiteY70" fmla="*/ 4719473 h 4896252"/>
              <a:gd name="connsiteX71" fmla="*/ 6809201 w 6811081"/>
              <a:gd name="connsiteY71" fmla="*/ 4456149 h 4896252"/>
              <a:gd name="connsiteX72" fmla="*/ 6783801 w 6811081"/>
              <a:gd name="connsiteY72" fmla="*/ 4189449 h 4896252"/>
              <a:gd name="connsiteX73" fmla="*/ 6758401 w 6811081"/>
              <a:gd name="connsiteY73" fmla="*/ 4062449 h 4896252"/>
              <a:gd name="connsiteX74" fmla="*/ 6758401 w 6811081"/>
              <a:gd name="connsiteY74" fmla="*/ 4062449 h 4896252"/>
              <a:gd name="connsiteX75" fmla="*/ 6720301 w 6811081"/>
              <a:gd name="connsiteY75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2224501 w 6811081"/>
              <a:gd name="connsiteY61" fmla="*/ 4125949 h 4896252"/>
              <a:gd name="connsiteX62" fmla="*/ 3431001 w 6811081"/>
              <a:gd name="connsiteY62" fmla="*/ 4392649 h 4896252"/>
              <a:gd name="connsiteX63" fmla="*/ 4154901 w 6811081"/>
              <a:gd name="connsiteY63" fmla="*/ 4557749 h 4896252"/>
              <a:gd name="connsiteX64" fmla="*/ 4726401 w 6811081"/>
              <a:gd name="connsiteY64" fmla="*/ 4672049 h 4896252"/>
              <a:gd name="connsiteX65" fmla="*/ 5005801 w 6811081"/>
              <a:gd name="connsiteY65" fmla="*/ 4735549 h 4896252"/>
              <a:gd name="connsiteX66" fmla="*/ 5615401 w 6811081"/>
              <a:gd name="connsiteY66" fmla="*/ 4811749 h 4896252"/>
              <a:gd name="connsiteX67" fmla="*/ 6313901 w 6811081"/>
              <a:gd name="connsiteY67" fmla="*/ 4887949 h 4896252"/>
              <a:gd name="connsiteX68" fmla="*/ 6555201 w 6811081"/>
              <a:gd name="connsiteY68" fmla="*/ 4875249 h 4896252"/>
              <a:gd name="connsiteX69" fmla="*/ 6729625 w 6811081"/>
              <a:gd name="connsiteY69" fmla="*/ 4719473 h 4896252"/>
              <a:gd name="connsiteX70" fmla="*/ 6809201 w 6811081"/>
              <a:gd name="connsiteY70" fmla="*/ 4456149 h 4896252"/>
              <a:gd name="connsiteX71" fmla="*/ 6783801 w 6811081"/>
              <a:gd name="connsiteY71" fmla="*/ 4189449 h 4896252"/>
              <a:gd name="connsiteX72" fmla="*/ 6758401 w 6811081"/>
              <a:gd name="connsiteY72" fmla="*/ 4062449 h 4896252"/>
              <a:gd name="connsiteX73" fmla="*/ 6758401 w 6811081"/>
              <a:gd name="connsiteY73" fmla="*/ 4062449 h 4896252"/>
              <a:gd name="connsiteX74" fmla="*/ 6720301 w 6811081"/>
              <a:gd name="connsiteY74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3431001 w 6811081"/>
              <a:gd name="connsiteY61" fmla="*/ 4392649 h 4896252"/>
              <a:gd name="connsiteX62" fmla="*/ 4154901 w 6811081"/>
              <a:gd name="connsiteY62" fmla="*/ 4557749 h 4896252"/>
              <a:gd name="connsiteX63" fmla="*/ 4726401 w 6811081"/>
              <a:gd name="connsiteY63" fmla="*/ 4672049 h 4896252"/>
              <a:gd name="connsiteX64" fmla="*/ 5005801 w 6811081"/>
              <a:gd name="connsiteY64" fmla="*/ 4735549 h 4896252"/>
              <a:gd name="connsiteX65" fmla="*/ 5615401 w 6811081"/>
              <a:gd name="connsiteY65" fmla="*/ 4811749 h 4896252"/>
              <a:gd name="connsiteX66" fmla="*/ 6313901 w 6811081"/>
              <a:gd name="connsiteY66" fmla="*/ 4887949 h 4896252"/>
              <a:gd name="connsiteX67" fmla="*/ 6555201 w 6811081"/>
              <a:gd name="connsiteY67" fmla="*/ 4875249 h 4896252"/>
              <a:gd name="connsiteX68" fmla="*/ 6729625 w 6811081"/>
              <a:gd name="connsiteY68" fmla="*/ 4719473 h 4896252"/>
              <a:gd name="connsiteX69" fmla="*/ 6809201 w 6811081"/>
              <a:gd name="connsiteY69" fmla="*/ 4456149 h 4896252"/>
              <a:gd name="connsiteX70" fmla="*/ 6783801 w 6811081"/>
              <a:gd name="connsiteY70" fmla="*/ 4189449 h 4896252"/>
              <a:gd name="connsiteX71" fmla="*/ 6758401 w 6811081"/>
              <a:gd name="connsiteY71" fmla="*/ 4062449 h 4896252"/>
              <a:gd name="connsiteX72" fmla="*/ 6758401 w 6811081"/>
              <a:gd name="connsiteY72" fmla="*/ 4062449 h 4896252"/>
              <a:gd name="connsiteX73" fmla="*/ 6720301 w 6811081"/>
              <a:gd name="connsiteY73" fmla="*/ 3998949 h 4896252"/>
              <a:gd name="connsiteX0" fmla="*/ 6707820 w 6811300"/>
              <a:gd name="connsiteY0" fmla="*/ 3986249 h 4896252"/>
              <a:gd name="connsiteX1" fmla="*/ 6669720 w 6811300"/>
              <a:gd name="connsiteY1" fmla="*/ 3935449 h 4896252"/>
              <a:gd name="connsiteX2" fmla="*/ 6580820 w 6811300"/>
              <a:gd name="connsiteY2" fmla="*/ 3808449 h 4896252"/>
              <a:gd name="connsiteX3" fmla="*/ 6517320 w 6811300"/>
              <a:gd name="connsiteY3" fmla="*/ 3719549 h 4896252"/>
              <a:gd name="connsiteX4" fmla="*/ 6479220 w 6811300"/>
              <a:gd name="connsiteY4" fmla="*/ 3681449 h 4896252"/>
              <a:gd name="connsiteX5" fmla="*/ 6441120 w 6811300"/>
              <a:gd name="connsiteY5" fmla="*/ 3630649 h 4896252"/>
              <a:gd name="connsiteX6" fmla="*/ 6339520 w 6811300"/>
              <a:gd name="connsiteY6" fmla="*/ 3541749 h 4896252"/>
              <a:gd name="connsiteX7" fmla="*/ 6250620 w 6811300"/>
              <a:gd name="connsiteY7" fmla="*/ 3452849 h 4896252"/>
              <a:gd name="connsiteX8" fmla="*/ 6187120 w 6811300"/>
              <a:gd name="connsiteY8" fmla="*/ 3389349 h 4896252"/>
              <a:gd name="connsiteX9" fmla="*/ 6110920 w 6811300"/>
              <a:gd name="connsiteY9" fmla="*/ 3313149 h 4896252"/>
              <a:gd name="connsiteX10" fmla="*/ 6072820 w 6811300"/>
              <a:gd name="connsiteY10" fmla="*/ 3275049 h 4896252"/>
              <a:gd name="connsiteX11" fmla="*/ 5945820 w 6811300"/>
              <a:gd name="connsiteY11" fmla="*/ 3148049 h 4896252"/>
              <a:gd name="connsiteX12" fmla="*/ 5907720 w 6811300"/>
              <a:gd name="connsiteY12" fmla="*/ 3109949 h 4896252"/>
              <a:gd name="connsiteX13" fmla="*/ 5844220 w 6811300"/>
              <a:gd name="connsiteY13" fmla="*/ 3046449 h 4896252"/>
              <a:gd name="connsiteX14" fmla="*/ 5780720 w 6811300"/>
              <a:gd name="connsiteY14" fmla="*/ 2982949 h 4896252"/>
              <a:gd name="connsiteX15" fmla="*/ 5717220 w 6811300"/>
              <a:gd name="connsiteY15" fmla="*/ 2894049 h 4896252"/>
              <a:gd name="connsiteX16" fmla="*/ 5679120 w 6811300"/>
              <a:gd name="connsiteY16" fmla="*/ 2855949 h 4896252"/>
              <a:gd name="connsiteX17" fmla="*/ 5628320 w 6811300"/>
              <a:gd name="connsiteY17" fmla="*/ 2767049 h 4896252"/>
              <a:gd name="connsiteX18" fmla="*/ 5615620 w 6811300"/>
              <a:gd name="connsiteY18" fmla="*/ 2728949 h 4896252"/>
              <a:gd name="connsiteX19" fmla="*/ 5564820 w 6811300"/>
              <a:gd name="connsiteY19" fmla="*/ 2678149 h 4896252"/>
              <a:gd name="connsiteX20" fmla="*/ 5526720 w 6811300"/>
              <a:gd name="connsiteY20" fmla="*/ 2627349 h 4896252"/>
              <a:gd name="connsiteX21" fmla="*/ 5488620 w 6811300"/>
              <a:gd name="connsiteY21" fmla="*/ 2538449 h 4896252"/>
              <a:gd name="connsiteX22" fmla="*/ 5399720 w 6811300"/>
              <a:gd name="connsiteY22" fmla="*/ 2424149 h 4896252"/>
              <a:gd name="connsiteX23" fmla="*/ 5348920 w 6811300"/>
              <a:gd name="connsiteY23" fmla="*/ 2347949 h 4896252"/>
              <a:gd name="connsiteX24" fmla="*/ 5310820 w 6811300"/>
              <a:gd name="connsiteY24" fmla="*/ 2259049 h 4896252"/>
              <a:gd name="connsiteX25" fmla="*/ 5285420 w 6811300"/>
              <a:gd name="connsiteY25" fmla="*/ 2220949 h 4896252"/>
              <a:gd name="connsiteX26" fmla="*/ 5082220 w 6811300"/>
              <a:gd name="connsiteY26" fmla="*/ 1725649 h 4896252"/>
              <a:gd name="connsiteX27" fmla="*/ 5056820 w 6811300"/>
              <a:gd name="connsiteY27" fmla="*/ 1649449 h 4896252"/>
              <a:gd name="connsiteX28" fmla="*/ 4993320 w 6811300"/>
              <a:gd name="connsiteY28" fmla="*/ 1535149 h 4896252"/>
              <a:gd name="connsiteX29" fmla="*/ 4891720 w 6811300"/>
              <a:gd name="connsiteY29" fmla="*/ 1306549 h 4896252"/>
              <a:gd name="connsiteX30" fmla="*/ 4840920 w 6811300"/>
              <a:gd name="connsiteY30" fmla="*/ 1230349 h 4896252"/>
              <a:gd name="connsiteX31" fmla="*/ 4739320 w 6811300"/>
              <a:gd name="connsiteY31" fmla="*/ 1052549 h 4896252"/>
              <a:gd name="connsiteX32" fmla="*/ 4454455 w 6811300"/>
              <a:gd name="connsiteY32" fmla="*/ 535225 h 4896252"/>
              <a:gd name="connsiteX33" fmla="*/ 4190969 w 6811300"/>
              <a:gd name="connsiteY33" fmla="*/ 365463 h 4896252"/>
              <a:gd name="connsiteX34" fmla="*/ 3786820 w 6811300"/>
              <a:gd name="connsiteY34" fmla="*/ 214349 h 4896252"/>
              <a:gd name="connsiteX35" fmla="*/ 3266120 w 6811300"/>
              <a:gd name="connsiteY35" fmla="*/ 100049 h 4896252"/>
              <a:gd name="connsiteX36" fmla="*/ 2669220 w 6811300"/>
              <a:gd name="connsiteY36" fmla="*/ 11149 h 4896252"/>
              <a:gd name="connsiteX37" fmla="*/ 2199320 w 6811300"/>
              <a:gd name="connsiteY37" fmla="*/ 23849 h 4896252"/>
              <a:gd name="connsiteX38" fmla="*/ 1310320 w 6811300"/>
              <a:gd name="connsiteY38" fmla="*/ 214349 h 4896252"/>
              <a:gd name="connsiteX39" fmla="*/ 1081720 w 6811300"/>
              <a:gd name="connsiteY39" fmla="*/ 277849 h 4896252"/>
              <a:gd name="connsiteX40" fmla="*/ 954720 w 6811300"/>
              <a:gd name="connsiteY40" fmla="*/ 328649 h 4896252"/>
              <a:gd name="connsiteX41" fmla="*/ 840420 w 6811300"/>
              <a:gd name="connsiteY41" fmla="*/ 392149 h 4896252"/>
              <a:gd name="connsiteX42" fmla="*/ 688020 w 6811300"/>
              <a:gd name="connsiteY42" fmla="*/ 481049 h 4896252"/>
              <a:gd name="connsiteX43" fmla="*/ 611820 w 6811300"/>
              <a:gd name="connsiteY43" fmla="*/ 506449 h 4896252"/>
              <a:gd name="connsiteX44" fmla="*/ 573720 w 6811300"/>
              <a:gd name="connsiteY44" fmla="*/ 544549 h 4896252"/>
              <a:gd name="connsiteX45" fmla="*/ 522920 w 6811300"/>
              <a:gd name="connsiteY45" fmla="*/ 557249 h 4896252"/>
              <a:gd name="connsiteX46" fmla="*/ 484820 w 6811300"/>
              <a:gd name="connsiteY46" fmla="*/ 582649 h 4896252"/>
              <a:gd name="connsiteX47" fmla="*/ 408620 w 6811300"/>
              <a:gd name="connsiteY47" fmla="*/ 620749 h 4896252"/>
              <a:gd name="connsiteX48" fmla="*/ 319720 w 6811300"/>
              <a:gd name="connsiteY48" fmla="*/ 735049 h 4896252"/>
              <a:gd name="connsiteX49" fmla="*/ 243520 w 6811300"/>
              <a:gd name="connsiteY49" fmla="*/ 798549 h 4896252"/>
              <a:gd name="connsiteX50" fmla="*/ 230820 w 6811300"/>
              <a:gd name="connsiteY50" fmla="*/ 836649 h 4896252"/>
              <a:gd name="connsiteX51" fmla="*/ 154620 w 6811300"/>
              <a:gd name="connsiteY51" fmla="*/ 912849 h 4896252"/>
              <a:gd name="connsiteX52" fmla="*/ 91120 w 6811300"/>
              <a:gd name="connsiteY52" fmla="*/ 1103349 h 4896252"/>
              <a:gd name="connsiteX53" fmla="*/ 78420 w 6811300"/>
              <a:gd name="connsiteY53" fmla="*/ 1141449 h 4896252"/>
              <a:gd name="connsiteX54" fmla="*/ 65720 w 6811300"/>
              <a:gd name="connsiteY54" fmla="*/ 1179549 h 4896252"/>
              <a:gd name="connsiteX55" fmla="*/ 53020 w 6811300"/>
              <a:gd name="connsiteY55" fmla="*/ 1827249 h 4896252"/>
              <a:gd name="connsiteX56" fmla="*/ 14920 w 6811300"/>
              <a:gd name="connsiteY56" fmla="*/ 2170149 h 4896252"/>
              <a:gd name="connsiteX57" fmla="*/ 2220 w 6811300"/>
              <a:gd name="connsiteY57" fmla="*/ 2716249 h 4896252"/>
              <a:gd name="connsiteX58" fmla="*/ 57286 w 6811300"/>
              <a:gd name="connsiteY58" fmla="*/ 3136133 h 4896252"/>
              <a:gd name="connsiteX59" fmla="*/ 332420 w 6811300"/>
              <a:gd name="connsiteY59" fmla="*/ 3402049 h 4896252"/>
              <a:gd name="connsiteX60" fmla="*/ 3431220 w 6811300"/>
              <a:gd name="connsiteY60" fmla="*/ 4392649 h 4896252"/>
              <a:gd name="connsiteX61" fmla="*/ 4155120 w 6811300"/>
              <a:gd name="connsiteY61" fmla="*/ 4557749 h 4896252"/>
              <a:gd name="connsiteX62" fmla="*/ 4726620 w 6811300"/>
              <a:gd name="connsiteY62" fmla="*/ 4672049 h 4896252"/>
              <a:gd name="connsiteX63" fmla="*/ 5006020 w 6811300"/>
              <a:gd name="connsiteY63" fmla="*/ 4735549 h 4896252"/>
              <a:gd name="connsiteX64" fmla="*/ 5615620 w 6811300"/>
              <a:gd name="connsiteY64" fmla="*/ 4811749 h 4896252"/>
              <a:gd name="connsiteX65" fmla="*/ 6314120 w 6811300"/>
              <a:gd name="connsiteY65" fmla="*/ 4887949 h 4896252"/>
              <a:gd name="connsiteX66" fmla="*/ 6555420 w 6811300"/>
              <a:gd name="connsiteY66" fmla="*/ 4875249 h 4896252"/>
              <a:gd name="connsiteX67" fmla="*/ 6729844 w 6811300"/>
              <a:gd name="connsiteY67" fmla="*/ 4719473 h 4896252"/>
              <a:gd name="connsiteX68" fmla="*/ 6809420 w 6811300"/>
              <a:gd name="connsiteY68" fmla="*/ 4456149 h 4896252"/>
              <a:gd name="connsiteX69" fmla="*/ 6784020 w 6811300"/>
              <a:gd name="connsiteY69" fmla="*/ 4189449 h 4896252"/>
              <a:gd name="connsiteX70" fmla="*/ 6758620 w 6811300"/>
              <a:gd name="connsiteY70" fmla="*/ 4062449 h 4896252"/>
              <a:gd name="connsiteX71" fmla="*/ 6758620 w 6811300"/>
              <a:gd name="connsiteY71" fmla="*/ 4062449 h 4896252"/>
              <a:gd name="connsiteX72" fmla="*/ 6720520 w 6811300"/>
              <a:gd name="connsiteY7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78683 w 6811563"/>
              <a:gd name="connsiteY53" fmla="*/ 1141449 h 4896252"/>
              <a:gd name="connsiteX54" fmla="*/ 65983 w 6811563"/>
              <a:gd name="connsiteY54" fmla="*/ 1179549 h 4896252"/>
              <a:gd name="connsiteX55" fmla="*/ 15183 w 6811563"/>
              <a:gd name="connsiteY55" fmla="*/ 2170149 h 4896252"/>
              <a:gd name="connsiteX56" fmla="*/ 2483 w 6811563"/>
              <a:gd name="connsiteY56" fmla="*/ 2716249 h 4896252"/>
              <a:gd name="connsiteX57" fmla="*/ 57549 w 6811563"/>
              <a:gd name="connsiteY57" fmla="*/ 3136133 h 4896252"/>
              <a:gd name="connsiteX58" fmla="*/ 332683 w 6811563"/>
              <a:gd name="connsiteY58" fmla="*/ 3402049 h 4896252"/>
              <a:gd name="connsiteX59" fmla="*/ 3431483 w 6811563"/>
              <a:gd name="connsiteY59" fmla="*/ 4392649 h 4896252"/>
              <a:gd name="connsiteX60" fmla="*/ 4155383 w 6811563"/>
              <a:gd name="connsiteY60" fmla="*/ 4557749 h 4896252"/>
              <a:gd name="connsiteX61" fmla="*/ 4726883 w 6811563"/>
              <a:gd name="connsiteY61" fmla="*/ 4672049 h 4896252"/>
              <a:gd name="connsiteX62" fmla="*/ 5006283 w 6811563"/>
              <a:gd name="connsiteY62" fmla="*/ 4735549 h 4896252"/>
              <a:gd name="connsiteX63" fmla="*/ 5615883 w 6811563"/>
              <a:gd name="connsiteY63" fmla="*/ 4811749 h 4896252"/>
              <a:gd name="connsiteX64" fmla="*/ 6314383 w 6811563"/>
              <a:gd name="connsiteY64" fmla="*/ 4887949 h 4896252"/>
              <a:gd name="connsiteX65" fmla="*/ 6555683 w 6811563"/>
              <a:gd name="connsiteY65" fmla="*/ 4875249 h 4896252"/>
              <a:gd name="connsiteX66" fmla="*/ 6730107 w 6811563"/>
              <a:gd name="connsiteY66" fmla="*/ 4719473 h 4896252"/>
              <a:gd name="connsiteX67" fmla="*/ 6809683 w 6811563"/>
              <a:gd name="connsiteY67" fmla="*/ 4456149 h 4896252"/>
              <a:gd name="connsiteX68" fmla="*/ 6784283 w 6811563"/>
              <a:gd name="connsiteY68" fmla="*/ 4189449 h 4896252"/>
              <a:gd name="connsiteX69" fmla="*/ 6758883 w 6811563"/>
              <a:gd name="connsiteY69" fmla="*/ 4062449 h 4896252"/>
              <a:gd name="connsiteX70" fmla="*/ 6758883 w 6811563"/>
              <a:gd name="connsiteY70" fmla="*/ 4062449 h 4896252"/>
              <a:gd name="connsiteX71" fmla="*/ 6720783 w 6811563"/>
              <a:gd name="connsiteY7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65983 w 6811563"/>
              <a:gd name="connsiteY53" fmla="*/ 1179549 h 4896252"/>
              <a:gd name="connsiteX54" fmla="*/ 15183 w 6811563"/>
              <a:gd name="connsiteY54" fmla="*/ 2170149 h 4896252"/>
              <a:gd name="connsiteX55" fmla="*/ 2483 w 6811563"/>
              <a:gd name="connsiteY55" fmla="*/ 2716249 h 4896252"/>
              <a:gd name="connsiteX56" fmla="*/ 57549 w 6811563"/>
              <a:gd name="connsiteY56" fmla="*/ 3136133 h 4896252"/>
              <a:gd name="connsiteX57" fmla="*/ 332683 w 6811563"/>
              <a:gd name="connsiteY57" fmla="*/ 3402049 h 4896252"/>
              <a:gd name="connsiteX58" fmla="*/ 3431483 w 6811563"/>
              <a:gd name="connsiteY58" fmla="*/ 4392649 h 4896252"/>
              <a:gd name="connsiteX59" fmla="*/ 4155383 w 6811563"/>
              <a:gd name="connsiteY59" fmla="*/ 4557749 h 4896252"/>
              <a:gd name="connsiteX60" fmla="*/ 4726883 w 6811563"/>
              <a:gd name="connsiteY60" fmla="*/ 4672049 h 4896252"/>
              <a:gd name="connsiteX61" fmla="*/ 5006283 w 6811563"/>
              <a:gd name="connsiteY61" fmla="*/ 4735549 h 4896252"/>
              <a:gd name="connsiteX62" fmla="*/ 5615883 w 6811563"/>
              <a:gd name="connsiteY62" fmla="*/ 4811749 h 4896252"/>
              <a:gd name="connsiteX63" fmla="*/ 6314383 w 6811563"/>
              <a:gd name="connsiteY63" fmla="*/ 4887949 h 4896252"/>
              <a:gd name="connsiteX64" fmla="*/ 6555683 w 6811563"/>
              <a:gd name="connsiteY64" fmla="*/ 4875249 h 4896252"/>
              <a:gd name="connsiteX65" fmla="*/ 6730107 w 6811563"/>
              <a:gd name="connsiteY65" fmla="*/ 4719473 h 4896252"/>
              <a:gd name="connsiteX66" fmla="*/ 6809683 w 6811563"/>
              <a:gd name="connsiteY66" fmla="*/ 4456149 h 4896252"/>
              <a:gd name="connsiteX67" fmla="*/ 6784283 w 6811563"/>
              <a:gd name="connsiteY67" fmla="*/ 4189449 h 4896252"/>
              <a:gd name="connsiteX68" fmla="*/ 6758883 w 6811563"/>
              <a:gd name="connsiteY68" fmla="*/ 4062449 h 4896252"/>
              <a:gd name="connsiteX69" fmla="*/ 6758883 w 6811563"/>
              <a:gd name="connsiteY69" fmla="*/ 4062449 h 4896252"/>
              <a:gd name="connsiteX70" fmla="*/ 6720783 w 6811563"/>
              <a:gd name="connsiteY7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65983 w 6811563"/>
              <a:gd name="connsiteY52" fmla="*/ 1179549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65983 w 6811563"/>
              <a:gd name="connsiteY51" fmla="*/ 1179549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123306 w 6811563"/>
              <a:gd name="connsiteY51" fmla="*/ 894509 h 4896252"/>
              <a:gd name="connsiteX52" fmla="*/ 51861 w 6811563"/>
              <a:gd name="connsiteY52" fmla="*/ 1052451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23306 w 6811563"/>
              <a:gd name="connsiteY50" fmla="*/ 89450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123306 w 6811563"/>
              <a:gd name="connsiteY49" fmla="*/ 894509 h 4896252"/>
              <a:gd name="connsiteX50" fmla="*/ 51861 w 6811563"/>
              <a:gd name="connsiteY50" fmla="*/ 1052451 h 4896252"/>
              <a:gd name="connsiteX51" fmla="*/ 15183 w 6811563"/>
              <a:gd name="connsiteY51" fmla="*/ 2170149 h 4896252"/>
              <a:gd name="connsiteX52" fmla="*/ 2483 w 6811563"/>
              <a:gd name="connsiteY52" fmla="*/ 2716249 h 4896252"/>
              <a:gd name="connsiteX53" fmla="*/ 57549 w 6811563"/>
              <a:gd name="connsiteY53" fmla="*/ 3136133 h 4896252"/>
              <a:gd name="connsiteX54" fmla="*/ 332683 w 6811563"/>
              <a:gd name="connsiteY54" fmla="*/ 3402049 h 4896252"/>
              <a:gd name="connsiteX55" fmla="*/ 3431483 w 6811563"/>
              <a:gd name="connsiteY55" fmla="*/ 4392649 h 4896252"/>
              <a:gd name="connsiteX56" fmla="*/ 4155383 w 6811563"/>
              <a:gd name="connsiteY56" fmla="*/ 4557749 h 4896252"/>
              <a:gd name="connsiteX57" fmla="*/ 4726883 w 6811563"/>
              <a:gd name="connsiteY57" fmla="*/ 4672049 h 4896252"/>
              <a:gd name="connsiteX58" fmla="*/ 5006283 w 6811563"/>
              <a:gd name="connsiteY58" fmla="*/ 4735549 h 4896252"/>
              <a:gd name="connsiteX59" fmla="*/ 5615883 w 6811563"/>
              <a:gd name="connsiteY59" fmla="*/ 4811749 h 4896252"/>
              <a:gd name="connsiteX60" fmla="*/ 6314383 w 6811563"/>
              <a:gd name="connsiteY60" fmla="*/ 4887949 h 4896252"/>
              <a:gd name="connsiteX61" fmla="*/ 6555683 w 6811563"/>
              <a:gd name="connsiteY61" fmla="*/ 4875249 h 4896252"/>
              <a:gd name="connsiteX62" fmla="*/ 6730107 w 6811563"/>
              <a:gd name="connsiteY62" fmla="*/ 4719473 h 4896252"/>
              <a:gd name="connsiteX63" fmla="*/ 6809683 w 6811563"/>
              <a:gd name="connsiteY63" fmla="*/ 4456149 h 4896252"/>
              <a:gd name="connsiteX64" fmla="*/ 6784283 w 6811563"/>
              <a:gd name="connsiteY64" fmla="*/ 4189449 h 4896252"/>
              <a:gd name="connsiteX65" fmla="*/ 6758883 w 6811563"/>
              <a:gd name="connsiteY65" fmla="*/ 4062449 h 4896252"/>
              <a:gd name="connsiteX66" fmla="*/ 6758883 w 6811563"/>
              <a:gd name="connsiteY66" fmla="*/ 4062449 h 4896252"/>
              <a:gd name="connsiteX67" fmla="*/ 6720783 w 6811563"/>
              <a:gd name="connsiteY6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123306 w 6811563"/>
              <a:gd name="connsiteY48" fmla="*/ 894509 h 4896252"/>
              <a:gd name="connsiteX49" fmla="*/ 51861 w 6811563"/>
              <a:gd name="connsiteY49" fmla="*/ 1052451 h 4896252"/>
              <a:gd name="connsiteX50" fmla="*/ 15183 w 6811563"/>
              <a:gd name="connsiteY50" fmla="*/ 2170149 h 4896252"/>
              <a:gd name="connsiteX51" fmla="*/ 2483 w 6811563"/>
              <a:gd name="connsiteY51" fmla="*/ 2716249 h 4896252"/>
              <a:gd name="connsiteX52" fmla="*/ 57549 w 6811563"/>
              <a:gd name="connsiteY52" fmla="*/ 3136133 h 4896252"/>
              <a:gd name="connsiteX53" fmla="*/ 332683 w 6811563"/>
              <a:gd name="connsiteY53" fmla="*/ 3402049 h 4896252"/>
              <a:gd name="connsiteX54" fmla="*/ 3431483 w 6811563"/>
              <a:gd name="connsiteY54" fmla="*/ 4392649 h 4896252"/>
              <a:gd name="connsiteX55" fmla="*/ 4155383 w 6811563"/>
              <a:gd name="connsiteY55" fmla="*/ 4557749 h 4896252"/>
              <a:gd name="connsiteX56" fmla="*/ 4726883 w 6811563"/>
              <a:gd name="connsiteY56" fmla="*/ 4672049 h 4896252"/>
              <a:gd name="connsiteX57" fmla="*/ 5006283 w 6811563"/>
              <a:gd name="connsiteY57" fmla="*/ 4735549 h 4896252"/>
              <a:gd name="connsiteX58" fmla="*/ 5615883 w 6811563"/>
              <a:gd name="connsiteY58" fmla="*/ 4811749 h 4896252"/>
              <a:gd name="connsiteX59" fmla="*/ 6314383 w 6811563"/>
              <a:gd name="connsiteY59" fmla="*/ 4887949 h 4896252"/>
              <a:gd name="connsiteX60" fmla="*/ 6555683 w 6811563"/>
              <a:gd name="connsiteY60" fmla="*/ 4875249 h 4896252"/>
              <a:gd name="connsiteX61" fmla="*/ 6730107 w 6811563"/>
              <a:gd name="connsiteY61" fmla="*/ 4719473 h 4896252"/>
              <a:gd name="connsiteX62" fmla="*/ 6809683 w 6811563"/>
              <a:gd name="connsiteY62" fmla="*/ 4456149 h 4896252"/>
              <a:gd name="connsiteX63" fmla="*/ 6784283 w 6811563"/>
              <a:gd name="connsiteY63" fmla="*/ 4189449 h 4896252"/>
              <a:gd name="connsiteX64" fmla="*/ 6758883 w 6811563"/>
              <a:gd name="connsiteY64" fmla="*/ 4062449 h 4896252"/>
              <a:gd name="connsiteX65" fmla="*/ 6758883 w 6811563"/>
              <a:gd name="connsiteY65" fmla="*/ 4062449 h 4896252"/>
              <a:gd name="connsiteX66" fmla="*/ 6720783 w 6811563"/>
              <a:gd name="connsiteY6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08883 w 6811563"/>
              <a:gd name="connsiteY46" fmla="*/ 620749 h 4896252"/>
              <a:gd name="connsiteX47" fmla="*/ 123306 w 6811563"/>
              <a:gd name="connsiteY47" fmla="*/ 894509 h 4896252"/>
              <a:gd name="connsiteX48" fmla="*/ 51861 w 6811563"/>
              <a:gd name="connsiteY48" fmla="*/ 1052451 h 4896252"/>
              <a:gd name="connsiteX49" fmla="*/ 15183 w 6811563"/>
              <a:gd name="connsiteY49" fmla="*/ 2170149 h 4896252"/>
              <a:gd name="connsiteX50" fmla="*/ 2483 w 6811563"/>
              <a:gd name="connsiteY50" fmla="*/ 2716249 h 4896252"/>
              <a:gd name="connsiteX51" fmla="*/ 57549 w 6811563"/>
              <a:gd name="connsiteY51" fmla="*/ 3136133 h 4896252"/>
              <a:gd name="connsiteX52" fmla="*/ 332683 w 6811563"/>
              <a:gd name="connsiteY52" fmla="*/ 3402049 h 4896252"/>
              <a:gd name="connsiteX53" fmla="*/ 3431483 w 6811563"/>
              <a:gd name="connsiteY53" fmla="*/ 4392649 h 4896252"/>
              <a:gd name="connsiteX54" fmla="*/ 4155383 w 6811563"/>
              <a:gd name="connsiteY54" fmla="*/ 4557749 h 4896252"/>
              <a:gd name="connsiteX55" fmla="*/ 4726883 w 6811563"/>
              <a:gd name="connsiteY55" fmla="*/ 4672049 h 4896252"/>
              <a:gd name="connsiteX56" fmla="*/ 5006283 w 6811563"/>
              <a:gd name="connsiteY56" fmla="*/ 4735549 h 4896252"/>
              <a:gd name="connsiteX57" fmla="*/ 5615883 w 6811563"/>
              <a:gd name="connsiteY57" fmla="*/ 4811749 h 4896252"/>
              <a:gd name="connsiteX58" fmla="*/ 6314383 w 6811563"/>
              <a:gd name="connsiteY58" fmla="*/ 4887949 h 4896252"/>
              <a:gd name="connsiteX59" fmla="*/ 6555683 w 6811563"/>
              <a:gd name="connsiteY59" fmla="*/ 4875249 h 4896252"/>
              <a:gd name="connsiteX60" fmla="*/ 6730107 w 6811563"/>
              <a:gd name="connsiteY60" fmla="*/ 4719473 h 4896252"/>
              <a:gd name="connsiteX61" fmla="*/ 6809683 w 6811563"/>
              <a:gd name="connsiteY61" fmla="*/ 4456149 h 4896252"/>
              <a:gd name="connsiteX62" fmla="*/ 6784283 w 6811563"/>
              <a:gd name="connsiteY62" fmla="*/ 4189449 h 4896252"/>
              <a:gd name="connsiteX63" fmla="*/ 6758883 w 6811563"/>
              <a:gd name="connsiteY63" fmla="*/ 4062449 h 4896252"/>
              <a:gd name="connsiteX64" fmla="*/ 6758883 w 6811563"/>
              <a:gd name="connsiteY64" fmla="*/ 4062449 h 4896252"/>
              <a:gd name="connsiteX65" fmla="*/ 6720783 w 6811563"/>
              <a:gd name="connsiteY6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408883 w 6811563"/>
              <a:gd name="connsiteY45" fmla="*/ 620749 h 4896252"/>
              <a:gd name="connsiteX46" fmla="*/ 123306 w 6811563"/>
              <a:gd name="connsiteY46" fmla="*/ 894509 h 4896252"/>
              <a:gd name="connsiteX47" fmla="*/ 51861 w 6811563"/>
              <a:gd name="connsiteY47" fmla="*/ 1052451 h 4896252"/>
              <a:gd name="connsiteX48" fmla="*/ 15183 w 6811563"/>
              <a:gd name="connsiteY48" fmla="*/ 2170149 h 4896252"/>
              <a:gd name="connsiteX49" fmla="*/ 2483 w 6811563"/>
              <a:gd name="connsiteY49" fmla="*/ 2716249 h 4896252"/>
              <a:gd name="connsiteX50" fmla="*/ 57549 w 6811563"/>
              <a:gd name="connsiteY50" fmla="*/ 3136133 h 4896252"/>
              <a:gd name="connsiteX51" fmla="*/ 332683 w 6811563"/>
              <a:gd name="connsiteY51" fmla="*/ 3402049 h 4896252"/>
              <a:gd name="connsiteX52" fmla="*/ 3431483 w 6811563"/>
              <a:gd name="connsiteY52" fmla="*/ 4392649 h 4896252"/>
              <a:gd name="connsiteX53" fmla="*/ 4155383 w 6811563"/>
              <a:gd name="connsiteY53" fmla="*/ 4557749 h 4896252"/>
              <a:gd name="connsiteX54" fmla="*/ 4726883 w 6811563"/>
              <a:gd name="connsiteY54" fmla="*/ 4672049 h 4896252"/>
              <a:gd name="connsiteX55" fmla="*/ 5006283 w 6811563"/>
              <a:gd name="connsiteY55" fmla="*/ 4735549 h 4896252"/>
              <a:gd name="connsiteX56" fmla="*/ 5615883 w 6811563"/>
              <a:gd name="connsiteY56" fmla="*/ 4811749 h 4896252"/>
              <a:gd name="connsiteX57" fmla="*/ 6314383 w 6811563"/>
              <a:gd name="connsiteY57" fmla="*/ 4887949 h 4896252"/>
              <a:gd name="connsiteX58" fmla="*/ 6555683 w 6811563"/>
              <a:gd name="connsiteY58" fmla="*/ 4875249 h 4896252"/>
              <a:gd name="connsiteX59" fmla="*/ 6730107 w 6811563"/>
              <a:gd name="connsiteY59" fmla="*/ 4719473 h 4896252"/>
              <a:gd name="connsiteX60" fmla="*/ 6809683 w 6811563"/>
              <a:gd name="connsiteY60" fmla="*/ 4456149 h 4896252"/>
              <a:gd name="connsiteX61" fmla="*/ 6784283 w 6811563"/>
              <a:gd name="connsiteY61" fmla="*/ 4189449 h 4896252"/>
              <a:gd name="connsiteX62" fmla="*/ 6758883 w 6811563"/>
              <a:gd name="connsiteY62" fmla="*/ 4062449 h 4896252"/>
              <a:gd name="connsiteX63" fmla="*/ 6758883 w 6811563"/>
              <a:gd name="connsiteY63" fmla="*/ 4062449 h 4896252"/>
              <a:gd name="connsiteX64" fmla="*/ 6720783 w 6811563"/>
              <a:gd name="connsiteY6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408883 w 6811563"/>
              <a:gd name="connsiteY44" fmla="*/ 620749 h 4896252"/>
              <a:gd name="connsiteX45" fmla="*/ 123306 w 6811563"/>
              <a:gd name="connsiteY45" fmla="*/ 894509 h 4896252"/>
              <a:gd name="connsiteX46" fmla="*/ 51861 w 6811563"/>
              <a:gd name="connsiteY46" fmla="*/ 1052451 h 4896252"/>
              <a:gd name="connsiteX47" fmla="*/ 15183 w 6811563"/>
              <a:gd name="connsiteY47" fmla="*/ 2170149 h 4896252"/>
              <a:gd name="connsiteX48" fmla="*/ 2483 w 6811563"/>
              <a:gd name="connsiteY48" fmla="*/ 2716249 h 4896252"/>
              <a:gd name="connsiteX49" fmla="*/ 57549 w 6811563"/>
              <a:gd name="connsiteY49" fmla="*/ 3136133 h 4896252"/>
              <a:gd name="connsiteX50" fmla="*/ 332683 w 6811563"/>
              <a:gd name="connsiteY50" fmla="*/ 3402049 h 4896252"/>
              <a:gd name="connsiteX51" fmla="*/ 3431483 w 6811563"/>
              <a:gd name="connsiteY51" fmla="*/ 4392649 h 4896252"/>
              <a:gd name="connsiteX52" fmla="*/ 4155383 w 6811563"/>
              <a:gd name="connsiteY52" fmla="*/ 4557749 h 4896252"/>
              <a:gd name="connsiteX53" fmla="*/ 4726883 w 6811563"/>
              <a:gd name="connsiteY53" fmla="*/ 4672049 h 4896252"/>
              <a:gd name="connsiteX54" fmla="*/ 5006283 w 6811563"/>
              <a:gd name="connsiteY54" fmla="*/ 4735549 h 4896252"/>
              <a:gd name="connsiteX55" fmla="*/ 5615883 w 6811563"/>
              <a:gd name="connsiteY55" fmla="*/ 4811749 h 4896252"/>
              <a:gd name="connsiteX56" fmla="*/ 6314383 w 6811563"/>
              <a:gd name="connsiteY56" fmla="*/ 4887949 h 4896252"/>
              <a:gd name="connsiteX57" fmla="*/ 6555683 w 6811563"/>
              <a:gd name="connsiteY57" fmla="*/ 4875249 h 4896252"/>
              <a:gd name="connsiteX58" fmla="*/ 6730107 w 6811563"/>
              <a:gd name="connsiteY58" fmla="*/ 4719473 h 4896252"/>
              <a:gd name="connsiteX59" fmla="*/ 6809683 w 6811563"/>
              <a:gd name="connsiteY59" fmla="*/ 4456149 h 4896252"/>
              <a:gd name="connsiteX60" fmla="*/ 6784283 w 6811563"/>
              <a:gd name="connsiteY60" fmla="*/ 4189449 h 4896252"/>
              <a:gd name="connsiteX61" fmla="*/ 6758883 w 6811563"/>
              <a:gd name="connsiteY61" fmla="*/ 4062449 h 4896252"/>
              <a:gd name="connsiteX62" fmla="*/ 6758883 w 6811563"/>
              <a:gd name="connsiteY62" fmla="*/ 4062449 h 4896252"/>
              <a:gd name="connsiteX63" fmla="*/ 6720783 w 6811563"/>
              <a:gd name="connsiteY6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408883 w 6811563"/>
              <a:gd name="connsiteY43" fmla="*/ 620749 h 4896252"/>
              <a:gd name="connsiteX44" fmla="*/ 123306 w 6811563"/>
              <a:gd name="connsiteY44" fmla="*/ 894509 h 4896252"/>
              <a:gd name="connsiteX45" fmla="*/ 51861 w 6811563"/>
              <a:gd name="connsiteY45" fmla="*/ 1052451 h 4896252"/>
              <a:gd name="connsiteX46" fmla="*/ 15183 w 6811563"/>
              <a:gd name="connsiteY46" fmla="*/ 2170149 h 4896252"/>
              <a:gd name="connsiteX47" fmla="*/ 2483 w 6811563"/>
              <a:gd name="connsiteY47" fmla="*/ 2716249 h 4896252"/>
              <a:gd name="connsiteX48" fmla="*/ 57549 w 6811563"/>
              <a:gd name="connsiteY48" fmla="*/ 3136133 h 4896252"/>
              <a:gd name="connsiteX49" fmla="*/ 332683 w 6811563"/>
              <a:gd name="connsiteY49" fmla="*/ 3402049 h 4896252"/>
              <a:gd name="connsiteX50" fmla="*/ 3431483 w 6811563"/>
              <a:gd name="connsiteY50" fmla="*/ 4392649 h 4896252"/>
              <a:gd name="connsiteX51" fmla="*/ 4155383 w 6811563"/>
              <a:gd name="connsiteY51" fmla="*/ 4557749 h 4896252"/>
              <a:gd name="connsiteX52" fmla="*/ 4726883 w 6811563"/>
              <a:gd name="connsiteY52" fmla="*/ 4672049 h 4896252"/>
              <a:gd name="connsiteX53" fmla="*/ 5006283 w 6811563"/>
              <a:gd name="connsiteY53" fmla="*/ 4735549 h 4896252"/>
              <a:gd name="connsiteX54" fmla="*/ 5615883 w 6811563"/>
              <a:gd name="connsiteY54" fmla="*/ 4811749 h 4896252"/>
              <a:gd name="connsiteX55" fmla="*/ 6314383 w 6811563"/>
              <a:gd name="connsiteY55" fmla="*/ 4887949 h 4896252"/>
              <a:gd name="connsiteX56" fmla="*/ 6555683 w 6811563"/>
              <a:gd name="connsiteY56" fmla="*/ 4875249 h 4896252"/>
              <a:gd name="connsiteX57" fmla="*/ 6730107 w 6811563"/>
              <a:gd name="connsiteY57" fmla="*/ 4719473 h 4896252"/>
              <a:gd name="connsiteX58" fmla="*/ 6809683 w 6811563"/>
              <a:gd name="connsiteY58" fmla="*/ 4456149 h 4896252"/>
              <a:gd name="connsiteX59" fmla="*/ 6784283 w 6811563"/>
              <a:gd name="connsiteY59" fmla="*/ 4189449 h 4896252"/>
              <a:gd name="connsiteX60" fmla="*/ 6758883 w 6811563"/>
              <a:gd name="connsiteY60" fmla="*/ 4062449 h 4896252"/>
              <a:gd name="connsiteX61" fmla="*/ 6758883 w 6811563"/>
              <a:gd name="connsiteY61" fmla="*/ 4062449 h 4896252"/>
              <a:gd name="connsiteX62" fmla="*/ 6720783 w 6811563"/>
              <a:gd name="connsiteY6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15883 w 6811563"/>
              <a:gd name="connsiteY17" fmla="*/ 2728949 h 4896252"/>
              <a:gd name="connsiteX18" fmla="*/ 5565083 w 6811563"/>
              <a:gd name="connsiteY18" fmla="*/ 2678149 h 4896252"/>
              <a:gd name="connsiteX19" fmla="*/ 5526983 w 6811563"/>
              <a:gd name="connsiteY19" fmla="*/ 2627349 h 4896252"/>
              <a:gd name="connsiteX20" fmla="*/ 5488883 w 6811563"/>
              <a:gd name="connsiteY20" fmla="*/ 2538449 h 4896252"/>
              <a:gd name="connsiteX21" fmla="*/ 5399983 w 6811563"/>
              <a:gd name="connsiteY21" fmla="*/ 2424149 h 4896252"/>
              <a:gd name="connsiteX22" fmla="*/ 5349183 w 6811563"/>
              <a:gd name="connsiteY22" fmla="*/ 2347949 h 4896252"/>
              <a:gd name="connsiteX23" fmla="*/ 5311083 w 6811563"/>
              <a:gd name="connsiteY23" fmla="*/ 2259049 h 4896252"/>
              <a:gd name="connsiteX24" fmla="*/ 5285683 w 6811563"/>
              <a:gd name="connsiteY24" fmla="*/ 2220949 h 4896252"/>
              <a:gd name="connsiteX25" fmla="*/ 5082483 w 6811563"/>
              <a:gd name="connsiteY25" fmla="*/ 1725649 h 4896252"/>
              <a:gd name="connsiteX26" fmla="*/ 5057083 w 6811563"/>
              <a:gd name="connsiteY26" fmla="*/ 1649449 h 4896252"/>
              <a:gd name="connsiteX27" fmla="*/ 4993583 w 6811563"/>
              <a:gd name="connsiteY27" fmla="*/ 1535149 h 4896252"/>
              <a:gd name="connsiteX28" fmla="*/ 4891983 w 6811563"/>
              <a:gd name="connsiteY28" fmla="*/ 1306549 h 4896252"/>
              <a:gd name="connsiteX29" fmla="*/ 4841183 w 6811563"/>
              <a:gd name="connsiteY29" fmla="*/ 1230349 h 4896252"/>
              <a:gd name="connsiteX30" fmla="*/ 4739583 w 6811563"/>
              <a:gd name="connsiteY30" fmla="*/ 1052549 h 4896252"/>
              <a:gd name="connsiteX31" fmla="*/ 4454718 w 6811563"/>
              <a:gd name="connsiteY31" fmla="*/ 535225 h 4896252"/>
              <a:gd name="connsiteX32" fmla="*/ 4191232 w 6811563"/>
              <a:gd name="connsiteY32" fmla="*/ 365463 h 4896252"/>
              <a:gd name="connsiteX33" fmla="*/ 3787083 w 6811563"/>
              <a:gd name="connsiteY33" fmla="*/ 214349 h 4896252"/>
              <a:gd name="connsiteX34" fmla="*/ 3266383 w 6811563"/>
              <a:gd name="connsiteY34" fmla="*/ 100049 h 4896252"/>
              <a:gd name="connsiteX35" fmla="*/ 2669483 w 6811563"/>
              <a:gd name="connsiteY35" fmla="*/ 11149 h 4896252"/>
              <a:gd name="connsiteX36" fmla="*/ 2199583 w 6811563"/>
              <a:gd name="connsiteY36" fmla="*/ 23849 h 4896252"/>
              <a:gd name="connsiteX37" fmla="*/ 1310583 w 6811563"/>
              <a:gd name="connsiteY37" fmla="*/ 214349 h 4896252"/>
              <a:gd name="connsiteX38" fmla="*/ 1081983 w 6811563"/>
              <a:gd name="connsiteY38" fmla="*/ 277849 h 4896252"/>
              <a:gd name="connsiteX39" fmla="*/ 954983 w 6811563"/>
              <a:gd name="connsiteY39" fmla="*/ 328649 h 4896252"/>
              <a:gd name="connsiteX40" fmla="*/ 840683 w 6811563"/>
              <a:gd name="connsiteY40" fmla="*/ 392149 h 4896252"/>
              <a:gd name="connsiteX41" fmla="*/ 688283 w 6811563"/>
              <a:gd name="connsiteY41" fmla="*/ 481049 h 4896252"/>
              <a:gd name="connsiteX42" fmla="*/ 408883 w 6811563"/>
              <a:gd name="connsiteY42" fmla="*/ 620749 h 4896252"/>
              <a:gd name="connsiteX43" fmla="*/ 123306 w 6811563"/>
              <a:gd name="connsiteY43" fmla="*/ 894509 h 4896252"/>
              <a:gd name="connsiteX44" fmla="*/ 51861 w 6811563"/>
              <a:gd name="connsiteY44" fmla="*/ 1052451 h 4896252"/>
              <a:gd name="connsiteX45" fmla="*/ 15183 w 6811563"/>
              <a:gd name="connsiteY45" fmla="*/ 2170149 h 4896252"/>
              <a:gd name="connsiteX46" fmla="*/ 2483 w 6811563"/>
              <a:gd name="connsiteY46" fmla="*/ 2716249 h 4896252"/>
              <a:gd name="connsiteX47" fmla="*/ 57549 w 6811563"/>
              <a:gd name="connsiteY47" fmla="*/ 3136133 h 4896252"/>
              <a:gd name="connsiteX48" fmla="*/ 332683 w 6811563"/>
              <a:gd name="connsiteY48" fmla="*/ 3402049 h 4896252"/>
              <a:gd name="connsiteX49" fmla="*/ 3431483 w 6811563"/>
              <a:gd name="connsiteY49" fmla="*/ 4392649 h 4896252"/>
              <a:gd name="connsiteX50" fmla="*/ 4155383 w 6811563"/>
              <a:gd name="connsiteY50" fmla="*/ 4557749 h 4896252"/>
              <a:gd name="connsiteX51" fmla="*/ 4726883 w 6811563"/>
              <a:gd name="connsiteY51" fmla="*/ 4672049 h 4896252"/>
              <a:gd name="connsiteX52" fmla="*/ 5006283 w 6811563"/>
              <a:gd name="connsiteY52" fmla="*/ 4735549 h 4896252"/>
              <a:gd name="connsiteX53" fmla="*/ 5615883 w 6811563"/>
              <a:gd name="connsiteY53" fmla="*/ 4811749 h 4896252"/>
              <a:gd name="connsiteX54" fmla="*/ 6314383 w 6811563"/>
              <a:gd name="connsiteY54" fmla="*/ 4887949 h 4896252"/>
              <a:gd name="connsiteX55" fmla="*/ 6555683 w 6811563"/>
              <a:gd name="connsiteY55" fmla="*/ 4875249 h 4896252"/>
              <a:gd name="connsiteX56" fmla="*/ 6730107 w 6811563"/>
              <a:gd name="connsiteY56" fmla="*/ 4719473 h 4896252"/>
              <a:gd name="connsiteX57" fmla="*/ 6809683 w 6811563"/>
              <a:gd name="connsiteY57" fmla="*/ 4456149 h 4896252"/>
              <a:gd name="connsiteX58" fmla="*/ 6784283 w 6811563"/>
              <a:gd name="connsiteY58" fmla="*/ 4189449 h 4896252"/>
              <a:gd name="connsiteX59" fmla="*/ 6758883 w 6811563"/>
              <a:gd name="connsiteY59" fmla="*/ 4062449 h 4896252"/>
              <a:gd name="connsiteX60" fmla="*/ 6758883 w 6811563"/>
              <a:gd name="connsiteY60" fmla="*/ 4062449 h 4896252"/>
              <a:gd name="connsiteX61" fmla="*/ 6720783 w 6811563"/>
              <a:gd name="connsiteY6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65083 w 6811563"/>
              <a:gd name="connsiteY17" fmla="*/ 2678149 h 4896252"/>
              <a:gd name="connsiteX18" fmla="*/ 5526983 w 6811563"/>
              <a:gd name="connsiteY18" fmla="*/ 2627349 h 4896252"/>
              <a:gd name="connsiteX19" fmla="*/ 5488883 w 6811563"/>
              <a:gd name="connsiteY19" fmla="*/ 2538449 h 4896252"/>
              <a:gd name="connsiteX20" fmla="*/ 5399983 w 6811563"/>
              <a:gd name="connsiteY20" fmla="*/ 2424149 h 4896252"/>
              <a:gd name="connsiteX21" fmla="*/ 5349183 w 6811563"/>
              <a:gd name="connsiteY21" fmla="*/ 2347949 h 4896252"/>
              <a:gd name="connsiteX22" fmla="*/ 5311083 w 6811563"/>
              <a:gd name="connsiteY22" fmla="*/ 2259049 h 4896252"/>
              <a:gd name="connsiteX23" fmla="*/ 5285683 w 6811563"/>
              <a:gd name="connsiteY23" fmla="*/ 2220949 h 4896252"/>
              <a:gd name="connsiteX24" fmla="*/ 5082483 w 6811563"/>
              <a:gd name="connsiteY24" fmla="*/ 1725649 h 4896252"/>
              <a:gd name="connsiteX25" fmla="*/ 5057083 w 6811563"/>
              <a:gd name="connsiteY25" fmla="*/ 1649449 h 4896252"/>
              <a:gd name="connsiteX26" fmla="*/ 4993583 w 6811563"/>
              <a:gd name="connsiteY26" fmla="*/ 1535149 h 4896252"/>
              <a:gd name="connsiteX27" fmla="*/ 4891983 w 6811563"/>
              <a:gd name="connsiteY27" fmla="*/ 1306549 h 4896252"/>
              <a:gd name="connsiteX28" fmla="*/ 4841183 w 6811563"/>
              <a:gd name="connsiteY28" fmla="*/ 1230349 h 4896252"/>
              <a:gd name="connsiteX29" fmla="*/ 4739583 w 6811563"/>
              <a:gd name="connsiteY29" fmla="*/ 1052549 h 4896252"/>
              <a:gd name="connsiteX30" fmla="*/ 4454718 w 6811563"/>
              <a:gd name="connsiteY30" fmla="*/ 535225 h 4896252"/>
              <a:gd name="connsiteX31" fmla="*/ 4191232 w 6811563"/>
              <a:gd name="connsiteY31" fmla="*/ 365463 h 4896252"/>
              <a:gd name="connsiteX32" fmla="*/ 3787083 w 6811563"/>
              <a:gd name="connsiteY32" fmla="*/ 214349 h 4896252"/>
              <a:gd name="connsiteX33" fmla="*/ 3266383 w 6811563"/>
              <a:gd name="connsiteY33" fmla="*/ 100049 h 4896252"/>
              <a:gd name="connsiteX34" fmla="*/ 2669483 w 6811563"/>
              <a:gd name="connsiteY34" fmla="*/ 11149 h 4896252"/>
              <a:gd name="connsiteX35" fmla="*/ 2199583 w 6811563"/>
              <a:gd name="connsiteY35" fmla="*/ 23849 h 4896252"/>
              <a:gd name="connsiteX36" fmla="*/ 1310583 w 6811563"/>
              <a:gd name="connsiteY36" fmla="*/ 214349 h 4896252"/>
              <a:gd name="connsiteX37" fmla="*/ 1081983 w 6811563"/>
              <a:gd name="connsiteY37" fmla="*/ 277849 h 4896252"/>
              <a:gd name="connsiteX38" fmla="*/ 954983 w 6811563"/>
              <a:gd name="connsiteY38" fmla="*/ 328649 h 4896252"/>
              <a:gd name="connsiteX39" fmla="*/ 840683 w 6811563"/>
              <a:gd name="connsiteY39" fmla="*/ 392149 h 4896252"/>
              <a:gd name="connsiteX40" fmla="*/ 688283 w 6811563"/>
              <a:gd name="connsiteY40" fmla="*/ 481049 h 4896252"/>
              <a:gd name="connsiteX41" fmla="*/ 408883 w 6811563"/>
              <a:gd name="connsiteY41" fmla="*/ 620749 h 4896252"/>
              <a:gd name="connsiteX42" fmla="*/ 123306 w 6811563"/>
              <a:gd name="connsiteY42" fmla="*/ 894509 h 4896252"/>
              <a:gd name="connsiteX43" fmla="*/ 51861 w 6811563"/>
              <a:gd name="connsiteY43" fmla="*/ 1052451 h 4896252"/>
              <a:gd name="connsiteX44" fmla="*/ 15183 w 6811563"/>
              <a:gd name="connsiteY44" fmla="*/ 2170149 h 4896252"/>
              <a:gd name="connsiteX45" fmla="*/ 2483 w 6811563"/>
              <a:gd name="connsiteY45" fmla="*/ 2716249 h 4896252"/>
              <a:gd name="connsiteX46" fmla="*/ 57549 w 6811563"/>
              <a:gd name="connsiteY46" fmla="*/ 3136133 h 4896252"/>
              <a:gd name="connsiteX47" fmla="*/ 332683 w 6811563"/>
              <a:gd name="connsiteY47" fmla="*/ 3402049 h 4896252"/>
              <a:gd name="connsiteX48" fmla="*/ 3431483 w 6811563"/>
              <a:gd name="connsiteY48" fmla="*/ 4392649 h 4896252"/>
              <a:gd name="connsiteX49" fmla="*/ 4155383 w 6811563"/>
              <a:gd name="connsiteY49" fmla="*/ 4557749 h 4896252"/>
              <a:gd name="connsiteX50" fmla="*/ 4726883 w 6811563"/>
              <a:gd name="connsiteY50" fmla="*/ 4672049 h 4896252"/>
              <a:gd name="connsiteX51" fmla="*/ 5006283 w 6811563"/>
              <a:gd name="connsiteY51" fmla="*/ 4735549 h 4896252"/>
              <a:gd name="connsiteX52" fmla="*/ 5615883 w 6811563"/>
              <a:gd name="connsiteY52" fmla="*/ 4811749 h 4896252"/>
              <a:gd name="connsiteX53" fmla="*/ 6314383 w 6811563"/>
              <a:gd name="connsiteY53" fmla="*/ 4887949 h 4896252"/>
              <a:gd name="connsiteX54" fmla="*/ 6555683 w 6811563"/>
              <a:gd name="connsiteY54" fmla="*/ 4875249 h 4896252"/>
              <a:gd name="connsiteX55" fmla="*/ 6730107 w 6811563"/>
              <a:gd name="connsiteY55" fmla="*/ 4719473 h 4896252"/>
              <a:gd name="connsiteX56" fmla="*/ 6809683 w 6811563"/>
              <a:gd name="connsiteY56" fmla="*/ 4456149 h 4896252"/>
              <a:gd name="connsiteX57" fmla="*/ 6784283 w 6811563"/>
              <a:gd name="connsiteY57" fmla="*/ 4189449 h 4896252"/>
              <a:gd name="connsiteX58" fmla="*/ 6758883 w 6811563"/>
              <a:gd name="connsiteY58" fmla="*/ 4062449 h 4896252"/>
              <a:gd name="connsiteX59" fmla="*/ 6758883 w 6811563"/>
              <a:gd name="connsiteY59" fmla="*/ 4062449 h 4896252"/>
              <a:gd name="connsiteX60" fmla="*/ 6720783 w 6811563"/>
              <a:gd name="connsiteY6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26983 w 6811563"/>
              <a:gd name="connsiteY17" fmla="*/ 2627349 h 4896252"/>
              <a:gd name="connsiteX18" fmla="*/ 5488883 w 6811563"/>
              <a:gd name="connsiteY18" fmla="*/ 2538449 h 4896252"/>
              <a:gd name="connsiteX19" fmla="*/ 5399983 w 6811563"/>
              <a:gd name="connsiteY19" fmla="*/ 2424149 h 4896252"/>
              <a:gd name="connsiteX20" fmla="*/ 5349183 w 6811563"/>
              <a:gd name="connsiteY20" fmla="*/ 2347949 h 4896252"/>
              <a:gd name="connsiteX21" fmla="*/ 5311083 w 6811563"/>
              <a:gd name="connsiteY21" fmla="*/ 2259049 h 4896252"/>
              <a:gd name="connsiteX22" fmla="*/ 5285683 w 6811563"/>
              <a:gd name="connsiteY22" fmla="*/ 2220949 h 4896252"/>
              <a:gd name="connsiteX23" fmla="*/ 5082483 w 6811563"/>
              <a:gd name="connsiteY23" fmla="*/ 1725649 h 4896252"/>
              <a:gd name="connsiteX24" fmla="*/ 5057083 w 6811563"/>
              <a:gd name="connsiteY24" fmla="*/ 1649449 h 4896252"/>
              <a:gd name="connsiteX25" fmla="*/ 4993583 w 6811563"/>
              <a:gd name="connsiteY25" fmla="*/ 1535149 h 4896252"/>
              <a:gd name="connsiteX26" fmla="*/ 4891983 w 6811563"/>
              <a:gd name="connsiteY26" fmla="*/ 1306549 h 4896252"/>
              <a:gd name="connsiteX27" fmla="*/ 4841183 w 6811563"/>
              <a:gd name="connsiteY27" fmla="*/ 1230349 h 4896252"/>
              <a:gd name="connsiteX28" fmla="*/ 4739583 w 6811563"/>
              <a:gd name="connsiteY28" fmla="*/ 1052549 h 4896252"/>
              <a:gd name="connsiteX29" fmla="*/ 4454718 w 6811563"/>
              <a:gd name="connsiteY29" fmla="*/ 535225 h 4896252"/>
              <a:gd name="connsiteX30" fmla="*/ 4191232 w 6811563"/>
              <a:gd name="connsiteY30" fmla="*/ 365463 h 4896252"/>
              <a:gd name="connsiteX31" fmla="*/ 3787083 w 6811563"/>
              <a:gd name="connsiteY31" fmla="*/ 214349 h 4896252"/>
              <a:gd name="connsiteX32" fmla="*/ 3266383 w 6811563"/>
              <a:gd name="connsiteY32" fmla="*/ 100049 h 4896252"/>
              <a:gd name="connsiteX33" fmla="*/ 2669483 w 6811563"/>
              <a:gd name="connsiteY33" fmla="*/ 11149 h 4896252"/>
              <a:gd name="connsiteX34" fmla="*/ 2199583 w 6811563"/>
              <a:gd name="connsiteY34" fmla="*/ 23849 h 4896252"/>
              <a:gd name="connsiteX35" fmla="*/ 1310583 w 6811563"/>
              <a:gd name="connsiteY35" fmla="*/ 214349 h 4896252"/>
              <a:gd name="connsiteX36" fmla="*/ 1081983 w 6811563"/>
              <a:gd name="connsiteY36" fmla="*/ 277849 h 4896252"/>
              <a:gd name="connsiteX37" fmla="*/ 954983 w 6811563"/>
              <a:gd name="connsiteY37" fmla="*/ 328649 h 4896252"/>
              <a:gd name="connsiteX38" fmla="*/ 840683 w 6811563"/>
              <a:gd name="connsiteY38" fmla="*/ 392149 h 4896252"/>
              <a:gd name="connsiteX39" fmla="*/ 688283 w 6811563"/>
              <a:gd name="connsiteY39" fmla="*/ 481049 h 4896252"/>
              <a:gd name="connsiteX40" fmla="*/ 408883 w 6811563"/>
              <a:gd name="connsiteY40" fmla="*/ 620749 h 4896252"/>
              <a:gd name="connsiteX41" fmla="*/ 123306 w 6811563"/>
              <a:gd name="connsiteY41" fmla="*/ 894509 h 4896252"/>
              <a:gd name="connsiteX42" fmla="*/ 51861 w 6811563"/>
              <a:gd name="connsiteY42" fmla="*/ 1052451 h 4896252"/>
              <a:gd name="connsiteX43" fmla="*/ 15183 w 6811563"/>
              <a:gd name="connsiteY43" fmla="*/ 2170149 h 4896252"/>
              <a:gd name="connsiteX44" fmla="*/ 2483 w 6811563"/>
              <a:gd name="connsiteY44" fmla="*/ 2716249 h 4896252"/>
              <a:gd name="connsiteX45" fmla="*/ 57549 w 6811563"/>
              <a:gd name="connsiteY45" fmla="*/ 3136133 h 4896252"/>
              <a:gd name="connsiteX46" fmla="*/ 332683 w 6811563"/>
              <a:gd name="connsiteY46" fmla="*/ 3402049 h 4896252"/>
              <a:gd name="connsiteX47" fmla="*/ 3431483 w 6811563"/>
              <a:gd name="connsiteY47" fmla="*/ 4392649 h 4896252"/>
              <a:gd name="connsiteX48" fmla="*/ 4155383 w 6811563"/>
              <a:gd name="connsiteY48" fmla="*/ 4557749 h 4896252"/>
              <a:gd name="connsiteX49" fmla="*/ 4726883 w 6811563"/>
              <a:gd name="connsiteY49" fmla="*/ 4672049 h 4896252"/>
              <a:gd name="connsiteX50" fmla="*/ 5006283 w 6811563"/>
              <a:gd name="connsiteY50" fmla="*/ 4735549 h 4896252"/>
              <a:gd name="connsiteX51" fmla="*/ 5615883 w 6811563"/>
              <a:gd name="connsiteY51" fmla="*/ 4811749 h 4896252"/>
              <a:gd name="connsiteX52" fmla="*/ 6314383 w 6811563"/>
              <a:gd name="connsiteY52" fmla="*/ 4887949 h 4896252"/>
              <a:gd name="connsiteX53" fmla="*/ 6555683 w 6811563"/>
              <a:gd name="connsiteY53" fmla="*/ 4875249 h 4896252"/>
              <a:gd name="connsiteX54" fmla="*/ 6730107 w 6811563"/>
              <a:gd name="connsiteY54" fmla="*/ 4719473 h 4896252"/>
              <a:gd name="connsiteX55" fmla="*/ 6809683 w 6811563"/>
              <a:gd name="connsiteY55" fmla="*/ 4456149 h 4896252"/>
              <a:gd name="connsiteX56" fmla="*/ 6784283 w 6811563"/>
              <a:gd name="connsiteY56" fmla="*/ 4189449 h 4896252"/>
              <a:gd name="connsiteX57" fmla="*/ 6758883 w 6811563"/>
              <a:gd name="connsiteY57" fmla="*/ 4062449 h 4896252"/>
              <a:gd name="connsiteX58" fmla="*/ 6758883 w 6811563"/>
              <a:gd name="connsiteY58" fmla="*/ 4062449 h 4896252"/>
              <a:gd name="connsiteX59" fmla="*/ 6720783 w 6811563"/>
              <a:gd name="connsiteY5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49183 w 6811563"/>
              <a:gd name="connsiteY19" fmla="*/ 2347949 h 4896252"/>
              <a:gd name="connsiteX20" fmla="*/ 5311083 w 6811563"/>
              <a:gd name="connsiteY20" fmla="*/ 2259049 h 4896252"/>
              <a:gd name="connsiteX21" fmla="*/ 5285683 w 6811563"/>
              <a:gd name="connsiteY21" fmla="*/ 2220949 h 4896252"/>
              <a:gd name="connsiteX22" fmla="*/ 5082483 w 6811563"/>
              <a:gd name="connsiteY22" fmla="*/ 1725649 h 4896252"/>
              <a:gd name="connsiteX23" fmla="*/ 5057083 w 6811563"/>
              <a:gd name="connsiteY23" fmla="*/ 1649449 h 4896252"/>
              <a:gd name="connsiteX24" fmla="*/ 4993583 w 6811563"/>
              <a:gd name="connsiteY24" fmla="*/ 1535149 h 4896252"/>
              <a:gd name="connsiteX25" fmla="*/ 4891983 w 6811563"/>
              <a:gd name="connsiteY25" fmla="*/ 1306549 h 4896252"/>
              <a:gd name="connsiteX26" fmla="*/ 4841183 w 6811563"/>
              <a:gd name="connsiteY26" fmla="*/ 1230349 h 4896252"/>
              <a:gd name="connsiteX27" fmla="*/ 4739583 w 6811563"/>
              <a:gd name="connsiteY27" fmla="*/ 1052549 h 4896252"/>
              <a:gd name="connsiteX28" fmla="*/ 4454718 w 6811563"/>
              <a:gd name="connsiteY28" fmla="*/ 535225 h 4896252"/>
              <a:gd name="connsiteX29" fmla="*/ 4191232 w 6811563"/>
              <a:gd name="connsiteY29" fmla="*/ 365463 h 4896252"/>
              <a:gd name="connsiteX30" fmla="*/ 3787083 w 6811563"/>
              <a:gd name="connsiteY30" fmla="*/ 214349 h 4896252"/>
              <a:gd name="connsiteX31" fmla="*/ 3266383 w 6811563"/>
              <a:gd name="connsiteY31" fmla="*/ 100049 h 4896252"/>
              <a:gd name="connsiteX32" fmla="*/ 2669483 w 6811563"/>
              <a:gd name="connsiteY32" fmla="*/ 11149 h 4896252"/>
              <a:gd name="connsiteX33" fmla="*/ 2199583 w 6811563"/>
              <a:gd name="connsiteY33" fmla="*/ 23849 h 4896252"/>
              <a:gd name="connsiteX34" fmla="*/ 1310583 w 6811563"/>
              <a:gd name="connsiteY34" fmla="*/ 214349 h 4896252"/>
              <a:gd name="connsiteX35" fmla="*/ 1081983 w 6811563"/>
              <a:gd name="connsiteY35" fmla="*/ 277849 h 4896252"/>
              <a:gd name="connsiteX36" fmla="*/ 954983 w 6811563"/>
              <a:gd name="connsiteY36" fmla="*/ 328649 h 4896252"/>
              <a:gd name="connsiteX37" fmla="*/ 840683 w 6811563"/>
              <a:gd name="connsiteY37" fmla="*/ 392149 h 4896252"/>
              <a:gd name="connsiteX38" fmla="*/ 688283 w 6811563"/>
              <a:gd name="connsiteY38" fmla="*/ 481049 h 4896252"/>
              <a:gd name="connsiteX39" fmla="*/ 408883 w 6811563"/>
              <a:gd name="connsiteY39" fmla="*/ 620749 h 4896252"/>
              <a:gd name="connsiteX40" fmla="*/ 123306 w 6811563"/>
              <a:gd name="connsiteY40" fmla="*/ 894509 h 4896252"/>
              <a:gd name="connsiteX41" fmla="*/ 51861 w 6811563"/>
              <a:gd name="connsiteY41" fmla="*/ 1052451 h 4896252"/>
              <a:gd name="connsiteX42" fmla="*/ 15183 w 6811563"/>
              <a:gd name="connsiteY42" fmla="*/ 2170149 h 4896252"/>
              <a:gd name="connsiteX43" fmla="*/ 2483 w 6811563"/>
              <a:gd name="connsiteY43" fmla="*/ 2716249 h 4896252"/>
              <a:gd name="connsiteX44" fmla="*/ 57549 w 6811563"/>
              <a:gd name="connsiteY44" fmla="*/ 3136133 h 4896252"/>
              <a:gd name="connsiteX45" fmla="*/ 332683 w 6811563"/>
              <a:gd name="connsiteY45" fmla="*/ 3402049 h 4896252"/>
              <a:gd name="connsiteX46" fmla="*/ 3431483 w 6811563"/>
              <a:gd name="connsiteY46" fmla="*/ 4392649 h 4896252"/>
              <a:gd name="connsiteX47" fmla="*/ 4155383 w 6811563"/>
              <a:gd name="connsiteY47" fmla="*/ 4557749 h 4896252"/>
              <a:gd name="connsiteX48" fmla="*/ 4726883 w 6811563"/>
              <a:gd name="connsiteY48" fmla="*/ 4672049 h 4896252"/>
              <a:gd name="connsiteX49" fmla="*/ 5006283 w 6811563"/>
              <a:gd name="connsiteY49" fmla="*/ 4735549 h 4896252"/>
              <a:gd name="connsiteX50" fmla="*/ 5615883 w 6811563"/>
              <a:gd name="connsiteY50" fmla="*/ 4811749 h 4896252"/>
              <a:gd name="connsiteX51" fmla="*/ 6314383 w 6811563"/>
              <a:gd name="connsiteY51" fmla="*/ 4887949 h 4896252"/>
              <a:gd name="connsiteX52" fmla="*/ 6555683 w 6811563"/>
              <a:gd name="connsiteY52" fmla="*/ 4875249 h 4896252"/>
              <a:gd name="connsiteX53" fmla="*/ 6730107 w 6811563"/>
              <a:gd name="connsiteY53" fmla="*/ 4719473 h 4896252"/>
              <a:gd name="connsiteX54" fmla="*/ 6809683 w 6811563"/>
              <a:gd name="connsiteY54" fmla="*/ 4456149 h 4896252"/>
              <a:gd name="connsiteX55" fmla="*/ 6784283 w 6811563"/>
              <a:gd name="connsiteY55" fmla="*/ 4189449 h 4896252"/>
              <a:gd name="connsiteX56" fmla="*/ 6758883 w 6811563"/>
              <a:gd name="connsiteY56" fmla="*/ 4062449 h 4896252"/>
              <a:gd name="connsiteX57" fmla="*/ 6758883 w 6811563"/>
              <a:gd name="connsiteY57" fmla="*/ 4062449 h 4896252"/>
              <a:gd name="connsiteX58" fmla="*/ 6720783 w 6811563"/>
              <a:gd name="connsiteY5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11083 w 6811563"/>
              <a:gd name="connsiteY19" fmla="*/ 2259049 h 4896252"/>
              <a:gd name="connsiteX20" fmla="*/ 5285683 w 6811563"/>
              <a:gd name="connsiteY20" fmla="*/ 2220949 h 4896252"/>
              <a:gd name="connsiteX21" fmla="*/ 5082483 w 6811563"/>
              <a:gd name="connsiteY21" fmla="*/ 1725649 h 4896252"/>
              <a:gd name="connsiteX22" fmla="*/ 5057083 w 6811563"/>
              <a:gd name="connsiteY22" fmla="*/ 1649449 h 4896252"/>
              <a:gd name="connsiteX23" fmla="*/ 4993583 w 6811563"/>
              <a:gd name="connsiteY23" fmla="*/ 1535149 h 4896252"/>
              <a:gd name="connsiteX24" fmla="*/ 4891983 w 6811563"/>
              <a:gd name="connsiteY24" fmla="*/ 1306549 h 4896252"/>
              <a:gd name="connsiteX25" fmla="*/ 4841183 w 6811563"/>
              <a:gd name="connsiteY25" fmla="*/ 1230349 h 4896252"/>
              <a:gd name="connsiteX26" fmla="*/ 4739583 w 6811563"/>
              <a:gd name="connsiteY26" fmla="*/ 1052549 h 4896252"/>
              <a:gd name="connsiteX27" fmla="*/ 4454718 w 6811563"/>
              <a:gd name="connsiteY27" fmla="*/ 535225 h 4896252"/>
              <a:gd name="connsiteX28" fmla="*/ 4191232 w 6811563"/>
              <a:gd name="connsiteY28" fmla="*/ 365463 h 4896252"/>
              <a:gd name="connsiteX29" fmla="*/ 3787083 w 6811563"/>
              <a:gd name="connsiteY29" fmla="*/ 214349 h 4896252"/>
              <a:gd name="connsiteX30" fmla="*/ 3266383 w 6811563"/>
              <a:gd name="connsiteY30" fmla="*/ 100049 h 4896252"/>
              <a:gd name="connsiteX31" fmla="*/ 2669483 w 6811563"/>
              <a:gd name="connsiteY31" fmla="*/ 11149 h 4896252"/>
              <a:gd name="connsiteX32" fmla="*/ 2199583 w 6811563"/>
              <a:gd name="connsiteY32" fmla="*/ 23849 h 4896252"/>
              <a:gd name="connsiteX33" fmla="*/ 1310583 w 6811563"/>
              <a:gd name="connsiteY33" fmla="*/ 214349 h 4896252"/>
              <a:gd name="connsiteX34" fmla="*/ 1081983 w 6811563"/>
              <a:gd name="connsiteY34" fmla="*/ 277849 h 4896252"/>
              <a:gd name="connsiteX35" fmla="*/ 954983 w 6811563"/>
              <a:gd name="connsiteY35" fmla="*/ 328649 h 4896252"/>
              <a:gd name="connsiteX36" fmla="*/ 840683 w 6811563"/>
              <a:gd name="connsiteY36" fmla="*/ 392149 h 4896252"/>
              <a:gd name="connsiteX37" fmla="*/ 688283 w 6811563"/>
              <a:gd name="connsiteY37" fmla="*/ 481049 h 4896252"/>
              <a:gd name="connsiteX38" fmla="*/ 408883 w 6811563"/>
              <a:gd name="connsiteY38" fmla="*/ 620749 h 4896252"/>
              <a:gd name="connsiteX39" fmla="*/ 123306 w 6811563"/>
              <a:gd name="connsiteY39" fmla="*/ 894509 h 4896252"/>
              <a:gd name="connsiteX40" fmla="*/ 51861 w 6811563"/>
              <a:gd name="connsiteY40" fmla="*/ 1052451 h 4896252"/>
              <a:gd name="connsiteX41" fmla="*/ 15183 w 6811563"/>
              <a:gd name="connsiteY41" fmla="*/ 2170149 h 4896252"/>
              <a:gd name="connsiteX42" fmla="*/ 2483 w 6811563"/>
              <a:gd name="connsiteY42" fmla="*/ 2716249 h 4896252"/>
              <a:gd name="connsiteX43" fmla="*/ 57549 w 6811563"/>
              <a:gd name="connsiteY43" fmla="*/ 3136133 h 4896252"/>
              <a:gd name="connsiteX44" fmla="*/ 332683 w 6811563"/>
              <a:gd name="connsiteY44" fmla="*/ 3402049 h 4896252"/>
              <a:gd name="connsiteX45" fmla="*/ 3431483 w 6811563"/>
              <a:gd name="connsiteY45" fmla="*/ 4392649 h 4896252"/>
              <a:gd name="connsiteX46" fmla="*/ 4155383 w 6811563"/>
              <a:gd name="connsiteY46" fmla="*/ 4557749 h 4896252"/>
              <a:gd name="connsiteX47" fmla="*/ 4726883 w 6811563"/>
              <a:gd name="connsiteY47" fmla="*/ 4672049 h 4896252"/>
              <a:gd name="connsiteX48" fmla="*/ 5006283 w 6811563"/>
              <a:gd name="connsiteY48" fmla="*/ 4735549 h 4896252"/>
              <a:gd name="connsiteX49" fmla="*/ 5615883 w 6811563"/>
              <a:gd name="connsiteY49" fmla="*/ 4811749 h 4896252"/>
              <a:gd name="connsiteX50" fmla="*/ 6314383 w 6811563"/>
              <a:gd name="connsiteY50" fmla="*/ 4887949 h 4896252"/>
              <a:gd name="connsiteX51" fmla="*/ 6555683 w 6811563"/>
              <a:gd name="connsiteY51" fmla="*/ 4875249 h 4896252"/>
              <a:gd name="connsiteX52" fmla="*/ 6730107 w 6811563"/>
              <a:gd name="connsiteY52" fmla="*/ 4719473 h 4896252"/>
              <a:gd name="connsiteX53" fmla="*/ 6809683 w 6811563"/>
              <a:gd name="connsiteY53" fmla="*/ 4456149 h 4896252"/>
              <a:gd name="connsiteX54" fmla="*/ 6784283 w 6811563"/>
              <a:gd name="connsiteY54" fmla="*/ 4189449 h 4896252"/>
              <a:gd name="connsiteX55" fmla="*/ 6758883 w 6811563"/>
              <a:gd name="connsiteY55" fmla="*/ 4062449 h 4896252"/>
              <a:gd name="connsiteX56" fmla="*/ 6758883 w 6811563"/>
              <a:gd name="connsiteY56" fmla="*/ 4062449 h 4896252"/>
              <a:gd name="connsiteX57" fmla="*/ 6720783 w 6811563"/>
              <a:gd name="connsiteY5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285683 w 6811563"/>
              <a:gd name="connsiteY19" fmla="*/ 2220949 h 4896252"/>
              <a:gd name="connsiteX20" fmla="*/ 5082483 w 6811563"/>
              <a:gd name="connsiteY20" fmla="*/ 1725649 h 4896252"/>
              <a:gd name="connsiteX21" fmla="*/ 5057083 w 6811563"/>
              <a:gd name="connsiteY21" fmla="*/ 1649449 h 4896252"/>
              <a:gd name="connsiteX22" fmla="*/ 4993583 w 6811563"/>
              <a:gd name="connsiteY22" fmla="*/ 1535149 h 4896252"/>
              <a:gd name="connsiteX23" fmla="*/ 4891983 w 6811563"/>
              <a:gd name="connsiteY23" fmla="*/ 1306549 h 4896252"/>
              <a:gd name="connsiteX24" fmla="*/ 4841183 w 6811563"/>
              <a:gd name="connsiteY24" fmla="*/ 1230349 h 4896252"/>
              <a:gd name="connsiteX25" fmla="*/ 4739583 w 6811563"/>
              <a:gd name="connsiteY25" fmla="*/ 1052549 h 4896252"/>
              <a:gd name="connsiteX26" fmla="*/ 4454718 w 6811563"/>
              <a:gd name="connsiteY26" fmla="*/ 535225 h 4896252"/>
              <a:gd name="connsiteX27" fmla="*/ 4191232 w 6811563"/>
              <a:gd name="connsiteY27" fmla="*/ 365463 h 4896252"/>
              <a:gd name="connsiteX28" fmla="*/ 3787083 w 6811563"/>
              <a:gd name="connsiteY28" fmla="*/ 214349 h 4896252"/>
              <a:gd name="connsiteX29" fmla="*/ 3266383 w 6811563"/>
              <a:gd name="connsiteY29" fmla="*/ 100049 h 4896252"/>
              <a:gd name="connsiteX30" fmla="*/ 2669483 w 6811563"/>
              <a:gd name="connsiteY30" fmla="*/ 11149 h 4896252"/>
              <a:gd name="connsiteX31" fmla="*/ 2199583 w 6811563"/>
              <a:gd name="connsiteY31" fmla="*/ 23849 h 4896252"/>
              <a:gd name="connsiteX32" fmla="*/ 1310583 w 6811563"/>
              <a:gd name="connsiteY32" fmla="*/ 214349 h 4896252"/>
              <a:gd name="connsiteX33" fmla="*/ 1081983 w 6811563"/>
              <a:gd name="connsiteY33" fmla="*/ 277849 h 4896252"/>
              <a:gd name="connsiteX34" fmla="*/ 954983 w 6811563"/>
              <a:gd name="connsiteY34" fmla="*/ 328649 h 4896252"/>
              <a:gd name="connsiteX35" fmla="*/ 840683 w 6811563"/>
              <a:gd name="connsiteY35" fmla="*/ 392149 h 4896252"/>
              <a:gd name="connsiteX36" fmla="*/ 688283 w 6811563"/>
              <a:gd name="connsiteY36" fmla="*/ 481049 h 4896252"/>
              <a:gd name="connsiteX37" fmla="*/ 408883 w 6811563"/>
              <a:gd name="connsiteY37" fmla="*/ 620749 h 4896252"/>
              <a:gd name="connsiteX38" fmla="*/ 123306 w 6811563"/>
              <a:gd name="connsiteY38" fmla="*/ 894509 h 4896252"/>
              <a:gd name="connsiteX39" fmla="*/ 51861 w 6811563"/>
              <a:gd name="connsiteY39" fmla="*/ 1052451 h 4896252"/>
              <a:gd name="connsiteX40" fmla="*/ 15183 w 6811563"/>
              <a:gd name="connsiteY40" fmla="*/ 2170149 h 4896252"/>
              <a:gd name="connsiteX41" fmla="*/ 2483 w 6811563"/>
              <a:gd name="connsiteY41" fmla="*/ 2716249 h 4896252"/>
              <a:gd name="connsiteX42" fmla="*/ 57549 w 6811563"/>
              <a:gd name="connsiteY42" fmla="*/ 3136133 h 4896252"/>
              <a:gd name="connsiteX43" fmla="*/ 332683 w 6811563"/>
              <a:gd name="connsiteY43" fmla="*/ 3402049 h 4896252"/>
              <a:gd name="connsiteX44" fmla="*/ 3431483 w 6811563"/>
              <a:gd name="connsiteY44" fmla="*/ 4392649 h 4896252"/>
              <a:gd name="connsiteX45" fmla="*/ 4155383 w 6811563"/>
              <a:gd name="connsiteY45" fmla="*/ 4557749 h 4896252"/>
              <a:gd name="connsiteX46" fmla="*/ 4726883 w 6811563"/>
              <a:gd name="connsiteY46" fmla="*/ 4672049 h 4896252"/>
              <a:gd name="connsiteX47" fmla="*/ 5006283 w 6811563"/>
              <a:gd name="connsiteY47" fmla="*/ 4735549 h 4896252"/>
              <a:gd name="connsiteX48" fmla="*/ 5615883 w 6811563"/>
              <a:gd name="connsiteY48" fmla="*/ 4811749 h 4896252"/>
              <a:gd name="connsiteX49" fmla="*/ 6314383 w 6811563"/>
              <a:gd name="connsiteY49" fmla="*/ 4887949 h 4896252"/>
              <a:gd name="connsiteX50" fmla="*/ 6555683 w 6811563"/>
              <a:gd name="connsiteY50" fmla="*/ 4875249 h 4896252"/>
              <a:gd name="connsiteX51" fmla="*/ 6730107 w 6811563"/>
              <a:gd name="connsiteY51" fmla="*/ 4719473 h 4896252"/>
              <a:gd name="connsiteX52" fmla="*/ 6809683 w 6811563"/>
              <a:gd name="connsiteY52" fmla="*/ 4456149 h 4896252"/>
              <a:gd name="connsiteX53" fmla="*/ 6784283 w 6811563"/>
              <a:gd name="connsiteY53" fmla="*/ 4189449 h 4896252"/>
              <a:gd name="connsiteX54" fmla="*/ 6758883 w 6811563"/>
              <a:gd name="connsiteY54" fmla="*/ 4062449 h 4896252"/>
              <a:gd name="connsiteX55" fmla="*/ 6758883 w 6811563"/>
              <a:gd name="connsiteY55" fmla="*/ 4062449 h 4896252"/>
              <a:gd name="connsiteX56" fmla="*/ 6720783 w 6811563"/>
              <a:gd name="connsiteY5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82483 w 6811563"/>
              <a:gd name="connsiteY19" fmla="*/ 1725649 h 4896252"/>
              <a:gd name="connsiteX20" fmla="*/ 5057083 w 6811563"/>
              <a:gd name="connsiteY20" fmla="*/ 1649449 h 4896252"/>
              <a:gd name="connsiteX21" fmla="*/ 4993583 w 6811563"/>
              <a:gd name="connsiteY21" fmla="*/ 1535149 h 4896252"/>
              <a:gd name="connsiteX22" fmla="*/ 4891983 w 6811563"/>
              <a:gd name="connsiteY22" fmla="*/ 1306549 h 4896252"/>
              <a:gd name="connsiteX23" fmla="*/ 4841183 w 6811563"/>
              <a:gd name="connsiteY23" fmla="*/ 1230349 h 4896252"/>
              <a:gd name="connsiteX24" fmla="*/ 4739583 w 6811563"/>
              <a:gd name="connsiteY24" fmla="*/ 1052549 h 4896252"/>
              <a:gd name="connsiteX25" fmla="*/ 4454718 w 6811563"/>
              <a:gd name="connsiteY25" fmla="*/ 535225 h 4896252"/>
              <a:gd name="connsiteX26" fmla="*/ 4191232 w 6811563"/>
              <a:gd name="connsiteY26" fmla="*/ 365463 h 4896252"/>
              <a:gd name="connsiteX27" fmla="*/ 3787083 w 6811563"/>
              <a:gd name="connsiteY27" fmla="*/ 214349 h 4896252"/>
              <a:gd name="connsiteX28" fmla="*/ 3266383 w 6811563"/>
              <a:gd name="connsiteY28" fmla="*/ 100049 h 4896252"/>
              <a:gd name="connsiteX29" fmla="*/ 2669483 w 6811563"/>
              <a:gd name="connsiteY29" fmla="*/ 11149 h 4896252"/>
              <a:gd name="connsiteX30" fmla="*/ 2199583 w 6811563"/>
              <a:gd name="connsiteY30" fmla="*/ 23849 h 4896252"/>
              <a:gd name="connsiteX31" fmla="*/ 1310583 w 6811563"/>
              <a:gd name="connsiteY31" fmla="*/ 214349 h 4896252"/>
              <a:gd name="connsiteX32" fmla="*/ 1081983 w 6811563"/>
              <a:gd name="connsiteY32" fmla="*/ 277849 h 4896252"/>
              <a:gd name="connsiteX33" fmla="*/ 954983 w 6811563"/>
              <a:gd name="connsiteY33" fmla="*/ 328649 h 4896252"/>
              <a:gd name="connsiteX34" fmla="*/ 840683 w 6811563"/>
              <a:gd name="connsiteY34" fmla="*/ 392149 h 4896252"/>
              <a:gd name="connsiteX35" fmla="*/ 688283 w 6811563"/>
              <a:gd name="connsiteY35" fmla="*/ 481049 h 4896252"/>
              <a:gd name="connsiteX36" fmla="*/ 408883 w 6811563"/>
              <a:gd name="connsiteY36" fmla="*/ 620749 h 4896252"/>
              <a:gd name="connsiteX37" fmla="*/ 123306 w 6811563"/>
              <a:gd name="connsiteY37" fmla="*/ 894509 h 4896252"/>
              <a:gd name="connsiteX38" fmla="*/ 51861 w 6811563"/>
              <a:gd name="connsiteY38" fmla="*/ 1052451 h 4896252"/>
              <a:gd name="connsiteX39" fmla="*/ 15183 w 6811563"/>
              <a:gd name="connsiteY39" fmla="*/ 2170149 h 4896252"/>
              <a:gd name="connsiteX40" fmla="*/ 2483 w 6811563"/>
              <a:gd name="connsiteY40" fmla="*/ 2716249 h 4896252"/>
              <a:gd name="connsiteX41" fmla="*/ 57549 w 6811563"/>
              <a:gd name="connsiteY41" fmla="*/ 3136133 h 4896252"/>
              <a:gd name="connsiteX42" fmla="*/ 332683 w 6811563"/>
              <a:gd name="connsiteY42" fmla="*/ 3402049 h 4896252"/>
              <a:gd name="connsiteX43" fmla="*/ 3431483 w 6811563"/>
              <a:gd name="connsiteY43" fmla="*/ 4392649 h 4896252"/>
              <a:gd name="connsiteX44" fmla="*/ 4155383 w 6811563"/>
              <a:gd name="connsiteY44" fmla="*/ 4557749 h 4896252"/>
              <a:gd name="connsiteX45" fmla="*/ 4726883 w 6811563"/>
              <a:gd name="connsiteY45" fmla="*/ 4672049 h 4896252"/>
              <a:gd name="connsiteX46" fmla="*/ 5006283 w 6811563"/>
              <a:gd name="connsiteY46" fmla="*/ 4735549 h 4896252"/>
              <a:gd name="connsiteX47" fmla="*/ 5615883 w 6811563"/>
              <a:gd name="connsiteY47" fmla="*/ 4811749 h 4896252"/>
              <a:gd name="connsiteX48" fmla="*/ 6314383 w 6811563"/>
              <a:gd name="connsiteY48" fmla="*/ 4887949 h 4896252"/>
              <a:gd name="connsiteX49" fmla="*/ 6555683 w 6811563"/>
              <a:gd name="connsiteY49" fmla="*/ 4875249 h 4896252"/>
              <a:gd name="connsiteX50" fmla="*/ 6730107 w 6811563"/>
              <a:gd name="connsiteY50" fmla="*/ 4719473 h 4896252"/>
              <a:gd name="connsiteX51" fmla="*/ 6809683 w 6811563"/>
              <a:gd name="connsiteY51" fmla="*/ 4456149 h 4896252"/>
              <a:gd name="connsiteX52" fmla="*/ 6784283 w 6811563"/>
              <a:gd name="connsiteY52" fmla="*/ 4189449 h 4896252"/>
              <a:gd name="connsiteX53" fmla="*/ 6758883 w 6811563"/>
              <a:gd name="connsiteY53" fmla="*/ 4062449 h 4896252"/>
              <a:gd name="connsiteX54" fmla="*/ 6758883 w 6811563"/>
              <a:gd name="connsiteY54" fmla="*/ 4062449 h 4896252"/>
              <a:gd name="connsiteX55" fmla="*/ 6720783 w 6811563"/>
              <a:gd name="connsiteY5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993583 w 6811563"/>
              <a:gd name="connsiteY20" fmla="*/ 1535149 h 4896252"/>
              <a:gd name="connsiteX21" fmla="*/ 4891983 w 6811563"/>
              <a:gd name="connsiteY21" fmla="*/ 1306549 h 4896252"/>
              <a:gd name="connsiteX22" fmla="*/ 4841183 w 6811563"/>
              <a:gd name="connsiteY22" fmla="*/ 1230349 h 4896252"/>
              <a:gd name="connsiteX23" fmla="*/ 4739583 w 6811563"/>
              <a:gd name="connsiteY23" fmla="*/ 1052549 h 4896252"/>
              <a:gd name="connsiteX24" fmla="*/ 4454718 w 6811563"/>
              <a:gd name="connsiteY24" fmla="*/ 535225 h 4896252"/>
              <a:gd name="connsiteX25" fmla="*/ 4191232 w 6811563"/>
              <a:gd name="connsiteY25" fmla="*/ 365463 h 4896252"/>
              <a:gd name="connsiteX26" fmla="*/ 3787083 w 6811563"/>
              <a:gd name="connsiteY26" fmla="*/ 214349 h 4896252"/>
              <a:gd name="connsiteX27" fmla="*/ 3266383 w 6811563"/>
              <a:gd name="connsiteY27" fmla="*/ 100049 h 4896252"/>
              <a:gd name="connsiteX28" fmla="*/ 2669483 w 6811563"/>
              <a:gd name="connsiteY28" fmla="*/ 11149 h 4896252"/>
              <a:gd name="connsiteX29" fmla="*/ 2199583 w 6811563"/>
              <a:gd name="connsiteY29" fmla="*/ 23849 h 4896252"/>
              <a:gd name="connsiteX30" fmla="*/ 1310583 w 6811563"/>
              <a:gd name="connsiteY30" fmla="*/ 214349 h 4896252"/>
              <a:gd name="connsiteX31" fmla="*/ 1081983 w 6811563"/>
              <a:gd name="connsiteY31" fmla="*/ 277849 h 4896252"/>
              <a:gd name="connsiteX32" fmla="*/ 954983 w 6811563"/>
              <a:gd name="connsiteY32" fmla="*/ 328649 h 4896252"/>
              <a:gd name="connsiteX33" fmla="*/ 840683 w 6811563"/>
              <a:gd name="connsiteY33" fmla="*/ 392149 h 4896252"/>
              <a:gd name="connsiteX34" fmla="*/ 688283 w 6811563"/>
              <a:gd name="connsiteY34" fmla="*/ 481049 h 4896252"/>
              <a:gd name="connsiteX35" fmla="*/ 408883 w 6811563"/>
              <a:gd name="connsiteY35" fmla="*/ 620749 h 4896252"/>
              <a:gd name="connsiteX36" fmla="*/ 123306 w 6811563"/>
              <a:gd name="connsiteY36" fmla="*/ 894509 h 4896252"/>
              <a:gd name="connsiteX37" fmla="*/ 51861 w 6811563"/>
              <a:gd name="connsiteY37" fmla="*/ 1052451 h 4896252"/>
              <a:gd name="connsiteX38" fmla="*/ 15183 w 6811563"/>
              <a:gd name="connsiteY38" fmla="*/ 2170149 h 4896252"/>
              <a:gd name="connsiteX39" fmla="*/ 2483 w 6811563"/>
              <a:gd name="connsiteY39" fmla="*/ 2716249 h 4896252"/>
              <a:gd name="connsiteX40" fmla="*/ 57549 w 6811563"/>
              <a:gd name="connsiteY40" fmla="*/ 3136133 h 4896252"/>
              <a:gd name="connsiteX41" fmla="*/ 332683 w 6811563"/>
              <a:gd name="connsiteY41" fmla="*/ 3402049 h 4896252"/>
              <a:gd name="connsiteX42" fmla="*/ 3431483 w 6811563"/>
              <a:gd name="connsiteY42" fmla="*/ 4392649 h 4896252"/>
              <a:gd name="connsiteX43" fmla="*/ 4155383 w 6811563"/>
              <a:gd name="connsiteY43" fmla="*/ 4557749 h 4896252"/>
              <a:gd name="connsiteX44" fmla="*/ 4726883 w 6811563"/>
              <a:gd name="connsiteY44" fmla="*/ 4672049 h 4896252"/>
              <a:gd name="connsiteX45" fmla="*/ 5006283 w 6811563"/>
              <a:gd name="connsiteY45" fmla="*/ 4735549 h 4896252"/>
              <a:gd name="connsiteX46" fmla="*/ 5615883 w 6811563"/>
              <a:gd name="connsiteY46" fmla="*/ 4811749 h 4896252"/>
              <a:gd name="connsiteX47" fmla="*/ 6314383 w 6811563"/>
              <a:gd name="connsiteY47" fmla="*/ 4887949 h 4896252"/>
              <a:gd name="connsiteX48" fmla="*/ 6555683 w 6811563"/>
              <a:gd name="connsiteY48" fmla="*/ 4875249 h 4896252"/>
              <a:gd name="connsiteX49" fmla="*/ 6730107 w 6811563"/>
              <a:gd name="connsiteY49" fmla="*/ 4719473 h 4896252"/>
              <a:gd name="connsiteX50" fmla="*/ 6809683 w 6811563"/>
              <a:gd name="connsiteY50" fmla="*/ 4456149 h 4896252"/>
              <a:gd name="connsiteX51" fmla="*/ 6784283 w 6811563"/>
              <a:gd name="connsiteY51" fmla="*/ 4189449 h 4896252"/>
              <a:gd name="connsiteX52" fmla="*/ 6758883 w 6811563"/>
              <a:gd name="connsiteY52" fmla="*/ 4062449 h 4896252"/>
              <a:gd name="connsiteX53" fmla="*/ 6758883 w 6811563"/>
              <a:gd name="connsiteY53" fmla="*/ 4062449 h 4896252"/>
              <a:gd name="connsiteX54" fmla="*/ 6720783 w 6811563"/>
              <a:gd name="connsiteY5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841183 w 6811563"/>
              <a:gd name="connsiteY21" fmla="*/ 1230349 h 4896252"/>
              <a:gd name="connsiteX22" fmla="*/ 4739583 w 6811563"/>
              <a:gd name="connsiteY22" fmla="*/ 1052549 h 4896252"/>
              <a:gd name="connsiteX23" fmla="*/ 4454718 w 6811563"/>
              <a:gd name="connsiteY23" fmla="*/ 535225 h 4896252"/>
              <a:gd name="connsiteX24" fmla="*/ 4191232 w 6811563"/>
              <a:gd name="connsiteY24" fmla="*/ 365463 h 4896252"/>
              <a:gd name="connsiteX25" fmla="*/ 3787083 w 6811563"/>
              <a:gd name="connsiteY25" fmla="*/ 214349 h 4896252"/>
              <a:gd name="connsiteX26" fmla="*/ 3266383 w 6811563"/>
              <a:gd name="connsiteY26" fmla="*/ 100049 h 4896252"/>
              <a:gd name="connsiteX27" fmla="*/ 2669483 w 6811563"/>
              <a:gd name="connsiteY27" fmla="*/ 11149 h 4896252"/>
              <a:gd name="connsiteX28" fmla="*/ 2199583 w 6811563"/>
              <a:gd name="connsiteY28" fmla="*/ 23849 h 4896252"/>
              <a:gd name="connsiteX29" fmla="*/ 1310583 w 6811563"/>
              <a:gd name="connsiteY29" fmla="*/ 214349 h 4896252"/>
              <a:gd name="connsiteX30" fmla="*/ 1081983 w 6811563"/>
              <a:gd name="connsiteY30" fmla="*/ 277849 h 4896252"/>
              <a:gd name="connsiteX31" fmla="*/ 954983 w 6811563"/>
              <a:gd name="connsiteY31" fmla="*/ 328649 h 4896252"/>
              <a:gd name="connsiteX32" fmla="*/ 840683 w 6811563"/>
              <a:gd name="connsiteY32" fmla="*/ 392149 h 4896252"/>
              <a:gd name="connsiteX33" fmla="*/ 688283 w 6811563"/>
              <a:gd name="connsiteY33" fmla="*/ 481049 h 4896252"/>
              <a:gd name="connsiteX34" fmla="*/ 408883 w 6811563"/>
              <a:gd name="connsiteY34" fmla="*/ 620749 h 4896252"/>
              <a:gd name="connsiteX35" fmla="*/ 123306 w 6811563"/>
              <a:gd name="connsiteY35" fmla="*/ 894509 h 4896252"/>
              <a:gd name="connsiteX36" fmla="*/ 51861 w 6811563"/>
              <a:gd name="connsiteY36" fmla="*/ 1052451 h 4896252"/>
              <a:gd name="connsiteX37" fmla="*/ 15183 w 6811563"/>
              <a:gd name="connsiteY37" fmla="*/ 2170149 h 4896252"/>
              <a:gd name="connsiteX38" fmla="*/ 2483 w 6811563"/>
              <a:gd name="connsiteY38" fmla="*/ 2716249 h 4896252"/>
              <a:gd name="connsiteX39" fmla="*/ 57549 w 6811563"/>
              <a:gd name="connsiteY39" fmla="*/ 3136133 h 4896252"/>
              <a:gd name="connsiteX40" fmla="*/ 332683 w 6811563"/>
              <a:gd name="connsiteY40" fmla="*/ 3402049 h 4896252"/>
              <a:gd name="connsiteX41" fmla="*/ 3431483 w 6811563"/>
              <a:gd name="connsiteY41" fmla="*/ 4392649 h 4896252"/>
              <a:gd name="connsiteX42" fmla="*/ 4155383 w 6811563"/>
              <a:gd name="connsiteY42" fmla="*/ 4557749 h 4896252"/>
              <a:gd name="connsiteX43" fmla="*/ 4726883 w 6811563"/>
              <a:gd name="connsiteY43" fmla="*/ 4672049 h 4896252"/>
              <a:gd name="connsiteX44" fmla="*/ 5006283 w 6811563"/>
              <a:gd name="connsiteY44" fmla="*/ 4735549 h 4896252"/>
              <a:gd name="connsiteX45" fmla="*/ 5615883 w 6811563"/>
              <a:gd name="connsiteY45" fmla="*/ 4811749 h 4896252"/>
              <a:gd name="connsiteX46" fmla="*/ 6314383 w 6811563"/>
              <a:gd name="connsiteY46" fmla="*/ 4887949 h 4896252"/>
              <a:gd name="connsiteX47" fmla="*/ 6555683 w 6811563"/>
              <a:gd name="connsiteY47" fmla="*/ 4875249 h 4896252"/>
              <a:gd name="connsiteX48" fmla="*/ 6730107 w 6811563"/>
              <a:gd name="connsiteY48" fmla="*/ 4719473 h 4896252"/>
              <a:gd name="connsiteX49" fmla="*/ 6809683 w 6811563"/>
              <a:gd name="connsiteY49" fmla="*/ 4456149 h 4896252"/>
              <a:gd name="connsiteX50" fmla="*/ 6784283 w 6811563"/>
              <a:gd name="connsiteY50" fmla="*/ 4189449 h 4896252"/>
              <a:gd name="connsiteX51" fmla="*/ 6758883 w 6811563"/>
              <a:gd name="connsiteY51" fmla="*/ 4062449 h 4896252"/>
              <a:gd name="connsiteX52" fmla="*/ 6758883 w 6811563"/>
              <a:gd name="connsiteY52" fmla="*/ 4062449 h 4896252"/>
              <a:gd name="connsiteX53" fmla="*/ 6720783 w 6811563"/>
              <a:gd name="connsiteY5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739583 w 6811563"/>
              <a:gd name="connsiteY21" fmla="*/ 1052549 h 4896252"/>
              <a:gd name="connsiteX22" fmla="*/ 4454718 w 6811563"/>
              <a:gd name="connsiteY22" fmla="*/ 535225 h 4896252"/>
              <a:gd name="connsiteX23" fmla="*/ 4191232 w 6811563"/>
              <a:gd name="connsiteY23" fmla="*/ 365463 h 4896252"/>
              <a:gd name="connsiteX24" fmla="*/ 3787083 w 6811563"/>
              <a:gd name="connsiteY24" fmla="*/ 214349 h 4896252"/>
              <a:gd name="connsiteX25" fmla="*/ 3266383 w 6811563"/>
              <a:gd name="connsiteY25" fmla="*/ 100049 h 4896252"/>
              <a:gd name="connsiteX26" fmla="*/ 2669483 w 6811563"/>
              <a:gd name="connsiteY26" fmla="*/ 11149 h 4896252"/>
              <a:gd name="connsiteX27" fmla="*/ 2199583 w 6811563"/>
              <a:gd name="connsiteY27" fmla="*/ 23849 h 4896252"/>
              <a:gd name="connsiteX28" fmla="*/ 1310583 w 6811563"/>
              <a:gd name="connsiteY28" fmla="*/ 214349 h 4896252"/>
              <a:gd name="connsiteX29" fmla="*/ 1081983 w 6811563"/>
              <a:gd name="connsiteY29" fmla="*/ 277849 h 4896252"/>
              <a:gd name="connsiteX30" fmla="*/ 954983 w 6811563"/>
              <a:gd name="connsiteY30" fmla="*/ 328649 h 4896252"/>
              <a:gd name="connsiteX31" fmla="*/ 840683 w 6811563"/>
              <a:gd name="connsiteY31" fmla="*/ 392149 h 4896252"/>
              <a:gd name="connsiteX32" fmla="*/ 688283 w 6811563"/>
              <a:gd name="connsiteY32" fmla="*/ 481049 h 4896252"/>
              <a:gd name="connsiteX33" fmla="*/ 408883 w 6811563"/>
              <a:gd name="connsiteY33" fmla="*/ 620749 h 4896252"/>
              <a:gd name="connsiteX34" fmla="*/ 123306 w 6811563"/>
              <a:gd name="connsiteY34" fmla="*/ 894509 h 4896252"/>
              <a:gd name="connsiteX35" fmla="*/ 51861 w 6811563"/>
              <a:gd name="connsiteY35" fmla="*/ 1052451 h 4896252"/>
              <a:gd name="connsiteX36" fmla="*/ 15183 w 6811563"/>
              <a:gd name="connsiteY36" fmla="*/ 2170149 h 4896252"/>
              <a:gd name="connsiteX37" fmla="*/ 2483 w 6811563"/>
              <a:gd name="connsiteY37" fmla="*/ 2716249 h 4896252"/>
              <a:gd name="connsiteX38" fmla="*/ 57549 w 6811563"/>
              <a:gd name="connsiteY38" fmla="*/ 3136133 h 4896252"/>
              <a:gd name="connsiteX39" fmla="*/ 332683 w 6811563"/>
              <a:gd name="connsiteY39" fmla="*/ 3402049 h 4896252"/>
              <a:gd name="connsiteX40" fmla="*/ 3431483 w 6811563"/>
              <a:gd name="connsiteY40" fmla="*/ 4392649 h 4896252"/>
              <a:gd name="connsiteX41" fmla="*/ 4155383 w 6811563"/>
              <a:gd name="connsiteY41" fmla="*/ 4557749 h 4896252"/>
              <a:gd name="connsiteX42" fmla="*/ 4726883 w 6811563"/>
              <a:gd name="connsiteY42" fmla="*/ 4672049 h 4896252"/>
              <a:gd name="connsiteX43" fmla="*/ 5006283 w 6811563"/>
              <a:gd name="connsiteY43" fmla="*/ 4735549 h 4896252"/>
              <a:gd name="connsiteX44" fmla="*/ 5615883 w 6811563"/>
              <a:gd name="connsiteY44" fmla="*/ 4811749 h 4896252"/>
              <a:gd name="connsiteX45" fmla="*/ 6314383 w 6811563"/>
              <a:gd name="connsiteY45" fmla="*/ 4887949 h 4896252"/>
              <a:gd name="connsiteX46" fmla="*/ 6555683 w 6811563"/>
              <a:gd name="connsiteY46" fmla="*/ 4875249 h 4896252"/>
              <a:gd name="connsiteX47" fmla="*/ 6730107 w 6811563"/>
              <a:gd name="connsiteY47" fmla="*/ 4719473 h 4896252"/>
              <a:gd name="connsiteX48" fmla="*/ 6809683 w 6811563"/>
              <a:gd name="connsiteY48" fmla="*/ 4456149 h 4896252"/>
              <a:gd name="connsiteX49" fmla="*/ 6784283 w 6811563"/>
              <a:gd name="connsiteY49" fmla="*/ 4189449 h 4896252"/>
              <a:gd name="connsiteX50" fmla="*/ 6758883 w 6811563"/>
              <a:gd name="connsiteY50" fmla="*/ 4062449 h 4896252"/>
              <a:gd name="connsiteX51" fmla="*/ 6758883 w 6811563"/>
              <a:gd name="connsiteY51" fmla="*/ 4062449 h 4896252"/>
              <a:gd name="connsiteX52" fmla="*/ 6720783 w 6811563"/>
              <a:gd name="connsiteY5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454718 w 6811563"/>
              <a:gd name="connsiteY21" fmla="*/ 535225 h 4896252"/>
              <a:gd name="connsiteX22" fmla="*/ 4191232 w 6811563"/>
              <a:gd name="connsiteY22" fmla="*/ 365463 h 4896252"/>
              <a:gd name="connsiteX23" fmla="*/ 3787083 w 6811563"/>
              <a:gd name="connsiteY23" fmla="*/ 214349 h 4896252"/>
              <a:gd name="connsiteX24" fmla="*/ 3266383 w 6811563"/>
              <a:gd name="connsiteY24" fmla="*/ 100049 h 4896252"/>
              <a:gd name="connsiteX25" fmla="*/ 2669483 w 6811563"/>
              <a:gd name="connsiteY25" fmla="*/ 11149 h 4896252"/>
              <a:gd name="connsiteX26" fmla="*/ 2199583 w 6811563"/>
              <a:gd name="connsiteY26" fmla="*/ 23849 h 4896252"/>
              <a:gd name="connsiteX27" fmla="*/ 1310583 w 6811563"/>
              <a:gd name="connsiteY27" fmla="*/ 214349 h 4896252"/>
              <a:gd name="connsiteX28" fmla="*/ 1081983 w 6811563"/>
              <a:gd name="connsiteY28" fmla="*/ 277849 h 4896252"/>
              <a:gd name="connsiteX29" fmla="*/ 954983 w 6811563"/>
              <a:gd name="connsiteY29" fmla="*/ 328649 h 4896252"/>
              <a:gd name="connsiteX30" fmla="*/ 840683 w 6811563"/>
              <a:gd name="connsiteY30" fmla="*/ 392149 h 4896252"/>
              <a:gd name="connsiteX31" fmla="*/ 688283 w 6811563"/>
              <a:gd name="connsiteY31" fmla="*/ 481049 h 4896252"/>
              <a:gd name="connsiteX32" fmla="*/ 408883 w 6811563"/>
              <a:gd name="connsiteY32" fmla="*/ 620749 h 4896252"/>
              <a:gd name="connsiteX33" fmla="*/ 123306 w 6811563"/>
              <a:gd name="connsiteY33" fmla="*/ 894509 h 4896252"/>
              <a:gd name="connsiteX34" fmla="*/ 51861 w 6811563"/>
              <a:gd name="connsiteY34" fmla="*/ 1052451 h 4896252"/>
              <a:gd name="connsiteX35" fmla="*/ 15183 w 6811563"/>
              <a:gd name="connsiteY35" fmla="*/ 2170149 h 4896252"/>
              <a:gd name="connsiteX36" fmla="*/ 2483 w 6811563"/>
              <a:gd name="connsiteY36" fmla="*/ 2716249 h 4896252"/>
              <a:gd name="connsiteX37" fmla="*/ 57549 w 6811563"/>
              <a:gd name="connsiteY37" fmla="*/ 3136133 h 4896252"/>
              <a:gd name="connsiteX38" fmla="*/ 332683 w 6811563"/>
              <a:gd name="connsiteY38" fmla="*/ 3402049 h 4896252"/>
              <a:gd name="connsiteX39" fmla="*/ 3431483 w 6811563"/>
              <a:gd name="connsiteY39" fmla="*/ 4392649 h 4896252"/>
              <a:gd name="connsiteX40" fmla="*/ 4155383 w 6811563"/>
              <a:gd name="connsiteY40" fmla="*/ 4557749 h 4896252"/>
              <a:gd name="connsiteX41" fmla="*/ 4726883 w 6811563"/>
              <a:gd name="connsiteY41" fmla="*/ 4672049 h 4896252"/>
              <a:gd name="connsiteX42" fmla="*/ 5006283 w 6811563"/>
              <a:gd name="connsiteY42" fmla="*/ 4735549 h 4896252"/>
              <a:gd name="connsiteX43" fmla="*/ 5615883 w 6811563"/>
              <a:gd name="connsiteY43" fmla="*/ 4811749 h 4896252"/>
              <a:gd name="connsiteX44" fmla="*/ 6314383 w 6811563"/>
              <a:gd name="connsiteY44" fmla="*/ 4887949 h 4896252"/>
              <a:gd name="connsiteX45" fmla="*/ 6555683 w 6811563"/>
              <a:gd name="connsiteY45" fmla="*/ 4875249 h 4896252"/>
              <a:gd name="connsiteX46" fmla="*/ 6730107 w 6811563"/>
              <a:gd name="connsiteY46" fmla="*/ 4719473 h 4896252"/>
              <a:gd name="connsiteX47" fmla="*/ 6809683 w 6811563"/>
              <a:gd name="connsiteY47" fmla="*/ 4456149 h 4896252"/>
              <a:gd name="connsiteX48" fmla="*/ 6784283 w 6811563"/>
              <a:gd name="connsiteY48" fmla="*/ 4189449 h 4896252"/>
              <a:gd name="connsiteX49" fmla="*/ 6758883 w 6811563"/>
              <a:gd name="connsiteY49" fmla="*/ 4062449 h 4896252"/>
              <a:gd name="connsiteX50" fmla="*/ 6758883 w 6811563"/>
              <a:gd name="connsiteY50" fmla="*/ 4062449 h 4896252"/>
              <a:gd name="connsiteX51" fmla="*/ 6720783 w 6811563"/>
              <a:gd name="connsiteY5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780983 w 6811563"/>
              <a:gd name="connsiteY13" fmla="*/ 2982949 h 4896252"/>
              <a:gd name="connsiteX14" fmla="*/ 5717483 w 6811563"/>
              <a:gd name="connsiteY14" fmla="*/ 2894049 h 4896252"/>
              <a:gd name="connsiteX15" fmla="*/ 5679383 w 6811563"/>
              <a:gd name="connsiteY15" fmla="*/ 2855949 h 4896252"/>
              <a:gd name="connsiteX16" fmla="*/ 5488883 w 6811563"/>
              <a:gd name="connsiteY16" fmla="*/ 2538449 h 4896252"/>
              <a:gd name="connsiteX17" fmla="*/ 5399983 w 6811563"/>
              <a:gd name="connsiteY17" fmla="*/ 2424149 h 4896252"/>
              <a:gd name="connsiteX18" fmla="*/ 5057083 w 6811563"/>
              <a:gd name="connsiteY18" fmla="*/ 1649449 h 4896252"/>
              <a:gd name="connsiteX19" fmla="*/ 4891983 w 6811563"/>
              <a:gd name="connsiteY19" fmla="*/ 1306549 h 4896252"/>
              <a:gd name="connsiteX20" fmla="*/ 4454718 w 6811563"/>
              <a:gd name="connsiteY20" fmla="*/ 535225 h 4896252"/>
              <a:gd name="connsiteX21" fmla="*/ 4191232 w 6811563"/>
              <a:gd name="connsiteY21" fmla="*/ 365463 h 4896252"/>
              <a:gd name="connsiteX22" fmla="*/ 3787083 w 6811563"/>
              <a:gd name="connsiteY22" fmla="*/ 214349 h 4896252"/>
              <a:gd name="connsiteX23" fmla="*/ 3266383 w 6811563"/>
              <a:gd name="connsiteY23" fmla="*/ 100049 h 4896252"/>
              <a:gd name="connsiteX24" fmla="*/ 2669483 w 6811563"/>
              <a:gd name="connsiteY24" fmla="*/ 11149 h 4896252"/>
              <a:gd name="connsiteX25" fmla="*/ 2199583 w 6811563"/>
              <a:gd name="connsiteY25" fmla="*/ 23849 h 4896252"/>
              <a:gd name="connsiteX26" fmla="*/ 1310583 w 6811563"/>
              <a:gd name="connsiteY26" fmla="*/ 214349 h 4896252"/>
              <a:gd name="connsiteX27" fmla="*/ 1081983 w 6811563"/>
              <a:gd name="connsiteY27" fmla="*/ 277849 h 4896252"/>
              <a:gd name="connsiteX28" fmla="*/ 954983 w 6811563"/>
              <a:gd name="connsiteY28" fmla="*/ 328649 h 4896252"/>
              <a:gd name="connsiteX29" fmla="*/ 840683 w 6811563"/>
              <a:gd name="connsiteY29" fmla="*/ 392149 h 4896252"/>
              <a:gd name="connsiteX30" fmla="*/ 688283 w 6811563"/>
              <a:gd name="connsiteY30" fmla="*/ 481049 h 4896252"/>
              <a:gd name="connsiteX31" fmla="*/ 408883 w 6811563"/>
              <a:gd name="connsiteY31" fmla="*/ 620749 h 4896252"/>
              <a:gd name="connsiteX32" fmla="*/ 123306 w 6811563"/>
              <a:gd name="connsiteY32" fmla="*/ 894509 h 4896252"/>
              <a:gd name="connsiteX33" fmla="*/ 51861 w 6811563"/>
              <a:gd name="connsiteY33" fmla="*/ 1052451 h 4896252"/>
              <a:gd name="connsiteX34" fmla="*/ 15183 w 6811563"/>
              <a:gd name="connsiteY34" fmla="*/ 2170149 h 4896252"/>
              <a:gd name="connsiteX35" fmla="*/ 2483 w 6811563"/>
              <a:gd name="connsiteY35" fmla="*/ 2716249 h 4896252"/>
              <a:gd name="connsiteX36" fmla="*/ 57549 w 6811563"/>
              <a:gd name="connsiteY36" fmla="*/ 3136133 h 4896252"/>
              <a:gd name="connsiteX37" fmla="*/ 332683 w 6811563"/>
              <a:gd name="connsiteY37" fmla="*/ 3402049 h 4896252"/>
              <a:gd name="connsiteX38" fmla="*/ 3431483 w 6811563"/>
              <a:gd name="connsiteY38" fmla="*/ 4392649 h 4896252"/>
              <a:gd name="connsiteX39" fmla="*/ 4155383 w 6811563"/>
              <a:gd name="connsiteY39" fmla="*/ 4557749 h 4896252"/>
              <a:gd name="connsiteX40" fmla="*/ 4726883 w 6811563"/>
              <a:gd name="connsiteY40" fmla="*/ 4672049 h 4896252"/>
              <a:gd name="connsiteX41" fmla="*/ 5006283 w 6811563"/>
              <a:gd name="connsiteY41" fmla="*/ 4735549 h 4896252"/>
              <a:gd name="connsiteX42" fmla="*/ 5615883 w 6811563"/>
              <a:gd name="connsiteY42" fmla="*/ 4811749 h 4896252"/>
              <a:gd name="connsiteX43" fmla="*/ 6314383 w 6811563"/>
              <a:gd name="connsiteY43" fmla="*/ 4887949 h 4896252"/>
              <a:gd name="connsiteX44" fmla="*/ 6555683 w 6811563"/>
              <a:gd name="connsiteY44" fmla="*/ 4875249 h 4896252"/>
              <a:gd name="connsiteX45" fmla="*/ 6730107 w 6811563"/>
              <a:gd name="connsiteY45" fmla="*/ 4719473 h 4896252"/>
              <a:gd name="connsiteX46" fmla="*/ 6809683 w 6811563"/>
              <a:gd name="connsiteY46" fmla="*/ 4456149 h 4896252"/>
              <a:gd name="connsiteX47" fmla="*/ 6784283 w 6811563"/>
              <a:gd name="connsiteY47" fmla="*/ 4189449 h 4896252"/>
              <a:gd name="connsiteX48" fmla="*/ 6758883 w 6811563"/>
              <a:gd name="connsiteY48" fmla="*/ 4062449 h 4896252"/>
              <a:gd name="connsiteX49" fmla="*/ 6758883 w 6811563"/>
              <a:gd name="connsiteY49" fmla="*/ 4062449 h 4896252"/>
              <a:gd name="connsiteX50" fmla="*/ 6720783 w 6811563"/>
              <a:gd name="connsiteY5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717483 w 6811563"/>
              <a:gd name="connsiteY13" fmla="*/ 2894049 h 4896252"/>
              <a:gd name="connsiteX14" fmla="*/ 5679383 w 6811563"/>
              <a:gd name="connsiteY14" fmla="*/ 2855949 h 4896252"/>
              <a:gd name="connsiteX15" fmla="*/ 5488883 w 6811563"/>
              <a:gd name="connsiteY15" fmla="*/ 2538449 h 4896252"/>
              <a:gd name="connsiteX16" fmla="*/ 5399983 w 6811563"/>
              <a:gd name="connsiteY16" fmla="*/ 2424149 h 4896252"/>
              <a:gd name="connsiteX17" fmla="*/ 5057083 w 6811563"/>
              <a:gd name="connsiteY17" fmla="*/ 1649449 h 4896252"/>
              <a:gd name="connsiteX18" fmla="*/ 4891983 w 6811563"/>
              <a:gd name="connsiteY18" fmla="*/ 1306549 h 4896252"/>
              <a:gd name="connsiteX19" fmla="*/ 4454718 w 6811563"/>
              <a:gd name="connsiteY19" fmla="*/ 535225 h 4896252"/>
              <a:gd name="connsiteX20" fmla="*/ 4191232 w 6811563"/>
              <a:gd name="connsiteY20" fmla="*/ 365463 h 4896252"/>
              <a:gd name="connsiteX21" fmla="*/ 3787083 w 6811563"/>
              <a:gd name="connsiteY21" fmla="*/ 214349 h 4896252"/>
              <a:gd name="connsiteX22" fmla="*/ 3266383 w 6811563"/>
              <a:gd name="connsiteY22" fmla="*/ 100049 h 4896252"/>
              <a:gd name="connsiteX23" fmla="*/ 2669483 w 6811563"/>
              <a:gd name="connsiteY23" fmla="*/ 11149 h 4896252"/>
              <a:gd name="connsiteX24" fmla="*/ 2199583 w 6811563"/>
              <a:gd name="connsiteY24" fmla="*/ 23849 h 4896252"/>
              <a:gd name="connsiteX25" fmla="*/ 1310583 w 6811563"/>
              <a:gd name="connsiteY25" fmla="*/ 214349 h 4896252"/>
              <a:gd name="connsiteX26" fmla="*/ 1081983 w 6811563"/>
              <a:gd name="connsiteY26" fmla="*/ 277849 h 4896252"/>
              <a:gd name="connsiteX27" fmla="*/ 954983 w 6811563"/>
              <a:gd name="connsiteY27" fmla="*/ 328649 h 4896252"/>
              <a:gd name="connsiteX28" fmla="*/ 840683 w 6811563"/>
              <a:gd name="connsiteY28" fmla="*/ 392149 h 4896252"/>
              <a:gd name="connsiteX29" fmla="*/ 688283 w 6811563"/>
              <a:gd name="connsiteY29" fmla="*/ 481049 h 4896252"/>
              <a:gd name="connsiteX30" fmla="*/ 408883 w 6811563"/>
              <a:gd name="connsiteY30" fmla="*/ 620749 h 4896252"/>
              <a:gd name="connsiteX31" fmla="*/ 123306 w 6811563"/>
              <a:gd name="connsiteY31" fmla="*/ 894509 h 4896252"/>
              <a:gd name="connsiteX32" fmla="*/ 51861 w 6811563"/>
              <a:gd name="connsiteY32" fmla="*/ 1052451 h 4896252"/>
              <a:gd name="connsiteX33" fmla="*/ 15183 w 6811563"/>
              <a:gd name="connsiteY33" fmla="*/ 2170149 h 4896252"/>
              <a:gd name="connsiteX34" fmla="*/ 2483 w 6811563"/>
              <a:gd name="connsiteY34" fmla="*/ 2716249 h 4896252"/>
              <a:gd name="connsiteX35" fmla="*/ 57549 w 6811563"/>
              <a:gd name="connsiteY35" fmla="*/ 3136133 h 4896252"/>
              <a:gd name="connsiteX36" fmla="*/ 332683 w 6811563"/>
              <a:gd name="connsiteY36" fmla="*/ 3402049 h 4896252"/>
              <a:gd name="connsiteX37" fmla="*/ 3431483 w 6811563"/>
              <a:gd name="connsiteY37" fmla="*/ 4392649 h 4896252"/>
              <a:gd name="connsiteX38" fmla="*/ 4155383 w 6811563"/>
              <a:gd name="connsiteY38" fmla="*/ 4557749 h 4896252"/>
              <a:gd name="connsiteX39" fmla="*/ 4726883 w 6811563"/>
              <a:gd name="connsiteY39" fmla="*/ 4672049 h 4896252"/>
              <a:gd name="connsiteX40" fmla="*/ 5006283 w 6811563"/>
              <a:gd name="connsiteY40" fmla="*/ 4735549 h 4896252"/>
              <a:gd name="connsiteX41" fmla="*/ 5615883 w 6811563"/>
              <a:gd name="connsiteY41" fmla="*/ 4811749 h 4896252"/>
              <a:gd name="connsiteX42" fmla="*/ 6314383 w 6811563"/>
              <a:gd name="connsiteY42" fmla="*/ 4887949 h 4896252"/>
              <a:gd name="connsiteX43" fmla="*/ 6555683 w 6811563"/>
              <a:gd name="connsiteY43" fmla="*/ 4875249 h 4896252"/>
              <a:gd name="connsiteX44" fmla="*/ 6730107 w 6811563"/>
              <a:gd name="connsiteY44" fmla="*/ 4719473 h 4896252"/>
              <a:gd name="connsiteX45" fmla="*/ 6809683 w 6811563"/>
              <a:gd name="connsiteY45" fmla="*/ 4456149 h 4896252"/>
              <a:gd name="connsiteX46" fmla="*/ 6784283 w 6811563"/>
              <a:gd name="connsiteY46" fmla="*/ 4189449 h 4896252"/>
              <a:gd name="connsiteX47" fmla="*/ 6758883 w 6811563"/>
              <a:gd name="connsiteY47" fmla="*/ 4062449 h 4896252"/>
              <a:gd name="connsiteX48" fmla="*/ 6758883 w 6811563"/>
              <a:gd name="connsiteY48" fmla="*/ 4062449 h 4896252"/>
              <a:gd name="connsiteX49" fmla="*/ 6720783 w 6811563"/>
              <a:gd name="connsiteY4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488883 w 6811563"/>
              <a:gd name="connsiteY14" fmla="*/ 2538449 h 4896252"/>
              <a:gd name="connsiteX15" fmla="*/ 5399983 w 6811563"/>
              <a:gd name="connsiteY15" fmla="*/ 2424149 h 4896252"/>
              <a:gd name="connsiteX16" fmla="*/ 5057083 w 6811563"/>
              <a:gd name="connsiteY16" fmla="*/ 1649449 h 4896252"/>
              <a:gd name="connsiteX17" fmla="*/ 4891983 w 6811563"/>
              <a:gd name="connsiteY17" fmla="*/ 1306549 h 4896252"/>
              <a:gd name="connsiteX18" fmla="*/ 4454718 w 6811563"/>
              <a:gd name="connsiteY18" fmla="*/ 535225 h 4896252"/>
              <a:gd name="connsiteX19" fmla="*/ 4191232 w 6811563"/>
              <a:gd name="connsiteY19" fmla="*/ 365463 h 4896252"/>
              <a:gd name="connsiteX20" fmla="*/ 3787083 w 6811563"/>
              <a:gd name="connsiteY20" fmla="*/ 214349 h 4896252"/>
              <a:gd name="connsiteX21" fmla="*/ 3266383 w 6811563"/>
              <a:gd name="connsiteY21" fmla="*/ 100049 h 4896252"/>
              <a:gd name="connsiteX22" fmla="*/ 2669483 w 6811563"/>
              <a:gd name="connsiteY22" fmla="*/ 11149 h 4896252"/>
              <a:gd name="connsiteX23" fmla="*/ 2199583 w 6811563"/>
              <a:gd name="connsiteY23" fmla="*/ 23849 h 4896252"/>
              <a:gd name="connsiteX24" fmla="*/ 1310583 w 6811563"/>
              <a:gd name="connsiteY24" fmla="*/ 214349 h 4896252"/>
              <a:gd name="connsiteX25" fmla="*/ 1081983 w 6811563"/>
              <a:gd name="connsiteY25" fmla="*/ 277849 h 4896252"/>
              <a:gd name="connsiteX26" fmla="*/ 954983 w 6811563"/>
              <a:gd name="connsiteY26" fmla="*/ 328649 h 4896252"/>
              <a:gd name="connsiteX27" fmla="*/ 840683 w 6811563"/>
              <a:gd name="connsiteY27" fmla="*/ 392149 h 4896252"/>
              <a:gd name="connsiteX28" fmla="*/ 688283 w 6811563"/>
              <a:gd name="connsiteY28" fmla="*/ 481049 h 4896252"/>
              <a:gd name="connsiteX29" fmla="*/ 408883 w 6811563"/>
              <a:gd name="connsiteY29" fmla="*/ 620749 h 4896252"/>
              <a:gd name="connsiteX30" fmla="*/ 123306 w 6811563"/>
              <a:gd name="connsiteY30" fmla="*/ 894509 h 4896252"/>
              <a:gd name="connsiteX31" fmla="*/ 51861 w 6811563"/>
              <a:gd name="connsiteY31" fmla="*/ 1052451 h 4896252"/>
              <a:gd name="connsiteX32" fmla="*/ 15183 w 6811563"/>
              <a:gd name="connsiteY32" fmla="*/ 2170149 h 4896252"/>
              <a:gd name="connsiteX33" fmla="*/ 2483 w 6811563"/>
              <a:gd name="connsiteY33" fmla="*/ 2716249 h 4896252"/>
              <a:gd name="connsiteX34" fmla="*/ 57549 w 6811563"/>
              <a:gd name="connsiteY34" fmla="*/ 3136133 h 4896252"/>
              <a:gd name="connsiteX35" fmla="*/ 332683 w 6811563"/>
              <a:gd name="connsiteY35" fmla="*/ 3402049 h 4896252"/>
              <a:gd name="connsiteX36" fmla="*/ 3431483 w 6811563"/>
              <a:gd name="connsiteY36" fmla="*/ 4392649 h 4896252"/>
              <a:gd name="connsiteX37" fmla="*/ 4155383 w 6811563"/>
              <a:gd name="connsiteY37" fmla="*/ 4557749 h 4896252"/>
              <a:gd name="connsiteX38" fmla="*/ 4726883 w 6811563"/>
              <a:gd name="connsiteY38" fmla="*/ 4672049 h 4896252"/>
              <a:gd name="connsiteX39" fmla="*/ 5006283 w 6811563"/>
              <a:gd name="connsiteY39" fmla="*/ 4735549 h 4896252"/>
              <a:gd name="connsiteX40" fmla="*/ 5615883 w 6811563"/>
              <a:gd name="connsiteY40" fmla="*/ 4811749 h 4896252"/>
              <a:gd name="connsiteX41" fmla="*/ 6314383 w 6811563"/>
              <a:gd name="connsiteY41" fmla="*/ 4887949 h 4896252"/>
              <a:gd name="connsiteX42" fmla="*/ 6555683 w 6811563"/>
              <a:gd name="connsiteY42" fmla="*/ 4875249 h 4896252"/>
              <a:gd name="connsiteX43" fmla="*/ 6730107 w 6811563"/>
              <a:gd name="connsiteY43" fmla="*/ 4719473 h 4896252"/>
              <a:gd name="connsiteX44" fmla="*/ 6809683 w 6811563"/>
              <a:gd name="connsiteY44" fmla="*/ 4456149 h 4896252"/>
              <a:gd name="connsiteX45" fmla="*/ 6784283 w 6811563"/>
              <a:gd name="connsiteY45" fmla="*/ 4189449 h 4896252"/>
              <a:gd name="connsiteX46" fmla="*/ 6758883 w 6811563"/>
              <a:gd name="connsiteY46" fmla="*/ 4062449 h 4896252"/>
              <a:gd name="connsiteX47" fmla="*/ 6758883 w 6811563"/>
              <a:gd name="connsiteY47" fmla="*/ 4062449 h 4896252"/>
              <a:gd name="connsiteX48" fmla="*/ 6720783 w 6811563"/>
              <a:gd name="connsiteY4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399983 w 6811563"/>
              <a:gd name="connsiteY14" fmla="*/ 2424149 h 4896252"/>
              <a:gd name="connsiteX15" fmla="*/ 5057083 w 6811563"/>
              <a:gd name="connsiteY15" fmla="*/ 1649449 h 4896252"/>
              <a:gd name="connsiteX16" fmla="*/ 4891983 w 6811563"/>
              <a:gd name="connsiteY16" fmla="*/ 1306549 h 4896252"/>
              <a:gd name="connsiteX17" fmla="*/ 4454718 w 6811563"/>
              <a:gd name="connsiteY17" fmla="*/ 535225 h 4896252"/>
              <a:gd name="connsiteX18" fmla="*/ 4191232 w 6811563"/>
              <a:gd name="connsiteY18" fmla="*/ 365463 h 4896252"/>
              <a:gd name="connsiteX19" fmla="*/ 3787083 w 6811563"/>
              <a:gd name="connsiteY19" fmla="*/ 214349 h 4896252"/>
              <a:gd name="connsiteX20" fmla="*/ 3266383 w 6811563"/>
              <a:gd name="connsiteY20" fmla="*/ 100049 h 4896252"/>
              <a:gd name="connsiteX21" fmla="*/ 2669483 w 6811563"/>
              <a:gd name="connsiteY21" fmla="*/ 11149 h 4896252"/>
              <a:gd name="connsiteX22" fmla="*/ 2199583 w 6811563"/>
              <a:gd name="connsiteY22" fmla="*/ 23849 h 4896252"/>
              <a:gd name="connsiteX23" fmla="*/ 1310583 w 6811563"/>
              <a:gd name="connsiteY23" fmla="*/ 214349 h 4896252"/>
              <a:gd name="connsiteX24" fmla="*/ 1081983 w 6811563"/>
              <a:gd name="connsiteY24" fmla="*/ 277849 h 4896252"/>
              <a:gd name="connsiteX25" fmla="*/ 954983 w 6811563"/>
              <a:gd name="connsiteY25" fmla="*/ 328649 h 4896252"/>
              <a:gd name="connsiteX26" fmla="*/ 840683 w 6811563"/>
              <a:gd name="connsiteY26" fmla="*/ 392149 h 4896252"/>
              <a:gd name="connsiteX27" fmla="*/ 688283 w 6811563"/>
              <a:gd name="connsiteY27" fmla="*/ 481049 h 4896252"/>
              <a:gd name="connsiteX28" fmla="*/ 408883 w 6811563"/>
              <a:gd name="connsiteY28" fmla="*/ 620749 h 4896252"/>
              <a:gd name="connsiteX29" fmla="*/ 123306 w 6811563"/>
              <a:gd name="connsiteY29" fmla="*/ 894509 h 4896252"/>
              <a:gd name="connsiteX30" fmla="*/ 51861 w 6811563"/>
              <a:gd name="connsiteY30" fmla="*/ 1052451 h 4896252"/>
              <a:gd name="connsiteX31" fmla="*/ 15183 w 6811563"/>
              <a:gd name="connsiteY31" fmla="*/ 2170149 h 4896252"/>
              <a:gd name="connsiteX32" fmla="*/ 2483 w 6811563"/>
              <a:gd name="connsiteY32" fmla="*/ 2716249 h 4896252"/>
              <a:gd name="connsiteX33" fmla="*/ 57549 w 6811563"/>
              <a:gd name="connsiteY33" fmla="*/ 3136133 h 4896252"/>
              <a:gd name="connsiteX34" fmla="*/ 332683 w 6811563"/>
              <a:gd name="connsiteY34" fmla="*/ 3402049 h 4896252"/>
              <a:gd name="connsiteX35" fmla="*/ 3431483 w 6811563"/>
              <a:gd name="connsiteY35" fmla="*/ 4392649 h 4896252"/>
              <a:gd name="connsiteX36" fmla="*/ 4155383 w 6811563"/>
              <a:gd name="connsiteY36" fmla="*/ 4557749 h 4896252"/>
              <a:gd name="connsiteX37" fmla="*/ 4726883 w 6811563"/>
              <a:gd name="connsiteY37" fmla="*/ 4672049 h 4896252"/>
              <a:gd name="connsiteX38" fmla="*/ 5006283 w 6811563"/>
              <a:gd name="connsiteY38" fmla="*/ 4735549 h 4896252"/>
              <a:gd name="connsiteX39" fmla="*/ 5615883 w 6811563"/>
              <a:gd name="connsiteY39" fmla="*/ 4811749 h 4896252"/>
              <a:gd name="connsiteX40" fmla="*/ 6314383 w 6811563"/>
              <a:gd name="connsiteY40" fmla="*/ 4887949 h 4896252"/>
              <a:gd name="connsiteX41" fmla="*/ 6555683 w 6811563"/>
              <a:gd name="connsiteY41" fmla="*/ 4875249 h 4896252"/>
              <a:gd name="connsiteX42" fmla="*/ 6730107 w 6811563"/>
              <a:gd name="connsiteY42" fmla="*/ 4719473 h 4896252"/>
              <a:gd name="connsiteX43" fmla="*/ 6809683 w 6811563"/>
              <a:gd name="connsiteY43" fmla="*/ 4456149 h 4896252"/>
              <a:gd name="connsiteX44" fmla="*/ 6784283 w 6811563"/>
              <a:gd name="connsiteY44" fmla="*/ 4189449 h 4896252"/>
              <a:gd name="connsiteX45" fmla="*/ 6758883 w 6811563"/>
              <a:gd name="connsiteY45" fmla="*/ 4062449 h 4896252"/>
              <a:gd name="connsiteX46" fmla="*/ 6758883 w 6811563"/>
              <a:gd name="connsiteY46" fmla="*/ 4062449 h 4896252"/>
              <a:gd name="connsiteX47" fmla="*/ 6720783 w 6811563"/>
              <a:gd name="connsiteY4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5907983 w 6811563"/>
              <a:gd name="connsiteY10" fmla="*/ 3109949 h 4896252"/>
              <a:gd name="connsiteX11" fmla="*/ 5780983 w 6811563"/>
              <a:gd name="connsiteY11" fmla="*/ 2982949 h 4896252"/>
              <a:gd name="connsiteX12" fmla="*/ 5679383 w 6811563"/>
              <a:gd name="connsiteY12" fmla="*/ 2855949 h 4896252"/>
              <a:gd name="connsiteX13" fmla="*/ 5399983 w 6811563"/>
              <a:gd name="connsiteY13" fmla="*/ 2424149 h 4896252"/>
              <a:gd name="connsiteX14" fmla="*/ 5057083 w 6811563"/>
              <a:gd name="connsiteY14" fmla="*/ 1649449 h 4896252"/>
              <a:gd name="connsiteX15" fmla="*/ 4891983 w 6811563"/>
              <a:gd name="connsiteY15" fmla="*/ 1306549 h 4896252"/>
              <a:gd name="connsiteX16" fmla="*/ 4454718 w 6811563"/>
              <a:gd name="connsiteY16" fmla="*/ 535225 h 4896252"/>
              <a:gd name="connsiteX17" fmla="*/ 4191232 w 6811563"/>
              <a:gd name="connsiteY17" fmla="*/ 365463 h 4896252"/>
              <a:gd name="connsiteX18" fmla="*/ 3787083 w 6811563"/>
              <a:gd name="connsiteY18" fmla="*/ 214349 h 4896252"/>
              <a:gd name="connsiteX19" fmla="*/ 3266383 w 6811563"/>
              <a:gd name="connsiteY19" fmla="*/ 100049 h 4896252"/>
              <a:gd name="connsiteX20" fmla="*/ 2669483 w 6811563"/>
              <a:gd name="connsiteY20" fmla="*/ 11149 h 4896252"/>
              <a:gd name="connsiteX21" fmla="*/ 2199583 w 6811563"/>
              <a:gd name="connsiteY21" fmla="*/ 23849 h 4896252"/>
              <a:gd name="connsiteX22" fmla="*/ 1310583 w 6811563"/>
              <a:gd name="connsiteY22" fmla="*/ 214349 h 4896252"/>
              <a:gd name="connsiteX23" fmla="*/ 1081983 w 6811563"/>
              <a:gd name="connsiteY23" fmla="*/ 277849 h 4896252"/>
              <a:gd name="connsiteX24" fmla="*/ 954983 w 6811563"/>
              <a:gd name="connsiteY24" fmla="*/ 328649 h 4896252"/>
              <a:gd name="connsiteX25" fmla="*/ 840683 w 6811563"/>
              <a:gd name="connsiteY25" fmla="*/ 392149 h 4896252"/>
              <a:gd name="connsiteX26" fmla="*/ 688283 w 6811563"/>
              <a:gd name="connsiteY26" fmla="*/ 481049 h 4896252"/>
              <a:gd name="connsiteX27" fmla="*/ 408883 w 6811563"/>
              <a:gd name="connsiteY27" fmla="*/ 620749 h 4896252"/>
              <a:gd name="connsiteX28" fmla="*/ 123306 w 6811563"/>
              <a:gd name="connsiteY28" fmla="*/ 894509 h 4896252"/>
              <a:gd name="connsiteX29" fmla="*/ 51861 w 6811563"/>
              <a:gd name="connsiteY29" fmla="*/ 1052451 h 4896252"/>
              <a:gd name="connsiteX30" fmla="*/ 15183 w 6811563"/>
              <a:gd name="connsiteY30" fmla="*/ 2170149 h 4896252"/>
              <a:gd name="connsiteX31" fmla="*/ 2483 w 6811563"/>
              <a:gd name="connsiteY31" fmla="*/ 2716249 h 4896252"/>
              <a:gd name="connsiteX32" fmla="*/ 57549 w 6811563"/>
              <a:gd name="connsiteY32" fmla="*/ 3136133 h 4896252"/>
              <a:gd name="connsiteX33" fmla="*/ 332683 w 6811563"/>
              <a:gd name="connsiteY33" fmla="*/ 3402049 h 4896252"/>
              <a:gd name="connsiteX34" fmla="*/ 3431483 w 6811563"/>
              <a:gd name="connsiteY34" fmla="*/ 4392649 h 4896252"/>
              <a:gd name="connsiteX35" fmla="*/ 4155383 w 6811563"/>
              <a:gd name="connsiteY35" fmla="*/ 4557749 h 4896252"/>
              <a:gd name="connsiteX36" fmla="*/ 4726883 w 6811563"/>
              <a:gd name="connsiteY36" fmla="*/ 4672049 h 4896252"/>
              <a:gd name="connsiteX37" fmla="*/ 5006283 w 6811563"/>
              <a:gd name="connsiteY37" fmla="*/ 4735549 h 4896252"/>
              <a:gd name="connsiteX38" fmla="*/ 5615883 w 6811563"/>
              <a:gd name="connsiteY38" fmla="*/ 4811749 h 4896252"/>
              <a:gd name="connsiteX39" fmla="*/ 6314383 w 6811563"/>
              <a:gd name="connsiteY39" fmla="*/ 4887949 h 4896252"/>
              <a:gd name="connsiteX40" fmla="*/ 6555683 w 6811563"/>
              <a:gd name="connsiteY40" fmla="*/ 4875249 h 4896252"/>
              <a:gd name="connsiteX41" fmla="*/ 6730107 w 6811563"/>
              <a:gd name="connsiteY41" fmla="*/ 4719473 h 4896252"/>
              <a:gd name="connsiteX42" fmla="*/ 6809683 w 6811563"/>
              <a:gd name="connsiteY42" fmla="*/ 4456149 h 4896252"/>
              <a:gd name="connsiteX43" fmla="*/ 6784283 w 6811563"/>
              <a:gd name="connsiteY43" fmla="*/ 4189449 h 4896252"/>
              <a:gd name="connsiteX44" fmla="*/ 6758883 w 6811563"/>
              <a:gd name="connsiteY44" fmla="*/ 4062449 h 4896252"/>
              <a:gd name="connsiteX45" fmla="*/ 6758883 w 6811563"/>
              <a:gd name="connsiteY45" fmla="*/ 4062449 h 4896252"/>
              <a:gd name="connsiteX46" fmla="*/ 6720783 w 6811563"/>
              <a:gd name="connsiteY4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5907983 w 6811563"/>
              <a:gd name="connsiteY9" fmla="*/ 3109949 h 4896252"/>
              <a:gd name="connsiteX10" fmla="*/ 5780983 w 6811563"/>
              <a:gd name="connsiteY10" fmla="*/ 2982949 h 4896252"/>
              <a:gd name="connsiteX11" fmla="*/ 5679383 w 6811563"/>
              <a:gd name="connsiteY11" fmla="*/ 2855949 h 4896252"/>
              <a:gd name="connsiteX12" fmla="*/ 5399983 w 6811563"/>
              <a:gd name="connsiteY12" fmla="*/ 2424149 h 4896252"/>
              <a:gd name="connsiteX13" fmla="*/ 5057083 w 6811563"/>
              <a:gd name="connsiteY13" fmla="*/ 1649449 h 4896252"/>
              <a:gd name="connsiteX14" fmla="*/ 4891983 w 6811563"/>
              <a:gd name="connsiteY14" fmla="*/ 1306549 h 4896252"/>
              <a:gd name="connsiteX15" fmla="*/ 4454718 w 6811563"/>
              <a:gd name="connsiteY15" fmla="*/ 535225 h 4896252"/>
              <a:gd name="connsiteX16" fmla="*/ 4191232 w 6811563"/>
              <a:gd name="connsiteY16" fmla="*/ 365463 h 4896252"/>
              <a:gd name="connsiteX17" fmla="*/ 3787083 w 6811563"/>
              <a:gd name="connsiteY17" fmla="*/ 214349 h 4896252"/>
              <a:gd name="connsiteX18" fmla="*/ 3266383 w 6811563"/>
              <a:gd name="connsiteY18" fmla="*/ 100049 h 4896252"/>
              <a:gd name="connsiteX19" fmla="*/ 2669483 w 6811563"/>
              <a:gd name="connsiteY19" fmla="*/ 11149 h 4896252"/>
              <a:gd name="connsiteX20" fmla="*/ 2199583 w 6811563"/>
              <a:gd name="connsiteY20" fmla="*/ 23849 h 4896252"/>
              <a:gd name="connsiteX21" fmla="*/ 1310583 w 6811563"/>
              <a:gd name="connsiteY21" fmla="*/ 214349 h 4896252"/>
              <a:gd name="connsiteX22" fmla="*/ 1081983 w 6811563"/>
              <a:gd name="connsiteY22" fmla="*/ 277849 h 4896252"/>
              <a:gd name="connsiteX23" fmla="*/ 954983 w 6811563"/>
              <a:gd name="connsiteY23" fmla="*/ 328649 h 4896252"/>
              <a:gd name="connsiteX24" fmla="*/ 840683 w 6811563"/>
              <a:gd name="connsiteY24" fmla="*/ 392149 h 4896252"/>
              <a:gd name="connsiteX25" fmla="*/ 688283 w 6811563"/>
              <a:gd name="connsiteY25" fmla="*/ 481049 h 4896252"/>
              <a:gd name="connsiteX26" fmla="*/ 408883 w 6811563"/>
              <a:gd name="connsiteY26" fmla="*/ 620749 h 4896252"/>
              <a:gd name="connsiteX27" fmla="*/ 123306 w 6811563"/>
              <a:gd name="connsiteY27" fmla="*/ 894509 h 4896252"/>
              <a:gd name="connsiteX28" fmla="*/ 51861 w 6811563"/>
              <a:gd name="connsiteY28" fmla="*/ 1052451 h 4896252"/>
              <a:gd name="connsiteX29" fmla="*/ 15183 w 6811563"/>
              <a:gd name="connsiteY29" fmla="*/ 2170149 h 4896252"/>
              <a:gd name="connsiteX30" fmla="*/ 2483 w 6811563"/>
              <a:gd name="connsiteY30" fmla="*/ 2716249 h 4896252"/>
              <a:gd name="connsiteX31" fmla="*/ 57549 w 6811563"/>
              <a:gd name="connsiteY31" fmla="*/ 3136133 h 4896252"/>
              <a:gd name="connsiteX32" fmla="*/ 332683 w 6811563"/>
              <a:gd name="connsiteY32" fmla="*/ 3402049 h 4896252"/>
              <a:gd name="connsiteX33" fmla="*/ 3431483 w 6811563"/>
              <a:gd name="connsiteY33" fmla="*/ 4392649 h 4896252"/>
              <a:gd name="connsiteX34" fmla="*/ 4155383 w 6811563"/>
              <a:gd name="connsiteY34" fmla="*/ 4557749 h 4896252"/>
              <a:gd name="connsiteX35" fmla="*/ 4726883 w 6811563"/>
              <a:gd name="connsiteY35" fmla="*/ 4672049 h 4896252"/>
              <a:gd name="connsiteX36" fmla="*/ 5006283 w 6811563"/>
              <a:gd name="connsiteY36" fmla="*/ 4735549 h 4896252"/>
              <a:gd name="connsiteX37" fmla="*/ 5615883 w 6811563"/>
              <a:gd name="connsiteY37" fmla="*/ 4811749 h 4896252"/>
              <a:gd name="connsiteX38" fmla="*/ 6314383 w 6811563"/>
              <a:gd name="connsiteY38" fmla="*/ 4887949 h 4896252"/>
              <a:gd name="connsiteX39" fmla="*/ 6555683 w 6811563"/>
              <a:gd name="connsiteY39" fmla="*/ 4875249 h 4896252"/>
              <a:gd name="connsiteX40" fmla="*/ 6730107 w 6811563"/>
              <a:gd name="connsiteY40" fmla="*/ 4719473 h 4896252"/>
              <a:gd name="connsiteX41" fmla="*/ 6809683 w 6811563"/>
              <a:gd name="connsiteY41" fmla="*/ 4456149 h 4896252"/>
              <a:gd name="connsiteX42" fmla="*/ 6784283 w 6811563"/>
              <a:gd name="connsiteY42" fmla="*/ 4189449 h 4896252"/>
              <a:gd name="connsiteX43" fmla="*/ 6758883 w 6811563"/>
              <a:gd name="connsiteY43" fmla="*/ 4062449 h 4896252"/>
              <a:gd name="connsiteX44" fmla="*/ 6758883 w 6811563"/>
              <a:gd name="connsiteY44" fmla="*/ 4062449 h 4896252"/>
              <a:gd name="connsiteX45" fmla="*/ 6720783 w 6811563"/>
              <a:gd name="connsiteY4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5907983 w 6811563"/>
              <a:gd name="connsiteY8" fmla="*/ 3109949 h 4896252"/>
              <a:gd name="connsiteX9" fmla="*/ 5780983 w 6811563"/>
              <a:gd name="connsiteY9" fmla="*/ 2982949 h 4896252"/>
              <a:gd name="connsiteX10" fmla="*/ 5679383 w 6811563"/>
              <a:gd name="connsiteY10" fmla="*/ 2855949 h 4896252"/>
              <a:gd name="connsiteX11" fmla="*/ 5399983 w 6811563"/>
              <a:gd name="connsiteY11" fmla="*/ 2424149 h 4896252"/>
              <a:gd name="connsiteX12" fmla="*/ 5057083 w 6811563"/>
              <a:gd name="connsiteY12" fmla="*/ 1649449 h 4896252"/>
              <a:gd name="connsiteX13" fmla="*/ 4891983 w 6811563"/>
              <a:gd name="connsiteY13" fmla="*/ 1306549 h 4896252"/>
              <a:gd name="connsiteX14" fmla="*/ 4454718 w 6811563"/>
              <a:gd name="connsiteY14" fmla="*/ 535225 h 4896252"/>
              <a:gd name="connsiteX15" fmla="*/ 4191232 w 6811563"/>
              <a:gd name="connsiteY15" fmla="*/ 365463 h 4896252"/>
              <a:gd name="connsiteX16" fmla="*/ 3787083 w 6811563"/>
              <a:gd name="connsiteY16" fmla="*/ 214349 h 4896252"/>
              <a:gd name="connsiteX17" fmla="*/ 3266383 w 6811563"/>
              <a:gd name="connsiteY17" fmla="*/ 100049 h 4896252"/>
              <a:gd name="connsiteX18" fmla="*/ 2669483 w 6811563"/>
              <a:gd name="connsiteY18" fmla="*/ 11149 h 4896252"/>
              <a:gd name="connsiteX19" fmla="*/ 2199583 w 6811563"/>
              <a:gd name="connsiteY19" fmla="*/ 23849 h 4896252"/>
              <a:gd name="connsiteX20" fmla="*/ 1310583 w 6811563"/>
              <a:gd name="connsiteY20" fmla="*/ 214349 h 4896252"/>
              <a:gd name="connsiteX21" fmla="*/ 1081983 w 6811563"/>
              <a:gd name="connsiteY21" fmla="*/ 277849 h 4896252"/>
              <a:gd name="connsiteX22" fmla="*/ 954983 w 6811563"/>
              <a:gd name="connsiteY22" fmla="*/ 328649 h 4896252"/>
              <a:gd name="connsiteX23" fmla="*/ 840683 w 6811563"/>
              <a:gd name="connsiteY23" fmla="*/ 392149 h 4896252"/>
              <a:gd name="connsiteX24" fmla="*/ 688283 w 6811563"/>
              <a:gd name="connsiteY24" fmla="*/ 481049 h 4896252"/>
              <a:gd name="connsiteX25" fmla="*/ 408883 w 6811563"/>
              <a:gd name="connsiteY25" fmla="*/ 620749 h 4896252"/>
              <a:gd name="connsiteX26" fmla="*/ 123306 w 6811563"/>
              <a:gd name="connsiteY26" fmla="*/ 894509 h 4896252"/>
              <a:gd name="connsiteX27" fmla="*/ 51861 w 6811563"/>
              <a:gd name="connsiteY27" fmla="*/ 1052451 h 4896252"/>
              <a:gd name="connsiteX28" fmla="*/ 15183 w 6811563"/>
              <a:gd name="connsiteY28" fmla="*/ 2170149 h 4896252"/>
              <a:gd name="connsiteX29" fmla="*/ 2483 w 6811563"/>
              <a:gd name="connsiteY29" fmla="*/ 2716249 h 4896252"/>
              <a:gd name="connsiteX30" fmla="*/ 57549 w 6811563"/>
              <a:gd name="connsiteY30" fmla="*/ 3136133 h 4896252"/>
              <a:gd name="connsiteX31" fmla="*/ 332683 w 6811563"/>
              <a:gd name="connsiteY31" fmla="*/ 3402049 h 4896252"/>
              <a:gd name="connsiteX32" fmla="*/ 3431483 w 6811563"/>
              <a:gd name="connsiteY32" fmla="*/ 4392649 h 4896252"/>
              <a:gd name="connsiteX33" fmla="*/ 4155383 w 6811563"/>
              <a:gd name="connsiteY33" fmla="*/ 4557749 h 4896252"/>
              <a:gd name="connsiteX34" fmla="*/ 4726883 w 6811563"/>
              <a:gd name="connsiteY34" fmla="*/ 4672049 h 4896252"/>
              <a:gd name="connsiteX35" fmla="*/ 5006283 w 6811563"/>
              <a:gd name="connsiteY35" fmla="*/ 4735549 h 4896252"/>
              <a:gd name="connsiteX36" fmla="*/ 5615883 w 6811563"/>
              <a:gd name="connsiteY36" fmla="*/ 4811749 h 4896252"/>
              <a:gd name="connsiteX37" fmla="*/ 6314383 w 6811563"/>
              <a:gd name="connsiteY37" fmla="*/ 4887949 h 4896252"/>
              <a:gd name="connsiteX38" fmla="*/ 6555683 w 6811563"/>
              <a:gd name="connsiteY38" fmla="*/ 4875249 h 4896252"/>
              <a:gd name="connsiteX39" fmla="*/ 6730107 w 6811563"/>
              <a:gd name="connsiteY39" fmla="*/ 4719473 h 4896252"/>
              <a:gd name="connsiteX40" fmla="*/ 6809683 w 6811563"/>
              <a:gd name="connsiteY40" fmla="*/ 4456149 h 4896252"/>
              <a:gd name="connsiteX41" fmla="*/ 6784283 w 6811563"/>
              <a:gd name="connsiteY41" fmla="*/ 4189449 h 4896252"/>
              <a:gd name="connsiteX42" fmla="*/ 6758883 w 6811563"/>
              <a:gd name="connsiteY42" fmla="*/ 4062449 h 4896252"/>
              <a:gd name="connsiteX43" fmla="*/ 6758883 w 6811563"/>
              <a:gd name="connsiteY43" fmla="*/ 4062449 h 4896252"/>
              <a:gd name="connsiteX44" fmla="*/ 6720783 w 6811563"/>
              <a:gd name="connsiteY4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250883 w 6811563"/>
              <a:gd name="connsiteY6" fmla="*/ 3452849 h 4896252"/>
              <a:gd name="connsiteX7" fmla="*/ 5907983 w 6811563"/>
              <a:gd name="connsiteY7" fmla="*/ 3109949 h 4896252"/>
              <a:gd name="connsiteX8" fmla="*/ 5780983 w 6811563"/>
              <a:gd name="connsiteY8" fmla="*/ 2982949 h 4896252"/>
              <a:gd name="connsiteX9" fmla="*/ 5679383 w 6811563"/>
              <a:gd name="connsiteY9" fmla="*/ 2855949 h 4896252"/>
              <a:gd name="connsiteX10" fmla="*/ 5399983 w 6811563"/>
              <a:gd name="connsiteY10" fmla="*/ 2424149 h 4896252"/>
              <a:gd name="connsiteX11" fmla="*/ 5057083 w 6811563"/>
              <a:gd name="connsiteY11" fmla="*/ 1649449 h 4896252"/>
              <a:gd name="connsiteX12" fmla="*/ 4891983 w 6811563"/>
              <a:gd name="connsiteY12" fmla="*/ 1306549 h 4896252"/>
              <a:gd name="connsiteX13" fmla="*/ 4454718 w 6811563"/>
              <a:gd name="connsiteY13" fmla="*/ 535225 h 4896252"/>
              <a:gd name="connsiteX14" fmla="*/ 4191232 w 6811563"/>
              <a:gd name="connsiteY14" fmla="*/ 365463 h 4896252"/>
              <a:gd name="connsiteX15" fmla="*/ 3787083 w 6811563"/>
              <a:gd name="connsiteY15" fmla="*/ 214349 h 4896252"/>
              <a:gd name="connsiteX16" fmla="*/ 3266383 w 6811563"/>
              <a:gd name="connsiteY16" fmla="*/ 100049 h 4896252"/>
              <a:gd name="connsiteX17" fmla="*/ 2669483 w 6811563"/>
              <a:gd name="connsiteY17" fmla="*/ 11149 h 4896252"/>
              <a:gd name="connsiteX18" fmla="*/ 2199583 w 6811563"/>
              <a:gd name="connsiteY18" fmla="*/ 23849 h 4896252"/>
              <a:gd name="connsiteX19" fmla="*/ 1310583 w 6811563"/>
              <a:gd name="connsiteY19" fmla="*/ 214349 h 4896252"/>
              <a:gd name="connsiteX20" fmla="*/ 1081983 w 6811563"/>
              <a:gd name="connsiteY20" fmla="*/ 277849 h 4896252"/>
              <a:gd name="connsiteX21" fmla="*/ 954983 w 6811563"/>
              <a:gd name="connsiteY21" fmla="*/ 328649 h 4896252"/>
              <a:gd name="connsiteX22" fmla="*/ 840683 w 6811563"/>
              <a:gd name="connsiteY22" fmla="*/ 392149 h 4896252"/>
              <a:gd name="connsiteX23" fmla="*/ 688283 w 6811563"/>
              <a:gd name="connsiteY23" fmla="*/ 481049 h 4896252"/>
              <a:gd name="connsiteX24" fmla="*/ 408883 w 6811563"/>
              <a:gd name="connsiteY24" fmla="*/ 620749 h 4896252"/>
              <a:gd name="connsiteX25" fmla="*/ 123306 w 6811563"/>
              <a:gd name="connsiteY25" fmla="*/ 894509 h 4896252"/>
              <a:gd name="connsiteX26" fmla="*/ 51861 w 6811563"/>
              <a:gd name="connsiteY26" fmla="*/ 1052451 h 4896252"/>
              <a:gd name="connsiteX27" fmla="*/ 15183 w 6811563"/>
              <a:gd name="connsiteY27" fmla="*/ 2170149 h 4896252"/>
              <a:gd name="connsiteX28" fmla="*/ 2483 w 6811563"/>
              <a:gd name="connsiteY28" fmla="*/ 2716249 h 4896252"/>
              <a:gd name="connsiteX29" fmla="*/ 57549 w 6811563"/>
              <a:gd name="connsiteY29" fmla="*/ 3136133 h 4896252"/>
              <a:gd name="connsiteX30" fmla="*/ 332683 w 6811563"/>
              <a:gd name="connsiteY30" fmla="*/ 3402049 h 4896252"/>
              <a:gd name="connsiteX31" fmla="*/ 3431483 w 6811563"/>
              <a:gd name="connsiteY31" fmla="*/ 4392649 h 4896252"/>
              <a:gd name="connsiteX32" fmla="*/ 4155383 w 6811563"/>
              <a:gd name="connsiteY32" fmla="*/ 4557749 h 4896252"/>
              <a:gd name="connsiteX33" fmla="*/ 4726883 w 6811563"/>
              <a:gd name="connsiteY33" fmla="*/ 4672049 h 4896252"/>
              <a:gd name="connsiteX34" fmla="*/ 5006283 w 6811563"/>
              <a:gd name="connsiteY34" fmla="*/ 4735549 h 4896252"/>
              <a:gd name="connsiteX35" fmla="*/ 5615883 w 6811563"/>
              <a:gd name="connsiteY35" fmla="*/ 4811749 h 4896252"/>
              <a:gd name="connsiteX36" fmla="*/ 6314383 w 6811563"/>
              <a:gd name="connsiteY36" fmla="*/ 4887949 h 4896252"/>
              <a:gd name="connsiteX37" fmla="*/ 6555683 w 6811563"/>
              <a:gd name="connsiteY37" fmla="*/ 4875249 h 4896252"/>
              <a:gd name="connsiteX38" fmla="*/ 6730107 w 6811563"/>
              <a:gd name="connsiteY38" fmla="*/ 4719473 h 4896252"/>
              <a:gd name="connsiteX39" fmla="*/ 6809683 w 6811563"/>
              <a:gd name="connsiteY39" fmla="*/ 4456149 h 4896252"/>
              <a:gd name="connsiteX40" fmla="*/ 6784283 w 6811563"/>
              <a:gd name="connsiteY40" fmla="*/ 4189449 h 4896252"/>
              <a:gd name="connsiteX41" fmla="*/ 6758883 w 6811563"/>
              <a:gd name="connsiteY41" fmla="*/ 4062449 h 4896252"/>
              <a:gd name="connsiteX42" fmla="*/ 6758883 w 6811563"/>
              <a:gd name="connsiteY42" fmla="*/ 4062449 h 4896252"/>
              <a:gd name="connsiteX43" fmla="*/ 6720783 w 6811563"/>
              <a:gd name="connsiteY4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41383 w 6811563"/>
              <a:gd name="connsiteY4" fmla="*/ 3630649 h 4896252"/>
              <a:gd name="connsiteX5" fmla="*/ 6250883 w 6811563"/>
              <a:gd name="connsiteY5" fmla="*/ 3452849 h 4896252"/>
              <a:gd name="connsiteX6" fmla="*/ 5907983 w 6811563"/>
              <a:gd name="connsiteY6" fmla="*/ 3109949 h 4896252"/>
              <a:gd name="connsiteX7" fmla="*/ 5780983 w 6811563"/>
              <a:gd name="connsiteY7" fmla="*/ 2982949 h 4896252"/>
              <a:gd name="connsiteX8" fmla="*/ 5679383 w 6811563"/>
              <a:gd name="connsiteY8" fmla="*/ 2855949 h 4896252"/>
              <a:gd name="connsiteX9" fmla="*/ 5399983 w 6811563"/>
              <a:gd name="connsiteY9" fmla="*/ 2424149 h 4896252"/>
              <a:gd name="connsiteX10" fmla="*/ 5057083 w 6811563"/>
              <a:gd name="connsiteY10" fmla="*/ 1649449 h 4896252"/>
              <a:gd name="connsiteX11" fmla="*/ 4891983 w 6811563"/>
              <a:gd name="connsiteY11" fmla="*/ 1306549 h 4896252"/>
              <a:gd name="connsiteX12" fmla="*/ 4454718 w 6811563"/>
              <a:gd name="connsiteY12" fmla="*/ 535225 h 4896252"/>
              <a:gd name="connsiteX13" fmla="*/ 4191232 w 6811563"/>
              <a:gd name="connsiteY13" fmla="*/ 365463 h 4896252"/>
              <a:gd name="connsiteX14" fmla="*/ 3787083 w 6811563"/>
              <a:gd name="connsiteY14" fmla="*/ 214349 h 4896252"/>
              <a:gd name="connsiteX15" fmla="*/ 3266383 w 6811563"/>
              <a:gd name="connsiteY15" fmla="*/ 100049 h 4896252"/>
              <a:gd name="connsiteX16" fmla="*/ 2669483 w 6811563"/>
              <a:gd name="connsiteY16" fmla="*/ 11149 h 4896252"/>
              <a:gd name="connsiteX17" fmla="*/ 2199583 w 6811563"/>
              <a:gd name="connsiteY17" fmla="*/ 23849 h 4896252"/>
              <a:gd name="connsiteX18" fmla="*/ 1310583 w 6811563"/>
              <a:gd name="connsiteY18" fmla="*/ 214349 h 4896252"/>
              <a:gd name="connsiteX19" fmla="*/ 1081983 w 6811563"/>
              <a:gd name="connsiteY19" fmla="*/ 277849 h 4896252"/>
              <a:gd name="connsiteX20" fmla="*/ 954983 w 6811563"/>
              <a:gd name="connsiteY20" fmla="*/ 328649 h 4896252"/>
              <a:gd name="connsiteX21" fmla="*/ 840683 w 6811563"/>
              <a:gd name="connsiteY21" fmla="*/ 392149 h 4896252"/>
              <a:gd name="connsiteX22" fmla="*/ 688283 w 6811563"/>
              <a:gd name="connsiteY22" fmla="*/ 481049 h 4896252"/>
              <a:gd name="connsiteX23" fmla="*/ 408883 w 6811563"/>
              <a:gd name="connsiteY23" fmla="*/ 620749 h 4896252"/>
              <a:gd name="connsiteX24" fmla="*/ 123306 w 6811563"/>
              <a:gd name="connsiteY24" fmla="*/ 894509 h 4896252"/>
              <a:gd name="connsiteX25" fmla="*/ 51861 w 6811563"/>
              <a:gd name="connsiteY25" fmla="*/ 1052451 h 4896252"/>
              <a:gd name="connsiteX26" fmla="*/ 15183 w 6811563"/>
              <a:gd name="connsiteY26" fmla="*/ 2170149 h 4896252"/>
              <a:gd name="connsiteX27" fmla="*/ 2483 w 6811563"/>
              <a:gd name="connsiteY27" fmla="*/ 2716249 h 4896252"/>
              <a:gd name="connsiteX28" fmla="*/ 57549 w 6811563"/>
              <a:gd name="connsiteY28" fmla="*/ 3136133 h 4896252"/>
              <a:gd name="connsiteX29" fmla="*/ 332683 w 6811563"/>
              <a:gd name="connsiteY29" fmla="*/ 3402049 h 4896252"/>
              <a:gd name="connsiteX30" fmla="*/ 3431483 w 6811563"/>
              <a:gd name="connsiteY30" fmla="*/ 4392649 h 4896252"/>
              <a:gd name="connsiteX31" fmla="*/ 4155383 w 6811563"/>
              <a:gd name="connsiteY31" fmla="*/ 4557749 h 4896252"/>
              <a:gd name="connsiteX32" fmla="*/ 4726883 w 6811563"/>
              <a:gd name="connsiteY32" fmla="*/ 4672049 h 4896252"/>
              <a:gd name="connsiteX33" fmla="*/ 5006283 w 6811563"/>
              <a:gd name="connsiteY33" fmla="*/ 4735549 h 4896252"/>
              <a:gd name="connsiteX34" fmla="*/ 5615883 w 6811563"/>
              <a:gd name="connsiteY34" fmla="*/ 4811749 h 4896252"/>
              <a:gd name="connsiteX35" fmla="*/ 6314383 w 6811563"/>
              <a:gd name="connsiteY35" fmla="*/ 4887949 h 4896252"/>
              <a:gd name="connsiteX36" fmla="*/ 6555683 w 6811563"/>
              <a:gd name="connsiteY36" fmla="*/ 4875249 h 4896252"/>
              <a:gd name="connsiteX37" fmla="*/ 6730107 w 6811563"/>
              <a:gd name="connsiteY37" fmla="*/ 4719473 h 4896252"/>
              <a:gd name="connsiteX38" fmla="*/ 6809683 w 6811563"/>
              <a:gd name="connsiteY38" fmla="*/ 4456149 h 4896252"/>
              <a:gd name="connsiteX39" fmla="*/ 6784283 w 6811563"/>
              <a:gd name="connsiteY39" fmla="*/ 4189449 h 4896252"/>
              <a:gd name="connsiteX40" fmla="*/ 6758883 w 6811563"/>
              <a:gd name="connsiteY40" fmla="*/ 4062449 h 4896252"/>
              <a:gd name="connsiteX41" fmla="*/ 6758883 w 6811563"/>
              <a:gd name="connsiteY41" fmla="*/ 4062449 h 4896252"/>
              <a:gd name="connsiteX42" fmla="*/ 6720783 w 6811563"/>
              <a:gd name="connsiteY4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58883 w 6811563"/>
              <a:gd name="connsiteY40" fmla="*/ 4062449 h 4896252"/>
              <a:gd name="connsiteX41" fmla="*/ 6720783 w 6811563"/>
              <a:gd name="connsiteY4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20783 w 6811563"/>
              <a:gd name="connsiteY4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20783 w 6811563"/>
              <a:gd name="connsiteY3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01733 w 6811563"/>
              <a:gd name="connsiteY39" fmla="*/ 3979899 h 4896252"/>
              <a:gd name="connsiteX0" fmla="*/ 6708083 w 6810101"/>
              <a:gd name="connsiteY0" fmla="*/ 3986249 h 4896252"/>
              <a:gd name="connsiteX1" fmla="*/ 6669983 w 6810101"/>
              <a:gd name="connsiteY1" fmla="*/ 3935449 h 4896252"/>
              <a:gd name="connsiteX2" fmla="*/ 6441383 w 6810101"/>
              <a:gd name="connsiteY2" fmla="*/ 3630649 h 4896252"/>
              <a:gd name="connsiteX3" fmla="*/ 6250883 w 6810101"/>
              <a:gd name="connsiteY3" fmla="*/ 3452849 h 4896252"/>
              <a:gd name="connsiteX4" fmla="*/ 5907983 w 6810101"/>
              <a:gd name="connsiteY4" fmla="*/ 3109949 h 4896252"/>
              <a:gd name="connsiteX5" fmla="*/ 5780983 w 6810101"/>
              <a:gd name="connsiteY5" fmla="*/ 2982949 h 4896252"/>
              <a:gd name="connsiteX6" fmla="*/ 5679383 w 6810101"/>
              <a:gd name="connsiteY6" fmla="*/ 2855949 h 4896252"/>
              <a:gd name="connsiteX7" fmla="*/ 5399983 w 6810101"/>
              <a:gd name="connsiteY7" fmla="*/ 2424149 h 4896252"/>
              <a:gd name="connsiteX8" fmla="*/ 5057083 w 6810101"/>
              <a:gd name="connsiteY8" fmla="*/ 1649449 h 4896252"/>
              <a:gd name="connsiteX9" fmla="*/ 4891983 w 6810101"/>
              <a:gd name="connsiteY9" fmla="*/ 1306549 h 4896252"/>
              <a:gd name="connsiteX10" fmla="*/ 4454718 w 6810101"/>
              <a:gd name="connsiteY10" fmla="*/ 535225 h 4896252"/>
              <a:gd name="connsiteX11" fmla="*/ 4191232 w 6810101"/>
              <a:gd name="connsiteY11" fmla="*/ 365463 h 4896252"/>
              <a:gd name="connsiteX12" fmla="*/ 3787083 w 6810101"/>
              <a:gd name="connsiteY12" fmla="*/ 214349 h 4896252"/>
              <a:gd name="connsiteX13" fmla="*/ 3266383 w 6810101"/>
              <a:gd name="connsiteY13" fmla="*/ 100049 h 4896252"/>
              <a:gd name="connsiteX14" fmla="*/ 2669483 w 6810101"/>
              <a:gd name="connsiteY14" fmla="*/ 11149 h 4896252"/>
              <a:gd name="connsiteX15" fmla="*/ 2199583 w 6810101"/>
              <a:gd name="connsiteY15" fmla="*/ 23849 h 4896252"/>
              <a:gd name="connsiteX16" fmla="*/ 1310583 w 6810101"/>
              <a:gd name="connsiteY16" fmla="*/ 214349 h 4896252"/>
              <a:gd name="connsiteX17" fmla="*/ 1081983 w 6810101"/>
              <a:gd name="connsiteY17" fmla="*/ 277849 h 4896252"/>
              <a:gd name="connsiteX18" fmla="*/ 954983 w 6810101"/>
              <a:gd name="connsiteY18" fmla="*/ 328649 h 4896252"/>
              <a:gd name="connsiteX19" fmla="*/ 840683 w 6810101"/>
              <a:gd name="connsiteY19" fmla="*/ 392149 h 4896252"/>
              <a:gd name="connsiteX20" fmla="*/ 688283 w 6810101"/>
              <a:gd name="connsiteY20" fmla="*/ 481049 h 4896252"/>
              <a:gd name="connsiteX21" fmla="*/ 408883 w 6810101"/>
              <a:gd name="connsiteY21" fmla="*/ 620749 h 4896252"/>
              <a:gd name="connsiteX22" fmla="*/ 123306 w 6810101"/>
              <a:gd name="connsiteY22" fmla="*/ 894509 h 4896252"/>
              <a:gd name="connsiteX23" fmla="*/ 51861 w 6810101"/>
              <a:gd name="connsiteY23" fmla="*/ 1052451 h 4896252"/>
              <a:gd name="connsiteX24" fmla="*/ 15183 w 6810101"/>
              <a:gd name="connsiteY24" fmla="*/ 2170149 h 4896252"/>
              <a:gd name="connsiteX25" fmla="*/ 2483 w 6810101"/>
              <a:gd name="connsiteY25" fmla="*/ 2716249 h 4896252"/>
              <a:gd name="connsiteX26" fmla="*/ 57549 w 6810101"/>
              <a:gd name="connsiteY26" fmla="*/ 3136133 h 4896252"/>
              <a:gd name="connsiteX27" fmla="*/ 332683 w 6810101"/>
              <a:gd name="connsiteY27" fmla="*/ 3402049 h 4896252"/>
              <a:gd name="connsiteX28" fmla="*/ 3431483 w 6810101"/>
              <a:gd name="connsiteY28" fmla="*/ 4392649 h 4896252"/>
              <a:gd name="connsiteX29" fmla="*/ 4155383 w 6810101"/>
              <a:gd name="connsiteY29" fmla="*/ 4557749 h 4896252"/>
              <a:gd name="connsiteX30" fmla="*/ 4726883 w 6810101"/>
              <a:gd name="connsiteY30" fmla="*/ 4672049 h 4896252"/>
              <a:gd name="connsiteX31" fmla="*/ 5006283 w 6810101"/>
              <a:gd name="connsiteY31" fmla="*/ 4735549 h 4896252"/>
              <a:gd name="connsiteX32" fmla="*/ 5615883 w 6810101"/>
              <a:gd name="connsiteY32" fmla="*/ 4811749 h 4896252"/>
              <a:gd name="connsiteX33" fmla="*/ 6314383 w 6810101"/>
              <a:gd name="connsiteY33" fmla="*/ 4887949 h 4896252"/>
              <a:gd name="connsiteX34" fmla="*/ 6555683 w 6810101"/>
              <a:gd name="connsiteY34" fmla="*/ 4875249 h 4896252"/>
              <a:gd name="connsiteX35" fmla="*/ 6730107 w 6810101"/>
              <a:gd name="connsiteY35" fmla="*/ 4719473 h 4896252"/>
              <a:gd name="connsiteX36" fmla="*/ 6809683 w 6810101"/>
              <a:gd name="connsiteY36" fmla="*/ 4456149 h 4896252"/>
              <a:gd name="connsiteX37" fmla="*/ 6758883 w 6810101"/>
              <a:gd name="connsiteY37" fmla="*/ 4062449 h 4896252"/>
              <a:gd name="connsiteX38" fmla="*/ 6701733 w 6810101"/>
              <a:gd name="connsiteY38" fmla="*/ 3979899 h 4896252"/>
              <a:gd name="connsiteX0" fmla="*/ 6708083 w 6811057"/>
              <a:gd name="connsiteY0" fmla="*/ 3986249 h 4896252"/>
              <a:gd name="connsiteX1" fmla="*/ 6669983 w 6811057"/>
              <a:gd name="connsiteY1" fmla="*/ 3935449 h 4896252"/>
              <a:gd name="connsiteX2" fmla="*/ 6441383 w 6811057"/>
              <a:gd name="connsiteY2" fmla="*/ 3630649 h 4896252"/>
              <a:gd name="connsiteX3" fmla="*/ 6250883 w 6811057"/>
              <a:gd name="connsiteY3" fmla="*/ 3452849 h 4896252"/>
              <a:gd name="connsiteX4" fmla="*/ 5907983 w 6811057"/>
              <a:gd name="connsiteY4" fmla="*/ 3109949 h 4896252"/>
              <a:gd name="connsiteX5" fmla="*/ 5780983 w 6811057"/>
              <a:gd name="connsiteY5" fmla="*/ 2982949 h 4896252"/>
              <a:gd name="connsiteX6" fmla="*/ 5679383 w 6811057"/>
              <a:gd name="connsiteY6" fmla="*/ 2855949 h 4896252"/>
              <a:gd name="connsiteX7" fmla="*/ 5399983 w 6811057"/>
              <a:gd name="connsiteY7" fmla="*/ 2424149 h 4896252"/>
              <a:gd name="connsiteX8" fmla="*/ 5057083 w 6811057"/>
              <a:gd name="connsiteY8" fmla="*/ 1649449 h 4896252"/>
              <a:gd name="connsiteX9" fmla="*/ 4891983 w 6811057"/>
              <a:gd name="connsiteY9" fmla="*/ 1306549 h 4896252"/>
              <a:gd name="connsiteX10" fmla="*/ 4454718 w 6811057"/>
              <a:gd name="connsiteY10" fmla="*/ 535225 h 4896252"/>
              <a:gd name="connsiteX11" fmla="*/ 4191232 w 6811057"/>
              <a:gd name="connsiteY11" fmla="*/ 365463 h 4896252"/>
              <a:gd name="connsiteX12" fmla="*/ 3787083 w 6811057"/>
              <a:gd name="connsiteY12" fmla="*/ 214349 h 4896252"/>
              <a:gd name="connsiteX13" fmla="*/ 3266383 w 6811057"/>
              <a:gd name="connsiteY13" fmla="*/ 100049 h 4896252"/>
              <a:gd name="connsiteX14" fmla="*/ 2669483 w 6811057"/>
              <a:gd name="connsiteY14" fmla="*/ 11149 h 4896252"/>
              <a:gd name="connsiteX15" fmla="*/ 2199583 w 6811057"/>
              <a:gd name="connsiteY15" fmla="*/ 23849 h 4896252"/>
              <a:gd name="connsiteX16" fmla="*/ 1310583 w 6811057"/>
              <a:gd name="connsiteY16" fmla="*/ 214349 h 4896252"/>
              <a:gd name="connsiteX17" fmla="*/ 1081983 w 6811057"/>
              <a:gd name="connsiteY17" fmla="*/ 277849 h 4896252"/>
              <a:gd name="connsiteX18" fmla="*/ 954983 w 6811057"/>
              <a:gd name="connsiteY18" fmla="*/ 328649 h 4896252"/>
              <a:gd name="connsiteX19" fmla="*/ 840683 w 6811057"/>
              <a:gd name="connsiteY19" fmla="*/ 392149 h 4896252"/>
              <a:gd name="connsiteX20" fmla="*/ 688283 w 6811057"/>
              <a:gd name="connsiteY20" fmla="*/ 481049 h 4896252"/>
              <a:gd name="connsiteX21" fmla="*/ 408883 w 6811057"/>
              <a:gd name="connsiteY21" fmla="*/ 620749 h 4896252"/>
              <a:gd name="connsiteX22" fmla="*/ 123306 w 6811057"/>
              <a:gd name="connsiteY22" fmla="*/ 894509 h 4896252"/>
              <a:gd name="connsiteX23" fmla="*/ 51861 w 6811057"/>
              <a:gd name="connsiteY23" fmla="*/ 1052451 h 4896252"/>
              <a:gd name="connsiteX24" fmla="*/ 15183 w 6811057"/>
              <a:gd name="connsiteY24" fmla="*/ 2170149 h 4896252"/>
              <a:gd name="connsiteX25" fmla="*/ 2483 w 6811057"/>
              <a:gd name="connsiteY25" fmla="*/ 2716249 h 4896252"/>
              <a:gd name="connsiteX26" fmla="*/ 57549 w 6811057"/>
              <a:gd name="connsiteY26" fmla="*/ 3136133 h 4896252"/>
              <a:gd name="connsiteX27" fmla="*/ 332683 w 6811057"/>
              <a:gd name="connsiteY27" fmla="*/ 3402049 h 4896252"/>
              <a:gd name="connsiteX28" fmla="*/ 3431483 w 6811057"/>
              <a:gd name="connsiteY28" fmla="*/ 4392649 h 4896252"/>
              <a:gd name="connsiteX29" fmla="*/ 4155383 w 6811057"/>
              <a:gd name="connsiteY29" fmla="*/ 4557749 h 4896252"/>
              <a:gd name="connsiteX30" fmla="*/ 4726883 w 6811057"/>
              <a:gd name="connsiteY30" fmla="*/ 4672049 h 4896252"/>
              <a:gd name="connsiteX31" fmla="*/ 5006283 w 6811057"/>
              <a:gd name="connsiteY31" fmla="*/ 4735549 h 4896252"/>
              <a:gd name="connsiteX32" fmla="*/ 5615883 w 6811057"/>
              <a:gd name="connsiteY32" fmla="*/ 4811749 h 4896252"/>
              <a:gd name="connsiteX33" fmla="*/ 6314383 w 6811057"/>
              <a:gd name="connsiteY33" fmla="*/ 4887949 h 4896252"/>
              <a:gd name="connsiteX34" fmla="*/ 6555683 w 6811057"/>
              <a:gd name="connsiteY34" fmla="*/ 4875249 h 4896252"/>
              <a:gd name="connsiteX35" fmla="*/ 6730107 w 6811057"/>
              <a:gd name="connsiteY35" fmla="*/ 4719473 h 4896252"/>
              <a:gd name="connsiteX36" fmla="*/ 6809683 w 6811057"/>
              <a:gd name="connsiteY36" fmla="*/ 4456149 h 4896252"/>
              <a:gd name="connsiteX37" fmla="*/ 6774758 w 6811057"/>
              <a:gd name="connsiteY37" fmla="*/ 4164049 h 4896252"/>
              <a:gd name="connsiteX38" fmla="*/ 6701733 w 6811057"/>
              <a:gd name="connsiteY38" fmla="*/ 3979899 h 4896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11057" h="4896252">
                <a:moveTo>
                  <a:pt x="6708083" y="3986249"/>
                </a:moveTo>
                <a:cubicBezTo>
                  <a:pt x="6700964" y="3966315"/>
                  <a:pt x="6714433" y="3994716"/>
                  <a:pt x="6669983" y="3935449"/>
                </a:cubicBezTo>
                <a:cubicBezTo>
                  <a:pt x="6625533" y="3876182"/>
                  <a:pt x="6511233" y="3711082"/>
                  <a:pt x="6441383" y="3630649"/>
                </a:cubicBezTo>
                <a:cubicBezTo>
                  <a:pt x="6371533" y="3550216"/>
                  <a:pt x="6339783" y="3539632"/>
                  <a:pt x="6250883" y="3452849"/>
                </a:cubicBezTo>
                <a:lnTo>
                  <a:pt x="5907983" y="3109949"/>
                </a:lnTo>
                <a:cubicBezTo>
                  <a:pt x="5829666" y="3031632"/>
                  <a:pt x="5819083" y="3025282"/>
                  <a:pt x="5780983" y="2982949"/>
                </a:cubicBezTo>
                <a:cubicBezTo>
                  <a:pt x="5742883" y="2940616"/>
                  <a:pt x="5742883" y="2949082"/>
                  <a:pt x="5679383" y="2855949"/>
                </a:cubicBezTo>
                <a:cubicBezTo>
                  <a:pt x="5615883" y="2762816"/>
                  <a:pt x="5503700" y="2625232"/>
                  <a:pt x="5399983" y="2424149"/>
                </a:cubicBezTo>
                <a:cubicBezTo>
                  <a:pt x="5296266" y="2223066"/>
                  <a:pt x="5141750" y="1835716"/>
                  <a:pt x="5057083" y="1649449"/>
                </a:cubicBezTo>
                <a:cubicBezTo>
                  <a:pt x="4972416" y="1463182"/>
                  <a:pt x="4992377" y="1492253"/>
                  <a:pt x="4891983" y="1306549"/>
                </a:cubicBezTo>
                <a:cubicBezTo>
                  <a:pt x="4791589" y="1120845"/>
                  <a:pt x="4571510" y="692073"/>
                  <a:pt x="4454718" y="535225"/>
                </a:cubicBezTo>
                <a:cubicBezTo>
                  <a:pt x="4416618" y="499242"/>
                  <a:pt x="4225099" y="395096"/>
                  <a:pt x="4191232" y="365463"/>
                </a:cubicBezTo>
                <a:cubicBezTo>
                  <a:pt x="4079960" y="311984"/>
                  <a:pt x="3941225" y="258585"/>
                  <a:pt x="3787083" y="214349"/>
                </a:cubicBezTo>
                <a:cubicBezTo>
                  <a:pt x="3632942" y="170113"/>
                  <a:pt x="3452650" y="133916"/>
                  <a:pt x="3266383" y="100049"/>
                </a:cubicBezTo>
                <a:cubicBezTo>
                  <a:pt x="3080116" y="66182"/>
                  <a:pt x="2847283" y="23849"/>
                  <a:pt x="2669483" y="11149"/>
                </a:cubicBezTo>
                <a:cubicBezTo>
                  <a:pt x="2491683" y="-1551"/>
                  <a:pt x="2426066" y="-10018"/>
                  <a:pt x="2199583" y="23849"/>
                </a:cubicBezTo>
                <a:cubicBezTo>
                  <a:pt x="1973100" y="57716"/>
                  <a:pt x="1496850" y="172016"/>
                  <a:pt x="1310583" y="214349"/>
                </a:cubicBezTo>
                <a:cubicBezTo>
                  <a:pt x="1124316" y="256682"/>
                  <a:pt x="1141250" y="258799"/>
                  <a:pt x="1081983" y="277849"/>
                </a:cubicBezTo>
                <a:cubicBezTo>
                  <a:pt x="1022716" y="296899"/>
                  <a:pt x="995200" y="309599"/>
                  <a:pt x="954983" y="328649"/>
                </a:cubicBezTo>
                <a:cubicBezTo>
                  <a:pt x="914766" y="347699"/>
                  <a:pt x="885133" y="366749"/>
                  <a:pt x="840683" y="392149"/>
                </a:cubicBezTo>
                <a:cubicBezTo>
                  <a:pt x="796233" y="417549"/>
                  <a:pt x="726383" y="461999"/>
                  <a:pt x="688283" y="481049"/>
                </a:cubicBezTo>
                <a:lnTo>
                  <a:pt x="408883" y="620749"/>
                </a:lnTo>
                <a:cubicBezTo>
                  <a:pt x="327420" y="685426"/>
                  <a:pt x="182810" y="822559"/>
                  <a:pt x="123306" y="894509"/>
                </a:cubicBezTo>
                <a:lnTo>
                  <a:pt x="51861" y="1052451"/>
                </a:lnTo>
                <a:cubicBezTo>
                  <a:pt x="41278" y="1223901"/>
                  <a:pt x="25766" y="1914032"/>
                  <a:pt x="15183" y="2170149"/>
                </a:cubicBezTo>
                <a:cubicBezTo>
                  <a:pt x="4600" y="2426266"/>
                  <a:pt x="-4578" y="2555252"/>
                  <a:pt x="2483" y="2716249"/>
                </a:cubicBezTo>
                <a:cubicBezTo>
                  <a:pt x="9544" y="2877246"/>
                  <a:pt x="2516" y="3021833"/>
                  <a:pt x="57549" y="3136133"/>
                </a:cubicBezTo>
                <a:cubicBezTo>
                  <a:pt x="112582" y="3250433"/>
                  <a:pt x="275533" y="3334316"/>
                  <a:pt x="332683" y="3402049"/>
                </a:cubicBezTo>
                <a:cubicBezTo>
                  <a:pt x="895005" y="3611468"/>
                  <a:pt x="2794366" y="4200032"/>
                  <a:pt x="3431483" y="4392649"/>
                </a:cubicBezTo>
                <a:cubicBezTo>
                  <a:pt x="4068600" y="4585266"/>
                  <a:pt x="3914083" y="4502716"/>
                  <a:pt x="4155383" y="4557749"/>
                </a:cubicBezTo>
                <a:cubicBezTo>
                  <a:pt x="4371283" y="4604316"/>
                  <a:pt x="4536383" y="4633949"/>
                  <a:pt x="4726883" y="4672049"/>
                </a:cubicBezTo>
                <a:cubicBezTo>
                  <a:pt x="4868700" y="4701682"/>
                  <a:pt x="4858116" y="4712266"/>
                  <a:pt x="5006283" y="4735549"/>
                </a:cubicBezTo>
                <a:cubicBezTo>
                  <a:pt x="5154450" y="4758832"/>
                  <a:pt x="5397866" y="4786349"/>
                  <a:pt x="5615883" y="4811749"/>
                </a:cubicBezTo>
                <a:cubicBezTo>
                  <a:pt x="5833900" y="4837149"/>
                  <a:pt x="6157750" y="4877366"/>
                  <a:pt x="6314383" y="4887949"/>
                </a:cubicBezTo>
                <a:cubicBezTo>
                  <a:pt x="6471016" y="4898532"/>
                  <a:pt x="6486396" y="4903328"/>
                  <a:pt x="6555683" y="4875249"/>
                </a:cubicBezTo>
                <a:cubicBezTo>
                  <a:pt x="6624970" y="4847170"/>
                  <a:pt x="6687774" y="4789323"/>
                  <a:pt x="6730107" y="4719473"/>
                </a:cubicBezTo>
                <a:cubicBezTo>
                  <a:pt x="6772440" y="4649623"/>
                  <a:pt x="6802241" y="4548720"/>
                  <a:pt x="6809683" y="4456149"/>
                </a:cubicBezTo>
                <a:cubicBezTo>
                  <a:pt x="6817125" y="4363578"/>
                  <a:pt x="6792750" y="4243424"/>
                  <a:pt x="6774758" y="4164049"/>
                </a:cubicBezTo>
                <a:lnTo>
                  <a:pt x="6701733" y="3979899"/>
                </a:ln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6200" y="6172200"/>
            <a:ext cx="28414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roaming only</a:t>
            </a:r>
          </a:p>
          <a:p>
            <a:r>
              <a:rPr lang="en-GB" dirty="0" smtClean="0"/>
              <a:t>No MCPTT service migration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</a:t>
            </a:r>
            <a:r>
              <a:rPr lang="en-GB" dirty="0" smtClean="0"/>
              <a:t>1 </a:t>
            </a:r>
            <a:r>
              <a:rPr lang="en-GB" dirty="0" smtClean="0"/>
              <a:t>variations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1.1 – all SIP entities in MCPTT service provider domain</a:t>
            </a:r>
          </a:p>
          <a:p>
            <a:r>
              <a:rPr lang="en-GB" dirty="0" smtClean="0"/>
              <a:t>1.2 – Registrar in MCPTT service provider domain, remaining SIP functionality in home PLMN</a:t>
            </a:r>
          </a:p>
          <a:p>
            <a:r>
              <a:rPr lang="en-GB" dirty="0" smtClean="0"/>
              <a:t>1.3 – All SIP entities in home PLMN</a:t>
            </a:r>
          </a:p>
          <a:p>
            <a:r>
              <a:rPr lang="en-GB" dirty="0" smtClean="0"/>
              <a:t>1.4 – Registrar in MCPTT service provider domain, outbound SIP proxy in visited PLMN, remaining SIP functionality in home PLMN</a:t>
            </a:r>
          </a:p>
          <a:p>
            <a:r>
              <a:rPr lang="en-GB" dirty="0" smtClean="0"/>
              <a:t>1.5 – Outbound SIP proxy in visited PLMN and remaining SIP functions in home PLMN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 </a:t>
            </a:r>
            <a:r>
              <a:rPr lang="en-GB" dirty="0" smtClean="0"/>
              <a:t>1 </a:t>
            </a:r>
            <a:r>
              <a:rPr lang="en-GB" dirty="0" smtClean="0"/>
              <a:t>assumptions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scenarios for HTTP may need to be evaluated (if not done in this exercise)</a:t>
            </a:r>
          </a:p>
          <a:p>
            <a:r>
              <a:rPr lang="en-GB" dirty="0" smtClean="0"/>
              <a:t>No assumptions made about database locations – each will be where needed</a:t>
            </a:r>
          </a:p>
          <a:p>
            <a:r>
              <a:rPr lang="en-GB" dirty="0" smtClean="0"/>
              <a:t>Resource management and bearer control is for further study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</a:t>
            </a:r>
            <a:r>
              <a:rPr lang="en-GB" dirty="0" smtClean="0"/>
              <a:t>1.1 – all SIP entities in MCPTT service provider domain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09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3657600"/>
            <a:ext cx="42672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038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191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199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191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3733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228635" y="3352800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</a:t>
            </a:r>
            <a:r>
              <a:rPr lang="en-GB" sz="2800" dirty="0" smtClean="0"/>
              <a:t>1.2 – Registrar in MCPTT service provider domain, remaining SIP functionality in home PLMN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2209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0823" y="2994484"/>
            <a:ext cx="7629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registrar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 Home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95415" y="2675666"/>
            <a:ext cx="0" cy="189633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1750" y="2667164"/>
            <a:ext cx="0" cy="19048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95650" y="3385701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5257800" y="4535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5401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2667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MCPTT service provider domain</a:t>
            </a:r>
            <a:endParaRPr lang="en-GB" sz="1200" dirty="0"/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6248400" y="1676400"/>
            <a:ext cx="38100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48400" y="1905000"/>
            <a:ext cx="381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48400" y="2133600"/>
            <a:ext cx="4572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657600" y="4800600"/>
            <a:ext cx="1600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05600" y="1560493"/>
            <a:ext cx="2033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 signalling</a:t>
            </a:r>
          </a:p>
          <a:p>
            <a:r>
              <a:rPr lang="en-GB" sz="1400" dirty="0" smtClean="0"/>
              <a:t>Non SIP signalling</a:t>
            </a:r>
          </a:p>
          <a:p>
            <a:r>
              <a:rPr lang="en-GB" sz="1400" dirty="0" smtClean="0"/>
              <a:t>Media inc floor control </a:t>
            </a:r>
          </a:p>
          <a:p>
            <a:r>
              <a:rPr lang="en-GB" sz="1400" dirty="0" smtClean="0"/>
              <a:t>Composite (all of above)</a:t>
            </a:r>
            <a:endParaRPr lang="en-GB" sz="1400" dirty="0"/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6285411" y="2362200"/>
            <a:ext cx="3810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48400" y="4953000"/>
            <a:ext cx="0" cy="45720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38665" y="4961502"/>
            <a:ext cx="0" cy="44869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000" y="49530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73654" y="4495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S8?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352800" y="4191000"/>
            <a:ext cx="809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SIP/Gm*</a:t>
            </a:r>
            <a:endParaRPr lang="en-GB" sz="1400" dirty="0"/>
          </a:p>
        </p:txBody>
      </p:sp>
      <p:sp>
        <p:nvSpPr>
          <p:cNvPr id="35" name="Rectangle 34"/>
          <p:cNvSpPr/>
          <p:nvPr/>
        </p:nvSpPr>
        <p:spPr>
          <a:xfrm>
            <a:off x="2971800" y="3759926"/>
            <a:ext cx="7620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core*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3315789" y="4177937"/>
            <a:ext cx="0" cy="37961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279187" y="3352800"/>
            <a:ext cx="835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SIP/Mw*</a:t>
            </a:r>
            <a:endParaRPr lang="en-GB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04800" y="556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Home PLMN domain</a:t>
            </a:r>
            <a:endParaRPr lang="en-GB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7391400" y="5410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Visited  PLMN domain</a:t>
            </a:r>
            <a:endParaRPr lang="en-GB" sz="1200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228600" y="3657600"/>
            <a:ext cx="42672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4572000" y="2057400"/>
            <a:ext cx="0" cy="43434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BF943-2F41-4117-B31D-7AB9DB96DCD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tlCol="0" anchor="ctr">
        <a:norm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2021</Words>
  <Application>Microsoft Office PowerPoint</Application>
  <PresentationFormat>On-screen Show (4:3)</PresentationFormat>
  <Paragraphs>425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1_Office Theme</vt:lpstr>
      <vt:lpstr>   Application Level Migration and PLMN Roaming: Scenarios for drafting Output from drafting call 29 April 2015  </vt:lpstr>
      <vt:lpstr>Purpose</vt:lpstr>
      <vt:lpstr>Summary</vt:lpstr>
      <vt:lpstr>Definition of MCPTT service Migration</vt:lpstr>
      <vt:lpstr>Scenario 1: UE4 in visited PLMN using Primary MCPTT Service</vt:lpstr>
      <vt:lpstr>Scenario 1 variations</vt:lpstr>
      <vt:lpstr>Scenario 1 assumptions</vt:lpstr>
      <vt:lpstr>Scenario 1.1 – all SIP entities in MCPTT service provider domain</vt:lpstr>
      <vt:lpstr>Scenario 1.2 – Registrar in MCPTT service provider domain, remaining SIP functionality in home PLMN</vt:lpstr>
      <vt:lpstr>Scenario 1.3 – All SIP entities in home PLMN</vt:lpstr>
      <vt:lpstr>1.4 – Registrar in MCPTT service provider domain, outbound SIP proxy in visited PLMN, remaining SIP functionality in home PLMN</vt:lpstr>
      <vt:lpstr>1.5 – Outbound SIP proxy in visited PLMN and remaining SIP functions in home PLMN</vt:lpstr>
      <vt:lpstr>Scenario 2 : UE4 in visited PLMN using Partner MCPTT Service with connection to Primary MCPTT server</vt:lpstr>
      <vt:lpstr>Scenario 2 possibilities</vt:lpstr>
      <vt:lpstr>Scenario 2.1 – all SIP entities in partner MCPTT service provider domains</vt:lpstr>
      <vt:lpstr>Scenario 2.1 – all SIP entities in partner MCPTT service provider domains - steps</vt:lpstr>
      <vt:lpstr>Scenario 2.2 – all SIP entities in primary and partner MCPTT service provider domains</vt:lpstr>
      <vt:lpstr>Scenario 3: Communicating between UEs in different home PLMNs using different Primary MCPTT Services (Interconnect, not a roaming/MCPTT service migration scenario)</vt:lpstr>
      <vt:lpstr>Remaining scenarios</vt:lpstr>
      <vt:lpstr>Scenario 4 : UEs in home PLMNs using Primary MCPTT Services</vt:lpstr>
      <vt:lpstr>Scenario 5 : UE4 in visited PLMN using Partner MCPTT Service without making use of real time connection to Primary MCPTT server</vt:lpstr>
      <vt:lpstr>Scenario 6 : UE4 in visited PLMN not using any MCPTT Service</vt:lpstr>
      <vt:lpstr>Scenario 7: UE4 in visited PLMN using Partner MCPTT Service, communicating with both members of home and Partner MCPTT Service </vt:lpstr>
      <vt:lpstr>Scenario 8: UE4 in same home PLMN using Partner MCPTT Service with connection to Primary MCPTT server</vt:lpstr>
      <vt:lpstr>Scenario 9: Communicating between UEs on the same home PLMN using different Primary MCPTT Services</vt:lpstr>
      <vt:lpstr>Scenario 10: UE4 in home PLMN using a Primary MCPTT Service not in UE4’s Home PLMN</vt:lpstr>
      <vt:lpstr>Scenario 11: UE4 in home PLMN using a Partner MCPTT Service not in UE4’s Home PLMN</vt:lpstr>
    </vt:vector>
  </TitlesOfParts>
  <Company>NIST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UEs</dc:title>
  <dc:creator>Cypher, David E.</dc:creator>
  <cp:lastModifiedBy>Dave C-L</cp:lastModifiedBy>
  <cp:revision>130</cp:revision>
  <cp:lastPrinted>2015-03-30T16:21:14Z</cp:lastPrinted>
  <dcterms:created xsi:type="dcterms:W3CDTF">2015-02-26T21:44:58Z</dcterms:created>
  <dcterms:modified xsi:type="dcterms:W3CDTF">2015-04-29T15:04:42Z</dcterms:modified>
</cp:coreProperties>
</file>