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5"/>
  </p:sldMasterIdLst>
  <p:notesMasterIdLst>
    <p:notesMasterId r:id="rId10"/>
  </p:notesMasterIdLst>
  <p:handoutMasterIdLst>
    <p:handoutMasterId r:id="rId11"/>
  </p:handoutMasterIdLst>
  <p:sldIdLst>
    <p:sldId id="341" r:id="rId6"/>
    <p:sldId id="366" r:id="rId7"/>
    <p:sldId id="364" r:id="rId8"/>
    <p:sldId id="36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083E0-2F83-456F-B4AD-E942C5C1E234}" v="1" dt="2022-05-31T19:36:30.148"/>
    <p1510:client id="{F199AA51-C8D7-4023-A76F-C69D3873AA6B}" v="9" dt="2022-06-01T11:51:1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98" autoAdjust="0"/>
    <p:restoredTop sz="94679" autoAdjust="0"/>
  </p:normalViewPr>
  <p:slideViewPr>
    <p:cSldViewPr snapToGrid="0">
      <p:cViewPr varScale="1">
        <p:scale>
          <a:sx n="104" d="100"/>
          <a:sy n="104" d="100"/>
        </p:scale>
        <p:origin x="111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 Mladin" userId="ecbe660b-0ff8-4b26-a091-67238c63dc76" providerId="ADAL" clId="{D2F083E0-2F83-456F-B4AD-E942C5C1E234}"/>
    <pc:docChg chg="undo custSel addSld modSld">
      <pc:chgData name="Catalina Mladin" userId="ecbe660b-0ff8-4b26-a091-67238c63dc76" providerId="ADAL" clId="{D2F083E0-2F83-456F-B4AD-E942C5C1E234}" dt="2022-05-31T19:36:47.856" v="261" actId="20577"/>
      <pc:docMkLst>
        <pc:docMk/>
      </pc:docMkLst>
      <pc:sldChg chg="modSp new mod">
        <pc:chgData name="Catalina Mladin" userId="ecbe660b-0ff8-4b26-a091-67238c63dc76" providerId="ADAL" clId="{D2F083E0-2F83-456F-B4AD-E942C5C1E234}" dt="2022-05-31T19:36:47.856" v="261" actId="20577"/>
        <pc:sldMkLst>
          <pc:docMk/>
          <pc:sldMk cId="2205702170" sldId="370"/>
        </pc:sldMkLst>
        <pc:spChg chg="mod">
          <ac:chgData name="Catalina Mladin" userId="ecbe660b-0ff8-4b26-a091-67238c63dc76" providerId="ADAL" clId="{D2F083E0-2F83-456F-B4AD-E942C5C1E234}" dt="2022-05-31T19:36:06.406" v="247" actId="20577"/>
          <ac:spMkLst>
            <pc:docMk/>
            <pc:sldMk cId="2205702170" sldId="370"/>
            <ac:spMk id="2" creationId="{62484D88-55C8-9D78-49E4-BC47C1BCA844}"/>
          </ac:spMkLst>
        </pc:spChg>
        <pc:spChg chg="mod">
          <ac:chgData name="Catalina Mladin" userId="ecbe660b-0ff8-4b26-a091-67238c63dc76" providerId="ADAL" clId="{D2F083E0-2F83-456F-B4AD-E942C5C1E234}" dt="2022-05-31T19:36:47.856" v="261" actId="20577"/>
          <ac:spMkLst>
            <pc:docMk/>
            <pc:sldMk cId="2205702170" sldId="370"/>
            <ac:spMk id="3" creationId="{4E602A28-404C-B426-64D1-8C67DE2696C8}"/>
          </ac:spMkLst>
        </pc:spChg>
      </pc:sldChg>
    </pc:docChg>
  </pc:docChgLst>
  <pc:docChgLst>
    <pc:chgData name="Catalina Mladin" userId="ecbe660b-0ff8-4b26-a091-67238c63dc76" providerId="ADAL" clId="{6B30E712-8081-4B58-9721-85D227267DD6}"/>
    <pc:docChg chg="undo custSel addSld modSld sldOrd">
      <pc:chgData name="Catalina Mladin" userId="ecbe660b-0ff8-4b26-a091-67238c63dc76" providerId="ADAL" clId="{6B30E712-8081-4B58-9721-85D227267DD6}" dt="2022-05-18T21:14:25.971" v="2443" actId="20577"/>
      <pc:docMkLst>
        <pc:docMk/>
      </pc:docMkLst>
      <pc:sldChg chg="modSp mod">
        <pc:chgData name="Catalina Mladin" userId="ecbe660b-0ff8-4b26-a091-67238c63dc76" providerId="ADAL" clId="{6B30E712-8081-4B58-9721-85D227267DD6}" dt="2022-05-18T19:59:51.148" v="2126" actId="20577"/>
        <pc:sldMkLst>
          <pc:docMk/>
          <pc:sldMk cId="0" sldId="341"/>
        </pc:sldMkLst>
        <pc:spChg chg="mod">
          <ac:chgData name="Catalina Mladin" userId="ecbe660b-0ff8-4b26-a091-67238c63dc76" providerId="ADAL" clId="{6B30E712-8081-4B58-9721-85D227267DD6}" dt="2022-05-18T19:59:51.148" v="2126" actId="20577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Catalina Mladin" userId="ecbe660b-0ff8-4b26-a091-67238c63dc76" providerId="ADAL" clId="{6B30E712-8081-4B58-9721-85D227267DD6}" dt="2022-05-18T03:25:46.201" v="72" actId="20577"/>
          <ac:spMkLst>
            <pc:docMk/>
            <pc:sldMk cId="0" sldId="341"/>
            <ac:spMk id="5123" creationId="{9FAD3684-801E-4E1E-85EB-F5F3E5D37277}"/>
          </ac:spMkLst>
        </pc:spChg>
      </pc:sldChg>
      <pc:sldChg chg="addSp delSp modSp mod ord">
        <pc:chgData name="Catalina Mladin" userId="ecbe660b-0ff8-4b26-a091-67238c63dc76" providerId="ADAL" clId="{6B30E712-8081-4B58-9721-85D227267DD6}" dt="2022-05-18T20:04:06.560" v="2204" actId="20577"/>
        <pc:sldMkLst>
          <pc:docMk/>
          <pc:sldMk cId="0" sldId="363"/>
        </pc:sldMkLst>
        <pc:spChg chg="add mod">
          <ac:chgData name="Catalina Mladin" userId="ecbe660b-0ff8-4b26-a091-67238c63dc76" providerId="ADAL" clId="{6B30E712-8081-4B58-9721-85D227267DD6}" dt="2022-05-18T18:48:08.995" v="389" actId="1076"/>
          <ac:spMkLst>
            <pc:docMk/>
            <pc:sldMk cId="0" sldId="363"/>
            <ac:spMk id="2" creationId="{BD29A531-5A83-2324-D0BD-2DABD90C99EE}"/>
          </ac:spMkLst>
        </pc:spChg>
        <pc:spChg chg="add del mod">
          <ac:chgData name="Catalina Mladin" userId="ecbe660b-0ff8-4b26-a091-67238c63dc76" providerId="ADAL" clId="{6B30E712-8081-4B58-9721-85D227267DD6}" dt="2022-05-18T03:28:51.281" v="131"/>
          <ac:spMkLst>
            <pc:docMk/>
            <pc:sldMk cId="0" sldId="363"/>
            <ac:spMk id="2" creationId="{FCE606F3-CDC8-C969-4A4F-B8390041EF08}"/>
          </ac:spMkLst>
        </pc:spChg>
        <pc:spChg chg="add mod">
          <ac:chgData name="Catalina Mladin" userId="ecbe660b-0ff8-4b26-a091-67238c63dc76" providerId="ADAL" clId="{6B30E712-8081-4B58-9721-85D227267DD6}" dt="2022-05-18T03:28:58.293" v="134" actId="1076"/>
          <ac:spMkLst>
            <pc:docMk/>
            <pc:sldMk cId="0" sldId="363"/>
            <ac:spMk id="4" creationId="{A508783B-600B-CFC7-948E-291244EC23EA}"/>
          </ac:spMkLst>
        </pc:spChg>
        <pc:spChg chg="add del mod">
          <ac:chgData name="Catalina Mladin" userId="ecbe660b-0ff8-4b26-a091-67238c63dc76" providerId="ADAL" clId="{6B30E712-8081-4B58-9721-85D227267DD6}" dt="2022-05-18T20:01:28.844" v="2142" actId="478"/>
          <ac:spMkLst>
            <pc:docMk/>
            <pc:sldMk cId="0" sldId="363"/>
            <ac:spMk id="6" creationId="{68685FC4-75DE-DE20-09EF-CFE791CF2298}"/>
          </ac:spMkLst>
        </pc:spChg>
        <pc:spChg chg="add del mod">
          <ac:chgData name="Catalina Mladin" userId="ecbe660b-0ff8-4b26-a091-67238c63dc76" providerId="ADAL" clId="{6B30E712-8081-4B58-9721-85D227267DD6}" dt="2022-05-18T18:43:44.790" v="281" actId="478"/>
          <ac:spMkLst>
            <pc:docMk/>
            <pc:sldMk cId="0" sldId="363"/>
            <ac:spMk id="9" creationId="{58199ECB-4052-1578-9883-247300999AEB}"/>
          </ac:spMkLst>
        </pc:spChg>
        <pc:spChg chg="add del mod">
          <ac:chgData name="Catalina Mladin" userId="ecbe660b-0ff8-4b26-a091-67238c63dc76" providerId="ADAL" clId="{6B30E712-8081-4B58-9721-85D227267DD6}" dt="2022-05-18T19:02:02.904" v="463"/>
          <ac:spMkLst>
            <pc:docMk/>
            <pc:sldMk cId="0" sldId="363"/>
            <ac:spMk id="11" creationId="{36392866-78C3-87B3-D062-05705271B0B7}"/>
          </ac:spMkLst>
        </pc:spChg>
        <pc:spChg chg="mod">
          <ac:chgData name="Catalina Mladin" userId="ecbe660b-0ff8-4b26-a091-67238c63dc76" providerId="ADAL" clId="{6B30E712-8081-4B58-9721-85D227267DD6}" dt="2022-05-18T20:04:06.560" v="2204" actId="20577"/>
          <ac:spMkLst>
            <pc:docMk/>
            <pc:sldMk cId="0" sldId="363"/>
            <ac:spMk id="6146" creationId="{39BD4D34-87E7-4105-B586-4767AFA2F0F4}"/>
          </ac:spMkLst>
        </pc:spChg>
        <pc:spChg chg="del mod">
          <ac:chgData name="Catalina Mladin" userId="ecbe660b-0ff8-4b26-a091-67238c63dc76" providerId="ADAL" clId="{6B30E712-8081-4B58-9721-85D227267DD6}" dt="2022-05-18T20:01:25.405" v="2141" actId="478"/>
          <ac:spMkLst>
            <pc:docMk/>
            <pc:sldMk cId="0" sldId="363"/>
            <ac:spMk id="6147" creationId="{33CFEE74-7B51-47B2-8BC9-945D38E983E7}"/>
          </ac:spMkLst>
        </pc:spChg>
        <pc:graphicFrameChg chg="add del mod">
          <ac:chgData name="Catalina Mladin" userId="ecbe660b-0ff8-4b26-a091-67238c63dc76" providerId="ADAL" clId="{6B30E712-8081-4B58-9721-85D227267DD6}" dt="2022-05-18T03:28:51.281" v="131"/>
          <ac:graphicFrameMkLst>
            <pc:docMk/>
            <pc:sldMk cId="0" sldId="363"/>
            <ac:graphicFrameMk id="3" creationId="{0CAB6D99-0DF2-B6DD-AEB6-AED2D97FBF65}"/>
          </ac:graphicFrameMkLst>
        </pc:graphicFrameChg>
        <pc:graphicFrameChg chg="add mod">
          <ac:chgData name="Catalina Mladin" userId="ecbe660b-0ff8-4b26-a091-67238c63dc76" providerId="ADAL" clId="{6B30E712-8081-4B58-9721-85D227267DD6}" dt="2022-05-18T20:03:47.186" v="2179" actId="14100"/>
          <ac:graphicFrameMkLst>
            <pc:docMk/>
            <pc:sldMk cId="0" sldId="363"/>
            <ac:graphicFrameMk id="3" creationId="{5807FFFE-2607-361E-2E8B-2621D70FA7D4}"/>
          </ac:graphicFrameMkLst>
        </pc:graphicFrameChg>
        <pc:graphicFrameChg chg="add del mod">
          <ac:chgData name="Catalina Mladin" userId="ecbe660b-0ff8-4b26-a091-67238c63dc76" providerId="ADAL" clId="{6B30E712-8081-4B58-9721-85D227267DD6}" dt="2022-05-18T18:48:02.541" v="387" actId="478"/>
          <ac:graphicFrameMkLst>
            <pc:docMk/>
            <pc:sldMk cId="0" sldId="363"/>
            <ac:graphicFrameMk id="5" creationId="{6574A169-29EE-B873-6305-F27A029308A8}"/>
          </ac:graphicFrameMkLst>
        </pc:graphicFrameChg>
        <pc:picChg chg="add del mod">
          <ac:chgData name="Catalina Mladin" userId="ecbe660b-0ff8-4b26-a091-67238c63dc76" providerId="ADAL" clId="{6B30E712-8081-4B58-9721-85D227267DD6}" dt="2022-05-18T20:01:30.667" v="2145" actId="478"/>
          <ac:picMkLst>
            <pc:docMk/>
            <pc:sldMk cId="0" sldId="363"/>
            <ac:picMk id="7" creationId="{98F3FBC8-7E2F-156A-5AAA-BB570527E0D9}"/>
          </ac:picMkLst>
        </pc:picChg>
        <pc:picChg chg="add del mod">
          <ac:chgData name="Catalina Mladin" userId="ecbe660b-0ff8-4b26-a091-67238c63dc76" providerId="ADAL" clId="{6B30E712-8081-4B58-9721-85D227267DD6}" dt="2022-05-18T20:01:29.763" v="2143" actId="478"/>
          <ac:picMkLst>
            <pc:docMk/>
            <pc:sldMk cId="0" sldId="363"/>
            <ac:picMk id="8" creationId="{F6CC9997-EBF7-5DE9-3E15-E6031637E425}"/>
          </ac:picMkLst>
        </pc:picChg>
      </pc:sldChg>
      <pc:sldChg chg="modSp mod">
        <pc:chgData name="Catalina Mladin" userId="ecbe660b-0ff8-4b26-a091-67238c63dc76" providerId="ADAL" clId="{6B30E712-8081-4B58-9721-85D227267DD6}" dt="2022-05-18T21:14:25.971" v="2443" actId="20577"/>
        <pc:sldMkLst>
          <pc:docMk/>
          <pc:sldMk cId="0" sldId="364"/>
        </pc:sldMkLst>
        <pc:spChg chg="mod">
          <ac:chgData name="Catalina Mladin" userId="ecbe660b-0ff8-4b26-a091-67238c63dc76" providerId="ADAL" clId="{6B30E712-8081-4B58-9721-85D227267DD6}" dt="2022-05-18T20:05:57.545" v="2229" actId="1076"/>
          <ac:spMkLst>
            <pc:docMk/>
            <pc:sldMk cId="0" sldId="364"/>
            <ac:spMk id="7170" creationId="{3794A7AC-F975-4B82-9FCA-9C67ECE03726}"/>
          </ac:spMkLst>
        </pc:spChg>
        <pc:spChg chg="mod">
          <ac:chgData name="Catalina Mladin" userId="ecbe660b-0ff8-4b26-a091-67238c63dc76" providerId="ADAL" clId="{6B30E712-8081-4B58-9721-85D227267DD6}" dt="2022-05-18T21:14:25.971" v="2443" actId="20577"/>
          <ac:spMkLst>
            <pc:docMk/>
            <pc:sldMk cId="0" sldId="364"/>
            <ac:spMk id="7171" creationId="{8B215120-9330-4C24-86C0-93DB3C460B0D}"/>
          </ac:spMkLst>
        </pc:spChg>
      </pc:sldChg>
      <pc:sldChg chg="modSp mod">
        <pc:chgData name="Catalina Mladin" userId="ecbe660b-0ff8-4b26-a091-67238c63dc76" providerId="ADAL" clId="{6B30E712-8081-4B58-9721-85D227267DD6}" dt="2022-05-18T19:46:02.649" v="1606" actId="20577"/>
        <pc:sldMkLst>
          <pc:docMk/>
          <pc:sldMk cId="0" sldId="365"/>
        </pc:sldMkLst>
        <pc:spChg chg="mod">
          <ac:chgData name="Catalina Mladin" userId="ecbe660b-0ff8-4b26-a091-67238c63dc76" providerId="ADAL" clId="{6B30E712-8081-4B58-9721-85D227267DD6}" dt="2022-05-18T19:41:03.689" v="1473" actId="20577"/>
          <ac:spMkLst>
            <pc:docMk/>
            <pc:sldMk cId="0" sldId="365"/>
            <ac:spMk id="8194" creationId="{3AFF4909-1900-46CD-87F7-AE296C59418F}"/>
          </ac:spMkLst>
        </pc:spChg>
        <pc:spChg chg="mod">
          <ac:chgData name="Catalina Mladin" userId="ecbe660b-0ff8-4b26-a091-67238c63dc76" providerId="ADAL" clId="{6B30E712-8081-4B58-9721-85D227267DD6}" dt="2022-05-18T19:46:02.649" v="1606" actId="20577"/>
          <ac:spMkLst>
            <pc:docMk/>
            <pc:sldMk cId="0" sldId="365"/>
            <ac:spMk id="8195" creationId="{A955EC6E-B2A1-4AA5-9F6A-E317D7FE324C}"/>
          </ac:spMkLst>
        </pc:spChg>
      </pc:sldChg>
      <pc:sldChg chg="addSp delSp modSp new mod">
        <pc:chgData name="Catalina Mladin" userId="ecbe660b-0ff8-4b26-a091-67238c63dc76" providerId="ADAL" clId="{6B30E712-8081-4B58-9721-85D227267DD6}" dt="2022-05-18T20:00:54.263" v="2137" actId="20577"/>
        <pc:sldMkLst>
          <pc:docMk/>
          <pc:sldMk cId="429906384" sldId="366"/>
        </pc:sldMkLst>
        <pc:spChg chg="mod">
          <ac:chgData name="Catalina Mladin" userId="ecbe660b-0ff8-4b26-a091-67238c63dc76" providerId="ADAL" clId="{6B30E712-8081-4B58-9721-85D227267DD6}" dt="2022-05-18T20:00:54.263" v="2137" actId="20577"/>
          <ac:spMkLst>
            <pc:docMk/>
            <pc:sldMk cId="429906384" sldId="366"/>
            <ac:spMk id="2" creationId="{BF6A493C-A948-A085-D4B2-A2D36258077E}"/>
          </ac:spMkLst>
        </pc:spChg>
        <pc:spChg chg="mod">
          <ac:chgData name="Catalina Mladin" userId="ecbe660b-0ff8-4b26-a091-67238c63dc76" providerId="ADAL" clId="{6B30E712-8081-4B58-9721-85D227267DD6}" dt="2022-05-18T20:00:25.314" v="2136" actId="13926"/>
          <ac:spMkLst>
            <pc:docMk/>
            <pc:sldMk cId="429906384" sldId="366"/>
            <ac:spMk id="3" creationId="{CAAA2040-D7C2-02AA-2DBD-1B661FBC838C}"/>
          </ac:spMkLst>
        </pc:spChg>
        <pc:spChg chg="add del mod">
          <ac:chgData name="Catalina Mladin" userId="ecbe660b-0ff8-4b26-a091-67238c63dc76" providerId="ADAL" clId="{6B30E712-8081-4B58-9721-85D227267DD6}" dt="2022-05-18T19:04:21.505" v="497"/>
          <ac:spMkLst>
            <pc:docMk/>
            <pc:sldMk cId="429906384" sldId="366"/>
            <ac:spMk id="4" creationId="{CF952A31-B834-5FB0-92ED-A983AA81EFCF}"/>
          </ac:spMkLst>
        </pc:spChg>
        <pc:spChg chg="add del mod">
          <ac:chgData name="Catalina Mladin" userId="ecbe660b-0ff8-4b26-a091-67238c63dc76" providerId="ADAL" clId="{6B30E712-8081-4B58-9721-85D227267DD6}" dt="2022-05-18T19:04:21.505" v="497"/>
          <ac:spMkLst>
            <pc:docMk/>
            <pc:sldMk cId="429906384" sldId="366"/>
            <ac:spMk id="5" creationId="{2B1CE752-6DCA-60FC-5624-CB09ED70F834}"/>
          </ac:spMkLst>
        </pc:spChg>
        <pc:picChg chg="add del mod">
          <ac:chgData name="Catalina Mladin" userId="ecbe660b-0ff8-4b26-a091-67238c63dc76" providerId="ADAL" clId="{6B30E712-8081-4B58-9721-85D227267DD6}" dt="2022-05-18T03:43:04.264" v="160" actId="21"/>
          <ac:picMkLst>
            <pc:docMk/>
            <pc:sldMk cId="429906384" sldId="366"/>
            <ac:picMk id="5" creationId="{67F8BD06-9C30-5E92-C4DA-3EDC9ACE0AAE}"/>
          </ac:picMkLst>
        </pc:picChg>
        <pc:picChg chg="add del mod">
          <ac:chgData name="Catalina Mladin" userId="ecbe660b-0ff8-4b26-a091-67238c63dc76" providerId="ADAL" clId="{6B30E712-8081-4B58-9721-85D227267DD6}" dt="2022-05-18T18:42:33.825" v="240" actId="21"/>
          <ac:picMkLst>
            <pc:docMk/>
            <pc:sldMk cId="429906384" sldId="366"/>
            <ac:picMk id="7" creationId="{9020D3E8-26AA-8CBC-2113-A84C8A7C7629}"/>
          </ac:picMkLst>
        </pc:picChg>
      </pc:sldChg>
      <pc:sldChg chg="modSp new mod ord">
        <pc:chgData name="Catalina Mladin" userId="ecbe660b-0ff8-4b26-a091-67238c63dc76" providerId="ADAL" clId="{6B30E712-8081-4B58-9721-85D227267DD6}" dt="2022-05-18T20:02:03.275" v="2166" actId="20577"/>
        <pc:sldMkLst>
          <pc:docMk/>
          <pc:sldMk cId="3883135332" sldId="367"/>
        </pc:sldMkLst>
        <pc:spChg chg="mod">
          <ac:chgData name="Catalina Mladin" userId="ecbe660b-0ff8-4b26-a091-67238c63dc76" providerId="ADAL" clId="{6B30E712-8081-4B58-9721-85D227267DD6}" dt="2022-05-18T20:02:00.118" v="2155" actId="20577"/>
          <ac:spMkLst>
            <pc:docMk/>
            <pc:sldMk cId="3883135332" sldId="367"/>
            <ac:spMk id="2" creationId="{E24C3667-BF69-51E4-DCB7-6C7749E31D8F}"/>
          </ac:spMkLst>
        </pc:spChg>
        <pc:spChg chg="mod">
          <ac:chgData name="Catalina Mladin" userId="ecbe660b-0ff8-4b26-a091-67238c63dc76" providerId="ADAL" clId="{6B30E712-8081-4B58-9721-85D227267DD6}" dt="2022-05-18T20:02:03.275" v="2166" actId="20577"/>
          <ac:spMkLst>
            <pc:docMk/>
            <pc:sldMk cId="3883135332" sldId="367"/>
            <ac:spMk id="3" creationId="{3A5EA358-B66F-A68A-D19E-5C3DD878B689}"/>
          </ac:spMkLst>
        </pc:spChg>
      </pc:sldChg>
      <pc:sldChg chg="delSp modSp new mod">
        <pc:chgData name="Catalina Mladin" userId="ecbe660b-0ff8-4b26-a091-67238c63dc76" providerId="ADAL" clId="{6B30E712-8081-4B58-9721-85D227267DD6}" dt="2022-05-18T19:42:18.843" v="1575" actId="20577"/>
        <pc:sldMkLst>
          <pc:docMk/>
          <pc:sldMk cId="2239188855" sldId="368"/>
        </pc:sldMkLst>
        <pc:spChg chg="mod">
          <ac:chgData name="Catalina Mladin" userId="ecbe660b-0ff8-4b26-a091-67238c63dc76" providerId="ADAL" clId="{6B30E712-8081-4B58-9721-85D227267DD6}" dt="2022-05-18T19:42:18.843" v="1575" actId="20577"/>
          <ac:spMkLst>
            <pc:docMk/>
            <pc:sldMk cId="2239188855" sldId="368"/>
            <ac:spMk id="2" creationId="{7784D678-8C7E-FA89-554B-D883148B82AC}"/>
          </ac:spMkLst>
        </pc:spChg>
        <pc:spChg chg="del">
          <ac:chgData name="Catalina Mladin" userId="ecbe660b-0ff8-4b26-a091-67238c63dc76" providerId="ADAL" clId="{6B30E712-8081-4B58-9721-85D227267DD6}" dt="2022-05-18T19:42:05.628" v="1536" actId="478"/>
          <ac:spMkLst>
            <pc:docMk/>
            <pc:sldMk cId="2239188855" sldId="368"/>
            <ac:spMk id="3" creationId="{844B30FB-2C45-4AC1-6A25-771DDEBAA3A7}"/>
          </ac:spMkLst>
        </pc:spChg>
      </pc:sldChg>
      <pc:sldChg chg="delSp modSp add mod">
        <pc:chgData name="Catalina Mladin" userId="ecbe660b-0ff8-4b26-a091-67238c63dc76" providerId="ADAL" clId="{6B30E712-8081-4B58-9721-85D227267DD6}" dt="2022-05-18T20:03:17.693" v="2174" actId="14100"/>
        <pc:sldMkLst>
          <pc:docMk/>
          <pc:sldMk cId="4197356684" sldId="369"/>
        </pc:sldMkLst>
        <pc:spChg chg="mod">
          <ac:chgData name="Catalina Mladin" userId="ecbe660b-0ff8-4b26-a091-67238c63dc76" providerId="ADAL" clId="{6B30E712-8081-4B58-9721-85D227267DD6}" dt="2022-05-18T20:01:54.776" v="2154" actId="20577"/>
          <ac:spMkLst>
            <pc:docMk/>
            <pc:sldMk cId="4197356684" sldId="369"/>
            <ac:spMk id="6146" creationId="{39BD4D34-87E7-4105-B586-4767AFA2F0F4}"/>
          </ac:spMkLst>
        </pc:spChg>
        <pc:spChg chg="del mod">
          <ac:chgData name="Catalina Mladin" userId="ecbe660b-0ff8-4b26-a091-67238c63dc76" providerId="ADAL" clId="{6B30E712-8081-4B58-9721-85D227267DD6}" dt="2022-05-18T20:01:51.442" v="2152" actId="478"/>
          <ac:spMkLst>
            <pc:docMk/>
            <pc:sldMk cId="4197356684" sldId="369"/>
            <ac:spMk id="6147" creationId="{33CFEE74-7B51-47B2-8BC9-945D38E983E7}"/>
          </ac:spMkLst>
        </pc:spChg>
        <pc:graphicFrameChg chg="del">
          <ac:chgData name="Catalina Mladin" userId="ecbe660b-0ff8-4b26-a091-67238c63dc76" providerId="ADAL" clId="{6B30E712-8081-4B58-9721-85D227267DD6}" dt="2022-05-18T20:01:40.489" v="2148" actId="478"/>
          <ac:graphicFrameMkLst>
            <pc:docMk/>
            <pc:sldMk cId="4197356684" sldId="369"/>
            <ac:graphicFrameMk id="3" creationId="{5807FFFE-2607-361E-2E8B-2621D70FA7D4}"/>
          </ac:graphicFrameMkLst>
        </pc:graphicFrameChg>
        <pc:picChg chg="mod ord">
          <ac:chgData name="Catalina Mladin" userId="ecbe660b-0ff8-4b26-a091-67238c63dc76" providerId="ADAL" clId="{6B30E712-8081-4B58-9721-85D227267DD6}" dt="2022-05-18T20:03:07.156" v="2173" actId="1076"/>
          <ac:picMkLst>
            <pc:docMk/>
            <pc:sldMk cId="4197356684" sldId="369"/>
            <ac:picMk id="7" creationId="{98F3FBC8-7E2F-156A-5AAA-BB570527E0D9}"/>
          </ac:picMkLst>
        </pc:picChg>
        <pc:picChg chg="mod">
          <ac:chgData name="Catalina Mladin" userId="ecbe660b-0ff8-4b26-a091-67238c63dc76" providerId="ADAL" clId="{6B30E712-8081-4B58-9721-85D227267DD6}" dt="2022-05-18T20:03:17.693" v="2174" actId="14100"/>
          <ac:picMkLst>
            <pc:docMk/>
            <pc:sldMk cId="4197356684" sldId="369"/>
            <ac:picMk id="8" creationId="{F6CC9997-EBF7-5DE9-3E15-E6031637E425}"/>
          </ac:picMkLst>
        </pc:picChg>
      </pc:sldChg>
    </pc:docChg>
  </pc:docChgLst>
  <pc:docChgLst>
    <pc:chgData name="Shiferaw, Y.W. (Yonatan)" userId="acfa0e9d-31f9-4c73-bf47-23797842b926" providerId="ADAL" clId="{F199AA51-C8D7-4023-A76F-C69D3873AA6B}"/>
    <pc:docChg chg="undo custSel addSld delSld modSld">
      <pc:chgData name="Shiferaw, Y.W. (Yonatan)" userId="acfa0e9d-31f9-4c73-bf47-23797842b926" providerId="ADAL" clId="{F199AA51-C8D7-4023-A76F-C69D3873AA6B}" dt="2022-06-01T11:53:43.015" v="5027" actId="20577"/>
      <pc:docMkLst>
        <pc:docMk/>
      </pc:docMkLst>
      <pc:sldChg chg="modSp mod">
        <pc:chgData name="Shiferaw, Y.W. (Yonatan)" userId="acfa0e9d-31f9-4c73-bf47-23797842b926" providerId="ADAL" clId="{F199AA51-C8D7-4023-A76F-C69D3873AA6B}" dt="2022-06-01T11:36:18.135" v="4595" actId="1076"/>
        <pc:sldMkLst>
          <pc:docMk/>
          <pc:sldMk cId="0" sldId="341"/>
        </pc:sldMkLst>
        <pc:spChg chg="mod">
          <ac:chgData name="Shiferaw, Y.W. (Yonatan)" userId="acfa0e9d-31f9-4c73-bf47-23797842b926" providerId="ADAL" clId="{F199AA51-C8D7-4023-A76F-C69D3873AA6B}" dt="2022-06-01T11:36:18.135" v="4595" actId="1076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Shiferaw, Y.W. (Yonatan)" userId="acfa0e9d-31f9-4c73-bf47-23797842b926" providerId="ADAL" clId="{F199AA51-C8D7-4023-A76F-C69D3873AA6B}" dt="2022-06-01T11:36:14.352" v="4594" actId="1076"/>
          <ac:spMkLst>
            <pc:docMk/>
            <pc:sldMk cId="0" sldId="341"/>
            <ac:spMk id="5123" creationId="{9FAD3684-801E-4E1E-85EB-F5F3E5D37277}"/>
          </ac:spMkLst>
        </pc:spChg>
      </pc:sldChg>
      <pc:sldChg chg="del">
        <pc:chgData name="Shiferaw, Y.W. (Yonatan)" userId="acfa0e9d-31f9-4c73-bf47-23797842b926" providerId="ADAL" clId="{F199AA51-C8D7-4023-A76F-C69D3873AA6B}" dt="2022-06-01T11:16:40.456" v="3118" actId="47"/>
        <pc:sldMkLst>
          <pc:docMk/>
          <pc:sldMk cId="0" sldId="363"/>
        </pc:sldMkLst>
      </pc:sldChg>
      <pc:sldChg chg="modSp mod">
        <pc:chgData name="Shiferaw, Y.W. (Yonatan)" userId="acfa0e9d-31f9-4c73-bf47-23797842b926" providerId="ADAL" clId="{F199AA51-C8D7-4023-A76F-C69D3873AA6B}" dt="2022-06-01T11:14:20.365" v="3024" actId="20577"/>
        <pc:sldMkLst>
          <pc:docMk/>
          <pc:sldMk cId="0" sldId="364"/>
        </pc:sldMkLst>
        <pc:spChg chg="mod">
          <ac:chgData name="Shiferaw, Y.W. (Yonatan)" userId="acfa0e9d-31f9-4c73-bf47-23797842b926" providerId="ADAL" clId="{F199AA51-C8D7-4023-A76F-C69D3873AA6B}" dt="2022-06-01T10:54:05.163" v="1310" actId="20577"/>
          <ac:spMkLst>
            <pc:docMk/>
            <pc:sldMk cId="0" sldId="364"/>
            <ac:spMk id="7170" creationId="{3794A7AC-F975-4B82-9FCA-9C67ECE03726}"/>
          </ac:spMkLst>
        </pc:spChg>
        <pc:spChg chg="mod">
          <ac:chgData name="Shiferaw, Y.W. (Yonatan)" userId="acfa0e9d-31f9-4c73-bf47-23797842b926" providerId="ADAL" clId="{F199AA51-C8D7-4023-A76F-C69D3873AA6B}" dt="2022-06-01T11:14:20.365" v="3024" actId="20577"/>
          <ac:spMkLst>
            <pc:docMk/>
            <pc:sldMk cId="0" sldId="364"/>
            <ac:spMk id="7171" creationId="{8B215120-9330-4C24-86C0-93DB3C460B0D}"/>
          </ac:spMkLst>
        </pc:spChg>
      </pc:sldChg>
      <pc:sldChg chg="modSp add del mod">
        <pc:chgData name="Shiferaw, Y.W. (Yonatan)" userId="acfa0e9d-31f9-4c73-bf47-23797842b926" providerId="ADAL" clId="{F199AA51-C8D7-4023-A76F-C69D3873AA6B}" dt="2022-06-01T11:53:43.015" v="5027" actId="20577"/>
        <pc:sldMkLst>
          <pc:docMk/>
          <pc:sldMk cId="0" sldId="365"/>
        </pc:sldMkLst>
        <pc:spChg chg="mod">
          <ac:chgData name="Shiferaw, Y.W. (Yonatan)" userId="acfa0e9d-31f9-4c73-bf47-23797842b926" providerId="ADAL" clId="{F199AA51-C8D7-4023-A76F-C69D3873AA6B}" dt="2022-06-01T11:16:30.929" v="3115" actId="20577"/>
          <ac:spMkLst>
            <pc:docMk/>
            <pc:sldMk cId="0" sldId="365"/>
            <ac:spMk id="8194" creationId="{3AFF4909-1900-46CD-87F7-AE296C59418F}"/>
          </ac:spMkLst>
        </pc:spChg>
        <pc:spChg chg="mod">
          <ac:chgData name="Shiferaw, Y.W. (Yonatan)" userId="acfa0e9d-31f9-4c73-bf47-23797842b926" providerId="ADAL" clId="{F199AA51-C8D7-4023-A76F-C69D3873AA6B}" dt="2022-06-01T11:53:43.015" v="5027" actId="20577"/>
          <ac:spMkLst>
            <pc:docMk/>
            <pc:sldMk cId="0" sldId="365"/>
            <ac:spMk id="8195" creationId="{A955EC6E-B2A1-4AA5-9F6A-E317D7FE324C}"/>
          </ac:spMkLst>
        </pc:spChg>
      </pc:sldChg>
      <pc:sldChg chg="modSp mod">
        <pc:chgData name="Shiferaw, Y.W. (Yonatan)" userId="acfa0e9d-31f9-4c73-bf47-23797842b926" providerId="ADAL" clId="{F199AA51-C8D7-4023-A76F-C69D3873AA6B}" dt="2022-06-01T11:48:24.977" v="5025" actId="20577"/>
        <pc:sldMkLst>
          <pc:docMk/>
          <pc:sldMk cId="429906384" sldId="366"/>
        </pc:sldMkLst>
        <pc:spChg chg="mod">
          <ac:chgData name="Shiferaw, Y.W. (Yonatan)" userId="acfa0e9d-31f9-4c73-bf47-23797842b926" providerId="ADAL" clId="{F199AA51-C8D7-4023-A76F-C69D3873AA6B}" dt="2022-06-01T10:49:41.628" v="868" actId="20577"/>
          <ac:spMkLst>
            <pc:docMk/>
            <pc:sldMk cId="429906384" sldId="366"/>
            <ac:spMk id="2" creationId="{BF6A493C-A948-A085-D4B2-A2D36258077E}"/>
          </ac:spMkLst>
        </pc:spChg>
        <pc:spChg chg="mod">
          <ac:chgData name="Shiferaw, Y.W. (Yonatan)" userId="acfa0e9d-31f9-4c73-bf47-23797842b926" providerId="ADAL" clId="{F199AA51-C8D7-4023-A76F-C69D3873AA6B}" dt="2022-06-01T11:48:24.977" v="5025" actId="20577"/>
          <ac:spMkLst>
            <pc:docMk/>
            <pc:sldMk cId="429906384" sldId="366"/>
            <ac:spMk id="3" creationId="{CAAA2040-D7C2-02AA-2DBD-1B661FBC838C}"/>
          </ac:spMkLst>
        </pc:spChg>
      </pc:sldChg>
      <pc:sldChg chg="del">
        <pc:chgData name="Shiferaw, Y.W. (Yonatan)" userId="acfa0e9d-31f9-4c73-bf47-23797842b926" providerId="ADAL" clId="{F199AA51-C8D7-4023-A76F-C69D3873AA6B}" dt="2022-06-01T11:16:38.837" v="3116" actId="47"/>
        <pc:sldMkLst>
          <pc:docMk/>
          <pc:sldMk cId="3883135332" sldId="367"/>
        </pc:sldMkLst>
      </pc:sldChg>
      <pc:sldChg chg="del">
        <pc:chgData name="Shiferaw, Y.W. (Yonatan)" userId="acfa0e9d-31f9-4c73-bf47-23797842b926" providerId="ADAL" clId="{F199AA51-C8D7-4023-A76F-C69D3873AA6B}" dt="2022-06-01T11:16:41.627" v="3119" actId="47"/>
        <pc:sldMkLst>
          <pc:docMk/>
          <pc:sldMk cId="2239188855" sldId="368"/>
        </pc:sldMkLst>
      </pc:sldChg>
      <pc:sldChg chg="del">
        <pc:chgData name="Shiferaw, Y.W. (Yonatan)" userId="acfa0e9d-31f9-4c73-bf47-23797842b926" providerId="ADAL" clId="{F199AA51-C8D7-4023-A76F-C69D3873AA6B}" dt="2022-06-01T11:16:39.586" v="3117" actId="47"/>
        <pc:sldMkLst>
          <pc:docMk/>
          <pc:sldMk cId="4197356684" sldId="369"/>
        </pc:sldMkLst>
      </pc:sldChg>
      <pc:sldChg chg="del">
        <pc:chgData name="Shiferaw, Y.W. (Yonatan)" userId="acfa0e9d-31f9-4c73-bf47-23797842b926" providerId="ADAL" clId="{F199AA51-C8D7-4023-A76F-C69D3873AA6B}" dt="2022-06-01T11:16:50.592" v="3120" actId="47"/>
        <pc:sldMkLst>
          <pc:docMk/>
          <pc:sldMk cId="2205702170" sldId="3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#49-e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16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25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May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217017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err="1"/>
              <a:t>FS_eEDGEAPP</a:t>
            </a:r>
            <a:r>
              <a:rPr lang="en-GB" altLang="en-US" dirty="0"/>
              <a:t>: Discussion on CAS initiated ACR for Architecture Option#5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52650" y="5189827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Yonatan Shiferaw, KPN N.V.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493C-A948-A085-D4B2-A2D36258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2040-D7C2-02AA-2DBD-1B661FBC8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Key issue #11: ACR between EAS ad Cloud Application Server has the following open issue</a:t>
            </a:r>
            <a:endParaRPr lang="en-US" sz="2400" dirty="0">
              <a:effectLst/>
              <a:highlight>
                <a:srgbClr val="FFFF00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Whether and what are the impacts of CAS initiated ACR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Solution #25 Updates procedures for the scenarios in TS 23.558 for ACR between EAS and CAS </a:t>
            </a: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an ACR from EAS to CAS, DNS based solution can be used to discover CAS. </a:t>
            </a: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for an ACR from CAS to EAS, the rich SA6 way of discovering EAS should be used rather than DNS.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EES is essential for utilizing SA6 specified rich way of  Rel-17 T-EAS Discovery (TS 23.55)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EES plays a key role in the discovery procedures as </a:t>
            </a:r>
            <a:r>
              <a:rPr lang="en-US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requests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sent to an EES whether the request originates from EEC, S-EAS or S-EES (when the T-EES is different).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for CAS to use the Rel-17 SA6 specified EAS discovery methods and utilize EDGE-14, it needs to know the EES before the discovery.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captured also in TR 23.700-98 Clause 7.25.2.2.5: “</a:t>
            </a: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Editor's Note: How CAS knows the EES is FFS.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0638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7" y="572708"/>
            <a:ext cx="10515600" cy="1104917"/>
          </a:xfrm>
        </p:spPr>
        <p:txBody>
          <a:bodyPr/>
          <a:lstStyle/>
          <a:p>
            <a:r>
              <a:rPr lang="en-GB" altLang="en-US" dirty="0"/>
              <a:t>Options for CAS to know the EES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" y="1825625"/>
            <a:ext cx="10818223" cy="4351338"/>
          </a:xfrm>
        </p:spPr>
        <p:txBody>
          <a:bodyPr/>
          <a:lstStyle/>
          <a:p>
            <a:r>
              <a:rPr lang="en-US" dirty="0"/>
              <a:t> Option 1: Configuring the CAS with EES endpoint information (like in TS 23.558 clause 8.4.3.2.2) : This option will not work because there is no fixed EES for CAS and the EES changes with the mobility of the UE. </a:t>
            </a:r>
          </a:p>
          <a:p>
            <a:r>
              <a:rPr lang="en-US" dirty="0"/>
              <a:t>Option 2: Discover the EES via the ECS with EDGE-15 : this will require the ECS to maintain the EES in use, so that it can help in discovering the EES that is serving the desired EEC. </a:t>
            </a:r>
          </a:p>
          <a:p>
            <a:r>
              <a:rPr lang="en-US" dirty="0"/>
              <a:t>Option 3: Discover the EES vis the UE by triggering service provisioning in the EEC and receiving the EES endpoint via the AC. </a:t>
            </a:r>
          </a:p>
          <a:p>
            <a:r>
              <a:rPr lang="en-US" dirty="0"/>
              <a:t>Option 4: Have a global EES provided by the ECSP which does not have service area restriction, which can be configured in the CAS (like TS 23.558 clause 8.4.3.2.2)</a:t>
            </a:r>
            <a:br>
              <a:rPr lang="en-US" dirty="0"/>
            </a:br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Proposal and Question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Option 3 or/and Option 4 are feasible directions. </a:t>
            </a:r>
          </a:p>
          <a:p>
            <a:r>
              <a:rPr lang="en-US" altLang="en-US" dirty="0"/>
              <a:t>Option 3 reuses existing procedures from Rel-17 but requires the EES endpoint information (e.g. URI) to be shared from the EEC to the CAS via the AC. </a:t>
            </a:r>
          </a:p>
          <a:p>
            <a:r>
              <a:rPr lang="en-US" altLang="en-US" dirty="0"/>
              <a:t>Option 4 is similar with Solution#24 CES based solution with an exception that it is used only for an ACR from CAS to EAS. </a:t>
            </a:r>
          </a:p>
          <a:p>
            <a:r>
              <a:rPr lang="en-US" altLang="en-US" dirty="0"/>
              <a:t>What are the dispositions of companies for the options? </a:t>
            </a:r>
          </a:p>
          <a:p>
            <a:pPr marL="0" indent="0">
              <a:buNone/>
            </a:pPr>
            <a:r>
              <a:rPr lang="en-US" altLang="en-US" dirty="0"/>
              <a:t>  </a:t>
            </a:r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OC_ClusterName xmlns="2f6a910d-138e-42c1-8e8a-320c1b7cf3f7">LTR 5G for Verticals</TNOC_ClusterName>
    <bac4ab11065f4f6c809c820c57e320e5 xmlns="02243f52-d61c-4010-b34f-e1158c0d2013">
      <Terms xmlns="http://schemas.microsoft.com/office/infopath/2007/PartnerControls"/>
    </bac4ab11065f4f6c809c820c57e320e5>
    <TNOC_ClusterId xmlns="2f6a910d-138e-42c1-8e8a-320c1b7cf3f7">95393</TNOC_ClusterId>
    <TaxCatchAll xmlns="02243f52-d61c-4010-b34f-e1158c0d2013">
      <Value>5</Value>
      <Value>3</Value>
    </TaxCatchAll>
    <h15fbb78f4cb41d290e72f301ea2865f xmlns="02243f52-d61c-4010-b34f-e1158c0d20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Team</TermName>
          <TermId xmlns="http://schemas.microsoft.com/office/infopath/2007/PartnerControls">c614ed86-6527-4042-aa9d-da80e2b69463</TermId>
        </TermInfo>
      </Terms>
    </h15fbb78f4cb41d290e72f301ea2865f>
    <cf581d8792c646118aad2c2c4ecdfa8c xmlns="02243f52-d61c-4010-b34f-e1158c0d2013">
      <Terms xmlns="http://schemas.microsoft.com/office/infopath/2007/PartnerControls"/>
    </cf581d8792c646118aad2c2c4ecdfa8c>
    <lca20d149a844688b6abf34073d5c21d xmlns="02243f52-d61c-4010-b34f-e1158c0d2013">
      <Terms xmlns="http://schemas.microsoft.com/office/infopath/2007/PartnerControls"/>
    </lca20d149a844688b6abf34073d5c21d>
    <n2a7a23bcc2241cb9261f9a914c7c1bb xmlns="02243f52-d61c-4010-b34f-e1158c0d201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TNO Internal</TermName>
          <TermId xmlns="http://schemas.microsoft.com/office/infopath/2007/PartnerControls">1a23c89f-ef54-4907-86fd-8242403ff722</TermId>
        </TermInfo>
      </Terms>
    </n2a7a23bcc2241cb9261f9a914c7c1bb>
    <_dlc_DocId xmlns="02243f52-d61c-4010-b34f-e1158c0d2013">QKD4JZSEVWX3-916093280-7210</_dlc_DocId>
    <_dlc_DocIdUrl xmlns="02243f52-d61c-4010-b34f-e1158c0d2013">
      <Url>https://365tno.sharepoint.com/teams/T95393/_layouts/15/DocIdRedir.aspx?ID=QKD4JZSEVWX3-916093280-7210</Url>
      <Description>QKD4JZSEVWX3-916093280-7210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A35317DCC28344A7B82488658A034A5C010080B5B69589661949918B8F261F1D4FF3" ma:contentTypeVersion="13" ma:contentTypeDescription=" " ma:contentTypeScope="" ma:versionID="6446b1c942b8b7759aec8583d74e0170">
  <xsd:schema xmlns:xsd="http://www.w3.org/2001/XMLSchema" xmlns:xs="http://www.w3.org/2001/XMLSchema" xmlns:p="http://schemas.microsoft.com/office/2006/metadata/properties" xmlns:ns2="02243f52-d61c-4010-b34f-e1158c0d2013" xmlns:ns3="2f6a910d-138e-42c1-8e8a-320c1b7cf3f7" xmlns:ns5="e4881942-26a3-4bbb-a510-355e4f7654cb" targetNamespace="http://schemas.microsoft.com/office/2006/metadata/properties" ma:root="true" ma:fieldsID="1b9da0ee55b55229b7d55a2979329e0a" ns2:_="" ns3:_="" ns5:_="">
    <xsd:import namespace="02243f52-d61c-4010-b34f-e1158c0d2013"/>
    <xsd:import namespace="2f6a910d-138e-42c1-8e8a-320c1b7cf3f7"/>
    <xsd:import namespace="e4881942-26a3-4bbb-a510-355e4f7654c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NOC_ClusterName" minOccurs="0"/>
                <xsd:element ref="ns3:TNOC_ClusterId" minOccurs="0"/>
                <xsd:element ref="ns2:h15fbb78f4cb41d290e72f301ea2865f" minOccurs="0"/>
                <xsd:element ref="ns2:TaxCatchAll" minOccurs="0"/>
                <xsd:element ref="ns2:TaxCatchAllLabel" minOccurs="0"/>
                <xsd:element ref="ns2:n2a7a23bcc2241cb9261f9a914c7c1bb" minOccurs="0"/>
                <xsd:element ref="ns2:lca20d149a844688b6abf34073d5c21d" minOccurs="0"/>
                <xsd:element ref="ns2:cf581d8792c646118aad2c2c4ecdfa8c" minOccurs="0"/>
                <xsd:element ref="ns2:bac4ab11065f4f6c809c820c57e320e5" minOccurs="0"/>
                <xsd:element ref="ns2:SharedWithUsers" minOccurs="0"/>
                <xsd:element ref="ns2:SharedWithDetails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43f52-d61c-4010-b34f-e1158c0d20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15fbb78f4cb41d290e72f301ea2865f" ma:index="13" nillable="true" ma:taxonomy="true" ma:internalName="h15fbb78f4cb41d290e72f301ea2865f" ma:taxonomyFieldName="TNOC_ClusterType" ma:displayName="Cluster type" ma:default="3;#Team|c614ed86-6527-4042-aa9d-da80e2b69463" ma:fieldId="{115fbb78-f4cb-41d2-90e7-2f301ea2865f}" ma:sspId="7378aa68-586f-4892-bb77-0985b40f41a6" ma:termSetId="e7feef8e-5ede-44cd-b7d5-7ed7dacef0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73dabb65-a609-4154-9c01-862ecb906fe1}" ma:internalName="TaxCatchAll" ma:showField="CatchAllData" ma:web="02243f52-d61c-4010-b34f-e1158c0d2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73dabb65-a609-4154-9c01-862ecb906fe1}" ma:internalName="TaxCatchAllLabel" ma:readOnly="true" ma:showField="CatchAllDataLabel" ma:web="02243f52-d61c-4010-b34f-e1158c0d20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2a7a23bcc2241cb9261f9a914c7c1bb" ma:index="17" nillable="true" ma:taxonomy="true" ma:internalName="n2a7a23bcc2241cb9261f9a914c7c1bb" ma:taxonomyFieldName="TNOC_DocumentClassification" ma:displayName="Document classification" ma:default="5;#TNO Internal|1a23c89f-ef54-4907-86fd-8242403ff722" ma:fieldId="{72a7a23b-cc22-41cb-9261-f9a914c7c1bb}" ma:sspId="7378aa68-586f-4892-bb77-0985b40f41a6" ma:termSetId="ff8f31fd-7572-41dc-9fe4-bd4c6d280f3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a20d149a844688b6abf34073d5c21d" ma:index="19" nillable="true" ma:taxonomy="true" ma:internalName="lca20d149a844688b6abf34073d5c21d" ma:taxonomyFieldName="TNOC_DocumentType" ma:displayName="Document type" ma:fieldId="{5ca20d14-9a84-4688-b6ab-f34073d5c21d}" ma:sspId="7378aa68-586f-4892-bb77-0985b40f41a6" ma:termSetId="e8a13a9e-c4f3-4184-b8d9-8210abad494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f581d8792c646118aad2c2c4ecdfa8c" ma:index="22" nillable="true" ma:taxonomy="true" ma:internalName="cf581d8792c646118aad2c2c4ecdfa8c" ma:taxonomyFieldName="TNOC_DocumentSetType" ma:displayName="Document set type" ma:readOnly="false" ma:fieldId="{cf581d87-92c6-4611-8aad-2c2c4ecdfa8c}" ma:sspId="7378aa68-586f-4892-bb77-0985b40f41a6" ma:termSetId="a8d4306b-62bf-468f-9587-ff078c8643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c4ab11065f4f6c809c820c57e320e5" ma:index="24" nillable="true" ma:taxonomy="true" ma:internalName="bac4ab11065f4f6c809c820c57e320e5" ma:taxonomyFieldName="TNOC_DocumentCategory" ma:displayName="Document category" ma:fieldId="{bac4ab11-065f-4f6c-809c-820c57e320e5}" ma:sspId="7378aa68-586f-4892-bb77-0985b40f41a6" ma:termSetId="94d42b6a-4155-4fa6-95e9-087bc306ce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a910d-138e-42c1-8e8a-320c1b7cf3f7" elementFormDefault="qualified">
    <xsd:import namespace="http://schemas.microsoft.com/office/2006/documentManagement/types"/>
    <xsd:import namespace="http://schemas.microsoft.com/office/infopath/2007/PartnerControls"/>
    <xsd:element name="TNOC_ClusterName" ma:index="11" nillable="true" ma:displayName="Cluster name" ma:default="LTR 5G for Verticals" ma:internalName="TNOC_ClusterName">
      <xsd:simpleType>
        <xsd:restriction base="dms:Text">
          <xsd:maxLength value="255"/>
        </xsd:restriction>
      </xsd:simpleType>
    </xsd:element>
    <xsd:element name="TNOC_ClusterId" ma:index="12" nillable="true" ma:displayName="Cluster ID" ma:default="95393" ma:internalName="TNOC_ClusterI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81942-26a3-4bbb-a510-355e4f7654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0f87353b-0140-45a3-9269-85d3f6ef8bfa"/>
    <ds:schemaRef ds:uri="d6ffdcea-b8d5-430d-84fc-948dbfcb5364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78def48-27c6-4979-bba9-c862a2df76a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2f6a910d-138e-42c1-8e8a-320c1b7cf3f7"/>
    <ds:schemaRef ds:uri="02243f52-d61c-4010-b34f-e1158c0d2013"/>
  </ds:schemaRefs>
</ds:datastoreItem>
</file>

<file path=customXml/itemProps3.xml><?xml version="1.0" encoding="utf-8"?>
<ds:datastoreItem xmlns:ds="http://schemas.openxmlformats.org/officeDocument/2006/customXml" ds:itemID="{30693B66-A7B2-400A-AEFA-02E0163A31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243f52-d61c-4010-b34f-e1158c0d2013"/>
    <ds:schemaRef ds:uri="2f6a910d-138e-42c1-8e8a-320c1b7cf3f7"/>
    <ds:schemaRef ds:uri="e4881942-26a3-4bbb-a510-355e4f7654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C0B959A-7DC1-46CF-9296-B2D205DA92F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5550</TotalTime>
  <Words>444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FS_eEDGEAPP: Discussion on CAS initiated ACR for Architecture Option#5</vt:lpstr>
      <vt:lpstr>Background</vt:lpstr>
      <vt:lpstr>Options for CAS to know the EES</vt:lpstr>
      <vt:lpstr>Proposal and Question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Yonatan Shiferaw 4</cp:lastModifiedBy>
  <cp:revision>603</cp:revision>
  <dcterms:created xsi:type="dcterms:W3CDTF">2010-02-05T13:52:04Z</dcterms:created>
  <dcterms:modified xsi:type="dcterms:W3CDTF">2022-06-01T11:53:49Z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NOC_ClusterType">
    <vt:lpwstr>3;#Team|c614ed86-6527-4042-aa9d-da80e2b69463</vt:lpwstr>
  </property>
  <property fmtid="{D5CDD505-2E9C-101B-9397-08002B2CF9AE}" pid="3" name="_dlc_DocIdItemGuid">
    <vt:lpwstr>f87c3ace-3e98-4612-9816-cd57a3057ec1</vt:lpwstr>
  </property>
  <property fmtid="{D5CDD505-2E9C-101B-9397-08002B2CF9AE}" pid="4" name="TNOC_DocumentSetType">
    <vt:lpwstr/>
  </property>
  <property fmtid="{D5CDD505-2E9C-101B-9397-08002B2CF9AE}" pid="5" name="TNOC_DocumentCategory">
    <vt:lpwstr/>
  </property>
  <property fmtid="{D5CDD505-2E9C-101B-9397-08002B2CF9AE}" pid="6" name="TNOC_DocumentClassification">
    <vt:lpwstr>5;#TNO Internal|1a23c89f-ef54-4907-86fd-8242403ff722</vt:lpwstr>
  </property>
  <property fmtid="{D5CDD505-2E9C-101B-9397-08002B2CF9AE}" pid="7" name="ContentTypeId">
    <vt:lpwstr>0x010100A35317DCC28344A7B82488658A034A5C010080B5B69589661949918B8F261F1D4FF3</vt:lpwstr>
  </property>
  <property fmtid="{D5CDD505-2E9C-101B-9397-08002B2CF9AE}" pid="8" name="TNOC_DocumentType">
    <vt:lpwstr/>
  </property>
</Properties>
</file>