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9" r:id="rId4"/>
    <p:sldId id="275" r:id="rId5"/>
    <p:sldId id="277" r:id="rId6"/>
    <p:sldId id="276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4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8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1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9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0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2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9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4963-A1DD-4EE6-AF47-613E550C6DDF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531AB-B930-4570-A5F6-FF3F35DFF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MCGWUE feature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Tim </a:t>
            </a:r>
            <a:r>
              <a:rPr lang="en-US" dirty="0" smtClean="0"/>
              <a:t>Woodward</a:t>
            </a:r>
          </a:p>
          <a:p>
            <a:r>
              <a:rPr lang="en-US" dirty="0" smtClean="0"/>
              <a:t>Harish </a:t>
            </a:r>
            <a:r>
              <a:rPr lang="en-US" dirty="0" err="1" smtClean="0"/>
              <a:t>Negalaguli</a:t>
            </a:r>
            <a:endParaRPr lang="en-US" dirty="0" smtClean="0"/>
          </a:p>
          <a:p>
            <a:r>
              <a:rPr lang="en-US" dirty="0" smtClean="0"/>
              <a:t>Motorola Solutions</a:t>
            </a:r>
          </a:p>
          <a:p>
            <a:endParaRPr lang="en-US" dirty="0"/>
          </a:p>
          <a:p>
            <a:r>
              <a:rPr lang="en-US" dirty="0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4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9859" y="346242"/>
            <a:ext cx="18282065" cy="5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909" y="122783"/>
            <a:ext cx="8305015" cy="671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3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2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Solved/Closed </a:t>
            </a:r>
            <a:r>
              <a:rPr lang="en-US" sz="4000" b="1" dirty="0"/>
              <a:t>I</a:t>
            </a:r>
            <a:r>
              <a:rPr lang="en-US" sz="4000" b="1" dirty="0" smtClean="0"/>
              <a:t>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631"/>
            <a:ext cx="10515600" cy="556181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Authentication/authorization of MCGWUE with 3GPP network</a:t>
            </a:r>
          </a:p>
          <a:p>
            <a:pPr lvl="1"/>
            <a:r>
              <a:rPr lang="en-US" dirty="0" smtClean="0"/>
              <a:t>Determined to be in accordance with existing 3GPP network mechanisms.</a:t>
            </a:r>
          </a:p>
          <a:p>
            <a:pPr lvl="1"/>
            <a:r>
              <a:rPr lang="en-US" dirty="0" smtClean="0"/>
              <a:t>Update to 23.280 needed to state it </a:t>
            </a:r>
            <a:r>
              <a:rPr lang="en-US" dirty="0" smtClean="0"/>
              <a:t>is addressed in </a:t>
            </a:r>
            <a:r>
              <a:rPr lang="en-US" dirty="0" smtClean="0"/>
              <a:t>33.180.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Authentication/authorization of N3GPP device with 3GPP network</a:t>
            </a:r>
          </a:p>
          <a:p>
            <a:pPr lvl="1"/>
            <a:r>
              <a:rPr lang="en-US" dirty="0"/>
              <a:t>Determined to be outside the scope of 3GPP.</a:t>
            </a:r>
          </a:p>
          <a:p>
            <a:pPr lvl="1"/>
            <a:r>
              <a:rPr lang="en-US" dirty="0" smtClean="0"/>
              <a:t>Update to </a:t>
            </a:r>
            <a:r>
              <a:rPr lang="en-US" dirty="0"/>
              <a:t>23.280 needed to state it is addressed in 33.180.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 </a:t>
            </a:r>
            <a:r>
              <a:rPr lang="en-US" dirty="0" smtClean="0"/>
              <a:t>between MCGWUE and N3GPP device</a:t>
            </a:r>
          </a:p>
          <a:p>
            <a:pPr lvl="1"/>
            <a:r>
              <a:rPr lang="en-US" dirty="0"/>
              <a:t>Determined to be outside the scope of 3GPP.</a:t>
            </a:r>
          </a:p>
          <a:p>
            <a:pPr lvl="1"/>
            <a:r>
              <a:rPr lang="en-US" dirty="0" smtClean="0"/>
              <a:t>Update to </a:t>
            </a:r>
            <a:r>
              <a:rPr lang="en-US" dirty="0"/>
              <a:t>23.280 needed to state it is addressed in 33.180.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MC </a:t>
            </a:r>
            <a:r>
              <a:rPr lang="en-US" dirty="0" smtClean="0"/>
              <a:t>Client authentication</a:t>
            </a:r>
          </a:p>
          <a:p>
            <a:pPr lvl="1"/>
            <a:r>
              <a:rPr lang="en-US" dirty="0"/>
              <a:t>Determined to be in accordance with existing MC mechanisms.</a:t>
            </a:r>
          </a:p>
          <a:p>
            <a:pPr lvl="1"/>
            <a:r>
              <a:rPr lang="en-US" dirty="0" smtClean="0"/>
              <a:t>Update to </a:t>
            </a:r>
            <a:r>
              <a:rPr lang="en-US" dirty="0"/>
              <a:t>23.280 needed to state it is addressed in 33.180.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MC </a:t>
            </a:r>
            <a:r>
              <a:rPr lang="en-US" dirty="0" smtClean="0"/>
              <a:t>Services between MC Client and MC System</a:t>
            </a:r>
          </a:p>
          <a:p>
            <a:pPr lvl="1"/>
            <a:r>
              <a:rPr lang="en-US" dirty="0"/>
              <a:t>Determined to be in accordance with existing SA6 specifications (i.e. no changes needed).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in 23.280 needed to state it is addressed in </a:t>
            </a:r>
            <a:r>
              <a:rPr lang="en-US" dirty="0" smtClean="0"/>
              <a:t>existing documentation (i.e. 23.379,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SIP </a:t>
            </a:r>
            <a:r>
              <a:rPr lang="en-US" dirty="0" smtClean="0"/>
              <a:t>&amp; HTTP path management when MC Client(s) for a single MC user are hosted either on N3GPP device or MCGWUE.</a:t>
            </a:r>
          </a:p>
          <a:p>
            <a:pPr lvl="1"/>
            <a:r>
              <a:rPr lang="en-US" dirty="0"/>
              <a:t>Determined to be in accordance with existing SA6 specifications (i.e. no changes needed).</a:t>
            </a:r>
          </a:p>
        </p:txBody>
      </p:sp>
    </p:spTree>
    <p:extLst>
      <p:ext uri="{BB962C8B-B14F-4D97-AF65-F5344CB8AC3E}">
        <p14:creationId xmlns:p14="http://schemas.microsoft.com/office/powerpoint/2010/main" val="331822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Unsolved/Open </a:t>
            </a:r>
            <a:r>
              <a:rPr lang="en-US" sz="4000" b="1" dirty="0"/>
              <a:t>I</a:t>
            </a:r>
            <a:r>
              <a:rPr lang="en-US" sz="4000" b="1" dirty="0" smtClean="0"/>
              <a:t>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MCGWUE authorization with MC System</a:t>
            </a:r>
          </a:p>
          <a:p>
            <a:pPr lvl="1"/>
            <a:r>
              <a:rPr lang="en-US" dirty="0" smtClean="0"/>
              <a:t>Current proposal in 23.280 does not </a:t>
            </a:r>
            <a:r>
              <a:rPr lang="en-US" dirty="0" smtClean="0"/>
              <a:t>provide trusted authorization.</a:t>
            </a:r>
            <a:endParaRPr lang="en-US" dirty="0" smtClean="0"/>
          </a:p>
          <a:p>
            <a:pPr lvl="1"/>
            <a:r>
              <a:rPr lang="en-US" dirty="0" smtClean="0"/>
              <a:t>Because all MC Clients are authenticated and authorized, MSI feels that additional and specialized authorization of the MCGWUE is unnecessary and doesn’t provide any benefit.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SIP &amp; HTTP path management (MC Client to MC System) when MCGWUE supports </a:t>
            </a:r>
            <a:r>
              <a:rPr lang="en-US" u="sng" dirty="0" smtClean="0"/>
              <a:t>multiple MC users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All MC Clients are hosted on N3GPP devices.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All MC </a:t>
            </a:r>
            <a:r>
              <a:rPr lang="en-US" dirty="0"/>
              <a:t>Clients are all hosted on </a:t>
            </a:r>
            <a:r>
              <a:rPr lang="en-US" dirty="0" smtClean="0"/>
              <a:t>MCGWUE. </a:t>
            </a:r>
            <a:endParaRPr lang="en-US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Mix of MC Clients hosted on N3GPP devices and MCGWUE.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2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 can we achieve in R-18?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606"/>
            <a:ext cx="10515600" cy="53544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it’s not too </a:t>
            </a:r>
            <a:r>
              <a:rPr lang="en-US" dirty="0"/>
              <a:t>late to clean up </a:t>
            </a:r>
            <a:r>
              <a:rPr lang="en-US" dirty="0" smtClean="0"/>
              <a:t>23.280, then SA6 should add or clarify: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Authentication/authorization of MCGWUE with 3GPP network is per SA3.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MC Client authentication/authorization with MC System is per 33.180.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Restrict the use of a MCGWUE to a </a:t>
            </a:r>
            <a:r>
              <a:rPr lang="en-US" u="sng" dirty="0" smtClean="0"/>
              <a:t>single MC user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means one N3GPP device with </a:t>
            </a:r>
            <a:r>
              <a:rPr lang="en-US" dirty="0" smtClean="0"/>
              <a:t>the </a:t>
            </a:r>
            <a:r>
              <a:rPr lang="en-US" dirty="0"/>
              <a:t>MC client(s) hosted on </a:t>
            </a:r>
            <a:r>
              <a:rPr lang="en-US" dirty="0" smtClean="0"/>
              <a:t>either the </a:t>
            </a:r>
            <a:r>
              <a:rPr lang="en-US" dirty="0"/>
              <a:t>N3GPP device or </a:t>
            </a:r>
            <a:r>
              <a:rPr lang="en-US" dirty="0" smtClean="0"/>
              <a:t>on </a:t>
            </a:r>
            <a:r>
              <a:rPr lang="en-US" dirty="0"/>
              <a:t>the MCGWUE, but not mixed).</a:t>
            </a:r>
          </a:p>
          <a:p>
            <a:pPr lvl="1"/>
            <a:r>
              <a:rPr lang="en-US" dirty="0" smtClean="0"/>
              <a:t>NOTE: This does not impact the number of services (MCPTT, MCData, MCVideo) supported for a single MC user.  This would be no different than we do today with a regular MC device.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problematic MCGWUE authorization with MC System procedure.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Stage 3 </a:t>
            </a:r>
            <a:r>
              <a:rPr lang="en-US" u="sng" dirty="0"/>
              <a:t>is currently out of sync with SA6</a:t>
            </a:r>
            <a:r>
              <a:rPr lang="en-US" dirty="0"/>
              <a:t>. </a:t>
            </a:r>
            <a:r>
              <a:rPr lang="en-US" dirty="0" smtClean="0"/>
              <a:t> An LS needs to be sent to CT1 explaining this fact.   CT1 should synchronize their R-18 stage 3 implementation with the R-18 SA6 architecture for this feature.</a:t>
            </a:r>
          </a:p>
        </p:txBody>
      </p:sp>
    </p:spTree>
    <p:extLst>
      <p:ext uri="{BB962C8B-B14F-4D97-AF65-F5344CB8AC3E}">
        <p14:creationId xmlns:p14="http://schemas.microsoft.com/office/powerpoint/2010/main" val="320752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 gets pushed into R-19?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606"/>
            <a:ext cx="10515600" cy="53544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multiple N3GPP devices on a single MCGWUE.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</a:t>
            </a:r>
            <a:r>
              <a:rPr lang="en-US" u="sng" dirty="0"/>
              <a:t>multiple MC </a:t>
            </a:r>
            <a:r>
              <a:rPr lang="en-US" u="sng" dirty="0" smtClean="0"/>
              <a:t>users</a:t>
            </a:r>
            <a:r>
              <a:rPr lang="en-US" dirty="0" smtClean="0"/>
              <a:t> on a </a:t>
            </a:r>
            <a:r>
              <a:rPr lang="en-US" b="1" dirty="0" smtClean="0"/>
              <a:t>single</a:t>
            </a:r>
            <a:r>
              <a:rPr lang="en-US" dirty="0" smtClean="0"/>
              <a:t> MCGWUE.</a:t>
            </a:r>
          </a:p>
          <a:p>
            <a:pPr lvl="1"/>
            <a:r>
              <a:rPr lang="en-US" dirty="0" smtClean="0"/>
              <a:t>SIP </a:t>
            </a:r>
            <a:r>
              <a:rPr lang="en-US" dirty="0"/>
              <a:t>&amp; HTTP path management </a:t>
            </a:r>
            <a:r>
              <a:rPr lang="en-US" dirty="0" smtClean="0"/>
              <a:t>between MC Client(s) and </a:t>
            </a:r>
            <a:r>
              <a:rPr lang="en-US" dirty="0"/>
              <a:t>MC </a:t>
            </a:r>
            <a:r>
              <a:rPr lang="en-US" dirty="0" smtClean="0"/>
              <a:t>System.</a:t>
            </a:r>
            <a:endParaRPr lang="en-US" dirty="0"/>
          </a:p>
          <a:p>
            <a:pPr lvl="1"/>
            <a:r>
              <a:rPr lang="en-US" dirty="0" smtClean="0"/>
              <a:t>MC Clients </a:t>
            </a:r>
            <a:r>
              <a:rPr lang="en-US" dirty="0" smtClean="0"/>
              <a:t>may be hosted </a:t>
            </a:r>
            <a:r>
              <a:rPr lang="en-US" dirty="0" smtClean="0"/>
              <a:t>on multiple N3GPP devices. </a:t>
            </a:r>
          </a:p>
          <a:p>
            <a:pPr lvl="1"/>
            <a:r>
              <a:rPr lang="en-US" dirty="0" smtClean="0"/>
              <a:t>MC Clients </a:t>
            </a:r>
            <a:r>
              <a:rPr lang="en-US" dirty="0" smtClean="0"/>
              <a:t>may be hosted </a:t>
            </a:r>
            <a:r>
              <a:rPr lang="en-US" dirty="0" smtClean="0"/>
              <a:t>on single MCGWUE. </a:t>
            </a:r>
          </a:p>
          <a:p>
            <a:pPr lvl="1"/>
            <a:r>
              <a:rPr lang="en-US" dirty="0" smtClean="0"/>
              <a:t>Mix </a:t>
            </a:r>
            <a:r>
              <a:rPr lang="en-US" dirty="0"/>
              <a:t>of </a:t>
            </a:r>
            <a:r>
              <a:rPr lang="en-US" dirty="0" smtClean="0"/>
              <a:t>MC </a:t>
            </a:r>
            <a:r>
              <a:rPr lang="en-US" dirty="0"/>
              <a:t>Clients </a:t>
            </a:r>
            <a:r>
              <a:rPr lang="en-US" dirty="0" smtClean="0"/>
              <a:t>may be hosted </a:t>
            </a:r>
            <a:r>
              <a:rPr lang="en-US" dirty="0"/>
              <a:t>on N3GPP devices and </a:t>
            </a:r>
            <a:r>
              <a:rPr lang="en-US" dirty="0" smtClean="0"/>
              <a:t>the MCGWUE.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Support for </a:t>
            </a:r>
            <a:r>
              <a:rPr lang="en-US" u="sng" dirty="0" smtClean="0"/>
              <a:t>single MC user</a:t>
            </a:r>
            <a:r>
              <a:rPr lang="en-US" dirty="0" smtClean="0"/>
              <a:t> on </a:t>
            </a:r>
            <a:r>
              <a:rPr lang="en-US" b="1" dirty="0" smtClean="0"/>
              <a:t>multiple</a:t>
            </a:r>
            <a:r>
              <a:rPr lang="en-US" dirty="0" smtClean="0"/>
              <a:t> MCGWUEs.</a:t>
            </a:r>
          </a:p>
          <a:p>
            <a:pPr lvl="1"/>
            <a:r>
              <a:rPr lang="en-US" dirty="0"/>
              <a:t>SIP &amp; HTTP path management between MC Client(s) and MC System.</a:t>
            </a:r>
          </a:p>
          <a:p>
            <a:pPr lvl="1"/>
            <a:r>
              <a:rPr lang="en-US" dirty="0" smtClean="0"/>
              <a:t>MC </a:t>
            </a:r>
            <a:r>
              <a:rPr lang="en-US" dirty="0" smtClean="0"/>
              <a:t>Client(s) hosted on N3GPP device are </a:t>
            </a:r>
            <a:r>
              <a:rPr lang="en-US" dirty="0" smtClean="0"/>
              <a:t>routed through multiple MCGWUEs. </a:t>
            </a:r>
            <a:endParaRPr lang="en-US" dirty="0"/>
          </a:p>
          <a:p>
            <a:pPr lvl="1"/>
            <a:r>
              <a:rPr lang="en-US" dirty="0" smtClean="0"/>
              <a:t>MC </a:t>
            </a:r>
            <a:r>
              <a:rPr lang="en-US" dirty="0" smtClean="0"/>
              <a:t>Client(s) </a:t>
            </a:r>
            <a:r>
              <a:rPr lang="en-US" dirty="0"/>
              <a:t>hosted on </a:t>
            </a:r>
            <a:r>
              <a:rPr lang="en-US" dirty="0" smtClean="0"/>
              <a:t>multiple MCGWUEs.</a:t>
            </a:r>
            <a:endParaRPr lang="en-US" dirty="0"/>
          </a:p>
          <a:p>
            <a:pPr lvl="1"/>
            <a:r>
              <a:rPr lang="en-US" dirty="0" smtClean="0"/>
              <a:t>Mix of MC Clients hosted on N3GPP devices and MCGWUE.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Further </a:t>
            </a:r>
            <a:r>
              <a:rPr lang="en-US" dirty="0"/>
              <a:t>discussions on the need for MCGWUE authorization with </a:t>
            </a:r>
            <a:r>
              <a:rPr lang="en-US" dirty="0" smtClean="0"/>
              <a:t>the MC </a:t>
            </a:r>
            <a:r>
              <a:rPr lang="en-US" dirty="0"/>
              <a:t>System.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NOTE: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requirements we’ve been discussing and interpreting in recent face-to-face meetings are the scope and limitations for the above.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5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907" y="230704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Comments or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68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10895</TotalTime>
  <Words>628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MCGWUE feature</vt:lpstr>
      <vt:lpstr>PowerPoint Presentation</vt:lpstr>
      <vt:lpstr>Solved/Closed Issues</vt:lpstr>
      <vt:lpstr>Unsolved/Open Issues</vt:lpstr>
      <vt:lpstr>What can we achieve in R-18?</vt:lpstr>
      <vt:lpstr>What gets pushed into R-19?</vt:lpstr>
      <vt:lpstr>Comments or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Logging feature</dc:title>
  <dc:creator>Tim Woodward 2</dc:creator>
  <cp:lastModifiedBy>Tim Woodward 2</cp:lastModifiedBy>
  <cp:revision>99</cp:revision>
  <dcterms:created xsi:type="dcterms:W3CDTF">2024-03-07T17:11:38Z</dcterms:created>
  <dcterms:modified xsi:type="dcterms:W3CDTF">2024-03-26T17:56:18Z</dcterms:modified>
</cp:coreProperties>
</file>