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51" r:id="rId3"/>
    <p:sldId id="554" r:id="rId4"/>
    <p:sldId id="562" r:id="rId5"/>
    <p:sldId id="566" r:id="rId6"/>
    <p:sldId id="537" r:id="rId7"/>
    <p:sldId id="565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66" d="100"/>
          <a:sy n="66" d="100"/>
        </p:scale>
        <p:origin x="58" y="18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S6a240004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SA6#62 Ad-Hoc-e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838998"/>
              </p:ext>
            </p:extLst>
          </p:nvPr>
        </p:nvGraphicFramePr>
        <p:xfrm>
          <a:off x="265862" y="1589852"/>
          <a:ext cx="11034150" cy="486812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  <a:br>
                        <a:rPr lang="en-US" sz="1600" dirty="0"/>
                      </a:br>
                      <a:r>
                        <a:rPr lang="en-US" sz="1600" dirty="0" err="1"/>
                        <a:t>Adhoc</a:t>
                      </a:r>
                      <a:r>
                        <a:rPr lang="en-US" sz="1600" dirty="0"/>
                        <a:t>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FS_eLSAPP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(06/2023)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FS_eMMTelAPP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FS_AIMLAPP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55</a:t>
                      </a: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  <a:tr h="3035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services support on IOPS mode of operation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2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SA#104 (6/2024)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dirty="0"/>
                        <a:t>0%</a:t>
                      </a:r>
                      <a:endParaRPr lang="en-US" sz="12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dirty="0"/>
                        <a:t>%</a:t>
                      </a:r>
                      <a:endParaRPr lang="en-US" sz="12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22824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20467"/>
              </p:ext>
            </p:extLst>
          </p:nvPr>
        </p:nvGraphicFramePr>
        <p:xfrm>
          <a:off x="185179" y="1593201"/>
          <a:ext cx="11204480" cy="323767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 </a:t>
                      </a:r>
                      <a:r>
                        <a:rPr lang="en-US" sz="1600" dirty="0" err="1"/>
                        <a:t>Adhoc</a:t>
                      </a:r>
                      <a:r>
                        <a:rPr lang="en-US" sz="1600" dirty="0"/>
                        <a:t>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565578"/>
              </p:ext>
            </p:extLst>
          </p:nvPr>
        </p:nvGraphicFramePr>
        <p:xfrm>
          <a:off x="185179" y="1593201"/>
          <a:ext cx="11204480" cy="415012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 </a:t>
                      </a:r>
                      <a:r>
                        <a:rPr lang="en-US" sz="1600" dirty="0" err="1"/>
                        <a:t>Adhoc</a:t>
                      </a:r>
                      <a:r>
                        <a:rPr lang="en-US" sz="1600" dirty="0"/>
                        <a:t>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3240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(3/3)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27436"/>
              </p:ext>
            </p:extLst>
          </p:nvPr>
        </p:nvGraphicFramePr>
        <p:xfrm>
          <a:off x="265862" y="1589852"/>
          <a:ext cx="11034150" cy="352779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  <a:br>
                        <a:rPr lang="en-US" sz="1600" dirty="0"/>
                      </a:br>
                      <a:r>
                        <a:rPr lang="en-US" sz="1600" dirty="0" err="1"/>
                        <a:t>Adhoc</a:t>
                      </a:r>
                      <a:r>
                        <a:rPr lang="en-US" sz="1600" dirty="0"/>
                        <a:t>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MMTel_App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AIML_App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mobile metaverse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6690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July 24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Friday </a:t>
            </a:r>
            <a:r>
              <a:rPr lang="en-GB" altLang="en-US" sz="2400" u="sng" dirty="0">
                <a:highlight>
                  <a:srgbClr val="FFFF00"/>
                </a:highlight>
              </a:rPr>
              <a:t>July 19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Pre-SA6#62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MC (?)</a:t>
            </a:r>
          </a:p>
          <a:p>
            <a:pPr marL="1225039" lvl="2" indent="-295323">
              <a:defRPr/>
            </a:pPr>
            <a:r>
              <a:rPr lang="en-GB" altLang="en-US" sz="1400" dirty="0"/>
              <a:t>AIML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5GSAT/MMTel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Meta (?)</a:t>
            </a:r>
          </a:p>
          <a:p>
            <a:pPr marL="1225039" lvl="2" indent="-295323">
              <a:defRPr/>
            </a:pPr>
            <a:r>
              <a:rPr lang="en-GB" altLang="en-US" sz="1400" dirty="0"/>
              <a:t>Other 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/>
              <a:t>??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680825"/>
              </p:ext>
            </p:extLst>
          </p:nvPr>
        </p:nvGraphicFramePr>
        <p:xfrm>
          <a:off x="630378" y="1626609"/>
          <a:ext cx="7983685" cy="39041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9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316858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047855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6066342"/>
                  </a:ext>
                </a:extLst>
              </a:tr>
              <a:tr h="3351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SA6#62-Adhoc-e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10 – 18 July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Online – agenda to be decided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2329376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August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Maastricht, Netherlands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8317117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14 – 18 October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Hyderabad, India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7478425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November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Orlando,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998579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489697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17 – 21 Feb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Greece, Athens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7 – 11 April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May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SA6#70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USA,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C526967-0CF6-6836-765B-85E9C0B24D6E}"/>
              </a:ext>
            </a:extLst>
          </p:cNvPr>
          <p:cNvSpPr txBox="1">
            <a:spLocks/>
          </p:cNvSpPr>
          <p:nvPr/>
        </p:nvSpPr>
        <p:spPr bwMode="auto">
          <a:xfrm>
            <a:off x="679232" y="5628734"/>
            <a:ext cx="7768083" cy="52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2026 calendar is in progress and planned completed at SA#104.</a:t>
            </a:r>
            <a:br>
              <a:rPr lang="en-GB" altLang="fr-FR" sz="1800" dirty="0">
                <a:solidFill>
                  <a:srgbClr val="0066FF"/>
                </a:solidFill>
                <a:latin typeface="+mn-lt"/>
              </a:rPr>
            </a:br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SA6 is currently scheduled for 6 f2f-meetings</a:t>
            </a:r>
          </a:p>
        </p:txBody>
      </p:sp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29247</TotalTime>
  <Words>921</Words>
  <Application>Microsoft Office PowerPoint</Application>
  <PresentationFormat>Widescreen</PresentationFormat>
  <Paragraphs>264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   SA6#62 Ad-Hoc-e Work Plan Review</vt:lpstr>
      <vt:lpstr>Overview: Rel-19 Studies</vt:lpstr>
      <vt:lpstr>Overview: Rel-19 Work-Items (1/3)</vt:lpstr>
      <vt:lpstr>Overview: Rel-19 Work-Items (2/3)</vt:lpstr>
      <vt:lpstr>Overview: Rel-19 Work-Items (3/3)</vt:lpstr>
      <vt:lpstr>Conference calls and other items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2297</cp:revision>
  <dcterms:created xsi:type="dcterms:W3CDTF">2010-02-05T13:52:04Z</dcterms:created>
  <dcterms:modified xsi:type="dcterms:W3CDTF">2024-07-16T21:10:24Z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