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
    <Relationship Id="rId3" Type="http://schemas.openxmlformats.org/package/2006/relationships/metadata/core-properties" Target="docProps/core.xml"/>
    <Relationship Id="rId2" Type="http://schemas.openxmlformats.org/package/2006/relationships/metadata/thumbnail" Target="docProps/thumbnail.jpeg"/>
    <Relationship Id="rId1" Type="http://schemas.openxmlformats.org/officeDocument/2006/relationships/officeDocument" Target="ppt/presentation.xml"/>
    <Relationship Id="rId4" Type="http://schemas.openxmlformats.org/officeDocument/2006/relationships/extended-properties" Target="docProps/app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notesMasterIdLst>
    <p:notesMasterId r:id="rId12"/>
  </p:notesMasterIdLst>
  <p:sldIdLst>
    <p:sldId id="256" r:id="rId2"/>
    <p:sldId id="263" r:id="rId3"/>
    <p:sldId id="292" r:id="rId4"/>
    <p:sldId id="291" r:id="rId5"/>
    <p:sldId id="282" r:id="rId6"/>
    <p:sldId id="269" r:id="rId7"/>
    <p:sldId id="293" r:id="rId8"/>
    <p:sldId id="294" r:id="rId9"/>
    <p:sldId id="295" r:id="rId10"/>
    <p:sldId id="29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e" initials="D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-78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09F033-4EE6-43FF-9627-9058020A93B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135CCE79-2BE4-4471-BE86-4F97A19275D5}">
      <dgm:prSet phldrT="[Text]"/>
      <dgm:spPr/>
      <dgm:t>
        <a:bodyPr/>
        <a:lstStyle/>
        <a:p>
          <a:r>
            <a:rPr lang="en-US" dirty="0" smtClean="0"/>
            <a:t>Zero-touch</a:t>
          </a:r>
          <a:endParaRPr lang="en-GB" dirty="0"/>
        </a:p>
      </dgm:t>
    </dgm:pt>
    <dgm:pt modelId="{5E8F9CE5-DBCA-42F0-83CF-08B23D119814}" type="parTrans" cxnId="{BF85C606-7DB5-4878-AB98-B75BF0D5B2BE}">
      <dgm:prSet/>
      <dgm:spPr/>
      <dgm:t>
        <a:bodyPr/>
        <a:lstStyle/>
        <a:p>
          <a:endParaRPr lang="en-GB"/>
        </a:p>
      </dgm:t>
    </dgm:pt>
    <dgm:pt modelId="{63B68CD7-4C56-4237-AC78-5B891043A8CE}" type="sibTrans" cxnId="{BF85C606-7DB5-4878-AB98-B75BF0D5B2BE}">
      <dgm:prSet/>
      <dgm:spPr/>
      <dgm:t>
        <a:bodyPr/>
        <a:lstStyle/>
        <a:p>
          <a:endParaRPr lang="en-GB"/>
        </a:p>
      </dgm:t>
    </dgm:pt>
    <dgm:pt modelId="{C8344D2E-0908-4F01-BAE3-7122278717D2}">
      <dgm:prSet phldrT="[Text]"/>
      <dgm:spPr/>
      <dgm:t>
        <a:bodyPr/>
        <a:lstStyle/>
        <a:p>
          <a:r>
            <a:rPr lang="en-US" dirty="0" smtClean="0"/>
            <a:t>Operation</a:t>
          </a:r>
          <a:endParaRPr lang="en-GB" dirty="0"/>
        </a:p>
      </dgm:t>
    </dgm:pt>
    <dgm:pt modelId="{70302D58-4AF3-471A-AADE-E19B8FA05746}" type="parTrans" cxnId="{0364212E-33AF-4213-BA3A-EFA131A33554}">
      <dgm:prSet/>
      <dgm:spPr/>
      <dgm:t>
        <a:bodyPr/>
        <a:lstStyle/>
        <a:p>
          <a:endParaRPr lang="en-GB"/>
        </a:p>
      </dgm:t>
    </dgm:pt>
    <dgm:pt modelId="{2E687E78-E1C2-4562-9778-29E961D8B862}" type="sibTrans" cxnId="{0364212E-33AF-4213-BA3A-EFA131A33554}">
      <dgm:prSet/>
      <dgm:spPr/>
      <dgm:t>
        <a:bodyPr/>
        <a:lstStyle/>
        <a:p>
          <a:endParaRPr lang="en-GB"/>
        </a:p>
      </dgm:t>
    </dgm:pt>
    <dgm:pt modelId="{2BDDAB89-B83E-44F5-81E5-EDD0731347CA}">
      <dgm:prSet phldrT="[Text]"/>
      <dgm:spPr/>
      <dgm:t>
        <a:bodyPr/>
        <a:lstStyle/>
        <a:p>
          <a:r>
            <a:rPr lang="en-US" dirty="0" smtClean="0"/>
            <a:t>Orchestration </a:t>
          </a:r>
          <a:endParaRPr lang="en-GB" dirty="0"/>
        </a:p>
      </dgm:t>
    </dgm:pt>
    <dgm:pt modelId="{1C8B0E9C-21B2-4F00-BB56-BBE669DB2CB9}" type="parTrans" cxnId="{6D1E25BC-40CE-4C82-AA1D-FBECD505F6BB}">
      <dgm:prSet/>
      <dgm:spPr/>
      <dgm:t>
        <a:bodyPr/>
        <a:lstStyle/>
        <a:p>
          <a:endParaRPr lang="en-GB"/>
        </a:p>
      </dgm:t>
    </dgm:pt>
    <dgm:pt modelId="{E5829C05-488E-4482-AAB8-8596D4DFDDB4}" type="sibTrans" cxnId="{6D1E25BC-40CE-4C82-AA1D-FBECD505F6BB}">
      <dgm:prSet/>
      <dgm:spPr/>
      <dgm:t>
        <a:bodyPr/>
        <a:lstStyle/>
        <a:p>
          <a:endParaRPr lang="en-GB"/>
        </a:p>
      </dgm:t>
    </dgm:pt>
    <dgm:pt modelId="{E59BB444-5AD2-46A5-BDE8-38456F537809}">
      <dgm:prSet phldrT="[Text]"/>
      <dgm:spPr/>
      <dgm:t>
        <a:bodyPr/>
        <a:lstStyle/>
        <a:p>
          <a:r>
            <a:rPr lang="en-US" smtClean="0"/>
            <a:t>Management</a:t>
          </a:r>
          <a:endParaRPr lang="en-GB" dirty="0"/>
        </a:p>
      </dgm:t>
    </dgm:pt>
    <dgm:pt modelId="{4A41F108-1D19-4900-A91A-3CAD7CD04304}" type="parTrans" cxnId="{A04B0D2F-22DB-4393-9A72-18E1ABF69293}">
      <dgm:prSet/>
      <dgm:spPr/>
      <dgm:t>
        <a:bodyPr/>
        <a:lstStyle/>
        <a:p>
          <a:endParaRPr lang="en-GB"/>
        </a:p>
      </dgm:t>
    </dgm:pt>
    <dgm:pt modelId="{735B06F3-AF78-43A6-AFBF-DC9576733192}" type="sibTrans" cxnId="{A04B0D2F-22DB-4393-9A72-18E1ABF69293}">
      <dgm:prSet/>
      <dgm:spPr/>
      <dgm:t>
        <a:bodyPr/>
        <a:lstStyle/>
        <a:p>
          <a:endParaRPr lang="en-GB"/>
        </a:p>
      </dgm:t>
    </dgm:pt>
    <dgm:pt modelId="{886060CC-D20F-4956-B356-8DEB0775A718}" type="pres">
      <dgm:prSet presAssocID="{1509F033-4EE6-43FF-9627-9058020A93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372D68F9-ED17-48A6-9404-C64ED75F1E7E}" type="pres">
      <dgm:prSet presAssocID="{1509F033-4EE6-43FF-9627-9058020A93BB}" presName="Name1" presStyleCnt="0"/>
      <dgm:spPr/>
      <dgm:t>
        <a:bodyPr/>
        <a:lstStyle/>
        <a:p>
          <a:endParaRPr lang="en-GB"/>
        </a:p>
      </dgm:t>
    </dgm:pt>
    <dgm:pt modelId="{1C0A323D-10D4-45E2-912F-9F17BE053BC1}" type="pres">
      <dgm:prSet presAssocID="{1509F033-4EE6-43FF-9627-9058020A93BB}" presName="cycle" presStyleCnt="0"/>
      <dgm:spPr/>
      <dgm:t>
        <a:bodyPr/>
        <a:lstStyle/>
        <a:p>
          <a:endParaRPr lang="en-GB"/>
        </a:p>
      </dgm:t>
    </dgm:pt>
    <dgm:pt modelId="{A64061F4-70E6-4999-9E66-9284A7454776}" type="pres">
      <dgm:prSet presAssocID="{1509F033-4EE6-43FF-9627-9058020A93BB}" presName="srcNode" presStyleLbl="node1" presStyleIdx="0" presStyleCnt="4"/>
      <dgm:spPr/>
      <dgm:t>
        <a:bodyPr/>
        <a:lstStyle/>
        <a:p>
          <a:endParaRPr lang="en-GB"/>
        </a:p>
      </dgm:t>
    </dgm:pt>
    <dgm:pt modelId="{FF560038-950D-43BD-AE88-9FFBE1B17FBD}" type="pres">
      <dgm:prSet presAssocID="{1509F033-4EE6-43FF-9627-9058020A93BB}" presName="conn" presStyleLbl="parChTrans1D2" presStyleIdx="0" presStyleCnt="1"/>
      <dgm:spPr/>
      <dgm:t>
        <a:bodyPr/>
        <a:lstStyle/>
        <a:p>
          <a:endParaRPr lang="en-GB"/>
        </a:p>
      </dgm:t>
    </dgm:pt>
    <dgm:pt modelId="{4D1419E1-6812-4C01-9074-66A42EF720FD}" type="pres">
      <dgm:prSet presAssocID="{1509F033-4EE6-43FF-9627-9058020A93BB}" presName="extraNode" presStyleLbl="node1" presStyleIdx="0" presStyleCnt="4"/>
      <dgm:spPr/>
      <dgm:t>
        <a:bodyPr/>
        <a:lstStyle/>
        <a:p>
          <a:endParaRPr lang="en-GB"/>
        </a:p>
      </dgm:t>
    </dgm:pt>
    <dgm:pt modelId="{E1A4B1FB-9C44-4118-B76F-E1BB9F00F9DA}" type="pres">
      <dgm:prSet presAssocID="{1509F033-4EE6-43FF-9627-9058020A93BB}" presName="dstNode" presStyleLbl="node1" presStyleIdx="0" presStyleCnt="4"/>
      <dgm:spPr/>
      <dgm:t>
        <a:bodyPr/>
        <a:lstStyle/>
        <a:p>
          <a:endParaRPr lang="en-GB"/>
        </a:p>
      </dgm:t>
    </dgm:pt>
    <dgm:pt modelId="{58925D6D-6CCC-4B95-84F1-C54E1B0FEE9B}" type="pres">
      <dgm:prSet presAssocID="{135CCE79-2BE4-4471-BE86-4F97A19275D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F7A8AB-6691-442C-8CEE-4DEF2737FEEC}" type="pres">
      <dgm:prSet presAssocID="{135CCE79-2BE4-4471-BE86-4F97A19275D5}" presName="accent_1" presStyleCnt="0"/>
      <dgm:spPr/>
      <dgm:t>
        <a:bodyPr/>
        <a:lstStyle/>
        <a:p>
          <a:endParaRPr lang="en-GB"/>
        </a:p>
      </dgm:t>
    </dgm:pt>
    <dgm:pt modelId="{0D92459A-227D-45CD-A5DB-38BFF7FCF54C}" type="pres">
      <dgm:prSet presAssocID="{135CCE79-2BE4-4471-BE86-4F97A19275D5}" presName="accentRepeatNode" presStyleLbl="solidFgAcc1" presStyleIdx="0" presStyleCnt="4"/>
      <dgm:spPr/>
      <dgm:t>
        <a:bodyPr/>
        <a:lstStyle/>
        <a:p>
          <a:endParaRPr lang="en-GB"/>
        </a:p>
      </dgm:t>
    </dgm:pt>
    <dgm:pt modelId="{1D4EB983-68AC-404D-A380-6C4C92241D07}" type="pres">
      <dgm:prSet presAssocID="{C8344D2E-0908-4F01-BAE3-7122278717D2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673E8BA-1149-4930-80B3-AF380E0E1C0E}" type="pres">
      <dgm:prSet presAssocID="{C8344D2E-0908-4F01-BAE3-7122278717D2}" presName="accent_2" presStyleCnt="0"/>
      <dgm:spPr/>
      <dgm:t>
        <a:bodyPr/>
        <a:lstStyle/>
        <a:p>
          <a:endParaRPr lang="en-GB"/>
        </a:p>
      </dgm:t>
    </dgm:pt>
    <dgm:pt modelId="{AE2974F2-BA5B-431B-8ECA-9E5DA81C64D8}" type="pres">
      <dgm:prSet presAssocID="{C8344D2E-0908-4F01-BAE3-7122278717D2}" presName="accentRepeatNode" presStyleLbl="solidFgAcc1" presStyleIdx="1" presStyleCnt="4"/>
      <dgm:spPr/>
      <dgm:t>
        <a:bodyPr/>
        <a:lstStyle/>
        <a:p>
          <a:endParaRPr lang="en-GB"/>
        </a:p>
      </dgm:t>
    </dgm:pt>
    <dgm:pt modelId="{620CAC97-F02C-459C-BF7C-ED4CA47F76B4}" type="pres">
      <dgm:prSet presAssocID="{2BDDAB89-B83E-44F5-81E5-EDD0731347C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766464C-C279-4661-86DB-DF1CE8BCDF25}" type="pres">
      <dgm:prSet presAssocID="{2BDDAB89-B83E-44F5-81E5-EDD0731347CA}" presName="accent_3" presStyleCnt="0"/>
      <dgm:spPr/>
      <dgm:t>
        <a:bodyPr/>
        <a:lstStyle/>
        <a:p>
          <a:endParaRPr lang="en-GB"/>
        </a:p>
      </dgm:t>
    </dgm:pt>
    <dgm:pt modelId="{2389E1C6-A171-4400-A1ED-FD49BBF89E79}" type="pres">
      <dgm:prSet presAssocID="{2BDDAB89-B83E-44F5-81E5-EDD0731347CA}" presName="accentRepeatNode" presStyleLbl="solidFgAcc1" presStyleIdx="2" presStyleCnt="4"/>
      <dgm:spPr/>
      <dgm:t>
        <a:bodyPr/>
        <a:lstStyle/>
        <a:p>
          <a:endParaRPr lang="en-GB"/>
        </a:p>
      </dgm:t>
    </dgm:pt>
    <dgm:pt modelId="{89964E64-0DBD-490D-85C5-8A7A9AC73BA2}" type="pres">
      <dgm:prSet presAssocID="{E59BB444-5AD2-46A5-BDE8-38456F53780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80B1530-C310-40D5-A35E-760DDEC3DC35}" type="pres">
      <dgm:prSet presAssocID="{E59BB444-5AD2-46A5-BDE8-38456F537809}" presName="accent_4" presStyleCnt="0"/>
      <dgm:spPr/>
      <dgm:t>
        <a:bodyPr/>
        <a:lstStyle/>
        <a:p>
          <a:endParaRPr lang="en-GB"/>
        </a:p>
      </dgm:t>
    </dgm:pt>
    <dgm:pt modelId="{5D715E91-1A0C-40E3-AD54-93C2C1C24778}" type="pres">
      <dgm:prSet presAssocID="{E59BB444-5AD2-46A5-BDE8-38456F537809}" presName="accentRepeatNode" presStyleLbl="solidFgAcc1" presStyleIdx="3" presStyleCnt="4"/>
      <dgm:spPr/>
      <dgm:t>
        <a:bodyPr/>
        <a:lstStyle/>
        <a:p>
          <a:endParaRPr lang="en-GB"/>
        </a:p>
      </dgm:t>
    </dgm:pt>
  </dgm:ptLst>
  <dgm:cxnLst>
    <dgm:cxn modelId="{9FF68328-25BD-47C5-9EAD-6DD18FC8526D}" type="presOf" srcId="{63B68CD7-4C56-4237-AC78-5B891043A8CE}" destId="{FF560038-950D-43BD-AE88-9FFBE1B17FBD}" srcOrd="0" destOrd="0" presId="urn:microsoft.com/office/officeart/2008/layout/VerticalCurvedList"/>
    <dgm:cxn modelId="{6D1E25BC-40CE-4C82-AA1D-FBECD505F6BB}" srcId="{1509F033-4EE6-43FF-9627-9058020A93BB}" destId="{2BDDAB89-B83E-44F5-81E5-EDD0731347CA}" srcOrd="2" destOrd="0" parTransId="{1C8B0E9C-21B2-4F00-BB56-BBE669DB2CB9}" sibTransId="{E5829C05-488E-4482-AAB8-8596D4DFDDB4}"/>
    <dgm:cxn modelId="{0364212E-33AF-4213-BA3A-EFA131A33554}" srcId="{1509F033-4EE6-43FF-9627-9058020A93BB}" destId="{C8344D2E-0908-4F01-BAE3-7122278717D2}" srcOrd="1" destOrd="0" parTransId="{70302D58-4AF3-471A-AADE-E19B8FA05746}" sibTransId="{2E687E78-E1C2-4562-9778-29E961D8B862}"/>
    <dgm:cxn modelId="{A9A00356-49F4-4130-BBEB-77E81CE70678}" type="presOf" srcId="{E59BB444-5AD2-46A5-BDE8-38456F537809}" destId="{89964E64-0DBD-490D-85C5-8A7A9AC73BA2}" srcOrd="0" destOrd="0" presId="urn:microsoft.com/office/officeart/2008/layout/VerticalCurvedList"/>
    <dgm:cxn modelId="{12AECC00-9675-4812-B20A-EA345F84164E}" type="presOf" srcId="{2BDDAB89-B83E-44F5-81E5-EDD0731347CA}" destId="{620CAC97-F02C-459C-BF7C-ED4CA47F76B4}" srcOrd="0" destOrd="0" presId="urn:microsoft.com/office/officeart/2008/layout/VerticalCurvedList"/>
    <dgm:cxn modelId="{886B2B25-936B-4AF5-9ADB-8EE3E5A27DED}" type="presOf" srcId="{135CCE79-2BE4-4471-BE86-4F97A19275D5}" destId="{58925D6D-6CCC-4B95-84F1-C54E1B0FEE9B}" srcOrd="0" destOrd="0" presId="urn:microsoft.com/office/officeart/2008/layout/VerticalCurvedList"/>
    <dgm:cxn modelId="{A04B0D2F-22DB-4393-9A72-18E1ABF69293}" srcId="{1509F033-4EE6-43FF-9627-9058020A93BB}" destId="{E59BB444-5AD2-46A5-BDE8-38456F537809}" srcOrd="3" destOrd="0" parTransId="{4A41F108-1D19-4900-A91A-3CAD7CD04304}" sibTransId="{735B06F3-AF78-43A6-AFBF-DC9576733192}"/>
    <dgm:cxn modelId="{CA928ADF-341D-4075-956F-87BD2AC9BADB}" type="presOf" srcId="{C8344D2E-0908-4F01-BAE3-7122278717D2}" destId="{1D4EB983-68AC-404D-A380-6C4C92241D07}" srcOrd="0" destOrd="0" presId="urn:microsoft.com/office/officeart/2008/layout/VerticalCurvedList"/>
    <dgm:cxn modelId="{BF85C606-7DB5-4878-AB98-B75BF0D5B2BE}" srcId="{1509F033-4EE6-43FF-9627-9058020A93BB}" destId="{135CCE79-2BE4-4471-BE86-4F97A19275D5}" srcOrd="0" destOrd="0" parTransId="{5E8F9CE5-DBCA-42F0-83CF-08B23D119814}" sibTransId="{63B68CD7-4C56-4237-AC78-5B891043A8CE}"/>
    <dgm:cxn modelId="{D03A7213-3980-4BC0-B45A-601C3BE0C239}" type="presOf" srcId="{1509F033-4EE6-43FF-9627-9058020A93BB}" destId="{886060CC-D20F-4956-B356-8DEB0775A718}" srcOrd="0" destOrd="0" presId="urn:microsoft.com/office/officeart/2008/layout/VerticalCurvedList"/>
    <dgm:cxn modelId="{712BB1FB-928C-4640-A00A-7ECEAF270B1E}" type="presParOf" srcId="{886060CC-D20F-4956-B356-8DEB0775A718}" destId="{372D68F9-ED17-48A6-9404-C64ED75F1E7E}" srcOrd="0" destOrd="0" presId="urn:microsoft.com/office/officeart/2008/layout/VerticalCurvedList"/>
    <dgm:cxn modelId="{00053C6C-9644-40DF-B6A8-44821F59F950}" type="presParOf" srcId="{372D68F9-ED17-48A6-9404-C64ED75F1E7E}" destId="{1C0A323D-10D4-45E2-912F-9F17BE053BC1}" srcOrd="0" destOrd="0" presId="urn:microsoft.com/office/officeart/2008/layout/VerticalCurvedList"/>
    <dgm:cxn modelId="{F022CC41-5051-4424-82DE-C123EBE0F084}" type="presParOf" srcId="{1C0A323D-10D4-45E2-912F-9F17BE053BC1}" destId="{A64061F4-70E6-4999-9E66-9284A7454776}" srcOrd="0" destOrd="0" presId="urn:microsoft.com/office/officeart/2008/layout/VerticalCurvedList"/>
    <dgm:cxn modelId="{E2531280-9F2F-4025-904E-C39F3B55AFF9}" type="presParOf" srcId="{1C0A323D-10D4-45E2-912F-9F17BE053BC1}" destId="{FF560038-950D-43BD-AE88-9FFBE1B17FBD}" srcOrd="1" destOrd="0" presId="urn:microsoft.com/office/officeart/2008/layout/VerticalCurvedList"/>
    <dgm:cxn modelId="{ADB69E11-15FB-4BD2-8488-7E9E2B0126A6}" type="presParOf" srcId="{1C0A323D-10D4-45E2-912F-9F17BE053BC1}" destId="{4D1419E1-6812-4C01-9074-66A42EF720FD}" srcOrd="2" destOrd="0" presId="urn:microsoft.com/office/officeart/2008/layout/VerticalCurvedList"/>
    <dgm:cxn modelId="{344880A5-553E-4445-B621-23C67AE0425E}" type="presParOf" srcId="{1C0A323D-10D4-45E2-912F-9F17BE053BC1}" destId="{E1A4B1FB-9C44-4118-B76F-E1BB9F00F9DA}" srcOrd="3" destOrd="0" presId="urn:microsoft.com/office/officeart/2008/layout/VerticalCurvedList"/>
    <dgm:cxn modelId="{99F1F2ED-6EE2-4B4B-BE95-75C8DD3C616D}" type="presParOf" srcId="{372D68F9-ED17-48A6-9404-C64ED75F1E7E}" destId="{58925D6D-6CCC-4B95-84F1-C54E1B0FEE9B}" srcOrd="1" destOrd="0" presId="urn:microsoft.com/office/officeart/2008/layout/VerticalCurvedList"/>
    <dgm:cxn modelId="{D765D38E-2477-416C-BCC0-9131A7FE4D0D}" type="presParOf" srcId="{372D68F9-ED17-48A6-9404-C64ED75F1E7E}" destId="{AFF7A8AB-6691-442C-8CEE-4DEF2737FEEC}" srcOrd="2" destOrd="0" presId="urn:microsoft.com/office/officeart/2008/layout/VerticalCurvedList"/>
    <dgm:cxn modelId="{3F2DFA0B-89A4-486A-B943-FFA6862EDCE5}" type="presParOf" srcId="{AFF7A8AB-6691-442C-8CEE-4DEF2737FEEC}" destId="{0D92459A-227D-45CD-A5DB-38BFF7FCF54C}" srcOrd="0" destOrd="0" presId="urn:microsoft.com/office/officeart/2008/layout/VerticalCurvedList"/>
    <dgm:cxn modelId="{C7180C2A-7AC8-488A-9C5F-64D120833C64}" type="presParOf" srcId="{372D68F9-ED17-48A6-9404-C64ED75F1E7E}" destId="{1D4EB983-68AC-404D-A380-6C4C92241D07}" srcOrd="3" destOrd="0" presId="urn:microsoft.com/office/officeart/2008/layout/VerticalCurvedList"/>
    <dgm:cxn modelId="{6591C9DF-25D2-41F2-979F-55B95C9CF28A}" type="presParOf" srcId="{372D68F9-ED17-48A6-9404-C64ED75F1E7E}" destId="{D673E8BA-1149-4930-80B3-AF380E0E1C0E}" srcOrd="4" destOrd="0" presId="urn:microsoft.com/office/officeart/2008/layout/VerticalCurvedList"/>
    <dgm:cxn modelId="{E7882057-FC18-415F-9DC0-FD26CED28DD7}" type="presParOf" srcId="{D673E8BA-1149-4930-80B3-AF380E0E1C0E}" destId="{AE2974F2-BA5B-431B-8ECA-9E5DA81C64D8}" srcOrd="0" destOrd="0" presId="urn:microsoft.com/office/officeart/2008/layout/VerticalCurvedList"/>
    <dgm:cxn modelId="{404A878F-3F98-41B8-B0F2-2B6509D3F607}" type="presParOf" srcId="{372D68F9-ED17-48A6-9404-C64ED75F1E7E}" destId="{620CAC97-F02C-459C-BF7C-ED4CA47F76B4}" srcOrd="5" destOrd="0" presId="urn:microsoft.com/office/officeart/2008/layout/VerticalCurvedList"/>
    <dgm:cxn modelId="{F9CAF5EF-7ED3-4759-97FB-482F3301B9B1}" type="presParOf" srcId="{372D68F9-ED17-48A6-9404-C64ED75F1E7E}" destId="{C766464C-C279-4661-86DB-DF1CE8BCDF25}" srcOrd="6" destOrd="0" presId="urn:microsoft.com/office/officeart/2008/layout/VerticalCurvedList"/>
    <dgm:cxn modelId="{7823467D-D7D0-4036-B887-E2303DA0EFC8}" type="presParOf" srcId="{C766464C-C279-4661-86DB-DF1CE8BCDF25}" destId="{2389E1C6-A171-4400-A1ED-FD49BBF89E79}" srcOrd="0" destOrd="0" presId="urn:microsoft.com/office/officeart/2008/layout/VerticalCurvedList"/>
    <dgm:cxn modelId="{16817929-1B1D-4564-A36B-DAD9B9C9041E}" type="presParOf" srcId="{372D68F9-ED17-48A6-9404-C64ED75F1E7E}" destId="{89964E64-0DBD-490D-85C5-8A7A9AC73BA2}" srcOrd="7" destOrd="0" presId="urn:microsoft.com/office/officeart/2008/layout/VerticalCurvedList"/>
    <dgm:cxn modelId="{DAAF5C72-1BD5-471F-8C07-AE086425B5F5}" type="presParOf" srcId="{372D68F9-ED17-48A6-9404-C64ED75F1E7E}" destId="{480B1530-C310-40D5-A35E-760DDEC3DC35}" srcOrd="8" destOrd="0" presId="urn:microsoft.com/office/officeart/2008/layout/VerticalCurvedList"/>
    <dgm:cxn modelId="{74C67838-E572-4358-BCC5-3A1924F17803}" type="presParOf" srcId="{480B1530-C310-40D5-A35E-760DDEC3DC35}" destId="{5D715E91-1A0C-40E3-AD54-93C2C1C2477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12B480-10FE-4760-A816-5F7B41CEEB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3062BB-CE60-4A2A-83FE-C4AA2C84FDFE}">
      <dgm:prSet/>
      <dgm:spPr/>
      <dgm:t>
        <a:bodyPr/>
        <a:lstStyle/>
        <a:p>
          <a:pPr rtl="0"/>
          <a:r>
            <a:rPr lang="en-US" altLang="en-US" b="0" i="1" dirty="0" smtClean="0">
              <a:solidFill>
                <a:schemeClr val="bg1"/>
              </a:solidFill>
            </a:rPr>
            <a:t>Using the combined intellect and experience of the TM Forum membership </a:t>
          </a:r>
          <a:r>
            <a:rPr lang="en-US" i="1" dirty="0" smtClean="0"/>
            <a:t>define, prove and continuously improve a comprehensive business operations support architecture</a:t>
          </a:r>
          <a:r>
            <a:rPr lang="en-GB" i="1" dirty="0" smtClean="0"/>
            <a:t> for digital business that can:</a:t>
          </a:r>
          <a:endParaRPr lang="en-US" dirty="0"/>
        </a:p>
      </dgm:t>
    </dgm:pt>
    <dgm:pt modelId="{F4581C0C-4FAA-4F42-9242-8FFB1FEB537B}" type="parTrans" cxnId="{939B5E57-6BC2-4B05-9248-BC73D81782F1}">
      <dgm:prSet/>
      <dgm:spPr/>
      <dgm:t>
        <a:bodyPr/>
        <a:lstStyle/>
        <a:p>
          <a:endParaRPr lang="en-US"/>
        </a:p>
      </dgm:t>
    </dgm:pt>
    <dgm:pt modelId="{383F5FE0-71F4-4B14-B05A-1515F3E0EA9E}" type="sibTrans" cxnId="{939B5E57-6BC2-4B05-9248-BC73D81782F1}">
      <dgm:prSet/>
      <dgm:spPr/>
      <dgm:t>
        <a:bodyPr/>
        <a:lstStyle/>
        <a:p>
          <a:endParaRPr lang="en-US"/>
        </a:p>
      </dgm:t>
    </dgm:pt>
    <dgm:pt modelId="{85E24057-D47D-4070-AF4A-B865C4A6F61B}">
      <dgm:prSet/>
      <dgm:spPr/>
      <dgm:t>
        <a:bodyPr/>
        <a:lstStyle/>
        <a:p>
          <a:pPr rtl="0"/>
          <a:r>
            <a:rPr lang="en-GB" dirty="0" smtClean="0"/>
            <a:t>Enable service providers to get to market at the speed of the rest of the ecosystem </a:t>
          </a:r>
          <a:endParaRPr lang="en-US" dirty="0"/>
        </a:p>
      </dgm:t>
    </dgm:pt>
    <dgm:pt modelId="{46A98E30-EBFF-4835-8E55-2263B6A9B1BC}" type="parTrans" cxnId="{706BDAA3-17A8-4276-8553-123CCA08EFDB}">
      <dgm:prSet/>
      <dgm:spPr/>
      <dgm:t>
        <a:bodyPr/>
        <a:lstStyle/>
        <a:p>
          <a:endParaRPr lang="en-US"/>
        </a:p>
      </dgm:t>
    </dgm:pt>
    <dgm:pt modelId="{05A2F3CF-705F-46FE-BF11-046B61F9B5CA}" type="sibTrans" cxnId="{706BDAA3-17A8-4276-8553-123CCA08EFDB}">
      <dgm:prSet/>
      <dgm:spPr/>
      <dgm:t>
        <a:bodyPr/>
        <a:lstStyle/>
        <a:p>
          <a:endParaRPr lang="en-US"/>
        </a:p>
      </dgm:t>
    </dgm:pt>
    <dgm:pt modelId="{0971E77B-6347-4998-A263-AEBA12C9A20C}">
      <dgm:prSet/>
      <dgm:spPr/>
      <dgm:t>
        <a:bodyPr/>
        <a:lstStyle/>
        <a:p>
          <a:pPr rtl="0"/>
          <a:r>
            <a:rPr lang="en-GB" smtClean="0"/>
            <a:t>Provide the flexibility, scability and agility needed to enable innovation, delivering end-end management and rich analytics within a provider and across the ecosystem</a:t>
          </a:r>
          <a:endParaRPr lang="en-US"/>
        </a:p>
      </dgm:t>
    </dgm:pt>
    <dgm:pt modelId="{A45C94F1-591F-4F8A-9C19-FA1ADADEF7B7}" type="parTrans" cxnId="{05C21086-5391-4C59-A5BB-373CEEE28493}">
      <dgm:prSet/>
      <dgm:spPr/>
      <dgm:t>
        <a:bodyPr/>
        <a:lstStyle/>
        <a:p>
          <a:endParaRPr lang="en-US"/>
        </a:p>
      </dgm:t>
    </dgm:pt>
    <dgm:pt modelId="{E75BDE57-700C-40A7-841F-CB674014FD97}" type="sibTrans" cxnId="{05C21086-5391-4C59-A5BB-373CEEE28493}">
      <dgm:prSet/>
      <dgm:spPr/>
      <dgm:t>
        <a:bodyPr/>
        <a:lstStyle/>
        <a:p>
          <a:endParaRPr lang="en-US"/>
        </a:p>
      </dgm:t>
    </dgm:pt>
    <dgm:pt modelId="{12CD071C-47D4-44C5-A2E0-DC2E75CDDF1D}">
      <dgm:prSet/>
      <dgm:spPr/>
      <dgm:t>
        <a:bodyPr/>
        <a:lstStyle/>
        <a:p>
          <a:pPr rtl="0"/>
          <a:r>
            <a:rPr lang="en-US" dirty="0" smtClean="0"/>
            <a:t>Significantly reduce operating costs to enable long-term profitability</a:t>
          </a:r>
          <a:endParaRPr lang="en-US" dirty="0"/>
        </a:p>
      </dgm:t>
    </dgm:pt>
    <dgm:pt modelId="{EFC67FFD-C1D1-4E63-B94C-0057A1C63E69}" type="parTrans" cxnId="{F3EE1E01-C065-4C72-941A-D6D94D347566}">
      <dgm:prSet/>
      <dgm:spPr/>
      <dgm:t>
        <a:bodyPr/>
        <a:lstStyle/>
        <a:p>
          <a:endParaRPr lang="en-US"/>
        </a:p>
      </dgm:t>
    </dgm:pt>
    <dgm:pt modelId="{D3A90152-5CF4-40FC-BA5F-8EFC1C3FA9C3}" type="sibTrans" cxnId="{F3EE1E01-C065-4C72-941A-D6D94D347566}">
      <dgm:prSet/>
      <dgm:spPr/>
      <dgm:t>
        <a:bodyPr/>
        <a:lstStyle/>
        <a:p>
          <a:endParaRPr lang="en-US"/>
        </a:p>
      </dgm:t>
    </dgm:pt>
    <dgm:pt modelId="{E164582B-8EFC-4B5B-97B3-E1CE872D92CC}">
      <dgm:prSet/>
      <dgm:spPr/>
      <dgm:t>
        <a:bodyPr/>
        <a:lstStyle/>
        <a:p>
          <a:pPr rtl="0"/>
          <a:r>
            <a:rPr lang="en-US" smtClean="0"/>
            <a:t>This means taking a </a:t>
          </a:r>
          <a:r>
            <a:rPr lang="en-US" b="1" smtClean="0"/>
            <a:t>radical, disruptive approach </a:t>
          </a:r>
          <a:r>
            <a:rPr lang="en-US" smtClean="0"/>
            <a:t>to OSS/BSS and orchestration.</a:t>
          </a:r>
          <a:endParaRPr lang="en-US"/>
        </a:p>
      </dgm:t>
    </dgm:pt>
    <dgm:pt modelId="{67638E83-2D49-4860-9767-C49C05ECE3E3}" type="parTrans" cxnId="{29910DB2-BF5D-4896-83A9-C91BDDF3F2B5}">
      <dgm:prSet/>
      <dgm:spPr/>
      <dgm:t>
        <a:bodyPr/>
        <a:lstStyle/>
        <a:p>
          <a:endParaRPr lang="en-US"/>
        </a:p>
      </dgm:t>
    </dgm:pt>
    <dgm:pt modelId="{1016C4A5-CCFF-4E45-8210-8CE964F19497}" type="sibTrans" cxnId="{29910DB2-BF5D-4896-83A9-C91BDDF3F2B5}">
      <dgm:prSet/>
      <dgm:spPr/>
      <dgm:t>
        <a:bodyPr/>
        <a:lstStyle/>
        <a:p>
          <a:endParaRPr lang="en-US"/>
        </a:p>
      </dgm:t>
    </dgm:pt>
    <dgm:pt modelId="{C9BF6330-1E1A-42A4-B75B-EAB92787A560}" type="pres">
      <dgm:prSet presAssocID="{3F12B480-10FE-4760-A816-5F7B41CEEB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218EC4-E3F4-40A0-B593-3929D3830C7E}" type="pres">
      <dgm:prSet presAssocID="{453062BB-CE60-4A2A-83FE-C4AA2C84FDF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E0512-2C17-4AE5-BDBD-0CAAB97FFA36}" type="pres">
      <dgm:prSet presAssocID="{453062BB-CE60-4A2A-83FE-C4AA2C84FDF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54810D-5186-4A61-8969-3F5CCD5F35EE}" type="pres">
      <dgm:prSet presAssocID="{E164582B-8EFC-4B5B-97B3-E1CE872D92C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7D96ED-26C6-4CB1-918D-DE58050D7752}" type="presOf" srcId="{0971E77B-6347-4998-A263-AEBA12C9A20C}" destId="{413E0512-2C17-4AE5-BDBD-0CAAB97FFA36}" srcOrd="0" destOrd="1" presId="urn:microsoft.com/office/officeart/2005/8/layout/vList2"/>
    <dgm:cxn modelId="{29910DB2-BF5D-4896-83A9-C91BDDF3F2B5}" srcId="{3F12B480-10FE-4760-A816-5F7B41CEEB89}" destId="{E164582B-8EFC-4B5B-97B3-E1CE872D92CC}" srcOrd="1" destOrd="0" parTransId="{67638E83-2D49-4860-9767-C49C05ECE3E3}" sibTransId="{1016C4A5-CCFF-4E45-8210-8CE964F19497}"/>
    <dgm:cxn modelId="{ECA801FE-9ABA-42D1-AD26-5FA1F1A9E793}" type="presOf" srcId="{12CD071C-47D4-44C5-A2E0-DC2E75CDDF1D}" destId="{413E0512-2C17-4AE5-BDBD-0CAAB97FFA36}" srcOrd="0" destOrd="2" presId="urn:microsoft.com/office/officeart/2005/8/layout/vList2"/>
    <dgm:cxn modelId="{0C35B4BE-4D78-45AF-B987-81E62765F777}" type="presOf" srcId="{85E24057-D47D-4070-AF4A-B865C4A6F61B}" destId="{413E0512-2C17-4AE5-BDBD-0CAAB97FFA36}" srcOrd="0" destOrd="0" presId="urn:microsoft.com/office/officeart/2005/8/layout/vList2"/>
    <dgm:cxn modelId="{706BDAA3-17A8-4276-8553-123CCA08EFDB}" srcId="{453062BB-CE60-4A2A-83FE-C4AA2C84FDFE}" destId="{85E24057-D47D-4070-AF4A-B865C4A6F61B}" srcOrd="0" destOrd="0" parTransId="{46A98E30-EBFF-4835-8E55-2263B6A9B1BC}" sibTransId="{05A2F3CF-705F-46FE-BF11-046B61F9B5CA}"/>
    <dgm:cxn modelId="{05C21086-5391-4C59-A5BB-373CEEE28493}" srcId="{453062BB-CE60-4A2A-83FE-C4AA2C84FDFE}" destId="{0971E77B-6347-4998-A263-AEBA12C9A20C}" srcOrd="1" destOrd="0" parTransId="{A45C94F1-591F-4F8A-9C19-FA1ADADEF7B7}" sibTransId="{E75BDE57-700C-40A7-841F-CB674014FD97}"/>
    <dgm:cxn modelId="{8002EE2E-BB49-456E-B237-8EF387475358}" type="presOf" srcId="{453062BB-CE60-4A2A-83FE-C4AA2C84FDFE}" destId="{00218EC4-E3F4-40A0-B593-3929D3830C7E}" srcOrd="0" destOrd="0" presId="urn:microsoft.com/office/officeart/2005/8/layout/vList2"/>
    <dgm:cxn modelId="{F3EE1E01-C065-4C72-941A-D6D94D347566}" srcId="{453062BB-CE60-4A2A-83FE-C4AA2C84FDFE}" destId="{12CD071C-47D4-44C5-A2E0-DC2E75CDDF1D}" srcOrd="2" destOrd="0" parTransId="{EFC67FFD-C1D1-4E63-B94C-0057A1C63E69}" sibTransId="{D3A90152-5CF4-40FC-BA5F-8EFC1C3FA9C3}"/>
    <dgm:cxn modelId="{1C5DAB6B-E523-443C-B0E7-67AC93238B57}" type="presOf" srcId="{E164582B-8EFC-4B5B-97B3-E1CE872D92CC}" destId="{E954810D-5186-4A61-8969-3F5CCD5F35EE}" srcOrd="0" destOrd="0" presId="urn:microsoft.com/office/officeart/2005/8/layout/vList2"/>
    <dgm:cxn modelId="{939B5E57-6BC2-4B05-9248-BC73D81782F1}" srcId="{3F12B480-10FE-4760-A816-5F7B41CEEB89}" destId="{453062BB-CE60-4A2A-83FE-C4AA2C84FDFE}" srcOrd="0" destOrd="0" parTransId="{F4581C0C-4FAA-4F42-9242-8FFB1FEB537B}" sibTransId="{383F5FE0-71F4-4B14-B05A-1515F3E0EA9E}"/>
    <dgm:cxn modelId="{3809C52D-9C95-460C-ABCD-E6621349325E}" type="presOf" srcId="{3F12B480-10FE-4760-A816-5F7B41CEEB89}" destId="{C9BF6330-1E1A-42A4-B75B-EAB92787A560}" srcOrd="0" destOrd="0" presId="urn:microsoft.com/office/officeart/2005/8/layout/vList2"/>
    <dgm:cxn modelId="{53DCA66F-FD54-402B-A4AE-1B54FF214FED}" type="presParOf" srcId="{C9BF6330-1E1A-42A4-B75B-EAB92787A560}" destId="{00218EC4-E3F4-40A0-B593-3929D3830C7E}" srcOrd="0" destOrd="0" presId="urn:microsoft.com/office/officeart/2005/8/layout/vList2"/>
    <dgm:cxn modelId="{CA5617A6-0562-43E8-AFE5-816E22801C1A}" type="presParOf" srcId="{C9BF6330-1E1A-42A4-B75B-EAB92787A560}" destId="{413E0512-2C17-4AE5-BDBD-0CAAB97FFA36}" srcOrd="1" destOrd="0" presId="urn:microsoft.com/office/officeart/2005/8/layout/vList2"/>
    <dgm:cxn modelId="{BF8D9047-FE98-4F30-AC1A-B6AA184AFC85}" type="presParOf" srcId="{C9BF6330-1E1A-42A4-B75B-EAB92787A560}" destId="{E954810D-5186-4A61-8969-3F5CCD5F35E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7731AC-9A93-4B79-8188-0505CBD91DB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BEA85D-FC2C-4D51-A44A-F5615EB297DE}">
      <dgm:prSet/>
      <dgm:spPr/>
      <dgm:t>
        <a:bodyPr/>
        <a:lstStyle/>
        <a:p>
          <a:pPr rtl="0"/>
          <a:r>
            <a:rPr lang="en-US" b="1" dirty="0" smtClean="0"/>
            <a:t>Define a vision of the new virtualized operations </a:t>
          </a:r>
          <a:r>
            <a:rPr lang="en-US" dirty="0" smtClean="0"/>
            <a:t/>
          </a:r>
          <a:br>
            <a:rPr lang="en-US" dirty="0" smtClean="0"/>
          </a:br>
          <a:r>
            <a:rPr lang="en-US" b="1" dirty="0" smtClean="0"/>
            <a:t>environment</a:t>
          </a:r>
          <a:endParaRPr lang="en-US" b="1" dirty="0"/>
        </a:p>
      </dgm:t>
    </dgm:pt>
    <dgm:pt modelId="{087493B3-C2A7-4D60-8C71-FDB2DF328459}" type="parTrans" cxnId="{20B7F77D-FB68-434D-A26E-AE4E2CDC7283}">
      <dgm:prSet/>
      <dgm:spPr/>
      <dgm:t>
        <a:bodyPr/>
        <a:lstStyle/>
        <a:p>
          <a:endParaRPr lang="en-US"/>
        </a:p>
      </dgm:t>
    </dgm:pt>
    <dgm:pt modelId="{EBD3BEE6-BABC-4E55-BB70-D157A1FE2F4B}" type="sibTrans" cxnId="{20B7F77D-FB68-434D-A26E-AE4E2CDC7283}">
      <dgm:prSet/>
      <dgm:spPr/>
      <dgm:t>
        <a:bodyPr/>
        <a:lstStyle/>
        <a:p>
          <a:endParaRPr lang="en-US"/>
        </a:p>
      </dgm:t>
    </dgm:pt>
    <dgm:pt modelId="{EA03CBD4-D9B2-458D-B6BA-45D07BB06E82}">
      <dgm:prSet/>
      <dgm:spPr/>
      <dgm:t>
        <a:bodyPr/>
        <a:lstStyle/>
        <a:p>
          <a:pPr rtl="0"/>
          <a:r>
            <a:rPr lang="en-US" b="1" dirty="0" smtClean="0"/>
            <a:t>Define an architecture</a:t>
          </a:r>
          <a:br>
            <a:rPr lang="en-US" b="1" dirty="0" smtClean="0"/>
          </a:br>
          <a:endParaRPr lang="en-US" dirty="0"/>
        </a:p>
      </dgm:t>
    </dgm:pt>
    <dgm:pt modelId="{076AE1F8-EC11-41D6-B5FF-EF50B422AF5C}" type="parTrans" cxnId="{637B6DE6-5042-4142-990E-DDB68DD1CA1E}">
      <dgm:prSet/>
      <dgm:spPr/>
      <dgm:t>
        <a:bodyPr/>
        <a:lstStyle/>
        <a:p>
          <a:endParaRPr lang="en-US"/>
        </a:p>
      </dgm:t>
    </dgm:pt>
    <dgm:pt modelId="{2F02DA5D-1AEE-434E-83E0-A31D21866032}" type="sibTrans" cxnId="{637B6DE6-5042-4142-990E-DDB68DD1CA1E}">
      <dgm:prSet/>
      <dgm:spPr/>
      <dgm:t>
        <a:bodyPr/>
        <a:lstStyle/>
        <a:p>
          <a:endParaRPr lang="en-US"/>
        </a:p>
      </dgm:t>
    </dgm:pt>
    <dgm:pt modelId="{321131F4-5795-4BEF-B195-6A1846EF8101}">
      <dgm:prSet/>
      <dgm:spPr/>
      <dgm:t>
        <a:bodyPr/>
        <a:lstStyle/>
        <a:p>
          <a:pPr rtl="0"/>
          <a:r>
            <a:rPr lang="en-US" b="1" dirty="0" smtClean="0"/>
            <a:t>Help service providers completely rethink business and </a:t>
          </a:r>
          <a:r>
            <a:rPr lang="en-US" b="1" smtClean="0"/>
            <a:t>operations practices</a:t>
          </a:r>
          <a:endParaRPr lang="en-US" dirty="0"/>
        </a:p>
      </dgm:t>
    </dgm:pt>
    <dgm:pt modelId="{CDA05ED6-BC1C-4C27-9796-D411E2F71108}" type="parTrans" cxnId="{8623C6CF-A0F9-4D67-958C-E1FB1F7E7ED8}">
      <dgm:prSet/>
      <dgm:spPr/>
      <dgm:t>
        <a:bodyPr/>
        <a:lstStyle/>
        <a:p>
          <a:endParaRPr lang="en-US"/>
        </a:p>
      </dgm:t>
    </dgm:pt>
    <dgm:pt modelId="{3D5B8AF0-AAB4-4AED-BABE-8CE3BA5EB7DA}" type="sibTrans" cxnId="{8623C6CF-A0F9-4D67-958C-E1FB1F7E7ED8}">
      <dgm:prSet/>
      <dgm:spPr/>
      <dgm:t>
        <a:bodyPr/>
        <a:lstStyle/>
        <a:p>
          <a:endParaRPr lang="en-US"/>
        </a:p>
      </dgm:t>
    </dgm:pt>
    <dgm:pt modelId="{475AA7D8-476A-4D39-AFD8-A72E862579C0}">
      <dgm:prSet/>
      <dgm:spPr/>
      <dgm:t>
        <a:bodyPr/>
        <a:lstStyle/>
        <a:p>
          <a:pPr rtl="0"/>
          <a:r>
            <a:rPr lang="en-US" b="1" dirty="0" smtClean="0"/>
            <a:t>Provide tangible business and operational blueprints</a:t>
          </a:r>
          <a:endParaRPr lang="en-US" dirty="0"/>
        </a:p>
      </dgm:t>
    </dgm:pt>
    <dgm:pt modelId="{E5C0C896-4575-4CAB-9B09-7BF1CFC826F8}" type="parTrans" cxnId="{AE574CCD-77AA-4E74-A812-575BD7E36C81}">
      <dgm:prSet/>
      <dgm:spPr/>
      <dgm:t>
        <a:bodyPr/>
        <a:lstStyle/>
        <a:p>
          <a:endParaRPr lang="en-US"/>
        </a:p>
      </dgm:t>
    </dgm:pt>
    <dgm:pt modelId="{0B330909-24DE-4890-BD4C-6FA777FD4CDD}" type="sibTrans" cxnId="{AE574CCD-77AA-4E74-A812-575BD7E36C81}">
      <dgm:prSet/>
      <dgm:spPr/>
      <dgm:t>
        <a:bodyPr/>
        <a:lstStyle/>
        <a:p>
          <a:endParaRPr lang="en-US"/>
        </a:p>
      </dgm:t>
    </dgm:pt>
    <dgm:pt modelId="{4D6A246A-2ABB-4359-A0C2-5262CF11A6CD}">
      <dgm:prSet/>
      <dgm:spPr/>
      <dgm:t>
        <a:bodyPr/>
        <a:lstStyle/>
        <a:p>
          <a:pPr rtl="0"/>
          <a:r>
            <a:rPr lang="en-US" b="1" dirty="0" smtClean="0"/>
            <a:t>Develop new security approaches</a:t>
          </a:r>
          <a:endParaRPr lang="en-US" dirty="0"/>
        </a:p>
      </dgm:t>
    </dgm:pt>
    <dgm:pt modelId="{DE3FF473-C57B-4562-A90E-A8BFBFC5212A}" type="parTrans" cxnId="{58FA15F1-979D-42BB-82C6-B2431E6E9EC9}">
      <dgm:prSet/>
      <dgm:spPr/>
      <dgm:t>
        <a:bodyPr/>
        <a:lstStyle/>
        <a:p>
          <a:endParaRPr lang="en-US"/>
        </a:p>
      </dgm:t>
    </dgm:pt>
    <dgm:pt modelId="{EBCFA1F8-8746-4184-89EA-41DCAF14821D}" type="sibTrans" cxnId="{58FA15F1-979D-42BB-82C6-B2431E6E9EC9}">
      <dgm:prSet/>
      <dgm:spPr/>
      <dgm:t>
        <a:bodyPr/>
        <a:lstStyle/>
        <a:p>
          <a:endParaRPr lang="en-US"/>
        </a:p>
      </dgm:t>
    </dgm:pt>
    <dgm:pt modelId="{3D670884-8432-4029-A4A8-5EEDA279F5AA}">
      <dgm:prSet/>
      <dgm:spPr/>
      <dgm:t>
        <a:bodyPr/>
        <a:lstStyle/>
        <a:p>
          <a:pPr rtl="0"/>
          <a:r>
            <a:rPr lang="en-US" b="1" dirty="0" smtClean="0"/>
            <a:t>Complement ongoing work within ETSI and other fora,</a:t>
          </a:r>
          <a:endParaRPr lang="en-US" dirty="0"/>
        </a:p>
      </dgm:t>
    </dgm:pt>
    <dgm:pt modelId="{E5EFB242-F505-45B4-B2E8-150F89F66EA0}" type="parTrans" cxnId="{18F46C77-F927-420E-B246-0209937B4325}">
      <dgm:prSet/>
      <dgm:spPr/>
      <dgm:t>
        <a:bodyPr/>
        <a:lstStyle/>
        <a:p>
          <a:endParaRPr lang="en-US"/>
        </a:p>
      </dgm:t>
    </dgm:pt>
    <dgm:pt modelId="{0618655B-801E-4994-AFA8-EF491E0EA194}" type="sibTrans" cxnId="{18F46C77-F927-420E-B246-0209937B4325}">
      <dgm:prSet/>
      <dgm:spPr/>
      <dgm:t>
        <a:bodyPr/>
        <a:lstStyle/>
        <a:p>
          <a:endParaRPr lang="en-US"/>
        </a:p>
      </dgm:t>
    </dgm:pt>
    <dgm:pt modelId="{FA8BDA32-0370-4039-9A89-9444D485267C}">
      <dgm:prSet/>
      <dgm:spPr/>
      <dgm:t>
        <a:bodyPr/>
        <a:lstStyle/>
        <a:p>
          <a:pPr rtl="0"/>
          <a:r>
            <a:rPr lang="en-US" dirty="0" smtClean="0"/>
            <a:t>to enable the delivery and management of virtualized network and services while enabling both low cost operations and innovation</a:t>
          </a:r>
          <a:endParaRPr lang="en-US" dirty="0"/>
        </a:p>
      </dgm:t>
    </dgm:pt>
    <dgm:pt modelId="{6F7B6905-D5DC-4C3B-B1C4-73E0C26843F4}" type="parTrans" cxnId="{E09A16EC-E080-4690-97FC-62214F234297}">
      <dgm:prSet/>
      <dgm:spPr/>
      <dgm:t>
        <a:bodyPr/>
        <a:lstStyle/>
        <a:p>
          <a:endParaRPr lang="en-US"/>
        </a:p>
      </dgm:t>
    </dgm:pt>
    <dgm:pt modelId="{93E81A42-ECB5-46CB-B5B2-E087A9AFFFAF}" type="sibTrans" cxnId="{E09A16EC-E080-4690-97FC-62214F234297}">
      <dgm:prSet/>
      <dgm:spPr/>
      <dgm:t>
        <a:bodyPr/>
        <a:lstStyle/>
        <a:p>
          <a:endParaRPr lang="en-US"/>
        </a:p>
      </dgm:t>
    </dgm:pt>
    <dgm:pt modelId="{FD9C62C2-B1A1-4CBA-B400-074F57FA162D}">
      <dgm:prSet/>
      <dgm:spPr/>
      <dgm:t>
        <a:bodyPr/>
        <a:lstStyle/>
        <a:p>
          <a:pPr rtl="0"/>
          <a:r>
            <a:rPr lang="en-US" smtClean="0"/>
            <a:t>Support </a:t>
          </a:r>
          <a:r>
            <a:rPr lang="en-US" dirty="0" smtClean="0"/>
            <a:t>seamless interaction between physical and virtual components that are easily and dynamically assembled into personalized services.  </a:t>
          </a:r>
          <a:r>
            <a:rPr lang="en-US" smtClean="0"/>
            <a:t>ZOOM </a:t>
          </a:r>
          <a:r>
            <a:rPr lang="en-US" b="1" smtClean="0"/>
            <a:t>provides solutions for all layers </a:t>
          </a:r>
          <a:r>
            <a:rPr lang="en-US" smtClean="0"/>
            <a:t>and realizes the requirements, use cases and solution for each layer can differ.</a:t>
          </a:r>
          <a:endParaRPr lang="en-US"/>
        </a:p>
      </dgm:t>
    </dgm:pt>
    <dgm:pt modelId="{F2D56C68-08DE-47E2-A4DB-298CCF73B794}" type="parTrans" cxnId="{B12E63AD-BCA5-443E-81F0-8DA10DEED5E5}">
      <dgm:prSet/>
      <dgm:spPr/>
      <dgm:t>
        <a:bodyPr/>
        <a:lstStyle/>
        <a:p>
          <a:endParaRPr lang="en-US"/>
        </a:p>
      </dgm:t>
    </dgm:pt>
    <dgm:pt modelId="{14909687-5872-49F6-966E-90E27FE5AC09}" type="sibTrans" cxnId="{B12E63AD-BCA5-443E-81F0-8DA10DEED5E5}">
      <dgm:prSet/>
      <dgm:spPr/>
      <dgm:t>
        <a:bodyPr/>
        <a:lstStyle/>
        <a:p>
          <a:endParaRPr lang="en-US"/>
        </a:p>
      </dgm:t>
    </dgm:pt>
    <dgm:pt modelId="{5A65B619-732C-4515-AD8D-004E15524B58}">
      <dgm:prSet/>
      <dgm:spPr/>
      <dgm:t>
        <a:bodyPr/>
        <a:lstStyle/>
        <a:p>
          <a:pPr rtl="0"/>
          <a:r>
            <a:rPr lang="en-US" dirty="0" smtClean="0"/>
            <a:t>To achieve the profound flexibility and agility needed to successfully leverage virtual networks and services </a:t>
          </a:r>
          <a:endParaRPr lang="en-US" dirty="0"/>
        </a:p>
      </dgm:t>
    </dgm:pt>
    <dgm:pt modelId="{FB4D2DD6-CF4C-41E0-A500-1F162CC40FE2}" type="sibTrans" cxnId="{CB25E531-13FD-4587-B83C-824FB8BC05D9}">
      <dgm:prSet/>
      <dgm:spPr/>
      <dgm:t>
        <a:bodyPr/>
        <a:lstStyle/>
        <a:p>
          <a:endParaRPr lang="en-US"/>
        </a:p>
      </dgm:t>
    </dgm:pt>
    <dgm:pt modelId="{EEF7A82E-B019-4D6E-A0B4-60C16A2AD801}" type="parTrans" cxnId="{CB25E531-13FD-4587-B83C-824FB8BC05D9}">
      <dgm:prSet/>
      <dgm:spPr/>
      <dgm:t>
        <a:bodyPr/>
        <a:lstStyle/>
        <a:p>
          <a:endParaRPr lang="en-US"/>
        </a:p>
      </dgm:t>
    </dgm:pt>
    <dgm:pt modelId="{93EA15FD-A3AE-43C0-84EF-43D7DA0FC6C0}">
      <dgm:prSet/>
      <dgm:spPr/>
      <dgm:t>
        <a:bodyPr/>
        <a:lstStyle/>
        <a:p>
          <a:pPr rtl="0"/>
          <a:r>
            <a:rPr lang="en-US" smtClean="0"/>
            <a:t>To </a:t>
          </a:r>
          <a:r>
            <a:rPr lang="en-US" dirty="0" smtClean="0"/>
            <a:t>successfully navigate the transformation journey, enabled by virtualization covering people, process and system impacts, and reducing the cost and risk of transformation</a:t>
          </a:r>
          <a:endParaRPr lang="en-US" dirty="0"/>
        </a:p>
      </dgm:t>
    </dgm:pt>
    <dgm:pt modelId="{E790D316-1165-4412-93FF-11AB00AE8DED}" type="parTrans" cxnId="{0F603264-3972-47F9-97FB-6CDEF64C64C8}">
      <dgm:prSet/>
      <dgm:spPr/>
      <dgm:t>
        <a:bodyPr/>
        <a:lstStyle/>
        <a:p>
          <a:endParaRPr lang="en-US"/>
        </a:p>
      </dgm:t>
    </dgm:pt>
    <dgm:pt modelId="{82D17D7D-F6FA-4788-971B-D7AC35BE5FE3}" type="sibTrans" cxnId="{0F603264-3972-47F9-97FB-6CDEF64C64C8}">
      <dgm:prSet/>
      <dgm:spPr/>
      <dgm:t>
        <a:bodyPr/>
        <a:lstStyle/>
        <a:p>
          <a:endParaRPr lang="en-US"/>
        </a:p>
      </dgm:t>
    </dgm:pt>
    <dgm:pt modelId="{CA3D88C9-1A8D-4D18-A60B-5DF1C3406091}">
      <dgm:prSet/>
      <dgm:spPr/>
      <dgm:t>
        <a:bodyPr/>
        <a:lstStyle/>
        <a:p>
          <a:pPr rtl="0"/>
          <a:r>
            <a:rPr lang="en-US" dirty="0" smtClean="0"/>
            <a:t>Identify and define approaches to protect infrastructure, functions and services across all layers of software and hardware. </a:t>
          </a:r>
          <a:endParaRPr lang="en-US" dirty="0"/>
        </a:p>
      </dgm:t>
    </dgm:pt>
    <dgm:pt modelId="{E1300924-5660-4EEB-9E26-CE9FDFEB54A1}" type="parTrans" cxnId="{31DF2F75-E034-48DE-A3E3-C198D54680E4}">
      <dgm:prSet/>
      <dgm:spPr/>
      <dgm:t>
        <a:bodyPr/>
        <a:lstStyle/>
        <a:p>
          <a:endParaRPr lang="en-US"/>
        </a:p>
      </dgm:t>
    </dgm:pt>
    <dgm:pt modelId="{02BBD117-0E72-43AA-B192-0BFB251C5E97}" type="sibTrans" cxnId="{31DF2F75-E034-48DE-A3E3-C198D54680E4}">
      <dgm:prSet/>
      <dgm:spPr/>
      <dgm:t>
        <a:bodyPr/>
        <a:lstStyle/>
        <a:p>
          <a:endParaRPr lang="en-US"/>
        </a:p>
      </dgm:t>
    </dgm:pt>
    <dgm:pt modelId="{8094C793-B0FB-4699-BBDE-A697E4A1EAD2}">
      <dgm:prSet/>
      <dgm:spPr/>
      <dgm:t>
        <a:bodyPr/>
        <a:lstStyle/>
        <a:p>
          <a:pPr rtl="0"/>
          <a:r>
            <a:rPr lang="en-US" smtClean="0"/>
            <a:t>Working </a:t>
          </a:r>
          <a:r>
            <a:rPr lang="en-US" dirty="0" smtClean="0"/>
            <a:t>together to provide the management platform and transformation guidance to support successful deployment of NFV</a:t>
          </a:r>
          <a:endParaRPr lang="en-US" dirty="0"/>
        </a:p>
      </dgm:t>
    </dgm:pt>
    <dgm:pt modelId="{7AD6A773-015B-4DD7-9852-BB8FCB2DA484}" type="parTrans" cxnId="{89CFE5AA-876C-4D50-B0F0-820D7D577584}">
      <dgm:prSet/>
      <dgm:spPr/>
      <dgm:t>
        <a:bodyPr/>
        <a:lstStyle/>
        <a:p>
          <a:endParaRPr lang="en-US"/>
        </a:p>
      </dgm:t>
    </dgm:pt>
    <dgm:pt modelId="{02BA4145-6EF7-4F99-A599-94944E5AD2C1}" type="sibTrans" cxnId="{89CFE5AA-876C-4D50-B0F0-820D7D577584}">
      <dgm:prSet/>
      <dgm:spPr/>
      <dgm:t>
        <a:bodyPr/>
        <a:lstStyle/>
        <a:p>
          <a:endParaRPr lang="en-US"/>
        </a:p>
      </dgm:t>
    </dgm:pt>
    <dgm:pt modelId="{EBA0EC4B-2A71-4F5C-B6FB-AC461B16C5FB}" type="pres">
      <dgm:prSet presAssocID="{7D7731AC-9A93-4B79-8188-0505CBD91D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63CD4F-BAED-478B-B140-72BB683C7B11}" type="pres">
      <dgm:prSet presAssocID="{84BEA85D-FC2C-4D51-A44A-F5615EB297DE}" presName="linNode" presStyleCnt="0"/>
      <dgm:spPr/>
    </dgm:pt>
    <dgm:pt modelId="{BBA0B499-ACB9-48E0-944F-257B7F2AE02F}" type="pres">
      <dgm:prSet presAssocID="{84BEA85D-FC2C-4D51-A44A-F5615EB297DE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52D968-49F5-4059-B0EC-80ED72C20BA8}" type="pres">
      <dgm:prSet presAssocID="{84BEA85D-FC2C-4D51-A44A-F5615EB297DE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BD2D8-210D-4D1E-BA95-5EE2BCC4ED3A}" type="pres">
      <dgm:prSet presAssocID="{EBD3BEE6-BABC-4E55-BB70-D157A1FE2F4B}" presName="sp" presStyleCnt="0"/>
      <dgm:spPr/>
    </dgm:pt>
    <dgm:pt modelId="{8FF91271-AB21-4B79-B816-298DB0E2A4F3}" type="pres">
      <dgm:prSet presAssocID="{EA03CBD4-D9B2-458D-B6BA-45D07BB06E82}" presName="linNode" presStyleCnt="0"/>
      <dgm:spPr/>
    </dgm:pt>
    <dgm:pt modelId="{7F97D4D1-2A15-488E-A898-A904F8CAEA0F}" type="pres">
      <dgm:prSet presAssocID="{EA03CBD4-D9B2-458D-B6BA-45D07BB06E82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9A52A9-921E-4D29-BAEC-4BE16A872B36}" type="pres">
      <dgm:prSet presAssocID="{EA03CBD4-D9B2-458D-B6BA-45D07BB06E82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1CD224-8D7C-4A43-AA6A-B5572B4A7EBF}" type="pres">
      <dgm:prSet presAssocID="{2F02DA5D-1AEE-434E-83E0-A31D21866032}" presName="sp" presStyleCnt="0"/>
      <dgm:spPr/>
    </dgm:pt>
    <dgm:pt modelId="{C1F0D2DC-D197-4D21-9DD0-78951881F4DC}" type="pres">
      <dgm:prSet presAssocID="{321131F4-5795-4BEF-B195-6A1846EF8101}" presName="linNode" presStyleCnt="0"/>
      <dgm:spPr/>
    </dgm:pt>
    <dgm:pt modelId="{92DE04DC-09B7-4923-BBAB-28B1AC795E8B}" type="pres">
      <dgm:prSet presAssocID="{321131F4-5795-4BEF-B195-6A1846EF8101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114441-61E9-40DD-AF80-68F5C7550A3B}" type="pres">
      <dgm:prSet presAssocID="{321131F4-5795-4BEF-B195-6A1846EF8101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231384-125E-4C43-BA5E-F3602C686DBE}" type="pres">
      <dgm:prSet presAssocID="{3D5B8AF0-AAB4-4AED-BABE-8CE3BA5EB7DA}" presName="sp" presStyleCnt="0"/>
      <dgm:spPr/>
    </dgm:pt>
    <dgm:pt modelId="{1DC54F0E-2588-4D79-9DAF-D6652FCD6FFB}" type="pres">
      <dgm:prSet presAssocID="{475AA7D8-476A-4D39-AFD8-A72E862579C0}" presName="linNode" presStyleCnt="0"/>
      <dgm:spPr/>
    </dgm:pt>
    <dgm:pt modelId="{15941D52-1588-4463-8E59-0A6046A184F4}" type="pres">
      <dgm:prSet presAssocID="{475AA7D8-476A-4D39-AFD8-A72E862579C0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D55052-8B5A-43A8-8FFE-8487DCEB5E00}" type="pres">
      <dgm:prSet presAssocID="{475AA7D8-476A-4D39-AFD8-A72E862579C0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959D4C-FCC3-4E01-B0A2-1F20B8D35787}" type="pres">
      <dgm:prSet presAssocID="{0B330909-24DE-4890-BD4C-6FA777FD4CDD}" presName="sp" presStyleCnt="0"/>
      <dgm:spPr/>
    </dgm:pt>
    <dgm:pt modelId="{52B78A08-8677-4248-84D1-72D2845FCF70}" type="pres">
      <dgm:prSet presAssocID="{4D6A246A-2ABB-4359-A0C2-5262CF11A6CD}" presName="linNode" presStyleCnt="0"/>
      <dgm:spPr/>
    </dgm:pt>
    <dgm:pt modelId="{123AE7ED-392A-4524-98D6-621F1ECA9196}" type="pres">
      <dgm:prSet presAssocID="{4D6A246A-2ABB-4359-A0C2-5262CF11A6CD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40ED88-0D8B-414A-BF26-B600EF5E9DB9}" type="pres">
      <dgm:prSet presAssocID="{4D6A246A-2ABB-4359-A0C2-5262CF11A6CD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49AA4-65CD-4E62-97F4-92D46ADF4354}" type="pres">
      <dgm:prSet presAssocID="{EBCFA1F8-8746-4184-89EA-41DCAF14821D}" presName="sp" presStyleCnt="0"/>
      <dgm:spPr/>
    </dgm:pt>
    <dgm:pt modelId="{EF0FF737-E3CC-43C7-9BF7-3BADA4C173D3}" type="pres">
      <dgm:prSet presAssocID="{3D670884-8432-4029-A4A8-5EEDA279F5AA}" presName="linNode" presStyleCnt="0"/>
      <dgm:spPr/>
    </dgm:pt>
    <dgm:pt modelId="{BE642513-CBF1-4195-A99B-C81587B8C125}" type="pres">
      <dgm:prSet presAssocID="{3D670884-8432-4029-A4A8-5EEDA279F5AA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1029BE-348B-4F5F-867F-004B208F6F40}" type="pres">
      <dgm:prSet presAssocID="{3D670884-8432-4029-A4A8-5EEDA279F5AA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F603264-3972-47F9-97FB-6CDEF64C64C8}" srcId="{475AA7D8-476A-4D39-AFD8-A72E862579C0}" destId="{93EA15FD-A3AE-43C0-84EF-43D7DA0FC6C0}" srcOrd="0" destOrd="0" parTransId="{E790D316-1165-4412-93FF-11AB00AE8DED}" sibTransId="{82D17D7D-F6FA-4788-971B-D7AC35BE5FE3}"/>
    <dgm:cxn modelId="{18F46C77-F927-420E-B246-0209937B4325}" srcId="{7D7731AC-9A93-4B79-8188-0505CBD91DBE}" destId="{3D670884-8432-4029-A4A8-5EEDA279F5AA}" srcOrd="5" destOrd="0" parTransId="{E5EFB242-F505-45B4-B2E8-150F89F66EA0}" sibTransId="{0618655B-801E-4994-AFA8-EF491E0EA194}"/>
    <dgm:cxn modelId="{B072C1FD-B80B-4625-B666-25CD7CAB3ABE}" type="presOf" srcId="{FA8BDA32-0370-4039-9A89-9444D485267C}" destId="{4E52D968-49F5-4059-B0EC-80ED72C20BA8}" srcOrd="0" destOrd="0" presId="urn:microsoft.com/office/officeart/2005/8/layout/vList5"/>
    <dgm:cxn modelId="{BC46BC2E-AA7E-4CF3-B5FB-C8B7B0D17170}" type="presOf" srcId="{3D670884-8432-4029-A4A8-5EEDA279F5AA}" destId="{BE642513-CBF1-4195-A99B-C81587B8C125}" srcOrd="0" destOrd="0" presId="urn:microsoft.com/office/officeart/2005/8/layout/vList5"/>
    <dgm:cxn modelId="{313F8B55-251B-4909-85BB-532B919C52F5}" type="presOf" srcId="{93EA15FD-A3AE-43C0-84EF-43D7DA0FC6C0}" destId="{36D55052-8B5A-43A8-8FFE-8487DCEB5E00}" srcOrd="0" destOrd="0" presId="urn:microsoft.com/office/officeart/2005/8/layout/vList5"/>
    <dgm:cxn modelId="{85BACF9E-317B-4AD4-8CE6-B5454D4E0018}" type="presOf" srcId="{4D6A246A-2ABB-4359-A0C2-5262CF11A6CD}" destId="{123AE7ED-392A-4524-98D6-621F1ECA9196}" srcOrd="0" destOrd="0" presId="urn:microsoft.com/office/officeart/2005/8/layout/vList5"/>
    <dgm:cxn modelId="{E09A16EC-E080-4690-97FC-62214F234297}" srcId="{84BEA85D-FC2C-4D51-A44A-F5615EB297DE}" destId="{FA8BDA32-0370-4039-9A89-9444D485267C}" srcOrd="0" destOrd="0" parTransId="{6F7B6905-D5DC-4C3B-B1C4-73E0C26843F4}" sibTransId="{93E81A42-ECB5-46CB-B5B2-E087A9AFFFAF}"/>
    <dgm:cxn modelId="{6653C23C-C37D-47AD-A4B8-8E7F97CFBE3F}" type="presOf" srcId="{321131F4-5795-4BEF-B195-6A1846EF8101}" destId="{92DE04DC-09B7-4923-BBAB-28B1AC795E8B}" srcOrd="0" destOrd="0" presId="urn:microsoft.com/office/officeart/2005/8/layout/vList5"/>
    <dgm:cxn modelId="{20B7F77D-FB68-434D-A26E-AE4E2CDC7283}" srcId="{7D7731AC-9A93-4B79-8188-0505CBD91DBE}" destId="{84BEA85D-FC2C-4D51-A44A-F5615EB297DE}" srcOrd="0" destOrd="0" parTransId="{087493B3-C2A7-4D60-8C71-FDB2DF328459}" sibTransId="{EBD3BEE6-BABC-4E55-BB70-D157A1FE2F4B}"/>
    <dgm:cxn modelId="{70ED1D9C-AEC1-4126-B89F-9B03EFB046C3}" type="presOf" srcId="{7D7731AC-9A93-4B79-8188-0505CBD91DBE}" destId="{EBA0EC4B-2A71-4F5C-B6FB-AC461B16C5FB}" srcOrd="0" destOrd="0" presId="urn:microsoft.com/office/officeart/2005/8/layout/vList5"/>
    <dgm:cxn modelId="{637B6DE6-5042-4142-990E-DDB68DD1CA1E}" srcId="{7D7731AC-9A93-4B79-8188-0505CBD91DBE}" destId="{EA03CBD4-D9B2-458D-B6BA-45D07BB06E82}" srcOrd="1" destOrd="0" parTransId="{076AE1F8-EC11-41D6-B5FF-EF50B422AF5C}" sibTransId="{2F02DA5D-1AEE-434E-83E0-A31D21866032}"/>
    <dgm:cxn modelId="{3CC038EB-A879-4AAF-8220-D7E4A319D53C}" type="presOf" srcId="{CA3D88C9-1A8D-4D18-A60B-5DF1C3406091}" destId="{6340ED88-0D8B-414A-BF26-B600EF5E9DB9}" srcOrd="0" destOrd="0" presId="urn:microsoft.com/office/officeart/2005/8/layout/vList5"/>
    <dgm:cxn modelId="{C078445C-AB4A-4D18-851B-11F354891CBF}" type="presOf" srcId="{475AA7D8-476A-4D39-AFD8-A72E862579C0}" destId="{15941D52-1588-4463-8E59-0A6046A184F4}" srcOrd="0" destOrd="0" presId="urn:microsoft.com/office/officeart/2005/8/layout/vList5"/>
    <dgm:cxn modelId="{DE4F1C35-1693-451B-BB65-B396B03EE076}" type="presOf" srcId="{EA03CBD4-D9B2-458D-B6BA-45D07BB06E82}" destId="{7F97D4D1-2A15-488E-A898-A904F8CAEA0F}" srcOrd="0" destOrd="0" presId="urn:microsoft.com/office/officeart/2005/8/layout/vList5"/>
    <dgm:cxn modelId="{146364EE-18DB-4E4E-AE7F-E2FF778EAC06}" type="presOf" srcId="{5A65B619-732C-4515-AD8D-004E15524B58}" destId="{4A114441-61E9-40DD-AF80-68F5C7550A3B}" srcOrd="0" destOrd="0" presId="urn:microsoft.com/office/officeart/2005/8/layout/vList5"/>
    <dgm:cxn modelId="{31DF2F75-E034-48DE-A3E3-C198D54680E4}" srcId="{4D6A246A-2ABB-4359-A0C2-5262CF11A6CD}" destId="{CA3D88C9-1A8D-4D18-A60B-5DF1C3406091}" srcOrd="0" destOrd="0" parTransId="{E1300924-5660-4EEB-9E26-CE9FDFEB54A1}" sibTransId="{02BBD117-0E72-43AA-B192-0BFB251C5E97}"/>
    <dgm:cxn modelId="{58FA15F1-979D-42BB-82C6-B2431E6E9EC9}" srcId="{7D7731AC-9A93-4B79-8188-0505CBD91DBE}" destId="{4D6A246A-2ABB-4359-A0C2-5262CF11A6CD}" srcOrd="4" destOrd="0" parTransId="{DE3FF473-C57B-4562-A90E-A8BFBFC5212A}" sibTransId="{EBCFA1F8-8746-4184-89EA-41DCAF14821D}"/>
    <dgm:cxn modelId="{C32FEC1D-8D4E-4FEA-8F12-FD18DC300177}" type="presOf" srcId="{FD9C62C2-B1A1-4CBA-B400-074F57FA162D}" destId="{DC9A52A9-921E-4D29-BAEC-4BE16A872B36}" srcOrd="0" destOrd="0" presId="urn:microsoft.com/office/officeart/2005/8/layout/vList5"/>
    <dgm:cxn modelId="{AE574CCD-77AA-4E74-A812-575BD7E36C81}" srcId="{7D7731AC-9A93-4B79-8188-0505CBD91DBE}" destId="{475AA7D8-476A-4D39-AFD8-A72E862579C0}" srcOrd="3" destOrd="0" parTransId="{E5C0C896-4575-4CAB-9B09-7BF1CFC826F8}" sibTransId="{0B330909-24DE-4890-BD4C-6FA777FD4CDD}"/>
    <dgm:cxn modelId="{89CFE5AA-876C-4D50-B0F0-820D7D577584}" srcId="{3D670884-8432-4029-A4A8-5EEDA279F5AA}" destId="{8094C793-B0FB-4699-BBDE-A697E4A1EAD2}" srcOrd="0" destOrd="0" parTransId="{7AD6A773-015B-4DD7-9852-BB8FCB2DA484}" sibTransId="{02BA4145-6EF7-4F99-A599-94944E5AD2C1}"/>
    <dgm:cxn modelId="{CB25E531-13FD-4587-B83C-824FB8BC05D9}" srcId="{321131F4-5795-4BEF-B195-6A1846EF8101}" destId="{5A65B619-732C-4515-AD8D-004E15524B58}" srcOrd="0" destOrd="0" parTransId="{EEF7A82E-B019-4D6E-A0B4-60C16A2AD801}" sibTransId="{FB4D2DD6-CF4C-41E0-A500-1F162CC40FE2}"/>
    <dgm:cxn modelId="{8623C6CF-A0F9-4D67-958C-E1FB1F7E7ED8}" srcId="{7D7731AC-9A93-4B79-8188-0505CBD91DBE}" destId="{321131F4-5795-4BEF-B195-6A1846EF8101}" srcOrd="2" destOrd="0" parTransId="{CDA05ED6-BC1C-4C27-9796-D411E2F71108}" sibTransId="{3D5B8AF0-AAB4-4AED-BABE-8CE3BA5EB7DA}"/>
    <dgm:cxn modelId="{1D732083-071D-4164-B072-576BBFA1C8C7}" type="presOf" srcId="{8094C793-B0FB-4699-BBDE-A697E4A1EAD2}" destId="{591029BE-348B-4F5F-867F-004B208F6F40}" srcOrd="0" destOrd="0" presId="urn:microsoft.com/office/officeart/2005/8/layout/vList5"/>
    <dgm:cxn modelId="{B12E63AD-BCA5-443E-81F0-8DA10DEED5E5}" srcId="{EA03CBD4-D9B2-458D-B6BA-45D07BB06E82}" destId="{FD9C62C2-B1A1-4CBA-B400-074F57FA162D}" srcOrd="0" destOrd="0" parTransId="{F2D56C68-08DE-47E2-A4DB-298CCF73B794}" sibTransId="{14909687-5872-49F6-966E-90E27FE5AC09}"/>
    <dgm:cxn modelId="{1B33CC9B-F15C-47F3-A6B3-D35942CEC8BB}" type="presOf" srcId="{84BEA85D-FC2C-4D51-A44A-F5615EB297DE}" destId="{BBA0B499-ACB9-48E0-944F-257B7F2AE02F}" srcOrd="0" destOrd="0" presId="urn:microsoft.com/office/officeart/2005/8/layout/vList5"/>
    <dgm:cxn modelId="{DB6FCE8E-079B-46CC-A80D-BE5BC848ED1E}" type="presParOf" srcId="{EBA0EC4B-2A71-4F5C-B6FB-AC461B16C5FB}" destId="{CF63CD4F-BAED-478B-B140-72BB683C7B11}" srcOrd="0" destOrd="0" presId="urn:microsoft.com/office/officeart/2005/8/layout/vList5"/>
    <dgm:cxn modelId="{69D35E86-8A27-4176-8839-B5B7F1BADE5B}" type="presParOf" srcId="{CF63CD4F-BAED-478B-B140-72BB683C7B11}" destId="{BBA0B499-ACB9-48E0-944F-257B7F2AE02F}" srcOrd="0" destOrd="0" presId="urn:microsoft.com/office/officeart/2005/8/layout/vList5"/>
    <dgm:cxn modelId="{91F91F2B-F63E-4FA2-AEDC-1B329165CACF}" type="presParOf" srcId="{CF63CD4F-BAED-478B-B140-72BB683C7B11}" destId="{4E52D968-49F5-4059-B0EC-80ED72C20BA8}" srcOrd="1" destOrd="0" presId="urn:microsoft.com/office/officeart/2005/8/layout/vList5"/>
    <dgm:cxn modelId="{A7597C65-A71D-478B-B02B-BDD9C8BB9B73}" type="presParOf" srcId="{EBA0EC4B-2A71-4F5C-B6FB-AC461B16C5FB}" destId="{BDCBD2D8-210D-4D1E-BA95-5EE2BCC4ED3A}" srcOrd="1" destOrd="0" presId="urn:microsoft.com/office/officeart/2005/8/layout/vList5"/>
    <dgm:cxn modelId="{6FAF1F97-0ACE-4DDB-B862-525CF9B77202}" type="presParOf" srcId="{EBA0EC4B-2A71-4F5C-B6FB-AC461B16C5FB}" destId="{8FF91271-AB21-4B79-B816-298DB0E2A4F3}" srcOrd="2" destOrd="0" presId="urn:microsoft.com/office/officeart/2005/8/layout/vList5"/>
    <dgm:cxn modelId="{BAAEDCE6-13E4-4D9D-87F1-4D95DBA84FB4}" type="presParOf" srcId="{8FF91271-AB21-4B79-B816-298DB0E2A4F3}" destId="{7F97D4D1-2A15-488E-A898-A904F8CAEA0F}" srcOrd="0" destOrd="0" presId="urn:microsoft.com/office/officeart/2005/8/layout/vList5"/>
    <dgm:cxn modelId="{0CFEF1F8-1268-4310-9A92-0E98DE1B5452}" type="presParOf" srcId="{8FF91271-AB21-4B79-B816-298DB0E2A4F3}" destId="{DC9A52A9-921E-4D29-BAEC-4BE16A872B36}" srcOrd="1" destOrd="0" presId="urn:microsoft.com/office/officeart/2005/8/layout/vList5"/>
    <dgm:cxn modelId="{8978A377-ECC8-459B-B6B7-A5CE0EBC7D51}" type="presParOf" srcId="{EBA0EC4B-2A71-4F5C-B6FB-AC461B16C5FB}" destId="{E71CD224-8D7C-4A43-AA6A-B5572B4A7EBF}" srcOrd="3" destOrd="0" presId="urn:microsoft.com/office/officeart/2005/8/layout/vList5"/>
    <dgm:cxn modelId="{A0912747-EB7D-461B-B982-F56086E6E383}" type="presParOf" srcId="{EBA0EC4B-2A71-4F5C-B6FB-AC461B16C5FB}" destId="{C1F0D2DC-D197-4D21-9DD0-78951881F4DC}" srcOrd="4" destOrd="0" presId="urn:microsoft.com/office/officeart/2005/8/layout/vList5"/>
    <dgm:cxn modelId="{BACF2E9A-EED7-4BE0-A7DD-04651BA727D8}" type="presParOf" srcId="{C1F0D2DC-D197-4D21-9DD0-78951881F4DC}" destId="{92DE04DC-09B7-4923-BBAB-28B1AC795E8B}" srcOrd="0" destOrd="0" presId="urn:microsoft.com/office/officeart/2005/8/layout/vList5"/>
    <dgm:cxn modelId="{66077CD5-4F48-4E23-A01E-AD5A2A9060AC}" type="presParOf" srcId="{C1F0D2DC-D197-4D21-9DD0-78951881F4DC}" destId="{4A114441-61E9-40DD-AF80-68F5C7550A3B}" srcOrd="1" destOrd="0" presId="urn:microsoft.com/office/officeart/2005/8/layout/vList5"/>
    <dgm:cxn modelId="{63E489F3-D7B0-4AEA-BE60-E58C50420059}" type="presParOf" srcId="{EBA0EC4B-2A71-4F5C-B6FB-AC461B16C5FB}" destId="{C7231384-125E-4C43-BA5E-F3602C686DBE}" srcOrd="5" destOrd="0" presId="urn:microsoft.com/office/officeart/2005/8/layout/vList5"/>
    <dgm:cxn modelId="{C4232CA8-16A6-473B-B9A3-2D609A2E458C}" type="presParOf" srcId="{EBA0EC4B-2A71-4F5C-B6FB-AC461B16C5FB}" destId="{1DC54F0E-2588-4D79-9DAF-D6652FCD6FFB}" srcOrd="6" destOrd="0" presId="urn:microsoft.com/office/officeart/2005/8/layout/vList5"/>
    <dgm:cxn modelId="{01B2A7DC-DE5E-4B28-9924-DEEB3E5CBF49}" type="presParOf" srcId="{1DC54F0E-2588-4D79-9DAF-D6652FCD6FFB}" destId="{15941D52-1588-4463-8E59-0A6046A184F4}" srcOrd="0" destOrd="0" presId="urn:microsoft.com/office/officeart/2005/8/layout/vList5"/>
    <dgm:cxn modelId="{4A0D5CE0-4695-4CE6-BAFC-013847384890}" type="presParOf" srcId="{1DC54F0E-2588-4D79-9DAF-D6652FCD6FFB}" destId="{36D55052-8B5A-43A8-8FFE-8487DCEB5E00}" srcOrd="1" destOrd="0" presId="urn:microsoft.com/office/officeart/2005/8/layout/vList5"/>
    <dgm:cxn modelId="{EDA925D5-CFED-4E57-A95D-DC5CD6331DC5}" type="presParOf" srcId="{EBA0EC4B-2A71-4F5C-B6FB-AC461B16C5FB}" destId="{BC959D4C-FCC3-4E01-B0A2-1F20B8D35787}" srcOrd="7" destOrd="0" presId="urn:microsoft.com/office/officeart/2005/8/layout/vList5"/>
    <dgm:cxn modelId="{E742E182-2C8A-4F40-9B9D-6F88747C8744}" type="presParOf" srcId="{EBA0EC4B-2A71-4F5C-B6FB-AC461B16C5FB}" destId="{52B78A08-8677-4248-84D1-72D2845FCF70}" srcOrd="8" destOrd="0" presId="urn:microsoft.com/office/officeart/2005/8/layout/vList5"/>
    <dgm:cxn modelId="{8A3A6E11-7E48-4709-97C5-D221338A3C6D}" type="presParOf" srcId="{52B78A08-8677-4248-84D1-72D2845FCF70}" destId="{123AE7ED-392A-4524-98D6-621F1ECA9196}" srcOrd="0" destOrd="0" presId="urn:microsoft.com/office/officeart/2005/8/layout/vList5"/>
    <dgm:cxn modelId="{1C6B2EE2-7D1C-4A6C-A851-C91012E2EF02}" type="presParOf" srcId="{52B78A08-8677-4248-84D1-72D2845FCF70}" destId="{6340ED88-0D8B-414A-BF26-B600EF5E9DB9}" srcOrd="1" destOrd="0" presId="urn:microsoft.com/office/officeart/2005/8/layout/vList5"/>
    <dgm:cxn modelId="{ECF06FCF-D2ED-4BE2-AE68-B4E9663E1D04}" type="presParOf" srcId="{EBA0EC4B-2A71-4F5C-B6FB-AC461B16C5FB}" destId="{52049AA4-65CD-4E62-97F4-92D46ADF4354}" srcOrd="9" destOrd="0" presId="urn:microsoft.com/office/officeart/2005/8/layout/vList5"/>
    <dgm:cxn modelId="{81CF0149-693A-47FE-92EC-35D1BC60CF9C}" type="presParOf" srcId="{EBA0EC4B-2A71-4F5C-B6FB-AC461B16C5FB}" destId="{EF0FF737-E3CC-43C7-9BF7-3BADA4C173D3}" srcOrd="10" destOrd="0" presId="urn:microsoft.com/office/officeart/2005/8/layout/vList5"/>
    <dgm:cxn modelId="{445D2645-2B7E-47EC-86C8-6D6DBECBF21B}" type="presParOf" srcId="{EF0FF737-E3CC-43C7-9BF7-3BADA4C173D3}" destId="{BE642513-CBF1-4195-A99B-C81587B8C125}" srcOrd="0" destOrd="0" presId="urn:microsoft.com/office/officeart/2005/8/layout/vList5"/>
    <dgm:cxn modelId="{E54B7FBE-B390-43C2-80E4-23102D33AE34}" type="presParOf" srcId="{EF0FF737-E3CC-43C7-9BF7-3BADA4C173D3}" destId="{591029BE-348B-4F5F-867F-004B208F6F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A16F6F-13F8-4C2A-B85E-65A2BF6F3D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2AB08A-8E6C-4BC6-BC32-17484A679EA3}" type="pres">
      <dgm:prSet presAssocID="{E6A16F6F-13F8-4C2A-B85E-65A2BF6F3D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A3CAED5-E3A6-46E5-8CA5-C2B21EBB2EA2}" type="presOf" srcId="{E6A16F6F-13F8-4C2A-B85E-65A2BF6F3D3E}" destId="{E62AB08A-8E6C-4BC6-BC32-17484A679EA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9AEDD8-AAB4-4F37-9095-1B49F22072E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7EC4F92-AB95-4591-B45A-8732F7E95A68}">
      <dgm:prSet phldrT="[Text]"/>
      <dgm:spPr/>
      <dgm:t>
        <a:bodyPr/>
        <a:lstStyle/>
        <a:p>
          <a:r>
            <a:rPr lang="en-GB" dirty="0" smtClean="0"/>
            <a:t>Cat#1</a:t>
          </a:r>
          <a:endParaRPr lang="en-GB" dirty="0"/>
        </a:p>
      </dgm:t>
    </dgm:pt>
    <dgm:pt modelId="{FF887C6E-044B-4025-BB14-F256718BB466}" type="parTrans" cxnId="{EA77CD22-57A1-48F8-97AC-3E6E9AAD649A}">
      <dgm:prSet/>
      <dgm:spPr/>
      <dgm:t>
        <a:bodyPr/>
        <a:lstStyle/>
        <a:p>
          <a:endParaRPr lang="en-GB"/>
        </a:p>
      </dgm:t>
    </dgm:pt>
    <dgm:pt modelId="{0589848D-9E69-48D1-8B04-70B448E786F9}" type="sibTrans" cxnId="{EA77CD22-57A1-48F8-97AC-3E6E9AAD649A}">
      <dgm:prSet/>
      <dgm:spPr/>
      <dgm:t>
        <a:bodyPr/>
        <a:lstStyle/>
        <a:p>
          <a:endParaRPr lang="en-GB"/>
        </a:p>
      </dgm:t>
    </dgm:pt>
    <dgm:pt modelId="{1F3963C9-2D7B-4A56-911B-5FB311F85EC0}">
      <dgm:prSet phldrT="[Text]"/>
      <dgm:spPr/>
      <dgm:t>
        <a:bodyPr/>
        <a:lstStyle/>
        <a:p>
          <a:r>
            <a:rPr lang="en-GB" b="1" dirty="0" smtClean="0"/>
            <a:t>Orchestrating SDN and NFV while Enforcing an SLA over a WAN</a:t>
          </a:r>
          <a:endParaRPr lang="en-GB" dirty="0"/>
        </a:p>
      </dgm:t>
    </dgm:pt>
    <dgm:pt modelId="{19F306ED-3537-4276-98F1-03A97518CE33}" type="parTrans" cxnId="{5D206DB3-2A15-459F-A618-637A7163C5F4}">
      <dgm:prSet/>
      <dgm:spPr/>
      <dgm:t>
        <a:bodyPr/>
        <a:lstStyle/>
        <a:p>
          <a:endParaRPr lang="en-GB"/>
        </a:p>
      </dgm:t>
    </dgm:pt>
    <dgm:pt modelId="{FD339129-2F44-4341-B0EE-394022972134}" type="sibTrans" cxnId="{5D206DB3-2A15-459F-A618-637A7163C5F4}">
      <dgm:prSet/>
      <dgm:spPr/>
      <dgm:t>
        <a:bodyPr/>
        <a:lstStyle/>
        <a:p>
          <a:endParaRPr lang="en-GB"/>
        </a:p>
      </dgm:t>
    </dgm:pt>
    <dgm:pt modelId="{4D5B2744-D174-40A0-A066-01F965830588}">
      <dgm:prSet phldrT="[Text]"/>
      <dgm:spPr/>
      <dgm:t>
        <a:bodyPr/>
        <a:lstStyle/>
        <a:p>
          <a:r>
            <a:rPr lang="en-GB" dirty="0" smtClean="0"/>
            <a:t>Cat#2</a:t>
          </a:r>
          <a:endParaRPr lang="en-GB" dirty="0"/>
        </a:p>
      </dgm:t>
    </dgm:pt>
    <dgm:pt modelId="{DD62D7B0-FB66-4B5E-814D-158356DF651D}" type="parTrans" cxnId="{4C878AB6-3F48-43BD-8C3D-C4C4180EB01C}">
      <dgm:prSet/>
      <dgm:spPr/>
      <dgm:t>
        <a:bodyPr/>
        <a:lstStyle/>
        <a:p>
          <a:endParaRPr lang="en-GB"/>
        </a:p>
      </dgm:t>
    </dgm:pt>
    <dgm:pt modelId="{9AE16477-067B-425B-BB74-282A1DD5BD25}" type="sibTrans" cxnId="{4C878AB6-3F48-43BD-8C3D-C4C4180EB01C}">
      <dgm:prSet/>
      <dgm:spPr/>
      <dgm:t>
        <a:bodyPr/>
        <a:lstStyle/>
        <a:p>
          <a:endParaRPr lang="en-GB"/>
        </a:p>
      </dgm:t>
    </dgm:pt>
    <dgm:pt modelId="{566EC2FF-4159-4A9A-B40B-31825AC164AE}">
      <dgm:prSet phldrT="[Text]"/>
      <dgm:spPr/>
      <dgm:t>
        <a:bodyPr/>
        <a:lstStyle/>
        <a:p>
          <a:r>
            <a:rPr lang="en-GB" b="1" dirty="0" err="1" smtClean="0"/>
            <a:t>CloudNFV</a:t>
          </a:r>
          <a:r>
            <a:rPr lang="en-GB" b="1" baseline="30000" dirty="0" err="1" smtClean="0"/>
            <a:t>TM</a:t>
          </a:r>
          <a:r>
            <a:rPr lang="en-GB" b="1" dirty="0" smtClean="0"/>
            <a:t>: Dynamic, data-driven Management and Operations</a:t>
          </a:r>
          <a:endParaRPr lang="en-GB" dirty="0"/>
        </a:p>
      </dgm:t>
    </dgm:pt>
    <dgm:pt modelId="{2B453895-8665-435F-A274-55D7318D31A5}" type="parTrans" cxnId="{D664C5E5-8C7D-4CAF-9C42-6361B4CE5FB4}">
      <dgm:prSet/>
      <dgm:spPr/>
      <dgm:t>
        <a:bodyPr/>
        <a:lstStyle/>
        <a:p>
          <a:endParaRPr lang="en-GB"/>
        </a:p>
      </dgm:t>
    </dgm:pt>
    <dgm:pt modelId="{6C7BB257-6891-426C-8A99-FAB2CE99A8B4}" type="sibTrans" cxnId="{D664C5E5-8C7D-4CAF-9C42-6361B4CE5FB4}">
      <dgm:prSet/>
      <dgm:spPr/>
      <dgm:t>
        <a:bodyPr/>
        <a:lstStyle/>
        <a:p>
          <a:endParaRPr lang="en-GB"/>
        </a:p>
      </dgm:t>
    </dgm:pt>
    <dgm:pt modelId="{0DA1A551-505C-4281-A157-8188EE61FCBC}">
      <dgm:prSet phldrT="[Text]"/>
      <dgm:spPr/>
      <dgm:t>
        <a:bodyPr/>
        <a:lstStyle/>
        <a:p>
          <a:r>
            <a:rPr lang="en-GB" dirty="0" smtClean="0"/>
            <a:t>Cat#3</a:t>
          </a:r>
          <a:endParaRPr lang="en-GB" dirty="0"/>
        </a:p>
      </dgm:t>
    </dgm:pt>
    <dgm:pt modelId="{EE4099B6-17B5-459F-A121-E9764BFC88D1}" type="parTrans" cxnId="{DA7AB6A5-180D-4827-92CE-4154A05E8881}">
      <dgm:prSet/>
      <dgm:spPr/>
      <dgm:t>
        <a:bodyPr/>
        <a:lstStyle/>
        <a:p>
          <a:endParaRPr lang="en-GB"/>
        </a:p>
      </dgm:t>
    </dgm:pt>
    <dgm:pt modelId="{3D4BA6C7-A3FC-4213-8AA4-AEB8B2032C7D}" type="sibTrans" cxnId="{DA7AB6A5-180D-4827-92CE-4154A05E8881}">
      <dgm:prSet/>
      <dgm:spPr/>
      <dgm:t>
        <a:bodyPr/>
        <a:lstStyle/>
        <a:p>
          <a:endParaRPr lang="en-GB"/>
        </a:p>
      </dgm:t>
    </dgm:pt>
    <dgm:pt modelId="{BE194E6C-9BC7-4E81-B39B-3B147093F1FC}">
      <dgm:prSet phldrT="[Text]"/>
      <dgm:spPr/>
      <dgm:t>
        <a:bodyPr/>
        <a:lstStyle/>
        <a:p>
          <a:r>
            <a:rPr lang="en-GB" b="1" dirty="0" smtClean="0"/>
            <a:t>NFV Management Ecosystem</a:t>
          </a:r>
          <a:endParaRPr lang="en-GB" dirty="0"/>
        </a:p>
      </dgm:t>
    </dgm:pt>
    <dgm:pt modelId="{24B195F6-7C41-4CBF-AD79-CA4C9D9A9E03}" type="parTrans" cxnId="{AA73764A-F11C-4601-92A9-94E1669203A3}">
      <dgm:prSet/>
      <dgm:spPr/>
      <dgm:t>
        <a:bodyPr/>
        <a:lstStyle/>
        <a:p>
          <a:endParaRPr lang="en-GB"/>
        </a:p>
      </dgm:t>
    </dgm:pt>
    <dgm:pt modelId="{1FD326AC-F56B-45D5-91CB-D0BF36C91BD0}" type="sibTrans" cxnId="{AA73764A-F11C-4601-92A9-94E1669203A3}">
      <dgm:prSet/>
      <dgm:spPr/>
      <dgm:t>
        <a:bodyPr/>
        <a:lstStyle/>
        <a:p>
          <a:endParaRPr lang="en-GB"/>
        </a:p>
      </dgm:t>
    </dgm:pt>
    <dgm:pt modelId="{D90E75F9-A3D3-4A79-AD4B-964D70CBF52E}">
      <dgm:prSet phldrT="[Text]"/>
      <dgm:spPr/>
      <dgm:t>
        <a:bodyPr/>
        <a:lstStyle/>
        <a:p>
          <a:r>
            <a:rPr lang="en-GB" dirty="0" smtClean="0"/>
            <a:t>Cat#4</a:t>
          </a:r>
          <a:endParaRPr lang="en-GB" dirty="0"/>
        </a:p>
      </dgm:t>
    </dgm:pt>
    <dgm:pt modelId="{57594D6C-EC8B-410E-8003-71224E2E687D}" type="parTrans" cxnId="{6A70FC3E-2FD8-4763-952F-91650BC49C84}">
      <dgm:prSet/>
      <dgm:spPr/>
      <dgm:t>
        <a:bodyPr/>
        <a:lstStyle/>
        <a:p>
          <a:endParaRPr lang="en-GB"/>
        </a:p>
      </dgm:t>
    </dgm:pt>
    <dgm:pt modelId="{8EB3CE4C-DA03-4919-9893-825D72287CBE}" type="sibTrans" cxnId="{6A70FC3E-2FD8-4763-952F-91650BC49C84}">
      <dgm:prSet/>
      <dgm:spPr/>
      <dgm:t>
        <a:bodyPr/>
        <a:lstStyle/>
        <a:p>
          <a:endParaRPr lang="en-GB"/>
        </a:p>
      </dgm:t>
    </dgm:pt>
    <dgm:pt modelId="{7C2FE930-2500-407A-A059-3459D8FAB85D}">
      <dgm:prSet phldrT="[Text]"/>
      <dgm:spPr/>
      <dgm:t>
        <a:bodyPr/>
        <a:lstStyle/>
        <a:p>
          <a:r>
            <a:rPr lang="en-GB" b="1" dirty="0" smtClean="0"/>
            <a:t>Closing the Loop: Data-driven Network Performance Optimization for NFV and SON</a:t>
          </a:r>
          <a:endParaRPr lang="en-GB" dirty="0"/>
        </a:p>
      </dgm:t>
    </dgm:pt>
    <dgm:pt modelId="{3362203D-DA89-4C04-8008-F2CB86B65823}" type="parTrans" cxnId="{A29A744B-1F08-4415-836B-65E93AFE5F37}">
      <dgm:prSet/>
      <dgm:spPr/>
      <dgm:t>
        <a:bodyPr/>
        <a:lstStyle/>
        <a:p>
          <a:endParaRPr lang="en-GB"/>
        </a:p>
      </dgm:t>
    </dgm:pt>
    <dgm:pt modelId="{4659A889-3B08-4ABF-9F23-92FEC26E7F85}" type="sibTrans" cxnId="{A29A744B-1F08-4415-836B-65E93AFE5F37}">
      <dgm:prSet/>
      <dgm:spPr/>
      <dgm:t>
        <a:bodyPr/>
        <a:lstStyle/>
        <a:p>
          <a:endParaRPr lang="en-GB"/>
        </a:p>
      </dgm:t>
    </dgm:pt>
    <dgm:pt modelId="{D7B102B3-0ADF-40BD-ABA5-F2BA4ED277D6}">
      <dgm:prSet phldrT="[Text]"/>
      <dgm:spPr/>
      <dgm:t>
        <a:bodyPr/>
        <a:lstStyle/>
        <a:p>
          <a:r>
            <a:rPr lang="en-GB" dirty="0" smtClean="0"/>
            <a:t>Cat#5</a:t>
          </a:r>
          <a:endParaRPr lang="en-GB" dirty="0"/>
        </a:p>
      </dgm:t>
    </dgm:pt>
    <dgm:pt modelId="{3C9E9188-4F25-44B4-99A6-A24F991B6563}" type="parTrans" cxnId="{5DCFDE26-A36C-4FAA-8228-5FDE7A456A77}">
      <dgm:prSet/>
      <dgm:spPr/>
      <dgm:t>
        <a:bodyPr/>
        <a:lstStyle/>
        <a:p>
          <a:endParaRPr lang="en-GB"/>
        </a:p>
      </dgm:t>
    </dgm:pt>
    <dgm:pt modelId="{CF972731-2DED-49EF-ACF5-E61B2D0F4181}" type="sibTrans" cxnId="{5DCFDE26-A36C-4FAA-8228-5FDE7A456A77}">
      <dgm:prSet/>
      <dgm:spPr/>
      <dgm:t>
        <a:bodyPr/>
        <a:lstStyle/>
        <a:p>
          <a:endParaRPr lang="en-GB"/>
        </a:p>
      </dgm:t>
    </dgm:pt>
    <dgm:pt modelId="{11C7838F-6F96-407A-A34F-659BDCC409BB}">
      <dgm:prSet phldrT="[Text]"/>
      <dgm:spPr/>
      <dgm:t>
        <a:bodyPr/>
        <a:lstStyle/>
        <a:p>
          <a:r>
            <a:rPr lang="en-GB" b="1" dirty="0" smtClean="0"/>
            <a:t>Service Bundling In A B2B2X Marketplace</a:t>
          </a:r>
          <a:endParaRPr lang="en-GB" dirty="0"/>
        </a:p>
      </dgm:t>
    </dgm:pt>
    <dgm:pt modelId="{AA8D54E8-882F-4384-9011-1D3BE32BF4C8}" type="parTrans" cxnId="{F1AB2F81-8008-4584-B6D4-DBF28C2BEB04}">
      <dgm:prSet/>
      <dgm:spPr/>
      <dgm:t>
        <a:bodyPr/>
        <a:lstStyle/>
        <a:p>
          <a:endParaRPr lang="en-GB"/>
        </a:p>
      </dgm:t>
    </dgm:pt>
    <dgm:pt modelId="{CA567BC0-E491-4232-B926-7B812343BC3A}" type="sibTrans" cxnId="{F1AB2F81-8008-4584-B6D4-DBF28C2BEB04}">
      <dgm:prSet/>
      <dgm:spPr/>
      <dgm:t>
        <a:bodyPr/>
        <a:lstStyle/>
        <a:p>
          <a:endParaRPr lang="en-GB"/>
        </a:p>
      </dgm:t>
    </dgm:pt>
    <dgm:pt modelId="{0C5C0775-AB95-4899-8FDC-4B8A2DFA65BA}" type="pres">
      <dgm:prSet presAssocID="{CC9AEDD8-AAB4-4F37-9095-1B49F22072E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260CFE9-FD31-4FD9-AA4A-63088D2B1431}" type="pres">
      <dgm:prSet presAssocID="{A7EC4F92-AB95-4591-B45A-8732F7E95A68}" presName="composite" presStyleCnt="0"/>
      <dgm:spPr/>
    </dgm:pt>
    <dgm:pt modelId="{E2B760C0-A07F-4129-8686-6C5645CDF56E}" type="pres">
      <dgm:prSet presAssocID="{A7EC4F92-AB95-4591-B45A-8732F7E95A68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FA661A-B1C7-40F1-89B5-F9AFAF08ACE3}" type="pres">
      <dgm:prSet presAssocID="{A7EC4F92-AB95-4591-B45A-8732F7E95A68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35D707-1B5A-40B4-A328-09FE129852A3}" type="pres">
      <dgm:prSet presAssocID="{0589848D-9E69-48D1-8B04-70B448E786F9}" presName="sp" presStyleCnt="0"/>
      <dgm:spPr/>
    </dgm:pt>
    <dgm:pt modelId="{D4B70A86-088C-4AA2-BAD9-98E10A6C1996}" type="pres">
      <dgm:prSet presAssocID="{4D5B2744-D174-40A0-A066-01F965830588}" presName="composite" presStyleCnt="0"/>
      <dgm:spPr/>
    </dgm:pt>
    <dgm:pt modelId="{E0ED55C6-C3AE-431B-A539-6D6FB8D4F3F4}" type="pres">
      <dgm:prSet presAssocID="{4D5B2744-D174-40A0-A066-01F965830588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667C7C-4088-4454-8B7F-64F88A98A09D}" type="pres">
      <dgm:prSet presAssocID="{4D5B2744-D174-40A0-A066-01F965830588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C42A17F-7C98-43EF-8A57-2F59E5C1B766}" type="pres">
      <dgm:prSet presAssocID="{9AE16477-067B-425B-BB74-282A1DD5BD25}" presName="sp" presStyleCnt="0"/>
      <dgm:spPr/>
    </dgm:pt>
    <dgm:pt modelId="{47F07BA6-FB0D-45AA-81B4-EDA806B58293}" type="pres">
      <dgm:prSet presAssocID="{0DA1A551-505C-4281-A157-8188EE61FCBC}" presName="composite" presStyleCnt="0"/>
      <dgm:spPr/>
    </dgm:pt>
    <dgm:pt modelId="{BC75CE42-722B-4CA7-816A-B2E140F77BE3}" type="pres">
      <dgm:prSet presAssocID="{0DA1A551-505C-4281-A157-8188EE61FCBC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EEBFCC-066F-49F2-B1DC-0BB8E7746236}" type="pres">
      <dgm:prSet presAssocID="{0DA1A551-505C-4281-A157-8188EE61FCBC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B1513A-5367-4CD6-ADEC-02A672DCFADA}" type="pres">
      <dgm:prSet presAssocID="{3D4BA6C7-A3FC-4213-8AA4-AEB8B2032C7D}" presName="sp" presStyleCnt="0"/>
      <dgm:spPr/>
    </dgm:pt>
    <dgm:pt modelId="{946079E5-8A6B-46A7-B361-290D8695A5C9}" type="pres">
      <dgm:prSet presAssocID="{D90E75F9-A3D3-4A79-AD4B-964D70CBF52E}" presName="composite" presStyleCnt="0"/>
      <dgm:spPr/>
    </dgm:pt>
    <dgm:pt modelId="{9A6A8693-D43B-4958-80B1-44C2310AA7B8}" type="pres">
      <dgm:prSet presAssocID="{D90E75F9-A3D3-4A79-AD4B-964D70CBF52E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6515E4-64F5-4282-89D5-64FAA8F84B6E}" type="pres">
      <dgm:prSet presAssocID="{D90E75F9-A3D3-4A79-AD4B-964D70CBF52E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6C0ED5-86A3-4F9A-84D2-1A68CCE6C43A}" type="pres">
      <dgm:prSet presAssocID="{8EB3CE4C-DA03-4919-9893-825D72287CBE}" presName="sp" presStyleCnt="0"/>
      <dgm:spPr/>
    </dgm:pt>
    <dgm:pt modelId="{3CC8C09C-C493-40A3-8A8D-C937F6C6F4D2}" type="pres">
      <dgm:prSet presAssocID="{D7B102B3-0ADF-40BD-ABA5-F2BA4ED277D6}" presName="composite" presStyleCnt="0"/>
      <dgm:spPr/>
    </dgm:pt>
    <dgm:pt modelId="{E5CD1095-5599-4B9F-A021-4EF9C65D5F73}" type="pres">
      <dgm:prSet presAssocID="{D7B102B3-0ADF-40BD-ABA5-F2BA4ED277D6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6AA998-9F5A-4AE8-AAAA-EBCAFA49FE7C}" type="pres">
      <dgm:prSet presAssocID="{D7B102B3-0ADF-40BD-ABA5-F2BA4ED277D6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F2C956A-10F8-4F02-873A-FA1AAE1332CF}" type="presOf" srcId="{4D5B2744-D174-40A0-A066-01F965830588}" destId="{E0ED55C6-C3AE-431B-A539-6D6FB8D4F3F4}" srcOrd="0" destOrd="0" presId="urn:microsoft.com/office/officeart/2005/8/layout/chevron2"/>
    <dgm:cxn modelId="{DA7AB6A5-180D-4827-92CE-4154A05E8881}" srcId="{CC9AEDD8-AAB4-4F37-9095-1B49F22072E9}" destId="{0DA1A551-505C-4281-A157-8188EE61FCBC}" srcOrd="2" destOrd="0" parTransId="{EE4099B6-17B5-459F-A121-E9764BFC88D1}" sibTransId="{3D4BA6C7-A3FC-4213-8AA4-AEB8B2032C7D}"/>
    <dgm:cxn modelId="{06A5921F-FE14-41B7-A226-8FFCC81853B1}" type="presOf" srcId="{D90E75F9-A3D3-4A79-AD4B-964D70CBF52E}" destId="{9A6A8693-D43B-4958-80B1-44C2310AA7B8}" srcOrd="0" destOrd="0" presId="urn:microsoft.com/office/officeart/2005/8/layout/chevron2"/>
    <dgm:cxn modelId="{4C878AB6-3F48-43BD-8C3D-C4C4180EB01C}" srcId="{CC9AEDD8-AAB4-4F37-9095-1B49F22072E9}" destId="{4D5B2744-D174-40A0-A066-01F965830588}" srcOrd="1" destOrd="0" parTransId="{DD62D7B0-FB66-4B5E-814D-158356DF651D}" sibTransId="{9AE16477-067B-425B-BB74-282A1DD5BD25}"/>
    <dgm:cxn modelId="{12705AE7-3CBC-4C42-B092-4D50C4CB6CD1}" type="presOf" srcId="{BE194E6C-9BC7-4E81-B39B-3B147093F1FC}" destId="{94EEBFCC-066F-49F2-B1DC-0BB8E7746236}" srcOrd="0" destOrd="0" presId="urn:microsoft.com/office/officeart/2005/8/layout/chevron2"/>
    <dgm:cxn modelId="{AA73764A-F11C-4601-92A9-94E1669203A3}" srcId="{0DA1A551-505C-4281-A157-8188EE61FCBC}" destId="{BE194E6C-9BC7-4E81-B39B-3B147093F1FC}" srcOrd="0" destOrd="0" parTransId="{24B195F6-7C41-4CBF-AD79-CA4C9D9A9E03}" sibTransId="{1FD326AC-F56B-45D5-91CB-D0BF36C91BD0}"/>
    <dgm:cxn modelId="{686A6FD6-6896-43EF-997D-4926DC0F9563}" type="presOf" srcId="{0DA1A551-505C-4281-A157-8188EE61FCBC}" destId="{BC75CE42-722B-4CA7-816A-B2E140F77BE3}" srcOrd="0" destOrd="0" presId="urn:microsoft.com/office/officeart/2005/8/layout/chevron2"/>
    <dgm:cxn modelId="{D507C265-EA4C-4A18-94D9-596245FB559B}" type="presOf" srcId="{D7B102B3-0ADF-40BD-ABA5-F2BA4ED277D6}" destId="{E5CD1095-5599-4B9F-A021-4EF9C65D5F73}" srcOrd="0" destOrd="0" presId="urn:microsoft.com/office/officeart/2005/8/layout/chevron2"/>
    <dgm:cxn modelId="{6A70FC3E-2FD8-4763-952F-91650BC49C84}" srcId="{CC9AEDD8-AAB4-4F37-9095-1B49F22072E9}" destId="{D90E75F9-A3D3-4A79-AD4B-964D70CBF52E}" srcOrd="3" destOrd="0" parTransId="{57594D6C-EC8B-410E-8003-71224E2E687D}" sibTransId="{8EB3CE4C-DA03-4919-9893-825D72287CBE}"/>
    <dgm:cxn modelId="{8FB4CD25-F015-417B-B5A8-B33D5D1F9E9E}" type="presOf" srcId="{A7EC4F92-AB95-4591-B45A-8732F7E95A68}" destId="{E2B760C0-A07F-4129-8686-6C5645CDF56E}" srcOrd="0" destOrd="0" presId="urn:microsoft.com/office/officeart/2005/8/layout/chevron2"/>
    <dgm:cxn modelId="{5DCFDE26-A36C-4FAA-8228-5FDE7A456A77}" srcId="{CC9AEDD8-AAB4-4F37-9095-1B49F22072E9}" destId="{D7B102B3-0ADF-40BD-ABA5-F2BA4ED277D6}" srcOrd="4" destOrd="0" parTransId="{3C9E9188-4F25-44B4-99A6-A24F991B6563}" sibTransId="{CF972731-2DED-49EF-ACF5-E61B2D0F4181}"/>
    <dgm:cxn modelId="{A29A744B-1F08-4415-836B-65E93AFE5F37}" srcId="{D90E75F9-A3D3-4A79-AD4B-964D70CBF52E}" destId="{7C2FE930-2500-407A-A059-3459D8FAB85D}" srcOrd="0" destOrd="0" parTransId="{3362203D-DA89-4C04-8008-F2CB86B65823}" sibTransId="{4659A889-3B08-4ABF-9F23-92FEC26E7F85}"/>
    <dgm:cxn modelId="{0E463D6C-E3CD-4CCF-8F4C-1C7B94FA0A31}" type="presOf" srcId="{11C7838F-6F96-407A-A34F-659BDCC409BB}" destId="{AB6AA998-9F5A-4AE8-AAAA-EBCAFA49FE7C}" srcOrd="0" destOrd="0" presId="urn:microsoft.com/office/officeart/2005/8/layout/chevron2"/>
    <dgm:cxn modelId="{D664C5E5-8C7D-4CAF-9C42-6361B4CE5FB4}" srcId="{4D5B2744-D174-40A0-A066-01F965830588}" destId="{566EC2FF-4159-4A9A-B40B-31825AC164AE}" srcOrd="0" destOrd="0" parTransId="{2B453895-8665-435F-A274-55D7318D31A5}" sibTransId="{6C7BB257-6891-426C-8A99-FAB2CE99A8B4}"/>
    <dgm:cxn modelId="{9553CBDE-8005-4C0B-8437-D47CDF921E12}" type="presOf" srcId="{7C2FE930-2500-407A-A059-3459D8FAB85D}" destId="{826515E4-64F5-4282-89D5-64FAA8F84B6E}" srcOrd="0" destOrd="0" presId="urn:microsoft.com/office/officeart/2005/8/layout/chevron2"/>
    <dgm:cxn modelId="{5D206DB3-2A15-459F-A618-637A7163C5F4}" srcId="{A7EC4F92-AB95-4591-B45A-8732F7E95A68}" destId="{1F3963C9-2D7B-4A56-911B-5FB311F85EC0}" srcOrd="0" destOrd="0" parTransId="{19F306ED-3537-4276-98F1-03A97518CE33}" sibTransId="{FD339129-2F44-4341-B0EE-394022972134}"/>
    <dgm:cxn modelId="{EA77CD22-57A1-48F8-97AC-3E6E9AAD649A}" srcId="{CC9AEDD8-AAB4-4F37-9095-1B49F22072E9}" destId="{A7EC4F92-AB95-4591-B45A-8732F7E95A68}" srcOrd="0" destOrd="0" parTransId="{FF887C6E-044B-4025-BB14-F256718BB466}" sibTransId="{0589848D-9E69-48D1-8B04-70B448E786F9}"/>
    <dgm:cxn modelId="{87983F1F-E636-4411-8675-2442616E60E2}" type="presOf" srcId="{1F3963C9-2D7B-4A56-911B-5FB311F85EC0}" destId="{12FA661A-B1C7-40F1-89B5-F9AFAF08ACE3}" srcOrd="0" destOrd="0" presId="urn:microsoft.com/office/officeart/2005/8/layout/chevron2"/>
    <dgm:cxn modelId="{F1AB2F81-8008-4584-B6D4-DBF28C2BEB04}" srcId="{D7B102B3-0ADF-40BD-ABA5-F2BA4ED277D6}" destId="{11C7838F-6F96-407A-A34F-659BDCC409BB}" srcOrd="0" destOrd="0" parTransId="{AA8D54E8-882F-4384-9011-1D3BE32BF4C8}" sibTransId="{CA567BC0-E491-4232-B926-7B812343BC3A}"/>
    <dgm:cxn modelId="{167D70EF-4962-4576-B93E-AD05E0078EA9}" type="presOf" srcId="{566EC2FF-4159-4A9A-B40B-31825AC164AE}" destId="{67667C7C-4088-4454-8B7F-64F88A98A09D}" srcOrd="0" destOrd="0" presId="urn:microsoft.com/office/officeart/2005/8/layout/chevron2"/>
    <dgm:cxn modelId="{1C248123-BE81-437C-BBF5-F20ABF31CDE3}" type="presOf" srcId="{CC9AEDD8-AAB4-4F37-9095-1B49F22072E9}" destId="{0C5C0775-AB95-4899-8FDC-4B8A2DFA65BA}" srcOrd="0" destOrd="0" presId="urn:microsoft.com/office/officeart/2005/8/layout/chevron2"/>
    <dgm:cxn modelId="{F94BEC33-E7C2-46F7-944F-695C852AFE07}" type="presParOf" srcId="{0C5C0775-AB95-4899-8FDC-4B8A2DFA65BA}" destId="{7260CFE9-FD31-4FD9-AA4A-63088D2B1431}" srcOrd="0" destOrd="0" presId="urn:microsoft.com/office/officeart/2005/8/layout/chevron2"/>
    <dgm:cxn modelId="{991F8A30-83D4-4B64-A049-DA2D4CEDEB41}" type="presParOf" srcId="{7260CFE9-FD31-4FD9-AA4A-63088D2B1431}" destId="{E2B760C0-A07F-4129-8686-6C5645CDF56E}" srcOrd="0" destOrd="0" presId="urn:microsoft.com/office/officeart/2005/8/layout/chevron2"/>
    <dgm:cxn modelId="{56B8256D-8641-4D01-959D-1A0D897EB638}" type="presParOf" srcId="{7260CFE9-FD31-4FD9-AA4A-63088D2B1431}" destId="{12FA661A-B1C7-40F1-89B5-F9AFAF08ACE3}" srcOrd="1" destOrd="0" presId="urn:microsoft.com/office/officeart/2005/8/layout/chevron2"/>
    <dgm:cxn modelId="{E8BF6C6E-071C-4C8E-8866-1887F55278E3}" type="presParOf" srcId="{0C5C0775-AB95-4899-8FDC-4B8A2DFA65BA}" destId="{AB35D707-1B5A-40B4-A328-09FE129852A3}" srcOrd="1" destOrd="0" presId="urn:microsoft.com/office/officeart/2005/8/layout/chevron2"/>
    <dgm:cxn modelId="{14A00EE6-DE5E-4CD1-8736-43B1458E7980}" type="presParOf" srcId="{0C5C0775-AB95-4899-8FDC-4B8A2DFA65BA}" destId="{D4B70A86-088C-4AA2-BAD9-98E10A6C1996}" srcOrd="2" destOrd="0" presId="urn:microsoft.com/office/officeart/2005/8/layout/chevron2"/>
    <dgm:cxn modelId="{D987706A-9D4E-4DD7-8A4C-7C789D06D173}" type="presParOf" srcId="{D4B70A86-088C-4AA2-BAD9-98E10A6C1996}" destId="{E0ED55C6-C3AE-431B-A539-6D6FB8D4F3F4}" srcOrd="0" destOrd="0" presId="urn:microsoft.com/office/officeart/2005/8/layout/chevron2"/>
    <dgm:cxn modelId="{DC3A4654-B5DF-46E4-B09A-EE04B6167A51}" type="presParOf" srcId="{D4B70A86-088C-4AA2-BAD9-98E10A6C1996}" destId="{67667C7C-4088-4454-8B7F-64F88A98A09D}" srcOrd="1" destOrd="0" presId="urn:microsoft.com/office/officeart/2005/8/layout/chevron2"/>
    <dgm:cxn modelId="{4B205253-6B50-4BC5-B81E-42870CA13830}" type="presParOf" srcId="{0C5C0775-AB95-4899-8FDC-4B8A2DFA65BA}" destId="{DC42A17F-7C98-43EF-8A57-2F59E5C1B766}" srcOrd="3" destOrd="0" presId="urn:microsoft.com/office/officeart/2005/8/layout/chevron2"/>
    <dgm:cxn modelId="{D492488D-7C6A-4E01-8424-01EBC2D4E1D3}" type="presParOf" srcId="{0C5C0775-AB95-4899-8FDC-4B8A2DFA65BA}" destId="{47F07BA6-FB0D-45AA-81B4-EDA806B58293}" srcOrd="4" destOrd="0" presId="urn:microsoft.com/office/officeart/2005/8/layout/chevron2"/>
    <dgm:cxn modelId="{05BEC613-A9C8-4245-B4AA-3850F5383A34}" type="presParOf" srcId="{47F07BA6-FB0D-45AA-81B4-EDA806B58293}" destId="{BC75CE42-722B-4CA7-816A-B2E140F77BE3}" srcOrd="0" destOrd="0" presId="urn:microsoft.com/office/officeart/2005/8/layout/chevron2"/>
    <dgm:cxn modelId="{05AA0488-4205-4BC6-B0EC-E1A32232F4C8}" type="presParOf" srcId="{47F07BA6-FB0D-45AA-81B4-EDA806B58293}" destId="{94EEBFCC-066F-49F2-B1DC-0BB8E7746236}" srcOrd="1" destOrd="0" presId="urn:microsoft.com/office/officeart/2005/8/layout/chevron2"/>
    <dgm:cxn modelId="{F2D11D2E-F614-4CE6-8D46-A91A1B676787}" type="presParOf" srcId="{0C5C0775-AB95-4899-8FDC-4B8A2DFA65BA}" destId="{D9B1513A-5367-4CD6-ADEC-02A672DCFADA}" srcOrd="5" destOrd="0" presId="urn:microsoft.com/office/officeart/2005/8/layout/chevron2"/>
    <dgm:cxn modelId="{3D284721-75C0-4264-BEB2-AB03B1D62105}" type="presParOf" srcId="{0C5C0775-AB95-4899-8FDC-4B8A2DFA65BA}" destId="{946079E5-8A6B-46A7-B361-290D8695A5C9}" srcOrd="6" destOrd="0" presId="urn:microsoft.com/office/officeart/2005/8/layout/chevron2"/>
    <dgm:cxn modelId="{9DDB70D3-3310-48AD-BD7E-A4592089A4E7}" type="presParOf" srcId="{946079E5-8A6B-46A7-B361-290D8695A5C9}" destId="{9A6A8693-D43B-4958-80B1-44C2310AA7B8}" srcOrd="0" destOrd="0" presId="urn:microsoft.com/office/officeart/2005/8/layout/chevron2"/>
    <dgm:cxn modelId="{84A6FC88-6168-4747-915A-E74A9C75EE46}" type="presParOf" srcId="{946079E5-8A6B-46A7-B361-290D8695A5C9}" destId="{826515E4-64F5-4282-89D5-64FAA8F84B6E}" srcOrd="1" destOrd="0" presId="urn:microsoft.com/office/officeart/2005/8/layout/chevron2"/>
    <dgm:cxn modelId="{ED46CE3A-671D-4348-804E-F7D0D56A2A0E}" type="presParOf" srcId="{0C5C0775-AB95-4899-8FDC-4B8A2DFA65BA}" destId="{8F6C0ED5-86A3-4F9A-84D2-1A68CCE6C43A}" srcOrd="7" destOrd="0" presId="urn:microsoft.com/office/officeart/2005/8/layout/chevron2"/>
    <dgm:cxn modelId="{7A349774-0F67-4F09-8CDF-814E76075543}" type="presParOf" srcId="{0C5C0775-AB95-4899-8FDC-4B8A2DFA65BA}" destId="{3CC8C09C-C493-40A3-8A8D-C937F6C6F4D2}" srcOrd="8" destOrd="0" presId="urn:microsoft.com/office/officeart/2005/8/layout/chevron2"/>
    <dgm:cxn modelId="{1C08A4D3-DAD6-4716-93BC-111267EBFA1C}" type="presParOf" srcId="{3CC8C09C-C493-40A3-8A8D-C937F6C6F4D2}" destId="{E5CD1095-5599-4B9F-A021-4EF9C65D5F73}" srcOrd="0" destOrd="0" presId="urn:microsoft.com/office/officeart/2005/8/layout/chevron2"/>
    <dgm:cxn modelId="{82A569B8-EEDA-41F6-B2E4-8DC90E9EEDCC}" type="presParOf" srcId="{3CC8C09C-C493-40A3-8A8D-C937F6C6F4D2}" destId="{AB6AA998-9F5A-4AE8-AAAA-EBCAFA49FE7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54CF813-5F92-4C59-9B6B-4BD7A8E48E8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EEA301-6071-4DE7-871C-8606572616C1}">
      <dgm:prSet/>
      <dgm:spPr/>
      <dgm:t>
        <a:bodyPr/>
        <a:lstStyle/>
        <a:p>
          <a:pPr rtl="0"/>
          <a:r>
            <a:rPr lang="en-GB" b="1" smtClean="0"/>
            <a:t>Policy management</a:t>
          </a:r>
          <a:endParaRPr lang="en-US"/>
        </a:p>
      </dgm:t>
    </dgm:pt>
    <dgm:pt modelId="{3BB4DE36-7A52-4EEB-A1F0-0FED4A4081CA}" type="parTrans" cxnId="{429FC24C-DF9C-49EA-9314-7C15DA314D59}">
      <dgm:prSet/>
      <dgm:spPr/>
      <dgm:t>
        <a:bodyPr/>
        <a:lstStyle/>
        <a:p>
          <a:endParaRPr lang="en-US"/>
        </a:p>
      </dgm:t>
    </dgm:pt>
    <dgm:pt modelId="{84A01030-B8D2-4F1E-9181-1B620B9E230D}" type="sibTrans" cxnId="{429FC24C-DF9C-49EA-9314-7C15DA314D59}">
      <dgm:prSet/>
      <dgm:spPr/>
      <dgm:t>
        <a:bodyPr/>
        <a:lstStyle/>
        <a:p>
          <a:endParaRPr lang="en-US"/>
        </a:p>
      </dgm:t>
    </dgm:pt>
    <dgm:pt modelId="{E7D9078B-1CF7-4BCA-81D0-2BA36CAFE9CD}">
      <dgm:prSet/>
      <dgm:spPr/>
      <dgm:t>
        <a:bodyPr/>
        <a:lstStyle/>
        <a:p>
          <a:pPr rtl="0"/>
          <a:r>
            <a:rPr lang="en-GB" smtClean="0"/>
            <a:t>We are seeking catalyst that explore the role of policy as it applies to managing a virtualized environment.  </a:t>
          </a:r>
          <a:endParaRPr lang="en-US"/>
        </a:p>
      </dgm:t>
    </dgm:pt>
    <dgm:pt modelId="{C63B5E8A-A000-4624-ADAD-B4309DFFF99E}" type="parTrans" cxnId="{B08DBE95-D8FD-4FC1-870A-A99FD8AAEFCF}">
      <dgm:prSet/>
      <dgm:spPr/>
      <dgm:t>
        <a:bodyPr/>
        <a:lstStyle/>
        <a:p>
          <a:endParaRPr lang="en-US"/>
        </a:p>
      </dgm:t>
    </dgm:pt>
    <dgm:pt modelId="{DB28A943-7945-4AD5-B707-F597F14D7239}" type="sibTrans" cxnId="{B08DBE95-D8FD-4FC1-870A-A99FD8AAEFCF}">
      <dgm:prSet/>
      <dgm:spPr/>
      <dgm:t>
        <a:bodyPr/>
        <a:lstStyle/>
        <a:p>
          <a:endParaRPr lang="en-US"/>
        </a:p>
      </dgm:t>
    </dgm:pt>
    <dgm:pt modelId="{74E9167D-7126-49A5-8434-5608CB9CD143}">
      <dgm:prSet/>
      <dgm:spPr/>
      <dgm:t>
        <a:bodyPr/>
        <a:lstStyle/>
        <a:p>
          <a:pPr rtl="0"/>
          <a:r>
            <a:rPr lang="en-GB" b="1" smtClean="0"/>
            <a:t>Security</a:t>
          </a:r>
          <a:endParaRPr lang="en-US"/>
        </a:p>
      </dgm:t>
    </dgm:pt>
    <dgm:pt modelId="{CE77FBF2-78CD-4546-97F7-A00C31A63100}" type="parTrans" cxnId="{5D08F720-DB15-42AA-9C1C-021E4E4D4AA9}">
      <dgm:prSet/>
      <dgm:spPr/>
      <dgm:t>
        <a:bodyPr/>
        <a:lstStyle/>
        <a:p>
          <a:endParaRPr lang="en-US"/>
        </a:p>
      </dgm:t>
    </dgm:pt>
    <dgm:pt modelId="{D438FAF8-C8BD-4042-9FA0-2B5ED29593B6}" type="sibTrans" cxnId="{5D08F720-DB15-42AA-9C1C-021E4E4D4AA9}">
      <dgm:prSet/>
      <dgm:spPr/>
      <dgm:t>
        <a:bodyPr/>
        <a:lstStyle/>
        <a:p>
          <a:endParaRPr lang="en-US"/>
        </a:p>
      </dgm:t>
    </dgm:pt>
    <dgm:pt modelId="{4BE63BFD-24E8-4774-83B2-FF3C07984528}">
      <dgm:prSet/>
      <dgm:spPr/>
      <dgm:t>
        <a:bodyPr/>
        <a:lstStyle/>
        <a:p>
          <a:pPr rtl="0"/>
          <a:r>
            <a:rPr lang="en-GB" smtClean="0"/>
            <a:t>Catalyst that explore the unique requirements of a virtualized infrastructure. </a:t>
          </a:r>
          <a:endParaRPr lang="en-US"/>
        </a:p>
      </dgm:t>
    </dgm:pt>
    <dgm:pt modelId="{3AC3602E-7F88-4C74-B796-1027DF97DDE8}" type="parTrans" cxnId="{F0ABF7F3-6D5F-48DC-93A6-17B934DA71C6}">
      <dgm:prSet/>
      <dgm:spPr/>
      <dgm:t>
        <a:bodyPr/>
        <a:lstStyle/>
        <a:p>
          <a:endParaRPr lang="en-US"/>
        </a:p>
      </dgm:t>
    </dgm:pt>
    <dgm:pt modelId="{E0D5CBA6-6267-4C5E-8040-0C222492C8D2}" type="sibTrans" cxnId="{F0ABF7F3-6D5F-48DC-93A6-17B934DA71C6}">
      <dgm:prSet/>
      <dgm:spPr/>
      <dgm:t>
        <a:bodyPr/>
        <a:lstStyle/>
        <a:p>
          <a:endParaRPr lang="en-US"/>
        </a:p>
      </dgm:t>
    </dgm:pt>
    <dgm:pt modelId="{0F6FF9FD-492A-4D32-B8C0-D0BC5A180514}">
      <dgm:prSet/>
      <dgm:spPr/>
      <dgm:t>
        <a:bodyPr/>
        <a:lstStyle/>
        <a:p>
          <a:pPr rtl="0"/>
          <a:r>
            <a:rPr lang="en-GB" smtClean="0"/>
            <a:t>Hybrid operations   </a:t>
          </a:r>
          <a:endParaRPr lang="en-US"/>
        </a:p>
      </dgm:t>
    </dgm:pt>
    <dgm:pt modelId="{2E0B52B1-81A5-4C88-9707-ED9F7596B04F}" type="parTrans" cxnId="{8DA2D467-879F-4090-B6B0-7F41691C4F19}">
      <dgm:prSet/>
      <dgm:spPr/>
      <dgm:t>
        <a:bodyPr/>
        <a:lstStyle/>
        <a:p>
          <a:endParaRPr lang="en-US"/>
        </a:p>
      </dgm:t>
    </dgm:pt>
    <dgm:pt modelId="{E00E02DD-D51B-4BFD-8B82-2237D9D5CE45}" type="sibTrans" cxnId="{8DA2D467-879F-4090-B6B0-7F41691C4F19}">
      <dgm:prSet/>
      <dgm:spPr/>
      <dgm:t>
        <a:bodyPr/>
        <a:lstStyle/>
        <a:p>
          <a:endParaRPr lang="en-US"/>
        </a:p>
      </dgm:t>
    </dgm:pt>
    <dgm:pt modelId="{8D2CACF4-89FC-4B9D-9FC7-377B1A47F6C3}">
      <dgm:prSet/>
      <dgm:spPr/>
      <dgm:t>
        <a:bodyPr/>
        <a:lstStyle/>
        <a:p>
          <a:pPr rtl="0"/>
          <a:r>
            <a:rPr lang="en-GB" b="0" dirty="0" smtClean="0"/>
            <a:t>Scenario 1: Operations of hybrid physical and virtual environment – of particular interest are mobile, edge device and EPC environments. </a:t>
          </a:r>
          <a:endParaRPr lang="en-US" b="0" dirty="0"/>
        </a:p>
      </dgm:t>
    </dgm:pt>
    <dgm:pt modelId="{B8446E6B-A857-4328-9413-10CADDA325C6}" type="parTrans" cxnId="{B3C811F2-1C64-46C9-B999-AE4FE9F9705C}">
      <dgm:prSet/>
      <dgm:spPr/>
      <dgm:t>
        <a:bodyPr/>
        <a:lstStyle/>
        <a:p>
          <a:endParaRPr lang="en-US"/>
        </a:p>
      </dgm:t>
    </dgm:pt>
    <dgm:pt modelId="{9EB9F442-6945-403C-BD03-7560355B2EBA}" type="sibTrans" cxnId="{B3C811F2-1C64-46C9-B999-AE4FE9F9705C}">
      <dgm:prSet/>
      <dgm:spPr/>
      <dgm:t>
        <a:bodyPr/>
        <a:lstStyle/>
        <a:p>
          <a:endParaRPr lang="en-US"/>
        </a:p>
      </dgm:t>
    </dgm:pt>
    <dgm:pt modelId="{0E948C57-AB4A-45E7-9648-16387623BFF8}">
      <dgm:prSet/>
      <dgm:spPr/>
      <dgm:t>
        <a:bodyPr/>
        <a:lstStyle/>
        <a:p>
          <a:pPr rtl="0"/>
          <a:r>
            <a:rPr lang="en-GB" b="0" dirty="0" smtClean="0"/>
            <a:t>Scenario 2: VIMs cross WAN</a:t>
          </a:r>
          <a:endParaRPr lang="en-US" b="0" dirty="0"/>
        </a:p>
      </dgm:t>
    </dgm:pt>
    <dgm:pt modelId="{09937C2B-48C9-4464-BEF0-3DB334268910}" type="parTrans" cxnId="{58AF8E55-A4C5-439B-88E7-669F9D9D1290}">
      <dgm:prSet/>
      <dgm:spPr/>
      <dgm:t>
        <a:bodyPr/>
        <a:lstStyle/>
        <a:p>
          <a:endParaRPr lang="en-US"/>
        </a:p>
      </dgm:t>
    </dgm:pt>
    <dgm:pt modelId="{465EFF79-5B9A-4F9D-82E1-C1AF7201F3A2}" type="sibTrans" cxnId="{58AF8E55-A4C5-439B-88E7-669F9D9D1290}">
      <dgm:prSet/>
      <dgm:spPr/>
      <dgm:t>
        <a:bodyPr/>
        <a:lstStyle/>
        <a:p>
          <a:endParaRPr lang="en-US"/>
        </a:p>
      </dgm:t>
    </dgm:pt>
    <dgm:pt modelId="{0F030667-1D0F-4AEC-B0C2-ADCAC89B72AE}">
      <dgm:prSet/>
      <dgm:spPr/>
      <dgm:t>
        <a:bodyPr/>
        <a:lstStyle/>
        <a:p>
          <a:pPr rtl="0"/>
          <a:r>
            <a:rPr lang="en-GB" b="1" smtClean="0"/>
            <a:t>DevOps </a:t>
          </a:r>
          <a:endParaRPr lang="en-US"/>
        </a:p>
      </dgm:t>
    </dgm:pt>
    <dgm:pt modelId="{0CEB721D-7270-4A91-94DB-43B7F95ACE8A}" type="parTrans" cxnId="{BCB2F3FC-DFDD-425F-8D05-352D5D13CB14}">
      <dgm:prSet/>
      <dgm:spPr/>
      <dgm:t>
        <a:bodyPr/>
        <a:lstStyle/>
        <a:p>
          <a:endParaRPr lang="en-US"/>
        </a:p>
      </dgm:t>
    </dgm:pt>
    <dgm:pt modelId="{7CB3917D-D263-4241-AE89-43BEF7F72F20}" type="sibTrans" cxnId="{BCB2F3FC-DFDD-425F-8D05-352D5D13CB14}">
      <dgm:prSet/>
      <dgm:spPr/>
      <dgm:t>
        <a:bodyPr/>
        <a:lstStyle/>
        <a:p>
          <a:endParaRPr lang="en-US"/>
        </a:p>
      </dgm:t>
    </dgm:pt>
    <dgm:pt modelId="{C89B781A-F336-4FC3-B577-04C7A668A466}">
      <dgm:prSet/>
      <dgm:spPr/>
      <dgm:t>
        <a:bodyPr/>
        <a:lstStyle/>
        <a:p>
          <a:pPr rtl="0"/>
          <a:r>
            <a:rPr lang="en-GB" smtClean="0"/>
            <a:t>IT + NetOps </a:t>
          </a:r>
          <a:r>
            <a:rPr lang="en-GB" b="1" smtClean="0"/>
            <a:t>how to integrate </a:t>
          </a:r>
          <a:r>
            <a:rPr lang="en-GB" smtClean="0"/>
            <a:t>them and create a more DevOps type environment? </a:t>
          </a:r>
          <a:endParaRPr lang="en-US"/>
        </a:p>
      </dgm:t>
    </dgm:pt>
    <dgm:pt modelId="{A1701DD6-2AA3-411F-B664-D2A29B04402D}" type="parTrans" cxnId="{2C76A20B-8AD3-456B-B14A-318488F6E0F3}">
      <dgm:prSet/>
      <dgm:spPr/>
      <dgm:t>
        <a:bodyPr/>
        <a:lstStyle/>
        <a:p>
          <a:endParaRPr lang="en-US"/>
        </a:p>
      </dgm:t>
    </dgm:pt>
    <dgm:pt modelId="{943BA680-96C8-4C8D-80FF-DA6849E78C4F}" type="sibTrans" cxnId="{2C76A20B-8AD3-456B-B14A-318488F6E0F3}">
      <dgm:prSet/>
      <dgm:spPr/>
      <dgm:t>
        <a:bodyPr/>
        <a:lstStyle/>
        <a:p>
          <a:endParaRPr lang="en-US"/>
        </a:p>
      </dgm:t>
    </dgm:pt>
    <dgm:pt modelId="{5F1CB854-9F54-4C35-8F5B-0F3CD05C7F27}">
      <dgm:prSet/>
      <dgm:spPr/>
      <dgm:t>
        <a:bodyPr/>
        <a:lstStyle/>
        <a:p>
          <a:pPr rtl="0"/>
          <a:r>
            <a:rPr lang="en-GB" smtClean="0"/>
            <a:t>What is the role of Busines Process &amp; Information frameworks in a DevOps environment?</a:t>
          </a:r>
          <a:endParaRPr lang="en-US"/>
        </a:p>
      </dgm:t>
    </dgm:pt>
    <dgm:pt modelId="{D91942B9-4514-4D17-AB89-BB7D5C7E2A0E}" type="parTrans" cxnId="{E737F0EE-39A4-4436-941F-4095F287965D}">
      <dgm:prSet/>
      <dgm:spPr/>
      <dgm:t>
        <a:bodyPr/>
        <a:lstStyle/>
        <a:p>
          <a:endParaRPr lang="en-US"/>
        </a:p>
      </dgm:t>
    </dgm:pt>
    <dgm:pt modelId="{7878E9A6-2B2B-4FC2-B687-58C403E764BA}" type="sibTrans" cxnId="{E737F0EE-39A4-4436-941F-4095F287965D}">
      <dgm:prSet/>
      <dgm:spPr/>
      <dgm:t>
        <a:bodyPr/>
        <a:lstStyle/>
        <a:p>
          <a:endParaRPr lang="en-US"/>
        </a:p>
      </dgm:t>
    </dgm:pt>
    <dgm:pt modelId="{DF61979E-DD54-4C57-9DA9-093C065E2F91}">
      <dgm:prSet/>
      <dgm:spPr/>
      <dgm:t>
        <a:bodyPr/>
        <a:lstStyle/>
        <a:p>
          <a:pPr rtl="0"/>
          <a:r>
            <a:rPr lang="en-GB" smtClean="0"/>
            <a:t>ITIL – are there changes required for a DevOps approach </a:t>
          </a:r>
          <a:endParaRPr lang="en-US"/>
        </a:p>
      </dgm:t>
    </dgm:pt>
    <dgm:pt modelId="{E3CEDF3F-0007-4ED8-AB22-0063085B6812}" type="parTrans" cxnId="{7D6D5C9E-DF3D-4BCC-A070-ECC600831A59}">
      <dgm:prSet/>
      <dgm:spPr/>
      <dgm:t>
        <a:bodyPr/>
        <a:lstStyle/>
        <a:p>
          <a:endParaRPr lang="en-US"/>
        </a:p>
      </dgm:t>
    </dgm:pt>
    <dgm:pt modelId="{7CE4DB8E-8118-4F34-84B2-EF4571B1BF8D}" type="sibTrans" cxnId="{7D6D5C9E-DF3D-4BCC-A070-ECC600831A59}">
      <dgm:prSet/>
      <dgm:spPr/>
      <dgm:t>
        <a:bodyPr/>
        <a:lstStyle/>
        <a:p>
          <a:endParaRPr lang="en-US"/>
        </a:p>
      </dgm:t>
    </dgm:pt>
    <dgm:pt modelId="{86E86001-F6E1-4913-988E-389D6FFB3D27}">
      <dgm:prSet/>
      <dgm:spPr/>
      <dgm:t>
        <a:bodyPr/>
        <a:lstStyle/>
        <a:p>
          <a:pPr rtl="0"/>
          <a:r>
            <a:rPr lang="en-GB" b="1" smtClean="0"/>
            <a:t>End to End SLA Mgmt   </a:t>
          </a:r>
          <a:endParaRPr lang="en-US"/>
        </a:p>
      </dgm:t>
    </dgm:pt>
    <dgm:pt modelId="{A4F63977-B147-420B-BE47-5096E12CB80A}" type="parTrans" cxnId="{9926AFD8-A835-4A22-AA58-73F9F9B30B8A}">
      <dgm:prSet/>
      <dgm:spPr/>
      <dgm:t>
        <a:bodyPr/>
        <a:lstStyle/>
        <a:p>
          <a:endParaRPr lang="en-US"/>
        </a:p>
      </dgm:t>
    </dgm:pt>
    <dgm:pt modelId="{28E7D978-3CEA-44D3-8351-8592055EA193}" type="sibTrans" cxnId="{9926AFD8-A835-4A22-AA58-73F9F9B30B8A}">
      <dgm:prSet/>
      <dgm:spPr/>
      <dgm:t>
        <a:bodyPr/>
        <a:lstStyle/>
        <a:p>
          <a:endParaRPr lang="en-US"/>
        </a:p>
      </dgm:t>
    </dgm:pt>
    <dgm:pt modelId="{DCE10D33-42FB-4BAB-9147-9F4EFAB55FC1}">
      <dgm:prSet/>
      <dgm:spPr/>
      <dgm:t>
        <a:bodyPr/>
        <a:lstStyle/>
        <a:p>
          <a:pPr rtl="0"/>
          <a:r>
            <a:rPr lang="en-US" dirty="0" smtClean="0"/>
            <a:t>Catalyst demonstrate using TM Forum artifacts for  end-to-end SLA management in a virtualized environment.</a:t>
          </a:r>
          <a:endParaRPr lang="en-US" dirty="0"/>
        </a:p>
      </dgm:t>
    </dgm:pt>
    <dgm:pt modelId="{7715EFE6-AB07-423E-A9A2-3EFF857D56DF}" type="parTrans" cxnId="{AA7AE2C0-5C98-4BEC-B52B-B36314D69CF1}">
      <dgm:prSet/>
      <dgm:spPr/>
      <dgm:t>
        <a:bodyPr/>
        <a:lstStyle/>
        <a:p>
          <a:endParaRPr lang="en-US"/>
        </a:p>
      </dgm:t>
    </dgm:pt>
    <dgm:pt modelId="{9E700242-AFD1-42F6-8911-934EC7884BC1}" type="sibTrans" cxnId="{AA7AE2C0-5C98-4BEC-B52B-B36314D69CF1}">
      <dgm:prSet/>
      <dgm:spPr/>
      <dgm:t>
        <a:bodyPr/>
        <a:lstStyle/>
        <a:p>
          <a:endParaRPr lang="en-US"/>
        </a:p>
      </dgm:t>
    </dgm:pt>
    <dgm:pt modelId="{F5DE9393-3C2C-4E4C-BA9F-89B79C6844ED}" type="pres">
      <dgm:prSet presAssocID="{554CF813-5F92-4C59-9B6B-4BD7A8E48E8B}" presName="linear" presStyleCnt="0">
        <dgm:presLayoutVars>
          <dgm:animLvl val="lvl"/>
          <dgm:resizeHandles val="exact"/>
        </dgm:presLayoutVars>
      </dgm:prSet>
      <dgm:spPr/>
    </dgm:pt>
    <dgm:pt modelId="{219E9C2D-D4C6-4799-9A6B-55EED101BD44}" type="pres">
      <dgm:prSet presAssocID="{A3EEA301-6071-4DE7-871C-8606572616C1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1FB60077-4822-45BC-A119-0DC6D78EB170}" type="pres">
      <dgm:prSet presAssocID="{A3EEA301-6071-4DE7-871C-8606572616C1}" presName="childText" presStyleLbl="revTx" presStyleIdx="0" presStyleCnt="5">
        <dgm:presLayoutVars>
          <dgm:bulletEnabled val="1"/>
        </dgm:presLayoutVars>
      </dgm:prSet>
      <dgm:spPr/>
    </dgm:pt>
    <dgm:pt modelId="{3DD3D4BE-36E0-498F-9979-616D9346DD8F}" type="pres">
      <dgm:prSet presAssocID="{74E9167D-7126-49A5-8434-5608CB9CD14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4F6882D-CEC2-4167-9024-B8B2830578B0}" type="pres">
      <dgm:prSet presAssocID="{74E9167D-7126-49A5-8434-5608CB9CD143}" presName="childText" presStyleLbl="revTx" presStyleIdx="1" presStyleCnt="5">
        <dgm:presLayoutVars>
          <dgm:bulletEnabled val="1"/>
        </dgm:presLayoutVars>
      </dgm:prSet>
      <dgm:spPr/>
    </dgm:pt>
    <dgm:pt modelId="{B2B10B1D-275A-4D3F-8E7E-2CD246939CCA}" type="pres">
      <dgm:prSet presAssocID="{0F6FF9FD-492A-4D32-B8C0-D0BC5A180514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1C224E12-4718-4F09-BEC5-59D359454FB6}" type="pres">
      <dgm:prSet presAssocID="{0F6FF9FD-492A-4D32-B8C0-D0BC5A180514}" presName="childText" presStyleLbl="revTx" presStyleIdx="2" presStyleCnt="5">
        <dgm:presLayoutVars>
          <dgm:bulletEnabled val="1"/>
        </dgm:presLayoutVars>
      </dgm:prSet>
      <dgm:spPr/>
    </dgm:pt>
    <dgm:pt modelId="{B6DAF1F6-A9EE-41CF-BA6D-18C5822BB39B}" type="pres">
      <dgm:prSet presAssocID="{0F030667-1D0F-4AEC-B0C2-ADCAC89B72A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038C8F3-8511-49DC-8B5A-325E03333C8D}" type="pres">
      <dgm:prSet presAssocID="{0F030667-1D0F-4AEC-B0C2-ADCAC89B72AE}" presName="childText" presStyleLbl="revTx" presStyleIdx="3" presStyleCnt="5">
        <dgm:presLayoutVars>
          <dgm:bulletEnabled val="1"/>
        </dgm:presLayoutVars>
      </dgm:prSet>
      <dgm:spPr/>
    </dgm:pt>
    <dgm:pt modelId="{654E74C0-0351-4E43-9BF9-80F224BD0FBE}" type="pres">
      <dgm:prSet presAssocID="{86E86001-F6E1-4913-988E-389D6FFB3D27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D822522F-6B9D-46F7-B300-AF4DC0019758}" type="pres">
      <dgm:prSet presAssocID="{86E86001-F6E1-4913-988E-389D6FFB3D27}" presName="childTex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8DBE95-D8FD-4FC1-870A-A99FD8AAEFCF}" srcId="{A3EEA301-6071-4DE7-871C-8606572616C1}" destId="{E7D9078B-1CF7-4BCA-81D0-2BA36CAFE9CD}" srcOrd="0" destOrd="0" parTransId="{C63B5E8A-A000-4624-ADAD-B4309DFFF99E}" sibTransId="{DB28A943-7945-4AD5-B707-F597F14D7239}"/>
    <dgm:cxn modelId="{025F3328-2F79-4EE4-A694-210E59135D2B}" type="presOf" srcId="{5F1CB854-9F54-4C35-8F5B-0F3CD05C7F27}" destId="{C038C8F3-8511-49DC-8B5A-325E03333C8D}" srcOrd="0" destOrd="1" presId="urn:microsoft.com/office/officeart/2005/8/layout/vList2"/>
    <dgm:cxn modelId="{BFD8DF52-7DD7-4F55-862E-5D7B3D0B069F}" type="presOf" srcId="{0F6FF9FD-492A-4D32-B8C0-D0BC5A180514}" destId="{B2B10B1D-275A-4D3F-8E7E-2CD246939CCA}" srcOrd="0" destOrd="0" presId="urn:microsoft.com/office/officeart/2005/8/layout/vList2"/>
    <dgm:cxn modelId="{A790B054-5F8B-4623-A235-438F172A2652}" type="presOf" srcId="{E7D9078B-1CF7-4BCA-81D0-2BA36CAFE9CD}" destId="{1FB60077-4822-45BC-A119-0DC6D78EB170}" srcOrd="0" destOrd="0" presId="urn:microsoft.com/office/officeart/2005/8/layout/vList2"/>
    <dgm:cxn modelId="{B3C811F2-1C64-46C9-B999-AE4FE9F9705C}" srcId="{0F6FF9FD-492A-4D32-B8C0-D0BC5A180514}" destId="{8D2CACF4-89FC-4B9D-9FC7-377B1A47F6C3}" srcOrd="0" destOrd="0" parTransId="{B8446E6B-A857-4328-9413-10CADDA325C6}" sibTransId="{9EB9F442-6945-403C-BD03-7560355B2EBA}"/>
    <dgm:cxn modelId="{1A431346-27CB-467B-931B-377BF8AC7364}" type="presOf" srcId="{4BE63BFD-24E8-4774-83B2-FF3C07984528}" destId="{A4F6882D-CEC2-4167-9024-B8B2830578B0}" srcOrd="0" destOrd="0" presId="urn:microsoft.com/office/officeart/2005/8/layout/vList2"/>
    <dgm:cxn modelId="{BCB2F3FC-DFDD-425F-8D05-352D5D13CB14}" srcId="{554CF813-5F92-4C59-9B6B-4BD7A8E48E8B}" destId="{0F030667-1D0F-4AEC-B0C2-ADCAC89B72AE}" srcOrd="3" destOrd="0" parTransId="{0CEB721D-7270-4A91-94DB-43B7F95ACE8A}" sibTransId="{7CB3917D-D263-4241-AE89-43BEF7F72F20}"/>
    <dgm:cxn modelId="{91A516FA-FC18-442D-B378-5E81DAA36418}" type="presOf" srcId="{C89B781A-F336-4FC3-B577-04C7A668A466}" destId="{C038C8F3-8511-49DC-8B5A-325E03333C8D}" srcOrd="0" destOrd="0" presId="urn:microsoft.com/office/officeart/2005/8/layout/vList2"/>
    <dgm:cxn modelId="{429FC24C-DF9C-49EA-9314-7C15DA314D59}" srcId="{554CF813-5F92-4C59-9B6B-4BD7A8E48E8B}" destId="{A3EEA301-6071-4DE7-871C-8606572616C1}" srcOrd="0" destOrd="0" parTransId="{3BB4DE36-7A52-4EEB-A1F0-0FED4A4081CA}" sibTransId="{84A01030-B8D2-4F1E-9181-1B620B9E230D}"/>
    <dgm:cxn modelId="{58AF8E55-A4C5-439B-88E7-669F9D9D1290}" srcId="{0F6FF9FD-492A-4D32-B8C0-D0BC5A180514}" destId="{0E948C57-AB4A-45E7-9648-16387623BFF8}" srcOrd="1" destOrd="0" parTransId="{09937C2B-48C9-4464-BEF0-3DB334268910}" sibTransId="{465EFF79-5B9A-4F9D-82E1-C1AF7201F3A2}"/>
    <dgm:cxn modelId="{7D6D5C9E-DF3D-4BCC-A070-ECC600831A59}" srcId="{0F030667-1D0F-4AEC-B0C2-ADCAC89B72AE}" destId="{DF61979E-DD54-4C57-9DA9-093C065E2F91}" srcOrd="2" destOrd="0" parTransId="{E3CEDF3F-0007-4ED8-AB22-0063085B6812}" sibTransId="{7CE4DB8E-8118-4F34-84B2-EF4571B1BF8D}"/>
    <dgm:cxn modelId="{EC0D8F9F-54C6-476F-9CAB-7D83A1D25AB8}" type="presOf" srcId="{A3EEA301-6071-4DE7-871C-8606572616C1}" destId="{219E9C2D-D4C6-4799-9A6B-55EED101BD44}" srcOrd="0" destOrd="0" presId="urn:microsoft.com/office/officeart/2005/8/layout/vList2"/>
    <dgm:cxn modelId="{8DA2D467-879F-4090-B6B0-7F41691C4F19}" srcId="{554CF813-5F92-4C59-9B6B-4BD7A8E48E8B}" destId="{0F6FF9FD-492A-4D32-B8C0-D0BC5A180514}" srcOrd="2" destOrd="0" parTransId="{2E0B52B1-81A5-4C88-9707-ED9F7596B04F}" sibTransId="{E00E02DD-D51B-4BFD-8B82-2237D9D5CE45}"/>
    <dgm:cxn modelId="{3D897DA3-EE75-47A7-B291-4DE80AFADADF}" type="presOf" srcId="{554CF813-5F92-4C59-9B6B-4BD7A8E48E8B}" destId="{F5DE9393-3C2C-4E4C-BA9F-89B79C6844ED}" srcOrd="0" destOrd="0" presId="urn:microsoft.com/office/officeart/2005/8/layout/vList2"/>
    <dgm:cxn modelId="{3493153B-B5F6-426E-B55B-AFC7B6FEA055}" type="presOf" srcId="{8D2CACF4-89FC-4B9D-9FC7-377B1A47F6C3}" destId="{1C224E12-4718-4F09-BEC5-59D359454FB6}" srcOrd="0" destOrd="0" presId="urn:microsoft.com/office/officeart/2005/8/layout/vList2"/>
    <dgm:cxn modelId="{F0ABF7F3-6D5F-48DC-93A6-17B934DA71C6}" srcId="{74E9167D-7126-49A5-8434-5608CB9CD143}" destId="{4BE63BFD-24E8-4774-83B2-FF3C07984528}" srcOrd="0" destOrd="0" parTransId="{3AC3602E-7F88-4C74-B796-1027DF97DDE8}" sibTransId="{E0D5CBA6-6267-4C5E-8040-0C222492C8D2}"/>
    <dgm:cxn modelId="{A919467B-7157-4B79-9BF1-D11995437E17}" type="presOf" srcId="{74E9167D-7126-49A5-8434-5608CB9CD143}" destId="{3DD3D4BE-36E0-498F-9979-616D9346DD8F}" srcOrd="0" destOrd="0" presId="urn:microsoft.com/office/officeart/2005/8/layout/vList2"/>
    <dgm:cxn modelId="{2C76A20B-8AD3-456B-B14A-318488F6E0F3}" srcId="{0F030667-1D0F-4AEC-B0C2-ADCAC89B72AE}" destId="{C89B781A-F336-4FC3-B577-04C7A668A466}" srcOrd="0" destOrd="0" parTransId="{A1701DD6-2AA3-411F-B664-D2A29B04402D}" sibTransId="{943BA680-96C8-4C8D-80FF-DA6849E78C4F}"/>
    <dgm:cxn modelId="{E737F0EE-39A4-4436-941F-4095F287965D}" srcId="{0F030667-1D0F-4AEC-B0C2-ADCAC89B72AE}" destId="{5F1CB854-9F54-4C35-8F5B-0F3CD05C7F27}" srcOrd="1" destOrd="0" parTransId="{D91942B9-4514-4D17-AB89-BB7D5C7E2A0E}" sibTransId="{7878E9A6-2B2B-4FC2-B687-58C403E764BA}"/>
    <dgm:cxn modelId="{78871E75-ECE0-45B6-A86A-89369AFA218C}" type="presOf" srcId="{DCE10D33-42FB-4BAB-9147-9F4EFAB55FC1}" destId="{D822522F-6B9D-46F7-B300-AF4DC0019758}" srcOrd="0" destOrd="0" presId="urn:microsoft.com/office/officeart/2005/8/layout/vList2"/>
    <dgm:cxn modelId="{9CFAFB02-98C1-437C-B821-6E339386BD57}" type="presOf" srcId="{DF61979E-DD54-4C57-9DA9-093C065E2F91}" destId="{C038C8F3-8511-49DC-8B5A-325E03333C8D}" srcOrd="0" destOrd="2" presId="urn:microsoft.com/office/officeart/2005/8/layout/vList2"/>
    <dgm:cxn modelId="{AA7AE2C0-5C98-4BEC-B52B-B36314D69CF1}" srcId="{86E86001-F6E1-4913-988E-389D6FFB3D27}" destId="{DCE10D33-42FB-4BAB-9147-9F4EFAB55FC1}" srcOrd="0" destOrd="0" parTransId="{7715EFE6-AB07-423E-A9A2-3EFF857D56DF}" sibTransId="{9E700242-AFD1-42F6-8911-934EC7884BC1}"/>
    <dgm:cxn modelId="{5D08F720-DB15-42AA-9C1C-021E4E4D4AA9}" srcId="{554CF813-5F92-4C59-9B6B-4BD7A8E48E8B}" destId="{74E9167D-7126-49A5-8434-5608CB9CD143}" srcOrd="1" destOrd="0" parTransId="{CE77FBF2-78CD-4546-97F7-A00C31A63100}" sibTransId="{D438FAF8-C8BD-4042-9FA0-2B5ED29593B6}"/>
    <dgm:cxn modelId="{DC36A996-2239-4CC5-8A81-D74F5A693134}" type="presOf" srcId="{0F030667-1D0F-4AEC-B0C2-ADCAC89B72AE}" destId="{B6DAF1F6-A9EE-41CF-BA6D-18C5822BB39B}" srcOrd="0" destOrd="0" presId="urn:microsoft.com/office/officeart/2005/8/layout/vList2"/>
    <dgm:cxn modelId="{2D85F632-843F-492A-AA94-3B99E19F3A13}" type="presOf" srcId="{0E948C57-AB4A-45E7-9648-16387623BFF8}" destId="{1C224E12-4718-4F09-BEC5-59D359454FB6}" srcOrd="0" destOrd="1" presId="urn:microsoft.com/office/officeart/2005/8/layout/vList2"/>
    <dgm:cxn modelId="{237C4E95-50F6-4EBD-AE85-788D6922A763}" type="presOf" srcId="{86E86001-F6E1-4913-988E-389D6FFB3D27}" destId="{654E74C0-0351-4E43-9BF9-80F224BD0FBE}" srcOrd="0" destOrd="0" presId="urn:microsoft.com/office/officeart/2005/8/layout/vList2"/>
    <dgm:cxn modelId="{9926AFD8-A835-4A22-AA58-73F9F9B30B8A}" srcId="{554CF813-5F92-4C59-9B6B-4BD7A8E48E8B}" destId="{86E86001-F6E1-4913-988E-389D6FFB3D27}" srcOrd="4" destOrd="0" parTransId="{A4F63977-B147-420B-BE47-5096E12CB80A}" sibTransId="{28E7D978-3CEA-44D3-8351-8592055EA193}"/>
    <dgm:cxn modelId="{75631E58-9BE5-4463-A3F2-E76474A4CE1F}" type="presParOf" srcId="{F5DE9393-3C2C-4E4C-BA9F-89B79C6844ED}" destId="{219E9C2D-D4C6-4799-9A6B-55EED101BD44}" srcOrd="0" destOrd="0" presId="urn:microsoft.com/office/officeart/2005/8/layout/vList2"/>
    <dgm:cxn modelId="{48DFD7B5-2F81-4C7F-8BBC-D52F378622A7}" type="presParOf" srcId="{F5DE9393-3C2C-4E4C-BA9F-89B79C6844ED}" destId="{1FB60077-4822-45BC-A119-0DC6D78EB170}" srcOrd="1" destOrd="0" presId="urn:microsoft.com/office/officeart/2005/8/layout/vList2"/>
    <dgm:cxn modelId="{86EE2494-37D1-4780-9F2E-E879CA0E242F}" type="presParOf" srcId="{F5DE9393-3C2C-4E4C-BA9F-89B79C6844ED}" destId="{3DD3D4BE-36E0-498F-9979-616D9346DD8F}" srcOrd="2" destOrd="0" presId="urn:microsoft.com/office/officeart/2005/8/layout/vList2"/>
    <dgm:cxn modelId="{43C90885-6CA8-4E43-8BDF-BC2E06E16084}" type="presParOf" srcId="{F5DE9393-3C2C-4E4C-BA9F-89B79C6844ED}" destId="{A4F6882D-CEC2-4167-9024-B8B2830578B0}" srcOrd="3" destOrd="0" presId="urn:microsoft.com/office/officeart/2005/8/layout/vList2"/>
    <dgm:cxn modelId="{00E3A9BA-3F1C-46F0-915F-151CE61BAEF2}" type="presParOf" srcId="{F5DE9393-3C2C-4E4C-BA9F-89B79C6844ED}" destId="{B2B10B1D-275A-4D3F-8E7E-2CD246939CCA}" srcOrd="4" destOrd="0" presId="urn:microsoft.com/office/officeart/2005/8/layout/vList2"/>
    <dgm:cxn modelId="{0735E199-92C6-47F5-9C32-BF923D4B892D}" type="presParOf" srcId="{F5DE9393-3C2C-4E4C-BA9F-89B79C6844ED}" destId="{1C224E12-4718-4F09-BEC5-59D359454FB6}" srcOrd="5" destOrd="0" presId="urn:microsoft.com/office/officeart/2005/8/layout/vList2"/>
    <dgm:cxn modelId="{93B845FB-DD7E-44D6-A4E4-445FC9CC08C5}" type="presParOf" srcId="{F5DE9393-3C2C-4E4C-BA9F-89B79C6844ED}" destId="{B6DAF1F6-A9EE-41CF-BA6D-18C5822BB39B}" srcOrd="6" destOrd="0" presId="urn:microsoft.com/office/officeart/2005/8/layout/vList2"/>
    <dgm:cxn modelId="{6F683A76-9E64-469A-B39C-1AF31F91741D}" type="presParOf" srcId="{F5DE9393-3C2C-4E4C-BA9F-89B79C6844ED}" destId="{C038C8F3-8511-49DC-8B5A-325E03333C8D}" srcOrd="7" destOrd="0" presId="urn:microsoft.com/office/officeart/2005/8/layout/vList2"/>
    <dgm:cxn modelId="{F72FBF9C-6568-48C0-9C13-585E8AF9DB7C}" type="presParOf" srcId="{F5DE9393-3C2C-4E4C-BA9F-89B79C6844ED}" destId="{654E74C0-0351-4E43-9BF9-80F224BD0FBE}" srcOrd="8" destOrd="0" presId="urn:microsoft.com/office/officeart/2005/8/layout/vList2"/>
    <dgm:cxn modelId="{3BEC51A3-1562-46C0-9A8C-D86ED89A141E}" type="presParOf" srcId="{F5DE9393-3C2C-4E4C-BA9F-89B79C6844ED}" destId="{D822522F-6B9D-46F7-B300-AF4DC0019758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54CF813-5F92-4C59-9B6B-4BD7A8E48E8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EEA301-6071-4DE7-871C-8606572616C1}">
      <dgm:prSet/>
      <dgm:spPr/>
      <dgm:t>
        <a:bodyPr/>
        <a:lstStyle/>
        <a:p>
          <a:pPr rtl="0"/>
          <a:r>
            <a:rPr lang="en-US" b="1" dirty="0" smtClean="0"/>
            <a:t>Architectural Frameworks</a:t>
          </a:r>
          <a:endParaRPr lang="en-US" dirty="0"/>
        </a:p>
      </dgm:t>
    </dgm:pt>
    <dgm:pt modelId="{3BB4DE36-7A52-4EEB-A1F0-0FED4A4081CA}" type="parTrans" cxnId="{429FC24C-DF9C-49EA-9314-7C15DA314D59}">
      <dgm:prSet/>
      <dgm:spPr/>
      <dgm:t>
        <a:bodyPr/>
        <a:lstStyle/>
        <a:p>
          <a:endParaRPr lang="en-US"/>
        </a:p>
      </dgm:t>
    </dgm:pt>
    <dgm:pt modelId="{84A01030-B8D2-4F1E-9181-1B620B9E230D}" type="sibTrans" cxnId="{429FC24C-DF9C-49EA-9314-7C15DA314D59}">
      <dgm:prSet/>
      <dgm:spPr/>
      <dgm:t>
        <a:bodyPr/>
        <a:lstStyle/>
        <a:p>
          <a:endParaRPr lang="en-US"/>
        </a:p>
      </dgm:t>
    </dgm:pt>
    <dgm:pt modelId="{E7D9078B-1CF7-4BCA-81D0-2BA36CAFE9CD}">
      <dgm:prSet/>
      <dgm:spPr/>
      <dgm:t>
        <a:bodyPr/>
        <a:lstStyle/>
        <a:p>
          <a:pPr rtl="0"/>
          <a:r>
            <a:rPr lang="en-GB" dirty="0" smtClean="0"/>
            <a:t>Management and operations aspects focus</a:t>
          </a:r>
          <a:endParaRPr lang="en-US" dirty="0"/>
        </a:p>
      </dgm:t>
    </dgm:pt>
    <dgm:pt modelId="{C63B5E8A-A000-4624-ADAD-B4309DFFF99E}" type="parTrans" cxnId="{B08DBE95-D8FD-4FC1-870A-A99FD8AAEFCF}">
      <dgm:prSet/>
      <dgm:spPr/>
      <dgm:t>
        <a:bodyPr/>
        <a:lstStyle/>
        <a:p>
          <a:endParaRPr lang="en-US"/>
        </a:p>
      </dgm:t>
    </dgm:pt>
    <dgm:pt modelId="{DB28A943-7945-4AD5-B707-F597F14D7239}" type="sibTrans" cxnId="{B08DBE95-D8FD-4FC1-870A-A99FD8AAEFCF}">
      <dgm:prSet/>
      <dgm:spPr/>
      <dgm:t>
        <a:bodyPr/>
        <a:lstStyle/>
        <a:p>
          <a:endParaRPr lang="en-US"/>
        </a:p>
      </dgm:t>
    </dgm:pt>
    <dgm:pt modelId="{74E9167D-7126-49A5-8434-5608CB9CD143}">
      <dgm:prSet/>
      <dgm:spPr/>
      <dgm:t>
        <a:bodyPr/>
        <a:lstStyle/>
        <a:p>
          <a:pPr rtl="0"/>
          <a:r>
            <a:rPr lang="en-US" b="1" dirty="0" smtClean="0"/>
            <a:t>Plans impacts</a:t>
          </a:r>
          <a:endParaRPr lang="en-US" dirty="0"/>
        </a:p>
      </dgm:t>
    </dgm:pt>
    <dgm:pt modelId="{CE77FBF2-78CD-4546-97F7-A00C31A63100}" type="parTrans" cxnId="{5D08F720-DB15-42AA-9C1C-021E4E4D4AA9}">
      <dgm:prSet/>
      <dgm:spPr/>
      <dgm:t>
        <a:bodyPr/>
        <a:lstStyle/>
        <a:p>
          <a:endParaRPr lang="en-US"/>
        </a:p>
      </dgm:t>
    </dgm:pt>
    <dgm:pt modelId="{D438FAF8-C8BD-4042-9FA0-2B5ED29593B6}" type="sibTrans" cxnId="{5D08F720-DB15-42AA-9C1C-021E4E4D4AA9}">
      <dgm:prSet/>
      <dgm:spPr/>
      <dgm:t>
        <a:bodyPr/>
        <a:lstStyle/>
        <a:p>
          <a:endParaRPr lang="en-US"/>
        </a:p>
      </dgm:t>
    </dgm:pt>
    <dgm:pt modelId="{4BE63BFD-24E8-4774-83B2-FF3C07984528}">
      <dgm:prSet/>
      <dgm:spPr/>
      <dgm:t>
        <a:bodyPr/>
        <a:lstStyle/>
        <a:p>
          <a:pPr rtl="0"/>
          <a:r>
            <a:rPr lang="en-GB" smtClean="0"/>
            <a:t>Charted plan 12 work items</a:t>
          </a:r>
          <a:endParaRPr lang="en-US" dirty="0"/>
        </a:p>
      </dgm:t>
    </dgm:pt>
    <dgm:pt modelId="{3AC3602E-7F88-4C74-B796-1027DF97DDE8}" type="parTrans" cxnId="{F0ABF7F3-6D5F-48DC-93A6-17B934DA71C6}">
      <dgm:prSet/>
      <dgm:spPr/>
      <dgm:t>
        <a:bodyPr/>
        <a:lstStyle/>
        <a:p>
          <a:endParaRPr lang="en-US"/>
        </a:p>
      </dgm:t>
    </dgm:pt>
    <dgm:pt modelId="{E0D5CBA6-6267-4C5E-8040-0C222492C8D2}" type="sibTrans" cxnId="{F0ABF7F3-6D5F-48DC-93A6-17B934DA71C6}">
      <dgm:prSet/>
      <dgm:spPr/>
      <dgm:t>
        <a:bodyPr/>
        <a:lstStyle/>
        <a:p>
          <a:endParaRPr lang="en-US"/>
        </a:p>
      </dgm:t>
    </dgm:pt>
    <dgm:pt modelId="{0F6FF9FD-492A-4D32-B8C0-D0BC5A180514}">
      <dgm:prSet/>
      <dgm:spPr/>
      <dgm:t>
        <a:bodyPr/>
        <a:lstStyle/>
        <a:p>
          <a:pPr rtl="0"/>
          <a:r>
            <a:rPr lang="en-US" b="1" dirty="0" smtClean="0"/>
            <a:t>Three emerging complementary paradigms</a:t>
          </a:r>
          <a:r>
            <a:rPr lang="en-US" dirty="0" smtClean="0"/>
            <a:t>, namely </a:t>
          </a:r>
          <a:r>
            <a:rPr lang="en-US" b="1" dirty="0" smtClean="0"/>
            <a:t>SDN, NFV and AMC</a:t>
          </a:r>
          <a:endParaRPr lang="en-US" dirty="0"/>
        </a:p>
      </dgm:t>
    </dgm:pt>
    <dgm:pt modelId="{2E0B52B1-81A5-4C88-9707-ED9F7596B04F}" type="parTrans" cxnId="{8DA2D467-879F-4090-B6B0-7F41691C4F19}">
      <dgm:prSet/>
      <dgm:spPr/>
      <dgm:t>
        <a:bodyPr/>
        <a:lstStyle/>
        <a:p>
          <a:endParaRPr lang="en-US"/>
        </a:p>
      </dgm:t>
    </dgm:pt>
    <dgm:pt modelId="{E00E02DD-D51B-4BFD-8B82-2237D9D5CE45}" type="sibTrans" cxnId="{8DA2D467-879F-4090-B6B0-7F41691C4F19}">
      <dgm:prSet/>
      <dgm:spPr/>
      <dgm:t>
        <a:bodyPr/>
        <a:lstStyle/>
        <a:p>
          <a:endParaRPr lang="en-US"/>
        </a:p>
      </dgm:t>
    </dgm:pt>
    <dgm:pt modelId="{8D2CACF4-89FC-4B9D-9FC7-377B1A47F6C3}">
      <dgm:prSet/>
      <dgm:spPr/>
      <dgm:t>
        <a:bodyPr/>
        <a:lstStyle/>
        <a:p>
          <a:pPr rtl="0"/>
          <a:r>
            <a:rPr lang="en-GB" dirty="0" smtClean="0"/>
            <a:t>Management of NV and NFV</a:t>
          </a:r>
          <a:endParaRPr lang="en-US" b="0" dirty="0"/>
        </a:p>
      </dgm:t>
    </dgm:pt>
    <dgm:pt modelId="{B8446E6B-A857-4328-9413-10CADDA325C6}" type="parTrans" cxnId="{B3C811F2-1C64-46C9-B999-AE4FE9F9705C}">
      <dgm:prSet/>
      <dgm:spPr/>
      <dgm:t>
        <a:bodyPr/>
        <a:lstStyle/>
        <a:p>
          <a:endParaRPr lang="en-US"/>
        </a:p>
      </dgm:t>
    </dgm:pt>
    <dgm:pt modelId="{9EB9F442-6945-403C-BD03-7560355B2EBA}" type="sibTrans" cxnId="{B3C811F2-1C64-46C9-B999-AE4FE9F9705C}">
      <dgm:prSet/>
      <dgm:spPr/>
      <dgm:t>
        <a:bodyPr/>
        <a:lstStyle/>
        <a:p>
          <a:endParaRPr lang="en-US"/>
        </a:p>
      </dgm:t>
    </dgm:pt>
    <dgm:pt modelId="{0F030667-1D0F-4AEC-B0C2-ADCAC89B72AE}">
      <dgm:prSet/>
      <dgm:spPr/>
      <dgm:t>
        <a:bodyPr/>
        <a:lstStyle/>
        <a:p>
          <a:pPr rtl="0"/>
          <a:r>
            <a:rPr lang="en-US" b="1" dirty="0" smtClean="0"/>
            <a:t>Standards Gaps</a:t>
          </a:r>
          <a:endParaRPr lang="en-US" dirty="0"/>
        </a:p>
      </dgm:t>
    </dgm:pt>
    <dgm:pt modelId="{0CEB721D-7270-4A91-94DB-43B7F95ACE8A}" type="parTrans" cxnId="{BCB2F3FC-DFDD-425F-8D05-352D5D13CB14}">
      <dgm:prSet/>
      <dgm:spPr/>
      <dgm:t>
        <a:bodyPr/>
        <a:lstStyle/>
        <a:p>
          <a:endParaRPr lang="en-US"/>
        </a:p>
      </dgm:t>
    </dgm:pt>
    <dgm:pt modelId="{7CB3917D-D263-4241-AE89-43BEF7F72F20}" type="sibTrans" cxnId="{BCB2F3FC-DFDD-425F-8D05-352D5D13CB14}">
      <dgm:prSet/>
      <dgm:spPr/>
      <dgm:t>
        <a:bodyPr/>
        <a:lstStyle/>
        <a:p>
          <a:endParaRPr lang="en-US"/>
        </a:p>
      </dgm:t>
    </dgm:pt>
    <dgm:pt modelId="{C89B781A-F336-4FC3-B577-04C7A668A466}">
      <dgm:prSet/>
      <dgm:spPr/>
      <dgm:t>
        <a:bodyPr/>
        <a:lstStyle/>
        <a:p>
          <a:pPr rtl="0"/>
          <a:r>
            <a:rPr lang="en-GB" smtClean="0"/>
            <a:t>E2E management and operations across multi- technology, multivendor multi-administration requires </a:t>
          </a:r>
          <a:endParaRPr lang="en-US" dirty="0"/>
        </a:p>
      </dgm:t>
    </dgm:pt>
    <dgm:pt modelId="{A1701DD6-2AA3-411F-B664-D2A29B04402D}" type="parTrans" cxnId="{2C76A20B-8AD3-456B-B14A-318488F6E0F3}">
      <dgm:prSet/>
      <dgm:spPr/>
      <dgm:t>
        <a:bodyPr/>
        <a:lstStyle/>
        <a:p>
          <a:endParaRPr lang="en-US"/>
        </a:p>
      </dgm:t>
    </dgm:pt>
    <dgm:pt modelId="{943BA680-96C8-4C8D-80FF-DA6849E78C4F}" type="sibTrans" cxnId="{2C76A20B-8AD3-456B-B14A-318488F6E0F3}">
      <dgm:prSet/>
      <dgm:spPr/>
      <dgm:t>
        <a:bodyPr/>
        <a:lstStyle/>
        <a:p>
          <a:endParaRPr lang="en-US"/>
        </a:p>
      </dgm:t>
    </dgm:pt>
    <dgm:pt modelId="{86E86001-F6E1-4913-988E-389D6FFB3D27}">
      <dgm:prSet/>
      <dgm:spPr/>
      <dgm:t>
        <a:bodyPr/>
        <a:lstStyle/>
        <a:p>
          <a:pPr rtl="0"/>
          <a:r>
            <a:rPr lang="en-US" b="1" dirty="0" smtClean="0"/>
            <a:t>Multiple groups to work together on such aspects in harmonization/coordination</a:t>
          </a:r>
          <a:endParaRPr lang="en-US" dirty="0"/>
        </a:p>
      </dgm:t>
    </dgm:pt>
    <dgm:pt modelId="{A4F63977-B147-420B-BE47-5096E12CB80A}" type="parTrans" cxnId="{9926AFD8-A835-4A22-AA58-73F9F9B30B8A}">
      <dgm:prSet/>
      <dgm:spPr/>
      <dgm:t>
        <a:bodyPr/>
        <a:lstStyle/>
        <a:p>
          <a:endParaRPr lang="en-US"/>
        </a:p>
      </dgm:t>
    </dgm:pt>
    <dgm:pt modelId="{28E7D978-3CEA-44D3-8351-8592055EA193}" type="sibTrans" cxnId="{9926AFD8-A835-4A22-AA58-73F9F9B30B8A}">
      <dgm:prSet/>
      <dgm:spPr/>
      <dgm:t>
        <a:bodyPr/>
        <a:lstStyle/>
        <a:p>
          <a:endParaRPr lang="en-US"/>
        </a:p>
      </dgm:t>
    </dgm:pt>
    <dgm:pt modelId="{DCE10D33-42FB-4BAB-9147-9F4EFAB55FC1}">
      <dgm:prSet/>
      <dgm:spPr/>
      <dgm:t>
        <a:bodyPr/>
        <a:lstStyle/>
        <a:p>
          <a:pPr rtl="0"/>
          <a:r>
            <a:rPr lang="en-GB" dirty="0" smtClean="0"/>
            <a:t>Common design patterns for architectures </a:t>
          </a:r>
          <a:endParaRPr lang="en-US" dirty="0"/>
        </a:p>
      </dgm:t>
    </dgm:pt>
    <dgm:pt modelId="{7715EFE6-AB07-423E-A9A2-3EFF857D56DF}" type="parTrans" cxnId="{AA7AE2C0-5C98-4BEC-B52B-B36314D69CF1}">
      <dgm:prSet/>
      <dgm:spPr/>
      <dgm:t>
        <a:bodyPr/>
        <a:lstStyle/>
        <a:p>
          <a:endParaRPr lang="en-US"/>
        </a:p>
      </dgm:t>
    </dgm:pt>
    <dgm:pt modelId="{9E700242-AFD1-42F6-8911-934EC7884BC1}" type="sibTrans" cxnId="{AA7AE2C0-5C98-4BEC-B52B-B36314D69CF1}">
      <dgm:prSet/>
      <dgm:spPr/>
      <dgm:t>
        <a:bodyPr/>
        <a:lstStyle/>
        <a:p>
          <a:endParaRPr lang="en-US"/>
        </a:p>
      </dgm:t>
    </dgm:pt>
    <dgm:pt modelId="{9A82AAEC-C23F-49BB-961C-DFCB1AA8C417}">
      <dgm:prSet/>
      <dgm:spPr/>
      <dgm:t>
        <a:bodyPr/>
        <a:lstStyle/>
        <a:p>
          <a:pPr rtl="0"/>
          <a:r>
            <a:rPr lang="en-GB" smtClean="0"/>
            <a:t>ETIS NFV, ONF, Open Daylight</a:t>
          </a:r>
          <a:endParaRPr lang="en-US" dirty="0"/>
        </a:p>
      </dgm:t>
    </dgm:pt>
    <dgm:pt modelId="{1E518F0B-D8F3-4725-AB48-E7E9816D551E}" type="parTrans" cxnId="{22BD4235-7E5C-493C-9E8D-AC3870A3E359}">
      <dgm:prSet/>
      <dgm:spPr/>
      <dgm:t>
        <a:bodyPr/>
        <a:lstStyle/>
        <a:p>
          <a:endParaRPr lang="en-US"/>
        </a:p>
      </dgm:t>
    </dgm:pt>
    <dgm:pt modelId="{537F1A45-D8D3-4CEB-ABE7-219DE11B5869}" type="sibTrans" cxnId="{22BD4235-7E5C-493C-9E8D-AC3870A3E359}">
      <dgm:prSet/>
      <dgm:spPr/>
      <dgm:t>
        <a:bodyPr/>
        <a:lstStyle/>
        <a:p>
          <a:endParaRPr lang="en-US"/>
        </a:p>
      </dgm:t>
    </dgm:pt>
    <dgm:pt modelId="{2AE49073-7ACF-4A41-97C2-A4D092FE31E5}">
      <dgm:prSet/>
      <dgm:spPr/>
      <dgm:t>
        <a:bodyPr/>
        <a:lstStyle/>
        <a:p>
          <a:r>
            <a:rPr lang="en-GB" dirty="0" smtClean="0"/>
            <a:t>Specific work item on AMC</a:t>
          </a:r>
          <a:endParaRPr lang="en-US" dirty="0"/>
        </a:p>
      </dgm:t>
    </dgm:pt>
    <dgm:pt modelId="{32296216-5971-4E75-B6AF-39DD297BAA81}" type="parTrans" cxnId="{5546CE8D-5789-4FA7-B702-E3400D904B48}">
      <dgm:prSet/>
      <dgm:spPr/>
      <dgm:t>
        <a:bodyPr/>
        <a:lstStyle/>
        <a:p>
          <a:endParaRPr lang="en-US"/>
        </a:p>
      </dgm:t>
    </dgm:pt>
    <dgm:pt modelId="{664F4DC6-86F5-48E0-9F1C-8E1456ED0AF1}" type="sibTrans" cxnId="{5546CE8D-5789-4FA7-B702-E3400D904B48}">
      <dgm:prSet/>
      <dgm:spPr/>
      <dgm:t>
        <a:bodyPr/>
        <a:lstStyle/>
        <a:p>
          <a:endParaRPr lang="en-US"/>
        </a:p>
      </dgm:t>
    </dgm:pt>
    <dgm:pt modelId="{7753C448-0041-43CB-A899-673C4DF7997D}">
      <dgm:prSet/>
      <dgm:spPr/>
      <dgm:t>
        <a:bodyPr/>
        <a:lstStyle/>
        <a:p>
          <a:r>
            <a:rPr lang="en-GB" dirty="0" smtClean="0"/>
            <a:t>End to end information model</a:t>
          </a:r>
          <a:endParaRPr lang="en-US" dirty="0"/>
        </a:p>
      </dgm:t>
    </dgm:pt>
    <dgm:pt modelId="{7F3A0A95-CC66-41D1-A426-5F2B2BFE3DDA}" type="parTrans" cxnId="{D3B26FA0-5A5F-4569-A047-861BC2116777}">
      <dgm:prSet/>
      <dgm:spPr/>
      <dgm:t>
        <a:bodyPr/>
        <a:lstStyle/>
        <a:p>
          <a:endParaRPr lang="en-US"/>
        </a:p>
      </dgm:t>
    </dgm:pt>
    <dgm:pt modelId="{4EC9379D-356C-4A89-8733-BCD34FCE4FEE}" type="sibTrans" cxnId="{D3B26FA0-5A5F-4569-A047-861BC2116777}">
      <dgm:prSet/>
      <dgm:spPr/>
      <dgm:t>
        <a:bodyPr/>
        <a:lstStyle/>
        <a:p>
          <a:endParaRPr lang="en-US"/>
        </a:p>
      </dgm:t>
    </dgm:pt>
    <dgm:pt modelId="{5284301D-4FB0-47E0-A471-2D04F7EDD7F9}">
      <dgm:prSet/>
      <dgm:spPr/>
      <dgm:t>
        <a:bodyPr/>
        <a:lstStyle/>
        <a:p>
          <a:r>
            <a:rPr lang="en-GB" dirty="0" smtClean="0"/>
            <a:t>End to end Operations processes</a:t>
          </a:r>
          <a:endParaRPr lang="en-US" dirty="0"/>
        </a:p>
      </dgm:t>
    </dgm:pt>
    <dgm:pt modelId="{F13EDC82-A65A-45AB-97A7-560B36FC4482}" type="parTrans" cxnId="{4802A556-FAD2-4078-ABD4-A11DD9E12A74}">
      <dgm:prSet/>
      <dgm:spPr/>
      <dgm:t>
        <a:bodyPr/>
        <a:lstStyle/>
        <a:p>
          <a:endParaRPr lang="en-US"/>
        </a:p>
      </dgm:t>
    </dgm:pt>
    <dgm:pt modelId="{046D4433-1328-4A8B-946E-334E836BFB76}" type="sibTrans" cxnId="{4802A556-FAD2-4078-ABD4-A11DD9E12A74}">
      <dgm:prSet/>
      <dgm:spPr/>
      <dgm:t>
        <a:bodyPr/>
        <a:lstStyle/>
        <a:p>
          <a:endParaRPr lang="en-US"/>
        </a:p>
      </dgm:t>
    </dgm:pt>
    <dgm:pt modelId="{3408AD52-B25B-45AB-9A2A-BBEEE7564CF1}">
      <dgm:prSet/>
      <dgm:spPr/>
      <dgm:t>
        <a:bodyPr/>
        <a:lstStyle/>
        <a:p>
          <a:r>
            <a:rPr lang="en-GB" smtClean="0"/>
            <a:t>Early standard work is still too rigid in its principles and lacks the agility available in practical available products </a:t>
          </a:r>
          <a:endParaRPr lang="en-US"/>
        </a:p>
      </dgm:t>
    </dgm:pt>
    <dgm:pt modelId="{98B8996A-5707-4092-A8F2-CB5B879224C2}" type="parTrans" cxnId="{30EBE23C-27FC-4AD5-92B4-237FB89339E3}">
      <dgm:prSet/>
      <dgm:spPr/>
      <dgm:t>
        <a:bodyPr/>
        <a:lstStyle/>
        <a:p>
          <a:endParaRPr lang="en-US"/>
        </a:p>
      </dgm:t>
    </dgm:pt>
    <dgm:pt modelId="{61718C1B-8042-4EAB-873F-5C6ABBACBD41}" type="sibTrans" cxnId="{30EBE23C-27FC-4AD5-92B4-237FB89339E3}">
      <dgm:prSet/>
      <dgm:spPr/>
      <dgm:t>
        <a:bodyPr/>
        <a:lstStyle/>
        <a:p>
          <a:endParaRPr lang="en-US"/>
        </a:p>
      </dgm:t>
    </dgm:pt>
    <dgm:pt modelId="{8D8D1B8A-E500-438B-9B35-6B9DBF9ECD59}">
      <dgm:prSet/>
      <dgm:spPr/>
      <dgm:t>
        <a:bodyPr/>
        <a:lstStyle/>
        <a:p>
          <a:r>
            <a:rPr lang="en-GB" smtClean="0"/>
            <a:t>Need standards by examples</a:t>
          </a:r>
          <a:endParaRPr lang="en-US"/>
        </a:p>
      </dgm:t>
    </dgm:pt>
    <dgm:pt modelId="{DF9BE672-237B-4B87-AE02-9C036BE8F89A}" type="parTrans" cxnId="{00DC2EA1-7A1D-430D-BC19-A3A967C1263E}">
      <dgm:prSet/>
      <dgm:spPr/>
      <dgm:t>
        <a:bodyPr/>
        <a:lstStyle/>
        <a:p>
          <a:endParaRPr lang="en-US"/>
        </a:p>
      </dgm:t>
    </dgm:pt>
    <dgm:pt modelId="{FC0B9425-97CC-43F9-A079-FB43DB228A1A}" type="sibTrans" cxnId="{00DC2EA1-7A1D-430D-BC19-A3A967C1263E}">
      <dgm:prSet/>
      <dgm:spPr/>
      <dgm:t>
        <a:bodyPr/>
        <a:lstStyle/>
        <a:p>
          <a:endParaRPr lang="en-US"/>
        </a:p>
      </dgm:t>
    </dgm:pt>
    <dgm:pt modelId="{1851ACE8-B7BC-4E77-BDCD-FA7416FFDEB0}">
      <dgm:prSet/>
      <dgm:spPr/>
      <dgm:t>
        <a:bodyPr/>
        <a:lstStyle/>
        <a:p>
          <a:pPr rtl="0"/>
          <a:r>
            <a:rPr lang="en-GB" dirty="0" smtClean="0"/>
            <a:t>Focus on interoperability through practical demonstrations </a:t>
          </a:r>
          <a:endParaRPr lang="en-US" dirty="0"/>
        </a:p>
      </dgm:t>
    </dgm:pt>
    <dgm:pt modelId="{D8944EC0-3B67-440F-9971-75861AA733B4}" type="parTrans" cxnId="{97EB676F-F4E0-43D7-BBA3-822D2BACD752}">
      <dgm:prSet/>
      <dgm:spPr/>
      <dgm:t>
        <a:bodyPr/>
        <a:lstStyle/>
        <a:p>
          <a:endParaRPr lang="en-US"/>
        </a:p>
      </dgm:t>
    </dgm:pt>
    <dgm:pt modelId="{DF1738F4-B0CC-429D-8BEE-E9CB768EFDB9}" type="sibTrans" cxnId="{97EB676F-F4E0-43D7-BBA3-822D2BACD752}">
      <dgm:prSet/>
      <dgm:spPr/>
      <dgm:t>
        <a:bodyPr/>
        <a:lstStyle/>
        <a:p>
          <a:endParaRPr lang="en-US"/>
        </a:p>
      </dgm:t>
    </dgm:pt>
    <dgm:pt modelId="{83EC059F-EB8E-41FF-8F92-FEB3E98773F2}">
      <dgm:prSet/>
      <dgm:spPr/>
      <dgm:t>
        <a:bodyPr/>
        <a:lstStyle/>
        <a:p>
          <a:pPr rtl="0"/>
          <a:r>
            <a:rPr lang="en-GB" smtClean="0"/>
            <a:t>Network applications: user,  control management planes - are moving towards an IT discipline;  need agreement on common platform APIs and use of best practice s/w patterns for  Network application  </a:t>
          </a:r>
          <a:endParaRPr lang="en-US" dirty="0"/>
        </a:p>
      </dgm:t>
    </dgm:pt>
    <dgm:pt modelId="{C395FC07-ED63-4C24-BDDB-9E021F65F608}" type="parTrans" cxnId="{62FC670B-7EA1-418A-8AD1-AC93CE7985D3}">
      <dgm:prSet/>
      <dgm:spPr/>
      <dgm:t>
        <a:bodyPr/>
        <a:lstStyle/>
        <a:p>
          <a:endParaRPr lang="en-US"/>
        </a:p>
      </dgm:t>
    </dgm:pt>
    <dgm:pt modelId="{7216FC2A-9198-44FE-B6B2-ACE09C302AFC}" type="sibTrans" cxnId="{62FC670B-7EA1-418A-8AD1-AC93CE7985D3}">
      <dgm:prSet/>
      <dgm:spPr/>
      <dgm:t>
        <a:bodyPr/>
        <a:lstStyle/>
        <a:p>
          <a:endParaRPr lang="en-US"/>
        </a:p>
      </dgm:t>
    </dgm:pt>
    <dgm:pt modelId="{F5DE9393-3C2C-4E4C-BA9F-89B79C6844ED}" type="pres">
      <dgm:prSet presAssocID="{554CF813-5F92-4C59-9B6B-4BD7A8E48E8B}" presName="linear" presStyleCnt="0">
        <dgm:presLayoutVars>
          <dgm:animLvl val="lvl"/>
          <dgm:resizeHandles val="exact"/>
        </dgm:presLayoutVars>
      </dgm:prSet>
      <dgm:spPr/>
    </dgm:pt>
    <dgm:pt modelId="{219E9C2D-D4C6-4799-9A6B-55EED101BD44}" type="pres">
      <dgm:prSet presAssocID="{A3EEA301-6071-4DE7-871C-8606572616C1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B60077-4822-45BC-A119-0DC6D78EB170}" type="pres">
      <dgm:prSet presAssocID="{A3EEA301-6071-4DE7-871C-8606572616C1}" presName="childTex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D3D4BE-36E0-498F-9979-616D9346DD8F}" type="pres">
      <dgm:prSet presAssocID="{74E9167D-7126-49A5-8434-5608CB9CD14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F6882D-CEC2-4167-9024-B8B2830578B0}" type="pres">
      <dgm:prSet presAssocID="{74E9167D-7126-49A5-8434-5608CB9CD143}" presName="childTex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B10B1D-275A-4D3F-8E7E-2CD246939CCA}" type="pres">
      <dgm:prSet presAssocID="{0F6FF9FD-492A-4D32-B8C0-D0BC5A180514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224E12-4718-4F09-BEC5-59D359454FB6}" type="pres">
      <dgm:prSet presAssocID="{0F6FF9FD-492A-4D32-B8C0-D0BC5A180514}" presName="childTex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DAF1F6-A9EE-41CF-BA6D-18C5822BB39B}" type="pres">
      <dgm:prSet presAssocID="{0F030667-1D0F-4AEC-B0C2-ADCAC89B72A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38C8F3-8511-49DC-8B5A-325E03333C8D}" type="pres">
      <dgm:prSet presAssocID="{0F030667-1D0F-4AEC-B0C2-ADCAC89B72AE}" presName="childTex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4E74C0-0351-4E43-9BF9-80F224BD0FBE}" type="pres">
      <dgm:prSet presAssocID="{86E86001-F6E1-4913-988E-389D6FFB3D2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2522F-6B9D-46F7-B300-AF4DC0019758}" type="pres">
      <dgm:prSet presAssocID="{86E86001-F6E1-4913-988E-389D6FFB3D27}" presName="childTex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C11CE7-6A0D-474E-8FFB-8280CE3789F2}" type="presOf" srcId="{0F030667-1D0F-4AEC-B0C2-ADCAC89B72AE}" destId="{B6DAF1F6-A9EE-41CF-BA6D-18C5822BB39B}" srcOrd="0" destOrd="0" presId="urn:microsoft.com/office/officeart/2005/8/layout/vList2"/>
    <dgm:cxn modelId="{9D6ADC91-E07A-4F7E-AB2A-A276CD36526D}" type="presOf" srcId="{7753C448-0041-43CB-A899-673C4DF7997D}" destId="{C038C8F3-8511-49DC-8B5A-325E03333C8D}" srcOrd="0" destOrd="1" presId="urn:microsoft.com/office/officeart/2005/8/layout/vList2"/>
    <dgm:cxn modelId="{6F3CBB6E-0243-471D-B60B-3B1FF06989A9}" type="presOf" srcId="{0F6FF9FD-492A-4D32-B8C0-D0BC5A180514}" destId="{B2B10B1D-275A-4D3F-8E7E-2CD246939CCA}" srcOrd="0" destOrd="0" presId="urn:microsoft.com/office/officeart/2005/8/layout/vList2"/>
    <dgm:cxn modelId="{4802A556-FAD2-4078-ABD4-A11DD9E12A74}" srcId="{C89B781A-F336-4FC3-B577-04C7A668A466}" destId="{5284301D-4FB0-47E0-A471-2D04F7EDD7F9}" srcOrd="1" destOrd="0" parTransId="{F13EDC82-A65A-45AB-97A7-560B36FC4482}" sibTransId="{046D4433-1328-4A8B-946E-334E836BFB76}"/>
    <dgm:cxn modelId="{ABB75290-B59E-4714-9D67-DCF26FEEA5DE}" type="presOf" srcId="{3408AD52-B25B-45AB-9A2A-BBEEE7564CF1}" destId="{C038C8F3-8511-49DC-8B5A-325E03333C8D}" srcOrd="0" destOrd="3" presId="urn:microsoft.com/office/officeart/2005/8/layout/vList2"/>
    <dgm:cxn modelId="{5546CE8D-5789-4FA7-B702-E3400D904B48}" srcId="{0F6FF9FD-492A-4D32-B8C0-D0BC5A180514}" destId="{2AE49073-7ACF-4A41-97C2-A4D092FE31E5}" srcOrd="1" destOrd="0" parTransId="{32296216-5971-4E75-B6AF-39DD297BAA81}" sibTransId="{664F4DC6-86F5-48E0-9F1C-8E1456ED0AF1}"/>
    <dgm:cxn modelId="{85ECC3AC-66A1-44F7-9106-6495E358D8FA}" type="presOf" srcId="{83EC059F-EB8E-41FF-8F92-FEB3E98773F2}" destId="{D822522F-6B9D-46F7-B300-AF4DC0019758}" srcOrd="0" destOrd="2" presId="urn:microsoft.com/office/officeart/2005/8/layout/vList2"/>
    <dgm:cxn modelId="{429FC24C-DF9C-49EA-9314-7C15DA314D59}" srcId="{554CF813-5F92-4C59-9B6B-4BD7A8E48E8B}" destId="{A3EEA301-6071-4DE7-871C-8606572616C1}" srcOrd="0" destOrd="0" parTransId="{3BB4DE36-7A52-4EEB-A1F0-0FED4A4081CA}" sibTransId="{84A01030-B8D2-4F1E-9181-1B620B9E230D}"/>
    <dgm:cxn modelId="{2C76A20B-8AD3-456B-B14A-318488F6E0F3}" srcId="{0F030667-1D0F-4AEC-B0C2-ADCAC89B72AE}" destId="{C89B781A-F336-4FC3-B577-04C7A668A466}" srcOrd="0" destOrd="0" parTransId="{A1701DD6-2AA3-411F-B664-D2A29B04402D}" sibTransId="{943BA680-96C8-4C8D-80FF-DA6849E78C4F}"/>
    <dgm:cxn modelId="{B98F78A8-B01B-435C-B12D-43378790A101}" type="presOf" srcId="{A3EEA301-6071-4DE7-871C-8606572616C1}" destId="{219E9C2D-D4C6-4799-9A6B-55EED101BD44}" srcOrd="0" destOrd="0" presId="urn:microsoft.com/office/officeart/2005/8/layout/vList2"/>
    <dgm:cxn modelId="{97EB676F-F4E0-43D7-BBA3-822D2BACD752}" srcId="{86E86001-F6E1-4913-988E-389D6FFB3D27}" destId="{1851ACE8-B7BC-4E77-BDCD-FA7416FFDEB0}" srcOrd="1" destOrd="0" parTransId="{D8944EC0-3B67-440F-9971-75861AA733B4}" sibTransId="{DF1738F4-B0CC-429D-8BEE-E9CB768EFDB9}"/>
    <dgm:cxn modelId="{62FC670B-7EA1-418A-8AD1-AC93CE7985D3}" srcId="{86E86001-F6E1-4913-988E-389D6FFB3D27}" destId="{83EC059F-EB8E-41FF-8F92-FEB3E98773F2}" srcOrd="2" destOrd="0" parTransId="{C395FC07-ED63-4C24-BDDB-9E021F65F608}" sibTransId="{7216FC2A-9198-44FE-B6B2-ACE09C302AFC}"/>
    <dgm:cxn modelId="{7ADDA1C2-612D-4DC0-9B1A-11E596184E8E}" type="presOf" srcId="{74E9167D-7126-49A5-8434-5608CB9CD143}" destId="{3DD3D4BE-36E0-498F-9979-616D9346DD8F}" srcOrd="0" destOrd="0" presId="urn:microsoft.com/office/officeart/2005/8/layout/vList2"/>
    <dgm:cxn modelId="{F0ABF7F3-6D5F-48DC-93A6-17B934DA71C6}" srcId="{74E9167D-7126-49A5-8434-5608CB9CD143}" destId="{4BE63BFD-24E8-4774-83B2-FF3C07984528}" srcOrd="0" destOrd="0" parTransId="{3AC3602E-7F88-4C74-B796-1027DF97DDE8}" sibTransId="{E0D5CBA6-6267-4C5E-8040-0C222492C8D2}"/>
    <dgm:cxn modelId="{1AD0EA28-B04F-4877-A64D-21856A606A52}" type="presOf" srcId="{86E86001-F6E1-4913-988E-389D6FFB3D27}" destId="{654E74C0-0351-4E43-9BF9-80F224BD0FBE}" srcOrd="0" destOrd="0" presId="urn:microsoft.com/office/officeart/2005/8/layout/vList2"/>
    <dgm:cxn modelId="{A3ABDB5E-9AB9-4AD1-BD5D-8E9759F692F9}" type="presOf" srcId="{5284301D-4FB0-47E0-A471-2D04F7EDD7F9}" destId="{C038C8F3-8511-49DC-8B5A-325E03333C8D}" srcOrd="0" destOrd="2" presId="urn:microsoft.com/office/officeart/2005/8/layout/vList2"/>
    <dgm:cxn modelId="{5D08F720-DB15-42AA-9C1C-021E4E4D4AA9}" srcId="{554CF813-5F92-4C59-9B6B-4BD7A8E48E8B}" destId="{74E9167D-7126-49A5-8434-5608CB9CD143}" srcOrd="1" destOrd="0" parTransId="{CE77FBF2-78CD-4546-97F7-A00C31A63100}" sibTransId="{D438FAF8-C8BD-4042-9FA0-2B5ED29593B6}"/>
    <dgm:cxn modelId="{D3B26FA0-5A5F-4569-A047-861BC2116777}" srcId="{C89B781A-F336-4FC3-B577-04C7A668A466}" destId="{7753C448-0041-43CB-A899-673C4DF7997D}" srcOrd="0" destOrd="0" parTransId="{7F3A0A95-CC66-41D1-A426-5F2B2BFE3DDA}" sibTransId="{4EC9379D-356C-4A89-8733-BCD34FCE4FEE}"/>
    <dgm:cxn modelId="{B3C811F2-1C64-46C9-B999-AE4FE9F9705C}" srcId="{0F6FF9FD-492A-4D32-B8C0-D0BC5A180514}" destId="{8D2CACF4-89FC-4B9D-9FC7-377B1A47F6C3}" srcOrd="0" destOrd="0" parTransId="{B8446E6B-A857-4328-9413-10CADDA325C6}" sibTransId="{9EB9F442-6945-403C-BD03-7560355B2EBA}"/>
    <dgm:cxn modelId="{04AB3349-2273-4418-AE7A-34171DEFE2FE}" type="presOf" srcId="{554CF813-5F92-4C59-9B6B-4BD7A8E48E8B}" destId="{F5DE9393-3C2C-4E4C-BA9F-89B79C6844ED}" srcOrd="0" destOrd="0" presId="urn:microsoft.com/office/officeart/2005/8/layout/vList2"/>
    <dgm:cxn modelId="{00DC2EA1-7A1D-430D-BC19-A3A967C1263E}" srcId="{0F030667-1D0F-4AEC-B0C2-ADCAC89B72AE}" destId="{8D8D1B8A-E500-438B-9B35-6B9DBF9ECD59}" srcOrd="2" destOrd="0" parTransId="{DF9BE672-237B-4B87-AE02-9C036BE8F89A}" sibTransId="{FC0B9425-97CC-43F9-A079-FB43DB228A1A}"/>
    <dgm:cxn modelId="{3E39F1AC-9218-4868-8D74-823034954479}" type="presOf" srcId="{4BE63BFD-24E8-4774-83B2-FF3C07984528}" destId="{A4F6882D-CEC2-4167-9024-B8B2830578B0}" srcOrd="0" destOrd="0" presId="urn:microsoft.com/office/officeart/2005/8/layout/vList2"/>
    <dgm:cxn modelId="{22BD4235-7E5C-493C-9E8D-AC3870A3E359}" srcId="{74E9167D-7126-49A5-8434-5608CB9CD143}" destId="{9A82AAEC-C23F-49BB-961C-DFCB1AA8C417}" srcOrd="1" destOrd="0" parTransId="{1E518F0B-D8F3-4725-AB48-E7E9816D551E}" sibTransId="{537F1A45-D8D3-4CEB-ABE7-219DE11B5869}"/>
    <dgm:cxn modelId="{2FBCFD43-4E1D-41D9-9F8D-C08B7A5EC41F}" type="presOf" srcId="{2AE49073-7ACF-4A41-97C2-A4D092FE31E5}" destId="{1C224E12-4718-4F09-BEC5-59D359454FB6}" srcOrd="0" destOrd="1" presId="urn:microsoft.com/office/officeart/2005/8/layout/vList2"/>
    <dgm:cxn modelId="{AA7AE2C0-5C98-4BEC-B52B-B36314D69CF1}" srcId="{86E86001-F6E1-4913-988E-389D6FFB3D27}" destId="{DCE10D33-42FB-4BAB-9147-9F4EFAB55FC1}" srcOrd="0" destOrd="0" parTransId="{7715EFE6-AB07-423E-A9A2-3EFF857D56DF}" sibTransId="{9E700242-AFD1-42F6-8911-934EC7884BC1}"/>
    <dgm:cxn modelId="{7C25B85E-76C7-499F-9288-6F1E05F20606}" type="presOf" srcId="{9A82AAEC-C23F-49BB-961C-DFCB1AA8C417}" destId="{A4F6882D-CEC2-4167-9024-B8B2830578B0}" srcOrd="0" destOrd="1" presId="urn:microsoft.com/office/officeart/2005/8/layout/vList2"/>
    <dgm:cxn modelId="{B2933308-5147-4E1C-A915-8195941B4EB1}" type="presOf" srcId="{1851ACE8-B7BC-4E77-BDCD-FA7416FFDEB0}" destId="{D822522F-6B9D-46F7-B300-AF4DC0019758}" srcOrd="0" destOrd="1" presId="urn:microsoft.com/office/officeart/2005/8/layout/vList2"/>
    <dgm:cxn modelId="{9926AFD8-A835-4A22-AA58-73F9F9B30B8A}" srcId="{554CF813-5F92-4C59-9B6B-4BD7A8E48E8B}" destId="{86E86001-F6E1-4913-988E-389D6FFB3D27}" srcOrd="4" destOrd="0" parTransId="{A4F63977-B147-420B-BE47-5096E12CB80A}" sibTransId="{28E7D978-3CEA-44D3-8351-8592055EA193}"/>
    <dgm:cxn modelId="{FC26C6F0-AB1F-4418-BBA2-A1048A08FB3A}" type="presOf" srcId="{DCE10D33-42FB-4BAB-9147-9F4EFAB55FC1}" destId="{D822522F-6B9D-46F7-B300-AF4DC0019758}" srcOrd="0" destOrd="0" presId="urn:microsoft.com/office/officeart/2005/8/layout/vList2"/>
    <dgm:cxn modelId="{E8CA123C-F76B-4F23-B97C-5591AD59EC0E}" type="presOf" srcId="{8D2CACF4-89FC-4B9D-9FC7-377B1A47F6C3}" destId="{1C224E12-4718-4F09-BEC5-59D359454FB6}" srcOrd="0" destOrd="0" presId="urn:microsoft.com/office/officeart/2005/8/layout/vList2"/>
    <dgm:cxn modelId="{A32F5BFC-46C9-4340-8701-5F9DDF63B8C6}" type="presOf" srcId="{E7D9078B-1CF7-4BCA-81D0-2BA36CAFE9CD}" destId="{1FB60077-4822-45BC-A119-0DC6D78EB170}" srcOrd="0" destOrd="0" presId="urn:microsoft.com/office/officeart/2005/8/layout/vList2"/>
    <dgm:cxn modelId="{BCB2F3FC-DFDD-425F-8D05-352D5D13CB14}" srcId="{554CF813-5F92-4C59-9B6B-4BD7A8E48E8B}" destId="{0F030667-1D0F-4AEC-B0C2-ADCAC89B72AE}" srcOrd="3" destOrd="0" parTransId="{0CEB721D-7270-4A91-94DB-43B7F95ACE8A}" sibTransId="{7CB3917D-D263-4241-AE89-43BEF7F72F20}"/>
    <dgm:cxn modelId="{4ECE7836-C07F-488A-9D9B-26A0B1521BA5}" type="presOf" srcId="{C89B781A-F336-4FC3-B577-04C7A668A466}" destId="{C038C8F3-8511-49DC-8B5A-325E03333C8D}" srcOrd="0" destOrd="0" presId="urn:microsoft.com/office/officeart/2005/8/layout/vList2"/>
    <dgm:cxn modelId="{30EBE23C-27FC-4AD5-92B4-237FB89339E3}" srcId="{0F030667-1D0F-4AEC-B0C2-ADCAC89B72AE}" destId="{3408AD52-B25B-45AB-9A2A-BBEEE7564CF1}" srcOrd="1" destOrd="0" parTransId="{98B8996A-5707-4092-A8F2-CB5B879224C2}" sibTransId="{61718C1B-8042-4EAB-873F-5C6ABBACBD41}"/>
    <dgm:cxn modelId="{8DA2D467-879F-4090-B6B0-7F41691C4F19}" srcId="{554CF813-5F92-4C59-9B6B-4BD7A8E48E8B}" destId="{0F6FF9FD-492A-4D32-B8C0-D0BC5A180514}" srcOrd="2" destOrd="0" parTransId="{2E0B52B1-81A5-4C88-9707-ED9F7596B04F}" sibTransId="{E00E02DD-D51B-4BFD-8B82-2237D9D5CE45}"/>
    <dgm:cxn modelId="{B08DBE95-D8FD-4FC1-870A-A99FD8AAEFCF}" srcId="{A3EEA301-6071-4DE7-871C-8606572616C1}" destId="{E7D9078B-1CF7-4BCA-81D0-2BA36CAFE9CD}" srcOrd="0" destOrd="0" parTransId="{C63B5E8A-A000-4624-ADAD-B4309DFFF99E}" sibTransId="{DB28A943-7945-4AD5-B707-F597F14D7239}"/>
    <dgm:cxn modelId="{9B97DB5B-7181-4E06-9EF2-70B15DA3A665}" type="presOf" srcId="{8D8D1B8A-E500-438B-9B35-6B9DBF9ECD59}" destId="{C038C8F3-8511-49DC-8B5A-325E03333C8D}" srcOrd="0" destOrd="4" presId="urn:microsoft.com/office/officeart/2005/8/layout/vList2"/>
    <dgm:cxn modelId="{AC05CF27-91B2-478B-9363-7C56E7C43422}" type="presParOf" srcId="{F5DE9393-3C2C-4E4C-BA9F-89B79C6844ED}" destId="{219E9C2D-D4C6-4799-9A6B-55EED101BD44}" srcOrd="0" destOrd="0" presId="urn:microsoft.com/office/officeart/2005/8/layout/vList2"/>
    <dgm:cxn modelId="{3CD66ADE-C16B-4000-9836-9281319665D8}" type="presParOf" srcId="{F5DE9393-3C2C-4E4C-BA9F-89B79C6844ED}" destId="{1FB60077-4822-45BC-A119-0DC6D78EB170}" srcOrd="1" destOrd="0" presId="urn:microsoft.com/office/officeart/2005/8/layout/vList2"/>
    <dgm:cxn modelId="{91E767DB-3DB3-4D57-843F-2755C94204EE}" type="presParOf" srcId="{F5DE9393-3C2C-4E4C-BA9F-89B79C6844ED}" destId="{3DD3D4BE-36E0-498F-9979-616D9346DD8F}" srcOrd="2" destOrd="0" presId="urn:microsoft.com/office/officeart/2005/8/layout/vList2"/>
    <dgm:cxn modelId="{32537C7A-D6FC-4737-BBDE-B996B392DC27}" type="presParOf" srcId="{F5DE9393-3C2C-4E4C-BA9F-89B79C6844ED}" destId="{A4F6882D-CEC2-4167-9024-B8B2830578B0}" srcOrd="3" destOrd="0" presId="urn:microsoft.com/office/officeart/2005/8/layout/vList2"/>
    <dgm:cxn modelId="{E802AC7F-1074-4D9A-9953-8768E2AA241F}" type="presParOf" srcId="{F5DE9393-3C2C-4E4C-BA9F-89B79C6844ED}" destId="{B2B10B1D-275A-4D3F-8E7E-2CD246939CCA}" srcOrd="4" destOrd="0" presId="urn:microsoft.com/office/officeart/2005/8/layout/vList2"/>
    <dgm:cxn modelId="{AC630688-1CA3-42B6-89A3-E73C8E56BFCE}" type="presParOf" srcId="{F5DE9393-3C2C-4E4C-BA9F-89B79C6844ED}" destId="{1C224E12-4718-4F09-BEC5-59D359454FB6}" srcOrd="5" destOrd="0" presId="urn:microsoft.com/office/officeart/2005/8/layout/vList2"/>
    <dgm:cxn modelId="{D1F23184-DC8D-4364-8789-1A96C40489B3}" type="presParOf" srcId="{F5DE9393-3C2C-4E4C-BA9F-89B79C6844ED}" destId="{B6DAF1F6-A9EE-41CF-BA6D-18C5822BB39B}" srcOrd="6" destOrd="0" presId="urn:microsoft.com/office/officeart/2005/8/layout/vList2"/>
    <dgm:cxn modelId="{DB83320F-0EDE-4284-9309-646B133AA1AB}" type="presParOf" srcId="{F5DE9393-3C2C-4E4C-BA9F-89B79C6844ED}" destId="{C038C8F3-8511-49DC-8B5A-325E03333C8D}" srcOrd="7" destOrd="0" presId="urn:microsoft.com/office/officeart/2005/8/layout/vList2"/>
    <dgm:cxn modelId="{05DA4918-DBA3-4E1F-9DF9-B44CD094CF46}" type="presParOf" srcId="{F5DE9393-3C2C-4E4C-BA9F-89B79C6844ED}" destId="{654E74C0-0351-4E43-9BF9-80F224BD0FBE}" srcOrd="8" destOrd="0" presId="urn:microsoft.com/office/officeart/2005/8/layout/vList2"/>
    <dgm:cxn modelId="{5A589C86-6CE4-43AF-B209-887D257FE34F}" type="presParOf" srcId="{F5DE9393-3C2C-4E4C-BA9F-89B79C6844ED}" destId="{D822522F-6B9D-46F7-B300-AF4DC0019758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60038-950D-43BD-AE88-9FFBE1B17FBD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925D6D-6CCC-4B95-84F1-C54E1B0FEE9B}">
      <dsp:nvSpPr>
        <dsp:cNvPr id="0" name=""/>
        <dsp:cNvSpPr/>
      </dsp:nvSpPr>
      <dsp:spPr>
        <a:xfrm>
          <a:off x="460128" y="312440"/>
          <a:ext cx="5580684" cy="62520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Zero-touch</a:t>
          </a:r>
          <a:endParaRPr lang="en-GB" sz="3200" kern="1200" dirty="0"/>
        </a:p>
      </dsp:txBody>
      <dsp:txXfrm>
        <a:off x="460128" y="312440"/>
        <a:ext cx="5580684" cy="625205"/>
      </dsp:txXfrm>
    </dsp:sp>
    <dsp:sp modelId="{0D92459A-227D-45CD-A5DB-38BFF7FCF54C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4EB983-68AC-404D-A380-6C4C92241D07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Operation</a:t>
          </a:r>
          <a:endParaRPr lang="en-GB" sz="3200" kern="1200" dirty="0"/>
        </a:p>
      </dsp:txBody>
      <dsp:txXfrm>
        <a:off x="818573" y="1250411"/>
        <a:ext cx="5222240" cy="625205"/>
      </dsp:txXfrm>
    </dsp:sp>
    <dsp:sp modelId="{AE2974F2-BA5B-431B-8ECA-9E5DA81C64D8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0CAC97-F02C-459C-BF7C-ED4CA47F76B4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Orchestration </a:t>
          </a:r>
          <a:endParaRPr lang="en-GB" sz="3200" kern="1200" dirty="0"/>
        </a:p>
      </dsp:txBody>
      <dsp:txXfrm>
        <a:off x="818573" y="2188382"/>
        <a:ext cx="5222240" cy="625205"/>
      </dsp:txXfrm>
    </dsp:sp>
    <dsp:sp modelId="{2389E1C6-A171-4400-A1ED-FD49BBF89E79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964E64-0DBD-490D-85C5-8A7A9AC73BA2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/>
            <a:t>Management</a:t>
          </a:r>
          <a:endParaRPr lang="en-GB" sz="3200" kern="1200" dirty="0"/>
        </a:p>
      </dsp:txBody>
      <dsp:txXfrm>
        <a:off x="460128" y="3126353"/>
        <a:ext cx="5580684" cy="625205"/>
      </dsp:txXfrm>
    </dsp:sp>
    <dsp:sp modelId="{5D715E91-1A0C-40E3-AD54-93C2C1C24778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18EC4-E3F4-40A0-B593-3929D3830C7E}">
      <dsp:nvSpPr>
        <dsp:cNvPr id="0" name=""/>
        <dsp:cNvSpPr/>
      </dsp:nvSpPr>
      <dsp:spPr>
        <a:xfrm>
          <a:off x="0" y="24369"/>
          <a:ext cx="8295186" cy="171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b="0" i="1" kern="1200" dirty="0" smtClean="0">
              <a:solidFill>
                <a:schemeClr val="bg1"/>
              </a:solidFill>
            </a:rPr>
            <a:t>Using the combined intellect and experience of the TM Forum membership </a:t>
          </a:r>
          <a:r>
            <a:rPr lang="en-US" sz="2400" i="1" kern="1200" dirty="0" smtClean="0"/>
            <a:t>define, prove and continuously improve a comprehensive business operations support architecture</a:t>
          </a:r>
          <a:r>
            <a:rPr lang="en-GB" sz="2400" i="1" kern="1200" dirty="0" smtClean="0"/>
            <a:t> for digital business that can:</a:t>
          </a:r>
          <a:endParaRPr lang="en-US" sz="2400" kern="1200" dirty="0"/>
        </a:p>
      </dsp:txBody>
      <dsp:txXfrm>
        <a:off x="83616" y="107985"/>
        <a:ext cx="8127954" cy="1545648"/>
      </dsp:txXfrm>
    </dsp:sp>
    <dsp:sp modelId="{413E0512-2C17-4AE5-BDBD-0CAAB97FFA36}">
      <dsp:nvSpPr>
        <dsp:cNvPr id="0" name=""/>
        <dsp:cNvSpPr/>
      </dsp:nvSpPr>
      <dsp:spPr>
        <a:xfrm>
          <a:off x="0" y="1737249"/>
          <a:ext cx="8295186" cy="1788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372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900" kern="1200" dirty="0" smtClean="0"/>
            <a:t>Enable service providers to get to market at the speed of the rest of the ecosystem 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900" kern="1200" smtClean="0"/>
            <a:t>Provide the flexibility, scability and agility needed to enable innovation, delivering end-end management and rich analytics within a provider and across the ecosystem</a:t>
          </a:r>
          <a:endParaRPr lang="en-US" sz="1900" kern="120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Significantly reduce operating costs to enable long-term profitability</a:t>
          </a:r>
          <a:endParaRPr lang="en-US" sz="1900" kern="1200" dirty="0"/>
        </a:p>
      </dsp:txBody>
      <dsp:txXfrm>
        <a:off x="0" y="1737249"/>
        <a:ext cx="8295186" cy="1788480"/>
      </dsp:txXfrm>
    </dsp:sp>
    <dsp:sp modelId="{E954810D-5186-4A61-8969-3F5CCD5F35EE}">
      <dsp:nvSpPr>
        <dsp:cNvPr id="0" name=""/>
        <dsp:cNvSpPr/>
      </dsp:nvSpPr>
      <dsp:spPr>
        <a:xfrm>
          <a:off x="0" y="3525729"/>
          <a:ext cx="8295186" cy="171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This means taking a </a:t>
          </a:r>
          <a:r>
            <a:rPr lang="en-US" sz="2400" b="1" kern="1200" smtClean="0"/>
            <a:t>radical, disruptive approach </a:t>
          </a:r>
          <a:r>
            <a:rPr lang="en-US" sz="2400" kern="1200" smtClean="0"/>
            <a:t>to OSS/BSS and orchestration.</a:t>
          </a:r>
          <a:endParaRPr lang="en-US" sz="2400" kern="1200"/>
        </a:p>
      </dsp:txBody>
      <dsp:txXfrm>
        <a:off x="83616" y="3609345"/>
        <a:ext cx="8127954" cy="15456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52D968-49F5-4059-B0EC-80ED72C20BA8}">
      <dsp:nvSpPr>
        <dsp:cNvPr id="0" name=""/>
        <dsp:cNvSpPr/>
      </dsp:nvSpPr>
      <dsp:spPr>
        <a:xfrm rot="5400000">
          <a:off x="5304000" y="-2239709"/>
          <a:ext cx="654049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to enable the delivery and management of virtualized network and services while enabling both low cost operations and innovation</a:t>
          </a:r>
          <a:endParaRPr lang="en-US" sz="1100" kern="1200" dirty="0"/>
        </a:p>
      </dsp:txBody>
      <dsp:txXfrm rot="-5400000">
        <a:off x="2981131" y="115088"/>
        <a:ext cx="5267860" cy="590193"/>
      </dsp:txXfrm>
    </dsp:sp>
    <dsp:sp modelId="{BBA0B499-ACB9-48E0-944F-257B7F2AE02F}">
      <dsp:nvSpPr>
        <dsp:cNvPr id="0" name=""/>
        <dsp:cNvSpPr/>
      </dsp:nvSpPr>
      <dsp:spPr>
        <a:xfrm>
          <a:off x="0" y="1404"/>
          <a:ext cx="2981131" cy="817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Define a vision of the new virtualized operations </a:t>
          </a:r>
          <a:r>
            <a:rPr lang="en-US" sz="1600" kern="1200" dirty="0" smtClean="0"/>
            <a:t/>
          </a:r>
          <a:br>
            <a:rPr lang="en-US" sz="1600" kern="1200" dirty="0" smtClean="0"/>
          </a:br>
          <a:r>
            <a:rPr lang="en-US" sz="1600" b="1" kern="1200" dirty="0" smtClean="0"/>
            <a:t>environment</a:t>
          </a:r>
          <a:endParaRPr lang="en-US" sz="1600" b="1" kern="1200" dirty="0"/>
        </a:p>
      </dsp:txBody>
      <dsp:txXfrm>
        <a:off x="39910" y="41314"/>
        <a:ext cx="2901311" cy="737741"/>
      </dsp:txXfrm>
    </dsp:sp>
    <dsp:sp modelId="{DC9A52A9-921E-4D29-BAEC-4BE16A872B36}">
      <dsp:nvSpPr>
        <dsp:cNvPr id="0" name=""/>
        <dsp:cNvSpPr/>
      </dsp:nvSpPr>
      <dsp:spPr>
        <a:xfrm rot="5400000">
          <a:off x="5304000" y="-1381269"/>
          <a:ext cx="654049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smtClean="0"/>
            <a:t>Support </a:t>
          </a:r>
          <a:r>
            <a:rPr lang="en-US" sz="1100" kern="1200" dirty="0" smtClean="0"/>
            <a:t>seamless interaction between physical and virtual components that are easily and dynamically assembled into personalized services.  </a:t>
          </a:r>
          <a:r>
            <a:rPr lang="en-US" sz="1100" kern="1200" smtClean="0"/>
            <a:t>ZOOM </a:t>
          </a:r>
          <a:r>
            <a:rPr lang="en-US" sz="1100" b="1" kern="1200" smtClean="0"/>
            <a:t>provides solutions for all layers </a:t>
          </a:r>
          <a:r>
            <a:rPr lang="en-US" sz="1100" kern="1200" smtClean="0"/>
            <a:t>and realizes the requirements, use cases and solution for each layer can differ.</a:t>
          </a:r>
          <a:endParaRPr lang="en-US" sz="1100" kern="1200"/>
        </a:p>
      </dsp:txBody>
      <dsp:txXfrm rot="-5400000">
        <a:off x="2981131" y="973528"/>
        <a:ext cx="5267860" cy="590193"/>
      </dsp:txXfrm>
    </dsp:sp>
    <dsp:sp modelId="{7F97D4D1-2A15-488E-A898-A904F8CAEA0F}">
      <dsp:nvSpPr>
        <dsp:cNvPr id="0" name=""/>
        <dsp:cNvSpPr/>
      </dsp:nvSpPr>
      <dsp:spPr>
        <a:xfrm>
          <a:off x="0" y="859843"/>
          <a:ext cx="2981131" cy="817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Define an architecture</a:t>
          </a:r>
          <a:br>
            <a:rPr lang="en-US" sz="1600" b="1" kern="1200" dirty="0" smtClean="0"/>
          </a:br>
          <a:endParaRPr lang="en-US" sz="1600" kern="1200" dirty="0"/>
        </a:p>
      </dsp:txBody>
      <dsp:txXfrm>
        <a:off x="39910" y="899753"/>
        <a:ext cx="2901311" cy="737741"/>
      </dsp:txXfrm>
    </dsp:sp>
    <dsp:sp modelId="{4A114441-61E9-40DD-AF80-68F5C7550A3B}">
      <dsp:nvSpPr>
        <dsp:cNvPr id="0" name=""/>
        <dsp:cNvSpPr/>
      </dsp:nvSpPr>
      <dsp:spPr>
        <a:xfrm rot="5400000">
          <a:off x="5304000" y="-522830"/>
          <a:ext cx="654049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To achieve the profound flexibility and agility needed to successfully leverage virtual networks and services </a:t>
          </a:r>
          <a:endParaRPr lang="en-US" sz="1100" kern="1200" dirty="0"/>
        </a:p>
      </dsp:txBody>
      <dsp:txXfrm rot="-5400000">
        <a:off x="2981131" y="1831967"/>
        <a:ext cx="5267860" cy="590193"/>
      </dsp:txXfrm>
    </dsp:sp>
    <dsp:sp modelId="{92DE04DC-09B7-4923-BBAB-28B1AC795E8B}">
      <dsp:nvSpPr>
        <dsp:cNvPr id="0" name=""/>
        <dsp:cNvSpPr/>
      </dsp:nvSpPr>
      <dsp:spPr>
        <a:xfrm>
          <a:off x="0" y="1718283"/>
          <a:ext cx="2981131" cy="817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Help service providers completely rethink business and </a:t>
          </a:r>
          <a:r>
            <a:rPr lang="en-US" sz="1600" b="1" kern="1200" smtClean="0"/>
            <a:t>operations practices</a:t>
          </a:r>
          <a:endParaRPr lang="en-US" sz="1600" kern="1200" dirty="0"/>
        </a:p>
      </dsp:txBody>
      <dsp:txXfrm>
        <a:off x="39910" y="1758193"/>
        <a:ext cx="2901311" cy="737741"/>
      </dsp:txXfrm>
    </dsp:sp>
    <dsp:sp modelId="{36D55052-8B5A-43A8-8FFE-8487DCEB5E00}">
      <dsp:nvSpPr>
        <dsp:cNvPr id="0" name=""/>
        <dsp:cNvSpPr/>
      </dsp:nvSpPr>
      <dsp:spPr>
        <a:xfrm rot="5400000">
          <a:off x="5304000" y="335609"/>
          <a:ext cx="654049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smtClean="0"/>
            <a:t>To </a:t>
          </a:r>
          <a:r>
            <a:rPr lang="en-US" sz="1100" kern="1200" dirty="0" smtClean="0"/>
            <a:t>successfully navigate the transformation journey, enabled by virtualization covering people, process and system impacts, and reducing the cost and risk of transformation</a:t>
          </a:r>
          <a:endParaRPr lang="en-US" sz="1100" kern="1200" dirty="0"/>
        </a:p>
      </dsp:txBody>
      <dsp:txXfrm rot="-5400000">
        <a:off x="2981131" y="2690406"/>
        <a:ext cx="5267860" cy="590193"/>
      </dsp:txXfrm>
    </dsp:sp>
    <dsp:sp modelId="{15941D52-1588-4463-8E59-0A6046A184F4}">
      <dsp:nvSpPr>
        <dsp:cNvPr id="0" name=""/>
        <dsp:cNvSpPr/>
      </dsp:nvSpPr>
      <dsp:spPr>
        <a:xfrm>
          <a:off x="0" y="2576723"/>
          <a:ext cx="2981131" cy="817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Provide tangible business and operational blueprints</a:t>
          </a:r>
          <a:endParaRPr lang="en-US" sz="1600" kern="1200" dirty="0"/>
        </a:p>
      </dsp:txBody>
      <dsp:txXfrm>
        <a:off x="39910" y="2616633"/>
        <a:ext cx="2901311" cy="737741"/>
      </dsp:txXfrm>
    </dsp:sp>
    <dsp:sp modelId="{6340ED88-0D8B-414A-BF26-B600EF5E9DB9}">
      <dsp:nvSpPr>
        <dsp:cNvPr id="0" name=""/>
        <dsp:cNvSpPr/>
      </dsp:nvSpPr>
      <dsp:spPr>
        <a:xfrm rot="5400000">
          <a:off x="5304000" y="1194049"/>
          <a:ext cx="654049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Identify and define approaches to protect infrastructure, functions and services across all layers of software and hardware. </a:t>
          </a:r>
          <a:endParaRPr lang="en-US" sz="1100" kern="1200" dirty="0"/>
        </a:p>
      </dsp:txBody>
      <dsp:txXfrm rot="-5400000">
        <a:off x="2981131" y="3548846"/>
        <a:ext cx="5267860" cy="590193"/>
      </dsp:txXfrm>
    </dsp:sp>
    <dsp:sp modelId="{123AE7ED-392A-4524-98D6-621F1ECA9196}">
      <dsp:nvSpPr>
        <dsp:cNvPr id="0" name=""/>
        <dsp:cNvSpPr/>
      </dsp:nvSpPr>
      <dsp:spPr>
        <a:xfrm>
          <a:off x="0" y="3435162"/>
          <a:ext cx="2981131" cy="817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Develop new security approaches</a:t>
          </a:r>
          <a:endParaRPr lang="en-US" sz="1600" kern="1200" dirty="0"/>
        </a:p>
      </dsp:txBody>
      <dsp:txXfrm>
        <a:off x="39910" y="3475072"/>
        <a:ext cx="2901311" cy="737741"/>
      </dsp:txXfrm>
    </dsp:sp>
    <dsp:sp modelId="{591029BE-348B-4F5F-867F-004B208F6F40}">
      <dsp:nvSpPr>
        <dsp:cNvPr id="0" name=""/>
        <dsp:cNvSpPr/>
      </dsp:nvSpPr>
      <dsp:spPr>
        <a:xfrm rot="5400000">
          <a:off x="5304000" y="2052488"/>
          <a:ext cx="654049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smtClean="0"/>
            <a:t>Working </a:t>
          </a:r>
          <a:r>
            <a:rPr lang="en-US" sz="1100" kern="1200" dirty="0" smtClean="0"/>
            <a:t>together to provide the management platform and transformation guidance to support successful deployment of NFV</a:t>
          </a:r>
          <a:endParaRPr lang="en-US" sz="1100" kern="1200" dirty="0"/>
        </a:p>
      </dsp:txBody>
      <dsp:txXfrm rot="-5400000">
        <a:off x="2981131" y="4407285"/>
        <a:ext cx="5267860" cy="590193"/>
      </dsp:txXfrm>
    </dsp:sp>
    <dsp:sp modelId="{BE642513-CBF1-4195-A99B-C81587B8C125}">
      <dsp:nvSpPr>
        <dsp:cNvPr id="0" name=""/>
        <dsp:cNvSpPr/>
      </dsp:nvSpPr>
      <dsp:spPr>
        <a:xfrm>
          <a:off x="0" y="4293602"/>
          <a:ext cx="2981131" cy="817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Complement ongoing work within ETSI and other fora,</a:t>
          </a:r>
          <a:endParaRPr lang="en-US" sz="1600" kern="1200" dirty="0"/>
        </a:p>
      </dsp:txBody>
      <dsp:txXfrm>
        <a:off x="39910" y="4333512"/>
        <a:ext cx="2901311" cy="7377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B760C0-A07F-4129-8686-6C5645CDF56E}">
      <dsp:nvSpPr>
        <dsp:cNvPr id="0" name=""/>
        <dsp:cNvSpPr/>
      </dsp:nvSpPr>
      <dsp:spPr>
        <a:xfrm rot="5400000">
          <a:off x="-142229" y="143723"/>
          <a:ext cx="948196" cy="6637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Cat#1</a:t>
          </a:r>
          <a:endParaRPr lang="en-GB" sz="1800" kern="1200" dirty="0"/>
        </a:p>
      </dsp:txBody>
      <dsp:txXfrm rot="-5400000">
        <a:off x="1" y="333363"/>
        <a:ext cx="663737" cy="284459"/>
      </dsp:txXfrm>
    </dsp:sp>
    <dsp:sp modelId="{12FA661A-B1C7-40F1-89B5-F9AFAF08ACE3}">
      <dsp:nvSpPr>
        <dsp:cNvPr id="0" name=""/>
        <dsp:cNvSpPr/>
      </dsp:nvSpPr>
      <dsp:spPr>
        <a:xfrm rot="5400000">
          <a:off x="1978234" y="-1313003"/>
          <a:ext cx="616327" cy="32453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b="1" kern="1200" dirty="0" smtClean="0"/>
            <a:t>Orchestrating SDN and NFV while Enforcing an SLA over a WAN</a:t>
          </a:r>
          <a:endParaRPr lang="en-GB" sz="1300" kern="1200" dirty="0"/>
        </a:p>
      </dsp:txBody>
      <dsp:txXfrm rot="-5400000">
        <a:off x="663737" y="31581"/>
        <a:ext cx="3215235" cy="556153"/>
      </dsp:txXfrm>
    </dsp:sp>
    <dsp:sp modelId="{E0ED55C6-C3AE-431B-A539-6D6FB8D4F3F4}">
      <dsp:nvSpPr>
        <dsp:cNvPr id="0" name=""/>
        <dsp:cNvSpPr/>
      </dsp:nvSpPr>
      <dsp:spPr>
        <a:xfrm rot="5400000">
          <a:off x="-142229" y="972908"/>
          <a:ext cx="948196" cy="6637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Cat#2</a:t>
          </a:r>
          <a:endParaRPr lang="en-GB" sz="1800" kern="1200" dirty="0"/>
        </a:p>
      </dsp:txBody>
      <dsp:txXfrm rot="-5400000">
        <a:off x="1" y="1162548"/>
        <a:ext cx="663737" cy="284459"/>
      </dsp:txXfrm>
    </dsp:sp>
    <dsp:sp modelId="{67667C7C-4088-4454-8B7F-64F88A98A09D}">
      <dsp:nvSpPr>
        <dsp:cNvPr id="0" name=""/>
        <dsp:cNvSpPr/>
      </dsp:nvSpPr>
      <dsp:spPr>
        <a:xfrm rot="5400000">
          <a:off x="1978234" y="-483818"/>
          <a:ext cx="616327" cy="32453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b="1" kern="1200" dirty="0" err="1" smtClean="0"/>
            <a:t>CloudNFV</a:t>
          </a:r>
          <a:r>
            <a:rPr lang="en-GB" sz="1300" b="1" kern="1200" baseline="30000" dirty="0" err="1" smtClean="0"/>
            <a:t>TM</a:t>
          </a:r>
          <a:r>
            <a:rPr lang="en-GB" sz="1300" b="1" kern="1200" dirty="0" smtClean="0"/>
            <a:t>: Dynamic, data-driven Management and Operations</a:t>
          </a:r>
          <a:endParaRPr lang="en-GB" sz="1300" kern="1200" dirty="0"/>
        </a:p>
      </dsp:txBody>
      <dsp:txXfrm rot="-5400000">
        <a:off x="663737" y="860766"/>
        <a:ext cx="3215235" cy="556153"/>
      </dsp:txXfrm>
    </dsp:sp>
    <dsp:sp modelId="{BC75CE42-722B-4CA7-816A-B2E140F77BE3}">
      <dsp:nvSpPr>
        <dsp:cNvPr id="0" name=""/>
        <dsp:cNvSpPr/>
      </dsp:nvSpPr>
      <dsp:spPr>
        <a:xfrm rot="5400000">
          <a:off x="-142229" y="1802093"/>
          <a:ext cx="948196" cy="6637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Cat#3</a:t>
          </a:r>
          <a:endParaRPr lang="en-GB" sz="1800" kern="1200" dirty="0"/>
        </a:p>
      </dsp:txBody>
      <dsp:txXfrm rot="-5400000">
        <a:off x="1" y="1991733"/>
        <a:ext cx="663737" cy="284459"/>
      </dsp:txXfrm>
    </dsp:sp>
    <dsp:sp modelId="{94EEBFCC-066F-49F2-B1DC-0BB8E7746236}">
      <dsp:nvSpPr>
        <dsp:cNvPr id="0" name=""/>
        <dsp:cNvSpPr/>
      </dsp:nvSpPr>
      <dsp:spPr>
        <a:xfrm rot="5400000">
          <a:off x="1978234" y="345366"/>
          <a:ext cx="616327" cy="32453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b="1" kern="1200" dirty="0" smtClean="0"/>
            <a:t>NFV Management Ecosystem</a:t>
          </a:r>
          <a:endParaRPr lang="en-GB" sz="1300" kern="1200" dirty="0"/>
        </a:p>
      </dsp:txBody>
      <dsp:txXfrm rot="-5400000">
        <a:off x="663737" y="1689951"/>
        <a:ext cx="3215235" cy="556153"/>
      </dsp:txXfrm>
    </dsp:sp>
    <dsp:sp modelId="{9A6A8693-D43B-4958-80B1-44C2310AA7B8}">
      <dsp:nvSpPr>
        <dsp:cNvPr id="0" name=""/>
        <dsp:cNvSpPr/>
      </dsp:nvSpPr>
      <dsp:spPr>
        <a:xfrm rot="5400000">
          <a:off x="-142229" y="2631278"/>
          <a:ext cx="948196" cy="6637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Cat#4</a:t>
          </a:r>
          <a:endParaRPr lang="en-GB" sz="1800" kern="1200" dirty="0"/>
        </a:p>
      </dsp:txBody>
      <dsp:txXfrm rot="-5400000">
        <a:off x="1" y="2820918"/>
        <a:ext cx="663737" cy="284459"/>
      </dsp:txXfrm>
    </dsp:sp>
    <dsp:sp modelId="{826515E4-64F5-4282-89D5-64FAA8F84B6E}">
      <dsp:nvSpPr>
        <dsp:cNvPr id="0" name=""/>
        <dsp:cNvSpPr/>
      </dsp:nvSpPr>
      <dsp:spPr>
        <a:xfrm rot="5400000">
          <a:off x="1978234" y="1174551"/>
          <a:ext cx="616327" cy="32453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b="1" kern="1200" dirty="0" smtClean="0"/>
            <a:t>Closing the Loop: Data-driven Network Performance Optimization for NFV and SON</a:t>
          </a:r>
          <a:endParaRPr lang="en-GB" sz="1300" kern="1200" dirty="0"/>
        </a:p>
      </dsp:txBody>
      <dsp:txXfrm rot="-5400000">
        <a:off x="663737" y="2519136"/>
        <a:ext cx="3215235" cy="556153"/>
      </dsp:txXfrm>
    </dsp:sp>
    <dsp:sp modelId="{E5CD1095-5599-4B9F-A021-4EF9C65D5F73}">
      <dsp:nvSpPr>
        <dsp:cNvPr id="0" name=""/>
        <dsp:cNvSpPr/>
      </dsp:nvSpPr>
      <dsp:spPr>
        <a:xfrm rot="5400000">
          <a:off x="-142229" y="3460463"/>
          <a:ext cx="948196" cy="6637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Cat#5</a:t>
          </a:r>
          <a:endParaRPr lang="en-GB" sz="1800" kern="1200" dirty="0"/>
        </a:p>
      </dsp:txBody>
      <dsp:txXfrm rot="-5400000">
        <a:off x="1" y="3650103"/>
        <a:ext cx="663737" cy="284459"/>
      </dsp:txXfrm>
    </dsp:sp>
    <dsp:sp modelId="{AB6AA998-9F5A-4AE8-AAAA-EBCAFA49FE7C}">
      <dsp:nvSpPr>
        <dsp:cNvPr id="0" name=""/>
        <dsp:cNvSpPr/>
      </dsp:nvSpPr>
      <dsp:spPr>
        <a:xfrm rot="5400000">
          <a:off x="1978234" y="2003736"/>
          <a:ext cx="616327" cy="32453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b="1" kern="1200" dirty="0" smtClean="0"/>
            <a:t>Service Bundling In A B2B2X Marketplace</a:t>
          </a:r>
          <a:endParaRPr lang="en-GB" sz="1300" kern="1200" dirty="0"/>
        </a:p>
      </dsp:txBody>
      <dsp:txXfrm rot="-5400000">
        <a:off x="663737" y="3348321"/>
        <a:ext cx="3215235" cy="55615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9E9C2D-D4C6-4799-9A6B-55EED101BD44}">
      <dsp:nvSpPr>
        <dsp:cNvPr id="0" name=""/>
        <dsp:cNvSpPr/>
      </dsp:nvSpPr>
      <dsp:spPr>
        <a:xfrm>
          <a:off x="0" y="217462"/>
          <a:ext cx="7972425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b="1" kern="1200" smtClean="0"/>
            <a:t>Policy management</a:t>
          </a:r>
          <a:endParaRPr lang="en-US" sz="2100" kern="1200"/>
        </a:p>
      </dsp:txBody>
      <dsp:txXfrm>
        <a:off x="24588" y="242050"/>
        <a:ext cx="7923249" cy="454509"/>
      </dsp:txXfrm>
    </dsp:sp>
    <dsp:sp modelId="{1FB60077-4822-45BC-A119-0DC6D78EB170}">
      <dsp:nvSpPr>
        <dsp:cNvPr id="0" name=""/>
        <dsp:cNvSpPr/>
      </dsp:nvSpPr>
      <dsp:spPr>
        <a:xfrm>
          <a:off x="0" y="721147"/>
          <a:ext cx="7972425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6670" rIns="149352" bIns="2667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kern="1200" smtClean="0"/>
            <a:t>We are seeking catalyst that explore the role of policy as it applies to managing a virtualized environment.  </a:t>
          </a:r>
          <a:endParaRPr lang="en-US" sz="1600" kern="1200"/>
        </a:p>
      </dsp:txBody>
      <dsp:txXfrm>
        <a:off x="0" y="721147"/>
        <a:ext cx="7972425" cy="499904"/>
      </dsp:txXfrm>
    </dsp:sp>
    <dsp:sp modelId="{3DD3D4BE-36E0-498F-9979-616D9346DD8F}">
      <dsp:nvSpPr>
        <dsp:cNvPr id="0" name=""/>
        <dsp:cNvSpPr/>
      </dsp:nvSpPr>
      <dsp:spPr>
        <a:xfrm>
          <a:off x="0" y="1221052"/>
          <a:ext cx="7972425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b="1" kern="1200" smtClean="0"/>
            <a:t>Security</a:t>
          </a:r>
          <a:endParaRPr lang="en-US" sz="2100" kern="1200"/>
        </a:p>
      </dsp:txBody>
      <dsp:txXfrm>
        <a:off x="24588" y="1245640"/>
        <a:ext cx="7923249" cy="454509"/>
      </dsp:txXfrm>
    </dsp:sp>
    <dsp:sp modelId="{A4F6882D-CEC2-4167-9024-B8B2830578B0}">
      <dsp:nvSpPr>
        <dsp:cNvPr id="0" name=""/>
        <dsp:cNvSpPr/>
      </dsp:nvSpPr>
      <dsp:spPr>
        <a:xfrm>
          <a:off x="0" y="1724737"/>
          <a:ext cx="7972425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6670" rIns="149352" bIns="2667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kern="1200" smtClean="0"/>
            <a:t>Catalyst that explore the unique requirements of a virtualized infrastructure. </a:t>
          </a:r>
          <a:endParaRPr lang="en-US" sz="1600" kern="1200"/>
        </a:p>
      </dsp:txBody>
      <dsp:txXfrm>
        <a:off x="0" y="1724737"/>
        <a:ext cx="7972425" cy="347760"/>
      </dsp:txXfrm>
    </dsp:sp>
    <dsp:sp modelId="{B2B10B1D-275A-4D3F-8E7E-2CD246939CCA}">
      <dsp:nvSpPr>
        <dsp:cNvPr id="0" name=""/>
        <dsp:cNvSpPr/>
      </dsp:nvSpPr>
      <dsp:spPr>
        <a:xfrm>
          <a:off x="0" y="2072497"/>
          <a:ext cx="7972425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smtClean="0"/>
            <a:t>Hybrid operations   </a:t>
          </a:r>
          <a:endParaRPr lang="en-US" sz="2100" kern="1200"/>
        </a:p>
      </dsp:txBody>
      <dsp:txXfrm>
        <a:off x="24588" y="2097085"/>
        <a:ext cx="7923249" cy="454509"/>
      </dsp:txXfrm>
    </dsp:sp>
    <dsp:sp modelId="{1C224E12-4718-4F09-BEC5-59D359454FB6}">
      <dsp:nvSpPr>
        <dsp:cNvPr id="0" name=""/>
        <dsp:cNvSpPr/>
      </dsp:nvSpPr>
      <dsp:spPr>
        <a:xfrm>
          <a:off x="0" y="2576182"/>
          <a:ext cx="7972425" cy="782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6670" rIns="149352" bIns="2667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b="0" kern="1200" dirty="0" smtClean="0"/>
            <a:t>Scenario 1: Operations of hybrid physical and virtual environment – of particular interest are mobile, edge device and EPC environments. </a:t>
          </a:r>
          <a:endParaRPr lang="en-US" sz="1600" b="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b="0" kern="1200" dirty="0" smtClean="0"/>
            <a:t>Scenario 2: VIMs cross WAN</a:t>
          </a:r>
          <a:endParaRPr lang="en-US" sz="1600" b="0" kern="1200" dirty="0"/>
        </a:p>
      </dsp:txBody>
      <dsp:txXfrm>
        <a:off x="0" y="2576182"/>
        <a:ext cx="7972425" cy="782460"/>
      </dsp:txXfrm>
    </dsp:sp>
    <dsp:sp modelId="{B6DAF1F6-A9EE-41CF-BA6D-18C5822BB39B}">
      <dsp:nvSpPr>
        <dsp:cNvPr id="0" name=""/>
        <dsp:cNvSpPr/>
      </dsp:nvSpPr>
      <dsp:spPr>
        <a:xfrm>
          <a:off x="0" y="3358642"/>
          <a:ext cx="7972425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b="1" kern="1200" smtClean="0"/>
            <a:t>DevOps </a:t>
          </a:r>
          <a:endParaRPr lang="en-US" sz="2100" kern="1200"/>
        </a:p>
      </dsp:txBody>
      <dsp:txXfrm>
        <a:off x="24588" y="3383230"/>
        <a:ext cx="7923249" cy="454509"/>
      </dsp:txXfrm>
    </dsp:sp>
    <dsp:sp modelId="{C038C8F3-8511-49DC-8B5A-325E03333C8D}">
      <dsp:nvSpPr>
        <dsp:cNvPr id="0" name=""/>
        <dsp:cNvSpPr/>
      </dsp:nvSpPr>
      <dsp:spPr>
        <a:xfrm>
          <a:off x="0" y="3862327"/>
          <a:ext cx="7972425" cy="825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6670" rIns="149352" bIns="2667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kern="1200" smtClean="0"/>
            <a:t>IT + NetOps </a:t>
          </a:r>
          <a:r>
            <a:rPr lang="en-GB" sz="1600" b="1" kern="1200" smtClean="0"/>
            <a:t>how to integrate </a:t>
          </a:r>
          <a:r>
            <a:rPr lang="en-GB" sz="1600" kern="1200" smtClean="0"/>
            <a:t>them and create a more DevOps type environment? </a:t>
          </a:r>
          <a:endParaRPr lang="en-US" sz="1600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kern="1200" smtClean="0"/>
            <a:t>What is the role of Busines Process &amp; Information frameworks in a DevOps environment?</a:t>
          </a:r>
          <a:endParaRPr lang="en-US" sz="1600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600" kern="1200" smtClean="0"/>
            <a:t>ITIL – are there changes required for a DevOps approach </a:t>
          </a:r>
          <a:endParaRPr lang="en-US" sz="1600" kern="1200"/>
        </a:p>
      </dsp:txBody>
      <dsp:txXfrm>
        <a:off x="0" y="3862327"/>
        <a:ext cx="7972425" cy="825930"/>
      </dsp:txXfrm>
    </dsp:sp>
    <dsp:sp modelId="{654E74C0-0351-4E43-9BF9-80F224BD0FBE}">
      <dsp:nvSpPr>
        <dsp:cNvPr id="0" name=""/>
        <dsp:cNvSpPr/>
      </dsp:nvSpPr>
      <dsp:spPr>
        <a:xfrm>
          <a:off x="0" y="4688257"/>
          <a:ext cx="7972425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b="1" kern="1200" smtClean="0"/>
            <a:t>End to End SLA Mgmt   </a:t>
          </a:r>
          <a:endParaRPr lang="en-US" sz="2100" kern="1200"/>
        </a:p>
      </dsp:txBody>
      <dsp:txXfrm>
        <a:off x="24588" y="4712845"/>
        <a:ext cx="7923249" cy="454509"/>
      </dsp:txXfrm>
    </dsp:sp>
    <dsp:sp modelId="{D822522F-6B9D-46F7-B300-AF4DC0019758}">
      <dsp:nvSpPr>
        <dsp:cNvPr id="0" name=""/>
        <dsp:cNvSpPr/>
      </dsp:nvSpPr>
      <dsp:spPr>
        <a:xfrm>
          <a:off x="0" y="5191942"/>
          <a:ext cx="7972425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6670" rIns="149352" bIns="2667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/>
            <a:t>Catalyst demonstrate using TM Forum artifacts for  end-to-end SLA management in a virtualized environment.</a:t>
          </a:r>
          <a:endParaRPr lang="en-US" sz="1600" kern="1200" dirty="0"/>
        </a:p>
      </dsp:txBody>
      <dsp:txXfrm>
        <a:off x="0" y="5191942"/>
        <a:ext cx="7972425" cy="4999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9E9C2D-D4C6-4799-9A6B-55EED101BD44}">
      <dsp:nvSpPr>
        <dsp:cNvPr id="0" name=""/>
        <dsp:cNvSpPr/>
      </dsp:nvSpPr>
      <dsp:spPr>
        <a:xfrm>
          <a:off x="0" y="68219"/>
          <a:ext cx="7972425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Architectural Frameworks</a:t>
          </a:r>
          <a:endParaRPr lang="en-US" sz="1800" kern="1200" dirty="0"/>
        </a:p>
      </dsp:txBody>
      <dsp:txXfrm>
        <a:off x="21075" y="89294"/>
        <a:ext cx="7930275" cy="389580"/>
      </dsp:txXfrm>
    </dsp:sp>
    <dsp:sp modelId="{1FB60077-4822-45BC-A119-0DC6D78EB170}">
      <dsp:nvSpPr>
        <dsp:cNvPr id="0" name=""/>
        <dsp:cNvSpPr/>
      </dsp:nvSpPr>
      <dsp:spPr>
        <a:xfrm>
          <a:off x="0" y="499949"/>
          <a:ext cx="7972425" cy="298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Management and operations aspects focus</a:t>
          </a:r>
          <a:endParaRPr lang="en-US" sz="1400" kern="1200" dirty="0"/>
        </a:p>
      </dsp:txBody>
      <dsp:txXfrm>
        <a:off x="0" y="499949"/>
        <a:ext cx="7972425" cy="298080"/>
      </dsp:txXfrm>
    </dsp:sp>
    <dsp:sp modelId="{3DD3D4BE-36E0-498F-9979-616D9346DD8F}">
      <dsp:nvSpPr>
        <dsp:cNvPr id="0" name=""/>
        <dsp:cNvSpPr/>
      </dsp:nvSpPr>
      <dsp:spPr>
        <a:xfrm>
          <a:off x="0" y="798029"/>
          <a:ext cx="7972425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Plans impacts</a:t>
          </a:r>
          <a:endParaRPr lang="en-US" sz="1800" kern="1200" dirty="0"/>
        </a:p>
      </dsp:txBody>
      <dsp:txXfrm>
        <a:off x="21075" y="819104"/>
        <a:ext cx="7930275" cy="389580"/>
      </dsp:txXfrm>
    </dsp:sp>
    <dsp:sp modelId="{A4F6882D-CEC2-4167-9024-B8B2830578B0}">
      <dsp:nvSpPr>
        <dsp:cNvPr id="0" name=""/>
        <dsp:cNvSpPr/>
      </dsp:nvSpPr>
      <dsp:spPr>
        <a:xfrm>
          <a:off x="0" y="1229759"/>
          <a:ext cx="7972425" cy="484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smtClean="0"/>
            <a:t>Charted plan 12 work items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smtClean="0"/>
            <a:t>ETIS NFV, ONF, Open Daylight</a:t>
          </a:r>
          <a:endParaRPr lang="en-US" sz="1400" kern="1200" dirty="0"/>
        </a:p>
      </dsp:txBody>
      <dsp:txXfrm>
        <a:off x="0" y="1229759"/>
        <a:ext cx="7972425" cy="484380"/>
      </dsp:txXfrm>
    </dsp:sp>
    <dsp:sp modelId="{B2B10B1D-275A-4D3F-8E7E-2CD246939CCA}">
      <dsp:nvSpPr>
        <dsp:cNvPr id="0" name=""/>
        <dsp:cNvSpPr/>
      </dsp:nvSpPr>
      <dsp:spPr>
        <a:xfrm>
          <a:off x="0" y="1714140"/>
          <a:ext cx="7972425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Three emerging complementary paradigms</a:t>
          </a:r>
          <a:r>
            <a:rPr lang="en-US" sz="1800" kern="1200" dirty="0" smtClean="0"/>
            <a:t>, namely </a:t>
          </a:r>
          <a:r>
            <a:rPr lang="en-US" sz="1800" b="1" kern="1200" dirty="0" smtClean="0"/>
            <a:t>SDN, NFV and AMC</a:t>
          </a:r>
          <a:endParaRPr lang="en-US" sz="1800" kern="1200" dirty="0"/>
        </a:p>
      </dsp:txBody>
      <dsp:txXfrm>
        <a:off x="21075" y="1735215"/>
        <a:ext cx="7930275" cy="389580"/>
      </dsp:txXfrm>
    </dsp:sp>
    <dsp:sp modelId="{1C224E12-4718-4F09-BEC5-59D359454FB6}">
      <dsp:nvSpPr>
        <dsp:cNvPr id="0" name=""/>
        <dsp:cNvSpPr/>
      </dsp:nvSpPr>
      <dsp:spPr>
        <a:xfrm>
          <a:off x="0" y="2145869"/>
          <a:ext cx="7972425" cy="484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Management of NV and NFV</a:t>
          </a:r>
          <a:endParaRPr 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Specific work item on AMC</a:t>
          </a:r>
          <a:endParaRPr lang="en-US" sz="1400" kern="1200" dirty="0"/>
        </a:p>
      </dsp:txBody>
      <dsp:txXfrm>
        <a:off x="0" y="2145869"/>
        <a:ext cx="7972425" cy="484380"/>
      </dsp:txXfrm>
    </dsp:sp>
    <dsp:sp modelId="{B6DAF1F6-A9EE-41CF-BA6D-18C5822BB39B}">
      <dsp:nvSpPr>
        <dsp:cNvPr id="0" name=""/>
        <dsp:cNvSpPr/>
      </dsp:nvSpPr>
      <dsp:spPr>
        <a:xfrm>
          <a:off x="0" y="2630250"/>
          <a:ext cx="7972425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Standards Gaps</a:t>
          </a:r>
          <a:endParaRPr lang="en-US" sz="1800" kern="1200" dirty="0"/>
        </a:p>
      </dsp:txBody>
      <dsp:txXfrm>
        <a:off x="21075" y="2651325"/>
        <a:ext cx="7930275" cy="389580"/>
      </dsp:txXfrm>
    </dsp:sp>
    <dsp:sp modelId="{C038C8F3-8511-49DC-8B5A-325E03333C8D}">
      <dsp:nvSpPr>
        <dsp:cNvPr id="0" name=""/>
        <dsp:cNvSpPr/>
      </dsp:nvSpPr>
      <dsp:spPr>
        <a:xfrm>
          <a:off x="0" y="3061979"/>
          <a:ext cx="7972425" cy="1415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smtClean="0"/>
            <a:t>E2E management and operations across multi- technology, multivendor multi-administration requires 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End to end information model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End to end Operations processes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smtClean="0"/>
            <a:t>Early standard work is still too rigid in its principles and lacks the agility available in practical available products </a:t>
          </a:r>
          <a:endParaRPr lang="en-US" sz="14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smtClean="0"/>
            <a:t>Need standards by examples</a:t>
          </a:r>
          <a:endParaRPr lang="en-US" sz="1400" kern="1200"/>
        </a:p>
      </dsp:txBody>
      <dsp:txXfrm>
        <a:off x="0" y="3061979"/>
        <a:ext cx="7972425" cy="1415880"/>
      </dsp:txXfrm>
    </dsp:sp>
    <dsp:sp modelId="{654E74C0-0351-4E43-9BF9-80F224BD0FBE}">
      <dsp:nvSpPr>
        <dsp:cNvPr id="0" name=""/>
        <dsp:cNvSpPr/>
      </dsp:nvSpPr>
      <dsp:spPr>
        <a:xfrm>
          <a:off x="0" y="4477860"/>
          <a:ext cx="7972425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Multiple groups to work together on such aspects in harmonization/coordination</a:t>
          </a:r>
          <a:endParaRPr lang="en-US" sz="1800" kern="1200" dirty="0"/>
        </a:p>
      </dsp:txBody>
      <dsp:txXfrm>
        <a:off x="21075" y="4498935"/>
        <a:ext cx="7930275" cy="389580"/>
      </dsp:txXfrm>
    </dsp:sp>
    <dsp:sp modelId="{D822522F-6B9D-46F7-B300-AF4DC0019758}">
      <dsp:nvSpPr>
        <dsp:cNvPr id="0" name=""/>
        <dsp:cNvSpPr/>
      </dsp:nvSpPr>
      <dsp:spPr>
        <a:xfrm>
          <a:off x="0" y="4909590"/>
          <a:ext cx="7972425" cy="931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124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Common design patterns for architectures 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dirty="0" smtClean="0"/>
            <a:t>Focus on interoperability through practical demonstrations 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1400" kern="1200" smtClean="0"/>
            <a:t>Network applications: user,  control management planes - are moving towards an IT discipline;  need agreement on common platform APIs and use of best practice s/w patterns for  Network application  </a:t>
          </a:r>
          <a:endParaRPr lang="en-US" sz="1400" kern="1200" dirty="0"/>
        </a:p>
      </dsp:txBody>
      <dsp:txXfrm>
        <a:off x="0" y="4909590"/>
        <a:ext cx="7972425" cy="931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ACCFC-F790-4FD1-B2B6-E34C2010E198}" type="datetimeFigureOut">
              <a:rPr lang="en-GB" smtClean="0"/>
              <a:t>01/06/2014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6754F-1509-4F58-8C4E-243F52C15B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060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32473-ED92-4672-8816-AAC386F29F24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Five Catalysts on Virtualisation</a:t>
            </a:r>
          </a:p>
          <a:p>
            <a:r>
              <a:rPr lang="en-GB" dirty="0" smtClean="0"/>
              <a:t>One is based on Data </a:t>
            </a:r>
            <a:r>
              <a:rPr lang="en-GB" dirty="0" err="1" smtClean="0"/>
              <a:t>center</a:t>
            </a:r>
            <a:r>
              <a:rPr lang="en-GB" dirty="0" smtClean="0"/>
              <a:t> expertise </a:t>
            </a:r>
          </a:p>
          <a:p>
            <a:r>
              <a:rPr lang="en-GB" dirty="0" smtClean="0"/>
              <a:t>Two are e2e SLA based</a:t>
            </a:r>
          </a:p>
          <a:p>
            <a:r>
              <a:rPr lang="en-GB" dirty="0" smtClean="0"/>
              <a:t>Two show dynamic specifications based on meta-models </a:t>
            </a:r>
          </a:p>
          <a:p>
            <a:r>
              <a:rPr lang="en-GB" dirty="0" smtClean="0"/>
              <a:t>Some are implementations of ETSI NFV  MANO requirements</a:t>
            </a:r>
          </a:p>
          <a:p>
            <a:r>
              <a:rPr lang="en-GB" dirty="0" smtClean="0"/>
              <a:t>Several use TM Forum REST APIs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40737E-B3FF-409C-B67A-D9F7CA915B0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711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3675" y="4289425"/>
            <a:ext cx="7772400" cy="1470025"/>
          </a:xfrm>
        </p:spPr>
        <p:txBody>
          <a:bodyPr/>
          <a:lstStyle>
            <a:lvl1pPr algn="l">
              <a:defRPr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9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5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24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Layout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81813" y="-22301"/>
            <a:ext cx="5931988" cy="972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3" descr="DigitalTreePiecesHorizontalSingle.gif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80" b="15884"/>
          <a:stretch/>
        </p:blipFill>
        <p:spPr>
          <a:xfrm flipH="1">
            <a:off x="7542240" y="5812700"/>
            <a:ext cx="1601760" cy="10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24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 Layout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81813" y="-22301"/>
            <a:ext cx="5931988" cy="972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5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efault Layout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23013" y="-22301"/>
            <a:ext cx="5931988" cy="972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3" name="Picture 2" descr="DigitalTreePiecesVertical.gif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593" r="29774" b="33936"/>
          <a:stretch/>
        </p:blipFill>
        <p:spPr>
          <a:xfrm>
            <a:off x="8271709" y="0"/>
            <a:ext cx="872292" cy="165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6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3" name="Picture 2" descr="DigitalTreePiecesVertical.gif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593" r="29774" b="33936"/>
          <a:stretch/>
        </p:blipFill>
        <p:spPr>
          <a:xfrm>
            <a:off x="8271709" y="0"/>
            <a:ext cx="872292" cy="1654966"/>
          </a:xfrm>
          <a:prstGeom prst="rect">
            <a:avLst/>
          </a:prstGeom>
        </p:spPr>
      </p:pic>
      <p:pic>
        <p:nvPicPr>
          <p:cNvPr id="4" name="Picture 3" descr="DigitalTreePiecesHorizontalSingle2.gif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478" b="22550"/>
          <a:stretch/>
        </p:blipFill>
        <p:spPr>
          <a:xfrm>
            <a:off x="0" y="5965570"/>
            <a:ext cx="1705084" cy="89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3675" y="4289425"/>
            <a:ext cx="7772400" cy="1470025"/>
          </a:xfrm>
        </p:spPr>
        <p:txBody>
          <a:bodyPr/>
          <a:lstStyle>
            <a:lvl1pPr algn="l">
              <a:defRPr>
                <a:latin typeface="Arial Rounded MT Bold"/>
                <a:cs typeface="Arial Rounded MT Bold"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9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9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0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6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2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4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45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461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79625"/>
            <a:ext cx="8229600" cy="4046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24BDA-0ACC-BA4C-9623-3401DE0234F5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76EF5-1E8C-B647-AF4D-1DE0396EB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53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3" r:id="rId12"/>
    <p:sldLayoutId id="2147483684" r:id="rId13"/>
    <p:sldLayoutId id="2147483685" r:id="rId14"/>
    <p:sldLayoutId id="2147483688" r:id="rId15"/>
    <p:sldLayoutId id="2147483649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Rounded MT Bold"/>
          <a:ea typeface="+mj-ea"/>
          <a:cs typeface="Arial Rounded MT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llab.tmforum.org/sf/docman/do/downloadDocument/projects.zoomproject/docman.root.etsi_nfv_isg_contributions/doc25192" TargetMode="External"/><Relationship Id="rId2" Type="http://schemas.openxmlformats.org/officeDocument/2006/relationships/hyperlink" Target="https://collab.tmforum.org/sf/docman/do/downloadDocument/projects.zoomproject/docman.root.etsi_nfv_isg_contributions/doc25194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collab.tmforum.org/sf/docman/do/downloadDocument/projects.zoomproject/docman.root.submitted_for_approval/doc25255" TargetMode="External"/><Relationship Id="rId4" Type="http://schemas.openxmlformats.org/officeDocument/2006/relationships/hyperlink" Target="https://collab.tmforum.org/sf/docman/do/downloadDocument/projects.zoomproject/docman.root.etsi_nfv_isg_contributions/doc2519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675" y="375221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TM Forum Update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Kenneth Dilbeck</a:t>
            </a:r>
            <a:br>
              <a:rPr lang="en-US" sz="3600" dirty="0" smtClean="0"/>
            </a:br>
            <a:r>
              <a:rPr lang="en-US" sz="3600" dirty="0" smtClean="0"/>
              <a:t>VP </a:t>
            </a:r>
            <a:r>
              <a:rPr lang="en-US" sz="3600" dirty="0" err="1" smtClean="0"/>
              <a:t>Collab</a:t>
            </a:r>
            <a:r>
              <a:rPr lang="en-US" sz="3600" dirty="0" smtClean="0"/>
              <a:t> R&amp;D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29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1813" y="106035"/>
            <a:ext cx="5931988" cy="9727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TM Forum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Action Week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91912" y="2967789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Action Week – July 21</a:t>
            </a:r>
            <a:r>
              <a:rPr lang="en-US" sz="3600" b="1" baseline="30000" dirty="0" smtClean="0"/>
              <a:t>st</a:t>
            </a:r>
            <a:r>
              <a:rPr lang="en-US" sz="3600" b="1" dirty="0" smtClean="0"/>
              <a:t> – 25</a:t>
            </a:r>
            <a:r>
              <a:rPr lang="en-US" sz="3600" b="1" baseline="30000" dirty="0" smtClean="0"/>
              <a:t>th</a:t>
            </a:r>
          </a:p>
          <a:p>
            <a:pPr algn="ctr"/>
            <a:r>
              <a:rPr lang="en-US" sz="3600" b="1" dirty="0" smtClean="0"/>
              <a:t>Morristown, NJ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5771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Enter TM Forum</a:t>
            </a:r>
            <a:endParaRPr lang="en-GB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88093143"/>
              </p:ext>
            </p:extLst>
          </p:nvPr>
        </p:nvGraphicFramePr>
        <p:xfrm>
          <a:off x="1252715" y="10845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0395" y="1321346"/>
            <a:ext cx="497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GB" sz="4000" dirty="0" smtClean="0">
                <a:solidFill>
                  <a:srgbClr val="00B0F0"/>
                </a:solidFill>
              </a:rPr>
              <a:t>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2685" y="2252484"/>
            <a:ext cx="583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GB" sz="4000" dirty="0">
                <a:solidFill>
                  <a:srgbClr val="00B0F0"/>
                </a:solidFill>
              </a:rPr>
              <a:t>O</a:t>
            </a:r>
            <a:endParaRPr lang="en-GB" sz="4000" dirty="0" smtClean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0435" y="3260596"/>
            <a:ext cx="583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GB" sz="4000" dirty="0">
                <a:solidFill>
                  <a:srgbClr val="00B0F0"/>
                </a:solidFill>
              </a:rPr>
              <a:t>O</a:t>
            </a:r>
            <a:endParaRPr lang="en-GB" sz="4000" dirty="0" smtClean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5841" y="4196700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GB" sz="4000" dirty="0" smtClean="0">
                <a:solidFill>
                  <a:srgbClr val="00B0F0"/>
                </a:solidFill>
              </a:rPr>
              <a:t>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3" y="5373216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GB" sz="2000" b="1" i="1" dirty="0" smtClean="0">
                <a:solidFill>
                  <a:schemeClr val="accent1">
                    <a:lumMod val="75000"/>
                  </a:schemeClr>
                </a:solidFill>
              </a:rPr>
              <a:t>Enable </a:t>
            </a:r>
            <a:r>
              <a:rPr lang="en-GB" sz="2000" b="1" i="1" dirty="0">
                <a:solidFill>
                  <a:schemeClr val="accent1">
                    <a:lumMod val="75000"/>
                  </a:schemeClr>
                </a:solidFill>
              </a:rPr>
              <a:t>service providers to get to market at the speed of the rest of the </a:t>
            </a:r>
            <a:r>
              <a:rPr lang="en-GB" sz="2000" b="1" i="1" dirty="0" smtClean="0">
                <a:solidFill>
                  <a:schemeClr val="accent1">
                    <a:lumMod val="75000"/>
                  </a:schemeClr>
                </a:solidFill>
              </a:rPr>
              <a:t>ecosystem</a:t>
            </a:r>
            <a:endParaRPr lang="en-GB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0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ZOOM Goal</a:t>
            </a:r>
            <a:endParaRPr lang="en-GB" sz="40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77095862"/>
              </p:ext>
            </p:extLst>
          </p:nvPr>
        </p:nvGraphicFramePr>
        <p:xfrm>
          <a:off x="518616" y="1269243"/>
          <a:ext cx="8295186" cy="5262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824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323" y="-22301"/>
            <a:ext cx="5931988" cy="972796"/>
          </a:xfrm>
        </p:spPr>
        <p:txBody>
          <a:bodyPr>
            <a:normAutofit/>
          </a:bodyPr>
          <a:lstStyle/>
          <a:p>
            <a:r>
              <a:rPr lang="en-GB" sz="3600" dirty="0" smtClean="0"/>
              <a:t>ZOOM Overview</a:t>
            </a:r>
            <a:endParaRPr lang="en-GB" sz="3600" dirty="0"/>
          </a:p>
        </p:txBody>
      </p:sp>
      <p:graphicFrame>
        <p:nvGraphicFramePr>
          <p:cNvPr id="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740798"/>
              </p:ext>
            </p:extLst>
          </p:nvPr>
        </p:nvGraphicFramePr>
        <p:xfrm>
          <a:off x="457200" y="1246438"/>
          <a:ext cx="828092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853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200" dirty="0" smtClean="0"/>
              <a:t>ZOOM </a:t>
            </a:r>
            <a:br>
              <a:rPr lang="en-GB" sz="3200" dirty="0" smtClean="0"/>
            </a:br>
            <a:r>
              <a:rPr lang="en-GB" sz="3200" dirty="0" smtClean="0"/>
              <a:t>Fx 14 Deliverables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511300" y="1268413"/>
            <a:ext cx="7632700" cy="5040312"/>
          </a:xfrm>
        </p:spPr>
        <p:txBody>
          <a:bodyPr/>
          <a:lstStyle/>
          <a:p>
            <a:endParaRPr lang="en-GB" dirty="0" smtClean="0">
              <a:hlinkClick r:id="rId2" action="ppaction://hlinkfile"/>
            </a:endParaRPr>
          </a:p>
          <a:p>
            <a:r>
              <a:rPr lang="en-GB" dirty="0">
                <a:hlinkClick r:id="rId3" action="ppaction://hlinkfile"/>
              </a:rPr>
              <a:t>TR227 TM Forum Specifications relevant for ETSI NFV MANO work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dirty="0" smtClean="0">
                <a:hlinkClick r:id="rId2" action="ppaction://hlinkfile"/>
              </a:rPr>
              <a:t>TR227-A </a:t>
            </a:r>
            <a:r>
              <a:rPr lang="en-GB" dirty="0">
                <a:hlinkClick r:id="rId2" action="ppaction://hlinkfile"/>
              </a:rPr>
              <a:t>TM Forum Specifications relevant for ETSI NFV MANO </a:t>
            </a:r>
            <a:endParaRPr lang="en-GB" dirty="0" smtClean="0"/>
          </a:p>
          <a:p>
            <a:r>
              <a:rPr lang="en-GB" dirty="0">
                <a:hlinkClick r:id="rId4" action="ppaction://hlinkfile"/>
              </a:rPr>
              <a:t>TR228 TM Forum GAP analysis related to ETSI NFV MANO work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dirty="0" smtClean="0">
                <a:hlinkClick r:id="rId5" action="ppaction://hlinkfile"/>
              </a:rPr>
              <a:t>TR 229  </a:t>
            </a:r>
            <a:r>
              <a:rPr lang="en-GB" dirty="0">
                <a:hlinkClick r:id="rId5" action="ppaction://hlinkfile"/>
              </a:rPr>
              <a:t>ZOOM User </a:t>
            </a:r>
            <a:r>
              <a:rPr lang="en-GB" dirty="0" smtClean="0">
                <a:hlinkClick r:id="rId5" action="ppaction://hlinkfile"/>
              </a:rPr>
              <a:t>Stories</a:t>
            </a:r>
            <a:endParaRPr lang="en-GB" dirty="0" smtClean="0"/>
          </a:p>
          <a:p>
            <a:pPr lvl="2"/>
            <a:r>
              <a:rPr lang="en-GB" dirty="0" smtClean="0"/>
              <a:t>Drew heavily on ETSI, ATIS and NGMN</a:t>
            </a:r>
          </a:p>
        </p:txBody>
      </p:sp>
    </p:spTree>
    <p:extLst>
      <p:ext uri="{BB962C8B-B14F-4D97-AF65-F5344CB8AC3E}">
        <p14:creationId xmlns:p14="http://schemas.microsoft.com/office/powerpoint/2010/main" val="89848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Project Charter Deliverables</a:t>
            </a:r>
            <a:endParaRPr lang="en-US" sz="24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31771002"/>
              </p:ext>
            </p:extLst>
          </p:nvPr>
        </p:nvGraphicFramePr>
        <p:xfrm>
          <a:off x="611560" y="692696"/>
          <a:ext cx="83529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683568" y="764704"/>
            <a:ext cx="82089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u="sng" dirty="0"/>
              <a:t>Blueprint and Roadmap for ZOOM Operations and Management </a:t>
            </a:r>
            <a:endParaRPr lang="en-US" sz="2000" b="1" u="sng" dirty="0" smtClean="0"/>
          </a:p>
          <a:p>
            <a:pPr lvl="0"/>
            <a:r>
              <a:rPr lang="en-US" sz="2000" b="1" dirty="0"/>
              <a:t>	</a:t>
            </a:r>
            <a:r>
              <a:rPr lang="en-US" sz="1600" dirty="0" smtClean="0"/>
              <a:t>End of June</a:t>
            </a:r>
            <a:endParaRPr lang="en-US" sz="1600" dirty="0"/>
          </a:p>
          <a:p>
            <a:pPr lvl="0"/>
            <a:r>
              <a:rPr lang="en-US" sz="2000" b="1" u="sng" dirty="0"/>
              <a:t>User Stories / Use Case </a:t>
            </a:r>
            <a:r>
              <a:rPr lang="en-US" sz="2000" b="1" u="sng" dirty="0" smtClean="0"/>
              <a:t>Analysis</a:t>
            </a:r>
          </a:p>
          <a:p>
            <a:r>
              <a:rPr lang="en-US" sz="2000" b="1" dirty="0" smtClean="0"/>
              <a:t>	</a:t>
            </a:r>
            <a:r>
              <a:rPr lang="en-US" sz="1600" dirty="0" smtClean="0"/>
              <a:t>End </a:t>
            </a:r>
            <a:r>
              <a:rPr lang="en-US" sz="1600" dirty="0"/>
              <a:t>of </a:t>
            </a:r>
            <a:r>
              <a:rPr lang="en-US" sz="1600" dirty="0" smtClean="0"/>
              <a:t>April</a:t>
            </a:r>
            <a:endParaRPr lang="en-US" sz="1600" dirty="0"/>
          </a:p>
          <a:p>
            <a:pPr lvl="0"/>
            <a:r>
              <a:rPr lang="en-US" sz="2000" b="1" u="sng" dirty="0" smtClean="0"/>
              <a:t>Zoom </a:t>
            </a:r>
            <a:r>
              <a:rPr lang="en-US" sz="2000" b="1" u="sng" dirty="0"/>
              <a:t>/NFV Information Model based on SID Information Model </a:t>
            </a:r>
            <a:endParaRPr lang="en-US" sz="2000" b="1" u="sng" dirty="0" smtClean="0"/>
          </a:p>
          <a:p>
            <a:pPr lvl="0"/>
            <a:r>
              <a:rPr lang="en-US" sz="2000" dirty="0" smtClean="0"/>
              <a:t>	</a:t>
            </a:r>
            <a:r>
              <a:rPr lang="en-US" sz="1600" dirty="0" smtClean="0"/>
              <a:t>First </a:t>
            </a:r>
            <a:r>
              <a:rPr lang="en-US" sz="1600" dirty="0"/>
              <a:t>draft End April 2014 Final draft End Dec 2014.</a:t>
            </a:r>
          </a:p>
          <a:p>
            <a:pPr lvl="0">
              <a:tabLst>
                <a:tab pos="6400800" algn="l"/>
              </a:tabLst>
            </a:pPr>
            <a:r>
              <a:rPr lang="en-US" sz="2000" b="1" u="sng" dirty="0"/>
              <a:t>Zoom Management and </a:t>
            </a:r>
            <a:r>
              <a:rPr lang="en-US" sz="2000" b="1" u="sng" dirty="0" smtClean="0"/>
              <a:t>Orchestration</a:t>
            </a:r>
          </a:p>
          <a:p>
            <a:pPr lvl="0">
              <a:tabLst>
                <a:tab pos="6400800" algn="l"/>
              </a:tabLst>
            </a:pPr>
            <a:r>
              <a:rPr lang="en-US" sz="2000" dirty="0" smtClean="0"/>
              <a:t>       </a:t>
            </a:r>
            <a:r>
              <a:rPr lang="en-US" sz="1600" dirty="0" smtClean="0"/>
              <a:t>Interim </a:t>
            </a:r>
            <a:r>
              <a:rPr lang="en-US" sz="1600" dirty="0"/>
              <a:t>End May 2014; Sept 2014; Final Dec 2014</a:t>
            </a:r>
            <a:endParaRPr lang="en-US" sz="1600" u="sng" dirty="0"/>
          </a:p>
          <a:p>
            <a:pPr lvl="0">
              <a:tabLst>
                <a:tab pos="6400800" algn="l"/>
              </a:tabLst>
            </a:pPr>
            <a:r>
              <a:rPr lang="en-US" sz="2000" b="1" u="sng" dirty="0"/>
              <a:t>SLA </a:t>
            </a:r>
            <a:r>
              <a:rPr lang="en-US" sz="2000" b="1" u="sng" dirty="0" smtClean="0"/>
              <a:t>Management</a:t>
            </a:r>
          </a:p>
          <a:p>
            <a:pPr>
              <a:tabLst>
                <a:tab pos="6400800" algn="l"/>
              </a:tabLst>
            </a:pPr>
            <a:r>
              <a:rPr lang="en-US" sz="2000" dirty="0"/>
              <a:t> </a:t>
            </a:r>
            <a:r>
              <a:rPr lang="en-US" sz="2000" dirty="0" smtClean="0"/>
              <a:t>      </a:t>
            </a:r>
            <a:r>
              <a:rPr lang="en-US" sz="1600" dirty="0" smtClean="0"/>
              <a:t>Draft </a:t>
            </a:r>
            <a:r>
              <a:rPr lang="en-US" sz="1600" dirty="0"/>
              <a:t>proposals End April 2014</a:t>
            </a:r>
          </a:p>
          <a:p>
            <a:pPr lvl="0">
              <a:tabLst>
                <a:tab pos="6400800" algn="l"/>
              </a:tabLst>
            </a:pPr>
            <a:r>
              <a:rPr lang="en-US" sz="2000" b="1" u="sng" dirty="0"/>
              <a:t>API/ Interface and NFV Management (TM Forum API Reuse</a:t>
            </a:r>
            <a:r>
              <a:rPr lang="en-US" sz="2000" b="1" u="sng" dirty="0" smtClean="0"/>
              <a:t>)</a:t>
            </a:r>
          </a:p>
          <a:p>
            <a:pPr>
              <a:tabLst>
                <a:tab pos="6400800" algn="l"/>
              </a:tabLst>
            </a:pPr>
            <a:r>
              <a:rPr lang="en-US" sz="2000" dirty="0" smtClean="0"/>
              <a:t>       </a:t>
            </a:r>
            <a:r>
              <a:rPr lang="en-US" sz="1600" dirty="0" smtClean="0"/>
              <a:t>End </a:t>
            </a:r>
            <a:r>
              <a:rPr lang="en-US" sz="1600" dirty="0"/>
              <a:t>April 2014</a:t>
            </a:r>
          </a:p>
          <a:p>
            <a:pPr lvl="0">
              <a:tabLst>
                <a:tab pos="6400800" algn="l"/>
              </a:tabLst>
            </a:pPr>
            <a:r>
              <a:rPr lang="en-US" sz="2000" b="1" u="sng" dirty="0"/>
              <a:t>Policy Management for </a:t>
            </a:r>
            <a:r>
              <a:rPr lang="en-US" sz="2000" b="1" u="sng" dirty="0" smtClean="0"/>
              <a:t>NFV</a:t>
            </a:r>
          </a:p>
          <a:p>
            <a:pPr>
              <a:tabLst>
                <a:tab pos="6400800" algn="l"/>
              </a:tabLst>
            </a:pPr>
            <a:r>
              <a:rPr lang="en-US" sz="2000" dirty="0" smtClean="0"/>
              <a:t>       </a:t>
            </a:r>
            <a:r>
              <a:rPr lang="en-US" sz="1600" dirty="0" smtClean="0"/>
              <a:t>First </a:t>
            </a:r>
            <a:r>
              <a:rPr lang="en-US" sz="1600" dirty="0"/>
              <a:t>draft End April 2014 Final draft End </a:t>
            </a:r>
            <a:r>
              <a:rPr lang="en-US" sz="1600" dirty="0" smtClean="0"/>
              <a:t>Sep </a:t>
            </a:r>
            <a:r>
              <a:rPr lang="en-US" sz="1600" dirty="0"/>
              <a:t>2014.</a:t>
            </a:r>
          </a:p>
          <a:p>
            <a:pPr lvl="0">
              <a:tabLst>
                <a:tab pos="6400800" algn="l"/>
              </a:tabLst>
            </a:pPr>
            <a:r>
              <a:rPr lang="en-US" sz="2000" b="1" u="sng" dirty="0"/>
              <a:t>NFV Management Procurement &amp; </a:t>
            </a:r>
            <a:r>
              <a:rPr lang="en-US" sz="2000" b="1" u="sng" dirty="0" err="1"/>
              <a:t>RFx</a:t>
            </a:r>
            <a:endParaRPr lang="en-US" sz="2000" b="1" u="sng" dirty="0" smtClean="0"/>
          </a:p>
          <a:p>
            <a:pPr lvl="0">
              <a:tabLst>
                <a:tab pos="6400800" algn="l"/>
              </a:tabLst>
            </a:pPr>
            <a:r>
              <a:rPr lang="en-US" sz="2000" dirty="0"/>
              <a:t> </a:t>
            </a:r>
            <a:r>
              <a:rPr lang="en-US" sz="2000" dirty="0" smtClean="0"/>
              <a:t>      </a:t>
            </a:r>
            <a:r>
              <a:rPr lang="en-US" sz="1600" dirty="0" smtClean="0"/>
              <a:t>First </a:t>
            </a:r>
            <a:r>
              <a:rPr lang="en-US" sz="1600" dirty="0"/>
              <a:t>draft End April 2014 Final draft End </a:t>
            </a:r>
            <a:r>
              <a:rPr lang="en-US" sz="1600" dirty="0" smtClean="0"/>
              <a:t>Nov </a:t>
            </a:r>
            <a:r>
              <a:rPr lang="en-US" sz="1600" dirty="0"/>
              <a:t>2014</a:t>
            </a:r>
            <a:r>
              <a:rPr lang="en-US" sz="1600" dirty="0" smtClean="0"/>
              <a:t>.</a:t>
            </a:r>
          </a:p>
          <a:p>
            <a:pPr lvl="0">
              <a:tabLst>
                <a:tab pos="6400800" algn="l"/>
              </a:tabLst>
            </a:pPr>
            <a:r>
              <a:rPr lang="en-US" sz="2000" b="1" u="sng" dirty="0"/>
              <a:t>Security Fabric /Frameworks for ZOOM NFV </a:t>
            </a:r>
            <a:r>
              <a:rPr lang="en-US" sz="2000" b="1" u="sng" dirty="0" smtClean="0"/>
              <a:t>Management</a:t>
            </a:r>
          </a:p>
          <a:p>
            <a:pPr>
              <a:tabLst>
                <a:tab pos="6400800" algn="l"/>
              </a:tabLst>
            </a:pPr>
            <a:r>
              <a:rPr lang="en-US" sz="2000" dirty="0"/>
              <a:t> </a:t>
            </a:r>
            <a:r>
              <a:rPr lang="en-US" sz="2000" dirty="0" smtClean="0"/>
              <a:t>      </a:t>
            </a:r>
            <a:r>
              <a:rPr lang="en-US" sz="1600" dirty="0" smtClean="0"/>
              <a:t>End Sep </a:t>
            </a:r>
            <a:r>
              <a:rPr lang="en-US" sz="1600" dirty="0"/>
              <a:t>2014</a:t>
            </a:r>
          </a:p>
          <a:p>
            <a:pPr lvl="0">
              <a:tabLst>
                <a:tab pos="6400800" algn="l"/>
              </a:tabLst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1614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Proof Points </a:t>
            </a:r>
            <a:br>
              <a:rPr lang="en-GB" sz="3200" dirty="0" smtClean="0"/>
            </a:br>
            <a:r>
              <a:rPr lang="en-GB" sz="3200" dirty="0" smtClean="0"/>
              <a:t>June 2014 Catalyst /</a:t>
            </a:r>
            <a:r>
              <a:rPr lang="en-GB" sz="3200" dirty="0" err="1" smtClean="0"/>
              <a:t>PoC</a:t>
            </a:r>
            <a:endParaRPr lang="en-GB" sz="32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18821796"/>
              </p:ext>
            </p:extLst>
          </p:nvPr>
        </p:nvGraphicFramePr>
        <p:xfrm>
          <a:off x="277043" y="2035879"/>
          <a:ext cx="3909060" cy="4267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45743" y="6237601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US" sz="1200" b="1" dirty="0" smtClean="0">
                <a:solidFill>
                  <a:schemeClr val="accent1"/>
                </a:solidFill>
              </a:rPr>
              <a:t>* Cat 1,2,3 have been submitted as ETSI NFV ISG </a:t>
            </a:r>
            <a:r>
              <a:rPr lang="en-US" sz="1200" b="1" dirty="0" err="1" smtClean="0">
                <a:solidFill>
                  <a:schemeClr val="accent1"/>
                </a:solidFill>
              </a:rPr>
              <a:t>PoC</a:t>
            </a:r>
            <a:r>
              <a:rPr lang="en-US" sz="1200" b="1" dirty="0" smtClean="0">
                <a:solidFill>
                  <a:schemeClr val="accent1"/>
                </a:solidFill>
              </a:rPr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820738"/>
              </p:ext>
            </p:extLst>
          </p:nvPr>
        </p:nvGraphicFramePr>
        <p:xfrm>
          <a:off x="4186103" y="950492"/>
          <a:ext cx="4430268" cy="5237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78"/>
                <a:gridCol w="738378"/>
                <a:gridCol w="738378"/>
                <a:gridCol w="738378"/>
                <a:gridCol w="738378"/>
                <a:gridCol w="738378"/>
              </a:tblGrid>
              <a:tr h="1038328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Info</a:t>
                      </a:r>
                      <a:r>
                        <a:rPr lang="en-GB" sz="1400" baseline="0" dirty="0" smtClean="0"/>
                        <a:t> Framework</a:t>
                      </a:r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REST APIs</a:t>
                      </a:r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MANO</a:t>
                      </a:r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Dynamic/ Metamodel</a:t>
                      </a:r>
                      <a:r>
                        <a:rPr lang="en-GB" sz="1400" baseline="0" dirty="0" smtClean="0"/>
                        <a:t> </a:t>
                      </a:r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Data </a:t>
                      </a:r>
                      <a:r>
                        <a:rPr lang="en-GB" sz="1400" dirty="0" err="1" smtClean="0"/>
                        <a:t>Center</a:t>
                      </a:r>
                      <a:r>
                        <a:rPr lang="en-GB" sz="1400" dirty="0" smtClean="0"/>
                        <a:t> Dev Ops</a:t>
                      </a:r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E2e SLA</a:t>
                      </a:r>
                      <a:endParaRPr lang="en-GB" sz="1400" dirty="0"/>
                    </a:p>
                  </a:txBody>
                  <a:tcPr vert="vert270"/>
                </a:tc>
              </a:tr>
              <a:tr h="839805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</a:tr>
              <a:tr h="83980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0" dirty="0"/>
                    </a:p>
                  </a:txBody>
                  <a:tcPr anchor="ctr"/>
                </a:tc>
              </a:tr>
              <a:tr h="83980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/>
                    </a:p>
                  </a:txBody>
                  <a:tcPr anchor="ctr"/>
                </a:tc>
              </a:tr>
              <a:tr h="83980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</a:tr>
              <a:tr h="83980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dirty="0" smtClean="0">
                          <a:solidFill>
                            <a:srgbClr val="00B050"/>
                          </a:solidFill>
                          <a:sym typeface="Wingdings"/>
                        </a:rPr>
                        <a:t></a:t>
                      </a: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66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62680294"/>
              </p:ext>
            </p:extLst>
          </p:nvPr>
        </p:nvGraphicFramePr>
        <p:xfrm>
          <a:off x="642936" y="963050"/>
          <a:ext cx="7972425" cy="5909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43150" y="3175"/>
            <a:ext cx="5757863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Proposed areas for </a:t>
            </a:r>
            <a:br>
              <a:rPr lang="en-US" sz="3600" dirty="0" smtClean="0"/>
            </a:br>
            <a:r>
              <a:rPr lang="en-US" sz="3600" dirty="0" smtClean="0"/>
              <a:t>San Jose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295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38124858"/>
              </p:ext>
            </p:extLst>
          </p:nvPr>
        </p:nvGraphicFramePr>
        <p:xfrm>
          <a:off x="642936" y="914924"/>
          <a:ext cx="7972425" cy="5909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36385" y="-22301"/>
            <a:ext cx="5931988" cy="97279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Answers to the 5 questions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7627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rumLiveStandardPPT.4.4.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ForumLiveStandardPPT.4.4.14</Template>
  <TotalTime>2036</TotalTime>
  <Words>758</Words>
  <Application>Microsoft Office PowerPoint</Application>
  <PresentationFormat>On-screen Show (4:3)</PresentationFormat>
  <Paragraphs>133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ForumLiveStandardPPT.4.4.14</vt:lpstr>
      <vt:lpstr>TM Forum Update  Kenneth Dilbeck VP Collab R&amp;D</vt:lpstr>
      <vt:lpstr>Enter TM Forum</vt:lpstr>
      <vt:lpstr>The ZOOM Goal</vt:lpstr>
      <vt:lpstr>ZOOM Overview</vt:lpstr>
      <vt:lpstr>ZOOM  Fx 14 Deliverables</vt:lpstr>
      <vt:lpstr>Project Charter Deliverables</vt:lpstr>
      <vt:lpstr>Proof Points  June 2014 Catalyst /PoC</vt:lpstr>
      <vt:lpstr>Proposed areas for  San Jose</vt:lpstr>
      <vt:lpstr>Answers to the 5 questions</vt:lpstr>
      <vt:lpstr>TM Forum  Action Week</vt:lpstr>
    </vt:vector>
  </TitlesOfParts>
  <Company>TMForum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_x0010_Richard _x0010_May</dc:creator>
  <cp:lastModifiedBy>Ken Dilbeck</cp:lastModifiedBy>
  <cp:revision>21</cp:revision>
  <dcterms:created xsi:type="dcterms:W3CDTF">2013-12-17T16:47:06Z</dcterms:created>
  <dcterms:modified xsi:type="dcterms:W3CDTF">2014-06-01T20:57:03Z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(3)5Q9X4f38sEaufiXWhkQPfp2KuBjL1yjJ7y/unp2U2jsSFqVZvcCZdOTHcA676o6VXrrwD/zf
VLdGj2YJ/FVbNMv76u7cbA+o3TzmCvB7Y9BHrVyaGO0RilgIv6fnlAsJVdl0EYzymHdG/yNs
18Xd34vj1yB02ojchh7LkAakWGmpXA9NLJxBGDPmBQZNfUObYIculGRbSYTFMMHIz/bAqsGh
bZUzblx8mcgfj6Ks7r</vt:lpwstr>
  </property>
  <property fmtid="{D5CDD505-2E9C-101B-9397-08002B2CF9AE}" pid="3" name="_new_ms_pID_725431">
    <vt:lpwstr>xxqR3fwrAAs6QPSt4KMateixfA9J3P8e+stEk6H3veY64m7x8AqgfH
JxRtbT8pOtmEZ+b+/61XrF1aKBjdLUbvVvEhjQuuKBtd6GtoSYV1YVySwjnoNRySGfu8n6Df
/UC7UbajBD3S2v2dWZZPdu7OxCeKZo5Jh3dhqfBzF75gSV8iOUl5Pf6i/6n8LJM28Ky73vhG
41duiMF8xvxtiKd2DuUnnwsexeu28xp2musq</vt:lpwstr>
  </property>
  <property fmtid="{D5CDD505-2E9C-101B-9397-08002B2CF9AE}" pid="4" name="_new_ms_pID_725432">
    <vt:lpwstr>O0RPf7qnPsMradVSxhDbkjV4WDAKPkY2ejUK
+5dug/jr0vWp/XocOIsNwAcFKS+v/A==</vt:lpwstr>
  </property>
</Properties>
</file>