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933" r:id="rId3"/>
    <p:sldId id="934" r:id="rId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100" d="100"/>
          <a:sy n="100" d="100"/>
        </p:scale>
        <p:origin x="10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846" y="-223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11/22/2024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11/22/2024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39689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S5-246328, SA5#158, Orlando, Florida, USA 18 - 22 November 2024	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study progress </a:t>
            </a:r>
            <a:br>
              <a:rPr lang="en-US" dirty="0"/>
            </a:br>
            <a:r>
              <a:rPr lang="en-US" dirty="0"/>
              <a:t>(4 SID approved) 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80889" y="5806866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SA5#158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734475"/>
              </p:ext>
            </p:extLst>
          </p:nvPr>
        </p:nvGraphicFramePr>
        <p:xfrm>
          <a:off x="416858" y="1450521"/>
          <a:ext cx="11358283" cy="43546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2667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1055077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446207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334904">
                  <a:extLst>
                    <a:ext uri="{9D8B030D-6E8A-4147-A177-3AD203B41FA5}">
                      <a16:colId xmlns:a16="http://schemas.microsoft.com/office/drawing/2014/main" val="199678474"/>
                    </a:ext>
                  </a:extLst>
                </a:gridCol>
              </a:tblGrid>
              <a:tr h="37125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INPUT (*)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35504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SP-240980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Yingying Liu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90125596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858930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Chen Ai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7117336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Jia Dong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9496831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S5-246529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EE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4003079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S5-242582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Use of OAM KPIs for energy consumption calculations in charging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4093387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S5-243310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Discussion paper on AIML charging considerations for a new Rel-19 Study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MATRIXX Software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Maryse Gardella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S5-245873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 </a:t>
                      </a:r>
                      <a:r>
                        <a:rPr lang="en-GB" sz="1200" b="0" i="0" u="none" strike="noStrike" kern="1200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Femto</a:t>
                      </a: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Support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287131"/>
                  </a:ext>
                </a:extLst>
              </a:tr>
              <a:tr h="33712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S5-242786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enhancement for application functions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7384996"/>
                  </a:ext>
                </a:extLst>
              </a:tr>
              <a:tr h="4503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S5-245543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Energy Efficiency/Energy Saving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99311254"/>
                  </a:ext>
                </a:extLst>
              </a:tr>
            </a:tbl>
          </a:graphicData>
        </a:graphic>
      </p:graphicFrame>
      <p:sp>
        <p:nvSpPr>
          <p:cNvPr id="2" name="内容占位符 2">
            <a:extLst>
              <a:ext uri="{FF2B5EF4-FFF2-40B4-BE49-F238E27FC236}">
                <a16:creationId xmlns:a16="http://schemas.microsoft.com/office/drawing/2014/main" id="{5BE890DF-F3A1-4019-29D6-B983B60605F7}"/>
              </a:ext>
            </a:extLst>
          </p:cNvPr>
          <p:cNvSpPr txBox="1">
            <a:spLocks/>
          </p:cNvSpPr>
          <p:nvPr/>
        </p:nvSpPr>
        <p:spPr bwMode="auto">
          <a:xfrm>
            <a:off x="9790888" y="5805265"/>
            <a:ext cx="2366474" cy="42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(*) NPUT: Discussion paper (DP)/</a:t>
            </a:r>
            <a:br>
              <a:rPr lang="en-GB" sz="1000" dirty="0">
                <a:solidFill>
                  <a:schemeClr val="dk1"/>
                </a:solidFill>
              </a:rPr>
            </a:br>
            <a:r>
              <a:rPr lang="en-GB" sz="1000" dirty="0">
                <a:solidFill>
                  <a:schemeClr val="dk1"/>
                </a:solidFill>
              </a:rPr>
              <a:t>SID proposal (SP)/Approved SID (SID)</a:t>
            </a:r>
            <a:endParaRPr lang="en-DE" sz="1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6326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23FDB-E699-1996-DD6D-CAE27097E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B768F818-C8C8-FFC5-FE6F-0B06D9285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5" y="228600"/>
            <a:ext cx="9306953" cy="1143000"/>
          </a:xfrm>
        </p:spPr>
        <p:txBody>
          <a:bodyPr/>
          <a:lstStyle/>
          <a:p>
            <a:r>
              <a:rPr lang="en-US" dirty="0"/>
              <a:t>SA5 CH Rel-19 </a:t>
            </a:r>
            <a:r>
              <a:rPr lang="en-US" altLang="zh-CN" dirty="0"/>
              <a:t>work </a:t>
            </a:r>
            <a:r>
              <a:rPr lang="en-US" dirty="0"/>
              <a:t>progress </a:t>
            </a:r>
            <a:br>
              <a:rPr lang="en-US" dirty="0"/>
            </a:br>
            <a:r>
              <a:rPr lang="en-US" dirty="0"/>
              <a:t>(5 WID approved)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3352D8A-8450-B30A-431A-9E189ADAC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84" y="5815881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SA5#158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745F2EF-51A9-A559-F627-1A2F62C2B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37365"/>
              </p:ext>
            </p:extLst>
          </p:nvPr>
        </p:nvGraphicFramePr>
        <p:xfrm>
          <a:off x="340658" y="1500799"/>
          <a:ext cx="11358284" cy="41508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9125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35502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777990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4931539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3161361526"/>
                    </a:ext>
                  </a:extLst>
                </a:gridCol>
              </a:tblGrid>
              <a:tr h="40420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INPUT (*)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SP-241001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Zhiwei Mo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for energy efficiency of 5G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6789836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SP-241377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New WID on Charging Aspects for 5G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Xiaoqian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Jia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649899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S5-246602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withdrawn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Charging for Ambient power-enabled Internet of Things</a:t>
                      </a:r>
                      <a:endParaRPr lang="en-DE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88979165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S5-246820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withdrawn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charging information including device identities</a:t>
                      </a:r>
                      <a:endParaRPr lang="en-DE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20670908"/>
                  </a:ext>
                </a:extLst>
              </a:tr>
              <a:tr h="30751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charging enhancement on Nchf</a:t>
                      </a:r>
                      <a:endParaRPr lang="en-DE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28846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New WID on charging enhancement for disaster roaming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00039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S5-245577</a:t>
                      </a:r>
                      <a:endParaRPr lang="en-GB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Charging for Ambient power-enabled Internet of Things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1672369"/>
                  </a:ext>
                </a:extLst>
              </a:tr>
            </a:tbl>
          </a:graphicData>
        </a:graphic>
      </p:graphicFrame>
      <p:sp>
        <p:nvSpPr>
          <p:cNvPr id="2" name="内容占位符 2">
            <a:extLst>
              <a:ext uri="{FF2B5EF4-FFF2-40B4-BE49-F238E27FC236}">
                <a16:creationId xmlns:a16="http://schemas.microsoft.com/office/drawing/2014/main" id="{ADAF064E-03FD-8CAA-0A8F-CB6E052950F3}"/>
              </a:ext>
            </a:extLst>
          </p:cNvPr>
          <p:cNvSpPr txBox="1">
            <a:spLocks/>
          </p:cNvSpPr>
          <p:nvPr/>
        </p:nvSpPr>
        <p:spPr bwMode="auto">
          <a:xfrm>
            <a:off x="10048352" y="5673678"/>
            <a:ext cx="1952730" cy="568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(*) NPUT: Discussion paper (DP)/</a:t>
            </a:r>
          </a:p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WID proposal (WP)/</a:t>
            </a:r>
          </a:p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Approved WID (WID)</a:t>
            </a:r>
          </a:p>
          <a:p>
            <a:pPr marL="0" indent="0" algn="ctr" fontAlgn="ctr">
              <a:buNone/>
            </a:pPr>
            <a:endParaRPr lang="en-DE" sz="1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5234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2002</TotalTime>
  <Words>450</Words>
  <Application>Microsoft Office PowerPoint</Application>
  <PresentationFormat>Widescreen</PresentationFormat>
  <Paragraphs>143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   SA5 Charging workplan for Rel-19  </vt:lpstr>
      <vt:lpstr>SA5 CH Rel-19 study progress  (4 SID approved) </vt:lpstr>
      <vt:lpstr>SA5 CH Rel-19 work progress  (5 WID approved)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MATRIXX Software SA5#157</cp:lastModifiedBy>
  <cp:revision>3758</cp:revision>
  <dcterms:created xsi:type="dcterms:W3CDTF">2008-08-30T09:32:10Z</dcterms:created>
  <dcterms:modified xsi:type="dcterms:W3CDTF">2024-11-22T15:18:55Z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