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1" r:id="rId6"/>
    <p:sldId id="1312" r:id="rId7"/>
    <p:sldId id="1314" r:id="rId8"/>
    <p:sldId id="1313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00" d="100"/>
          <a:sy n="100" d="100"/>
        </p:scale>
        <p:origin x="317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#157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Hyderabad, India 14 - 18 October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S5-245207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S5-245978: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#157 Hyderabad, India 14 - 18 October 2024</a:t>
            </a:r>
            <a:endParaRPr lang="en-GB" sz="1100" b="1" kern="1200" spc="3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742681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Sevilla, ES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SA3 LI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highlight>
                            <a:srgbClr val="C0C0C0"/>
                          </a:highlight>
                          <a:latin typeface="+mn-lt"/>
                        </a:rPr>
                        <a:t>Changsha 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, CN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Jeju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, KR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Shanghai , CN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B2B2B2"/>
                          </a:highlight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Hyderabad , IN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323C98B-B5F1-4CEC-9869-2E772328F176}"/>
              </a:ext>
            </a:extLst>
          </p:cNvPr>
          <p:cNvSpPr/>
          <p:nvPr/>
        </p:nvSpPr>
        <p:spPr>
          <a:xfrm>
            <a:off x="530352" y="5701597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073564"/>
              </p:ext>
            </p:extLst>
          </p:nvPr>
        </p:nvGraphicFramePr>
        <p:xfrm>
          <a:off x="719424" y="1339284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6G workshop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FAA57BB-47EF-4D7E-935F-27ED17DAF74C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B14CAA9-BDA7-4DB1-A5F7-998FB5159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(2026)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B4A04DC-420B-4128-8CEB-E07670962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82024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7" y="5463853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5578498" y="6019252"/>
            <a:ext cx="602068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endorsed </a:t>
            </a:r>
            <a:r>
              <a:rPr lang="en-US" altLang="zh-CN" dirty="0" err="1"/>
              <a:t>tdoc</a:t>
            </a:r>
            <a:r>
              <a:rPr lang="en-US" altLang="zh-CN" dirty="0"/>
              <a:t> SP-240778 2026 Calendar for TSG SA and SA WGs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Joint workshop 2024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418993"/>
              </p:ext>
            </p:extLst>
          </p:nvPr>
        </p:nvGraphicFramePr>
        <p:xfrm>
          <a:off x="492696" y="1328840"/>
          <a:ext cx="11206608" cy="156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2309024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065704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SA5-NFV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Wednesday, June 5th, 9pm-11pm China time /3pm-5pm Paris / 8am-10am Chicago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• Release plans for the 2024-2025 timeframe. (10 min for each group)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Support for containerized network functions.(30 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Energy efficiency. (30min)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VNF Generic OAM functions (30min)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Summary (10min)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11933</TotalTime>
  <Words>596</Words>
  <Application>Microsoft Office PowerPoint</Application>
  <PresentationFormat>Widescreen</PresentationFormat>
  <Paragraphs>148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宋体</vt:lpstr>
      <vt:lpstr>Arial</vt:lpstr>
      <vt:lpstr>Calibri</vt:lpstr>
      <vt:lpstr>Times New Roman</vt:lpstr>
      <vt:lpstr>Office Theme</vt:lpstr>
      <vt:lpstr>    SA5 meeting calendar    </vt:lpstr>
      <vt:lpstr>3GPP SA &amp; SA5 meeting calendar (2024)</vt:lpstr>
      <vt:lpstr>3GPP SA &amp; SA5 meeting calendar (2025)</vt:lpstr>
      <vt:lpstr>3GPP SA &amp; SA5 meeting calendar (2026)</vt:lpstr>
      <vt:lpstr>Joint workshop 2024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1018</cp:lastModifiedBy>
  <cp:revision>773</cp:revision>
  <dcterms:created xsi:type="dcterms:W3CDTF">2019-03-13T01:38:36Z</dcterms:created>
  <dcterms:modified xsi:type="dcterms:W3CDTF">2024-10-18T10:01:11Z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