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95" d="100"/>
          <a:sy n="95" d="100"/>
        </p:scale>
        <p:origin x="123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288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439689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S5-245871, SA5#157, HYDERABAD, INDIA 14 - 18 October 2024	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</a:t>
            </a:r>
            <a:br>
              <a:rPr lang="en-US" dirty="0"/>
            </a:br>
            <a:r>
              <a:rPr lang="en-US" dirty="0"/>
              <a:t>(4 SID approved)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80889" y="5806866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SA5#157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65585"/>
              </p:ext>
            </p:extLst>
          </p:nvPr>
        </p:nvGraphicFramePr>
        <p:xfrm>
          <a:off x="416858" y="1407303"/>
          <a:ext cx="11358283" cy="42197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2667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055077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446207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045028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334904">
                  <a:extLst>
                    <a:ext uri="{9D8B030D-6E8A-4147-A177-3AD203B41FA5}">
                      <a16:colId xmlns:a16="http://schemas.microsoft.com/office/drawing/2014/main" val="199678474"/>
                    </a:ext>
                  </a:extLst>
                </a:gridCol>
              </a:tblGrid>
              <a:tr h="371255"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SP-240980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Yingying Liu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90125596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Chen Ai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SP-240983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Uncrewed Aerial Vehicle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Jia Dong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9496831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S5-242582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OAM KPIs for energy consumption calculations in charging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S5-243310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Discussion paper on AIML charging considerations for a new Rel-19 Study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Maryse Gardella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S5-245873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Femto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Support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92287131"/>
                  </a:ext>
                </a:extLst>
              </a:tr>
              <a:tr h="40849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S5-242786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enhancement for application functions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7384996"/>
                  </a:ext>
                </a:extLst>
              </a:tr>
              <a:tr h="45030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S5-245543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noProof="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 on Charging Aspects of Energy Efficiency/Energy Saving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99311254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5BE890DF-F3A1-4019-29D6-B983B60605F7}"/>
              </a:ext>
            </a:extLst>
          </p:cNvPr>
          <p:cNvSpPr txBox="1">
            <a:spLocks/>
          </p:cNvSpPr>
          <p:nvPr/>
        </p:nvSpPr>
        <p:spPr bwMode="auto">
          <a:xfrm>
            <a:off x="9790888" y="5805265"/>
            <a:ext cx="2366474" cy="427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  <a:br>
              <a:rPr lang="en-GB" sz="1000" dirty="0">
                <a:solidFill>
                  <a:schemeClr val="dk1"/>
                </a:solidFill>
              </a:rPr>
            </a:br>
            <a:r>
              <a:rPr lang="en-GB" sz="1000" dirty="0">
                <a:solidFill>
                  <a:schemeClr val="dk1"/>
                </a:solidFill>
              </a:rPr>
              <a:t>SID proposal (SP)/Approved SID (SID)</a:t>
            </a: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235" y="228600"/>
            <a:ext cx="9306953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</a:t>
            </a:r>
            <a:br>
              <a:rPr lang="en-US" dirty="0"/>
            </a:br>
            <a:r>
              <a:rPr lang="en-US" dirty="0"/>
              <a:t>(4 WID approved)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84" y="5815881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SA5#157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728939"/>
              </p:ext>
            </p:extLst>
          </p:nvPr>
        </p:nvGraphicFramePr>
        <p:xfrm>
          <a:off x="416858" y="1526795"/>
          <a:ext cx="11358284" cy="38123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9125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935502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803669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4905860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  <a:gridCol w="1712064">
                  <a:extLst>
                    <a:ext uri="{9D8B030D-6E8A-4147-A177-3AD203B41FA5}">
                      <a16:colId xmlns:a16="http://schemas.microsoft.com/office/drawing/2014/main" val="3161361526"/>
                    </a:ext>
                  </a:extLst>
                </a:gridCol>
              </a:tblGrid>
              <a:tr h="46277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INPUT (*)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Company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413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+mn-cs"/>
                        </a:rPr>
                        <a:t>SP-241001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João Rodrigues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5216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Aspects of Ranging and Sidelink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Zhiwei Mo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WID on charging aspects for energy efficiency of 5G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SP-241004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WID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86789836"/>
                  </a:ext>
                </a:extLst>
              </a:tr>
              <a:tr h="3343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SP-241377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New WID on Charging Aspects for 5G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Xiaoqian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Jia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56649899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enhancement on Nchf</a:t>
                      </a:r>
                      <a:endParaRPr lang="en-DE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noProof="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S5-242784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New WID on charging enhancement for disaster roaming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Robert Törnkvist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  <a:tr h="461119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S5-245577</a:t>
                      </a:r>
                      <a:endParaRPr lang="en-GB" sz="1200" u="none" strike="noStrike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pursued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for Ambient power-enabled Internet of Things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Yimeng Deng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51672369"/>
                  </a:ext>
                </a:extLst>
              </a:tr>
            </a:tbl>
          </a:graphicData>
        </a:graphic>
      </p:graphicFrame>
      <p:sp>
        <p:nvSpPr>
          <p:cNvPr id="2" name="内容占位符 2">
            <a:extLst>
              <a:ext uri="{FF2B5EF4-FFF2-40B4-BE49-F238E27FC236}">
                <a16:creationId xmlns:a16="http://schemas.microsoft.com/office/drawing/2014/main" id="{ADAF064E-03FD-8CAA-0A8F-CB6E052950F3}"/>
              </a:ext>
            </a:extLst>
          </p:cNvPr>
          <p:cNvSpPr txBox="1">
            <a:spLocks/>
          </p:cNvSpPr>
          <p:nvPr/>
        </p:nvSpPr>
        <p:spPr bwMode="auto">
          <a:xfrm>
            <a:off x="10048352" y="5673678"/>
            <a:ext cx="1952730" cy="568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(*) NPUT: Discussion paper (DP)/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WID proposal (WP)/</a:t>
            </a:r>
          </a:p>
          <a:p>
            <a:pPr marL="0" indent="0" algn="ctr" fontAlgn="ctr">
              <a:buNone/>
            </a:pPr>
            <a:r>
              <a:rPr lang="en-GB" sz="1000" dirty="0">
                <a:solidFill>
                  <a:schemeClr val="dk1"/>
                </a:solidFill>
              </a:rPr>
              <a:t>Approved WID (WID)</a:t>
            </a:r>
          </a:p>
          <a:p>
            <a:pPr marL="0" indent="0" algn="ctr" fontAlgn="ctr">
              <a:buNone/>
            </a:pPr>
            <a:endParaRPr lang="en-DE" sz="1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1986</TotalTime>
  <Words>405</Words>
  <Application>Microsoft Office PowerPoint</Application>
  <PresentationFormat>Widescreen</PresentationFormat>
  <Paragraphs>125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 (4 SID approved) </vt:lpstr>
      <vt:lpstr>SA5 CH Rel-19 work progress  (4 WID approved)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MATRIXX Software SA5#157</cp:lastModifiedBy>
  <cp:revision>3756</cp:revision>
  <dcterms:created xsi:type="dcterms:W3CDTF">2008-08-30T09:32:10Z</dcterms:created>
  <dcterms:modified xsi:type="dcterms:W3CDTF">2024-10-17T03:33:35Z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