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6"/>
  </p:sldMasterIdLst>
  <p:notesMasterIdLst>
    <p:notesMasterId r:id="rId23"/>
  </p:notesMasterIdLst>
  <p:handoutMasterIdLst>
    <p:handoutMasterId r:id="rId24"/>
  </p:handoutMasterIdLst>
  <p:sldIdLst>
    <p:sldId id="303" r:id="rId7"/>
    <p:sldId id="668" r:id="rId8"/>
    <p:sldId id="670" r:id="rId9"/>
    <p:sldId id="930" r:id="rId10"/>
    <p:sldId id="627" r:id="rId11"/>
    <p:sldId id="635" r:id="rId12"/>
    <p:sldId id="931" r:id="rId13"/>
    <p:sldId id="861" r:id="rId14"/>
    <p:sldId id="932" r:id="rId15"/>
    <p:sldId id="933" r:id="rId16"/>
    <p:sldId id="865" r:id="rId17"/>
    <p:sldId id="934" r:id="rId18"/>
    <p:sldId id="935" r:id="rId19"/>
    <p:sldId id="634" r:id="rId20"/>
    <p:sldId id="752" r:id="rId21"/>
    <p:sldId id="704" r:id="rId22"/>
  </p:sldIdLst>
  <p:sldSz cx="12192000" cy="6858000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608013" indent="-150813" algn="l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1217613" indent="-303213" algn="l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827213" indent="-455613" algn="l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2436813" indent="-608013" algn="l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CC"/>
    <a:srgbClr val="72AF2F"/>
    <a:srgbClr val="C1E442"/>
    <a:srgbClr val="FFFF99"/>
    <a:srgbClr val="C6D254"/>
    <a:srgbClr val="000000"/>
    <a:srgbClr val="5C88D0"/>
    <a:srgbClr val="2A6EA8"/>
    <a:srgbClr val="B1D254"/>
    <a:srgbClr val="7273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000" autoAdjust="0"/>
    <p:restoredTop sz="92197" autoAdjust="0"/>
  </p:normalViewPr>
  <p:slideViewPr>
    <p:cSldViewPr snapToGrid="0">
      <p:cViewPr varScale="1">
        <p:scale>
          <a:sx n="62" d="100"/>
          <a:sy n="62" d="100"/>
        </p:scale>
        <p:origin x="1020" y="5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>
      <p:cViewPr varScale="1">
        <p:scale>
          <a:sx n="73" d="100"/>
          <a:sy n="73" d="100"/>
        </p:scale>
        <p:origin x="-2280" y="-102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24" Type="http://schemas.openxmlformats.org/officeDocument/2006/relationships/handoutMaster" Target="handoutMasters/handoutMaster1.xml"/><Relationship Id="rId5" Type="http://schemas.openxmlformats.org/officeDocument/2006/relationships/customXml" Target="../customXml/item5.xml"/><Relationship Id="rId15" Type="http://schemas.openxmlformats.org/officeDocument/2006/relationships/slide" Target="slides/slide9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ardella, Maryse (Nokia - FR/Paris-Saclay)" userId="b7bfbd2c-508f-4afe-847e-52a39bd9d21b" providerId="ADAL" clId="{1B66D659-6A94-4B0B-95F2-2F780CE6A731}"/>
    <pc:docChg chg="modSld modMainMaster">
      <pc:chgData name="Gardella, Maryse (Nokia - FR/Paris-Saclay)" userId="b7bfbd2c-508f-4afe-847e-52a39bd9d21b" providerId="ADAL" clId="{1B66D659-6A94-4B0B-95F2-2F780CE6A731}" dt="2020-08-13T12:11:45.337" v="42"/>
      <pc:docMkLst>
        <pc:docMk/>
      </pc:docMkLst>
      <pc:sldChg chg="modSp">
        <pc:chgData name="Gardella, Maryse (Nokia - FR/Paris-Saclay)" userId="b7bfbd2c-508f-4afe-847e-52a39bd9d21b" providerId="ADAL" clId="{1B66D659-6A94-4B0B-95F2-2F780CE6A731}" dt="2020-08-13T11:54:49.249" v="2" actId="6549"/>
        <pc:sldMkLst>
          <pc:docMk/>
          <pc:sldMk cId="0" sldId="303"/>
        </pc:sldMkLst>
        <pc:spChg chg="mod">
          <ac:chgData name="Gardella, Maryse (Nokia - FR/Paris-Saclay)" userId="b7bfbd2c-508f-4afe-847e-52a39bd9d21b" providerId="ADAL" clId="{1B66D659-6A94-4B0B-95F2-2F780CE6A731}" dt="2020-08-13T11:54:49.249" v="2" actId="6549"/>
          <ac:spMkLst>
            <pc:docMk/>
            <pc:sldMk cId="0" sldId="303"/>
            <ac:spMk id="9219" creationId="{00000000-0000-0000-0000-000000000000}"/>
          </ac:spMkLst>
        </pc:spChg>
      </pc:sldChg>
      <pc:sldChg chg="modSp">
        <pc:chgData name="Gardella, Maryse (Nokia - FR/Paris-Saclay)" userId="b7bfbd2c-508f-4afe-847e-52a39bd9d21b" providerId="ADAL" clId="{1B66D659-6A94-4B0B-95F2-2F780CE6A731}" dt="2020-08-13T12:03:27.502" v="40" actId="20577"/>
        <pc:sldMkLst>
          <pc:docMk/>
          <pc:sldMk cId="428086271" sldId="627"/>
        </pc:sldMkLst>
        <pc:graphicFrameChg chg="mod modGraphic">
          <ac:chgData name="Gardella, Maryse (Nokia - FR/Paris-Saclay)" userId="b7bfbd2c-508f-4afe-847e-52a39bd9d21b" providerId="ADAL" clId="{1B66D659-6A94-4B0B-95F2-2F780CE6A731}" dt="2020-08-13T12:03:27.502" v="40" actId="20577"/>
          <ac:graphicFrameMkLst>
            <pc:docMk/>
            <pc:sldMk cId="428086271" sldId="627"/>
            <ac:graphicFrameMk id="4" creationId="{00000000-0000-0000-0000-000000000000}"/>
          </ac:graphicFrameMkLst>
        </pc:graphicFrameChg>
      </pc:sldChg>
      <pc:sldChg chg="modSp">
        <pc:chgData name="Gardella, Maryse (Nokia - FR/Paris-Saclay)" userId="b7bfbd2c-508f-4afe-847e-52a39bd9d21b" providerId="ADAL" clId="{1B66D659-6A94-4B0B-95F2-2F780CE6A731}" dt="2020-08-13T11:56:19.139" v="17" actId="108"/>
        <pc:sldMkLst>
          <pc:docMk/>
          <pc:sldMk cId="1363835068" sldId="668"/>
        </pc:sldMkLst>
        <pc:graphicFrameChg chg="mod modGraphic">
          <ac:chgData name="Gardella, Maryse (Nokia - FR/Paris-Saclay)" userId="b7bfbd2c-508f-4afe-847e-52a39bd9d21b" providerId="ADAL" clId="{1B66D659-6A94-4B0B-95F2-2F780CE6A731}" dt="2020-08-13T11:56:19.139" v="17" actId="108"/>
          <ac:graphicFrameMkLst>
            <pc:docMk/>
            <pc:sldMk cId="1363835068" sldId="668"/>
            <ac:graphicFrameMk id="5" creationId="{00000000-0000-0000-0000-000000000000}"/>
          </ac:graphicFrameMkLst>
        </pc:graphicFrameChg>
      </pc:sldChg>
      <pc:sldChg chg="modSp">
        <pc:chgData name="Gardella, Maryse (Nokia - FR/Paris-Saclay)" userId="b7bfbd2c-508f-4afe-847e-52a39bd9d21b" providerId="ADAL" clId="{1B66D659-6A94-4B0B-95F2-2F780CE6A731}" dt="2020-08-13T12:11:45.337" v="42"/>
        <pc:sldMkLst>
          <pc:docMk/>
          <pc:sldMk cId="3075603900" sldId="931"/>
        </pc:sldMkLst>
        <pc:graphicFrameChg chg="mod modGraphic">
          <ac:chgData name="Gardella, Maryse (Nokia - FR/Paris-Saclay)" userId="b7bfbd2c-508f-4afe-847e-52a39bd9d21b" providerId="ADAL" clId="{1B66D659-6A94-4B0B-95F2-2F780CE6A731}" dt="2020-08-13T12:11:45.337" v="42"/>
          <ac:graphicFrameMkLst>
            <pc:docMk/>
            <pc:sldMk cId="3075603900" sldId="931"/>
            <ac:graphicFrameMk id="6" creationId="{00000000-0000-0000-0000-000000000000}"/>
          </ac:graphicFrameMkLst>
        </pc:graphicFrameChg>
      </pc:sldChg>
      <pc:sldMasterChg chg="modSp">
        <pc:chgData name="Gardella, Maryse (Nokia - FR/Paris-Saclay)" userId="b7bfbd2c-508f-4afe-847e-52a39bd9d21b" providerId="ADAL" clId="{1B66D659-6A94-4B0B-95F2-2F780CE6A731}" dt="2020-08-13T11:55:43.227" v="14" actId="20577"/>
        <pc:sldMasterMkLst>
          <pc:docMk/>
          <pc:sldMasterMk cId="0" sldId="2147483729"/>
        </pc:sldMasterMkLst>
        <pc:spChg chg="mod">
          <ac:chgData name="Gardella, Maryse (Nokia - FR/Paris-Saclay)" userId="b7bfbd2c-508f-4afe-847e-52a39bd9d21b" providerId="ADAL" clId="{1B66D659-6A94-4B0B-95F2-2F780CE6A731}" dt="2020-08-13T11:55:43.227" v="14" actId="20577"/>
          <ac:spMkLst>
            <pc:docMk/>
            <pc:sldMasterMk cId="0" sldId="2147483729"/>
            <ac:spMk id="14" creationId="{00000000-0000-0000-0000-000000000000}"/>
          </ac:spMkLst>
        </pc:spChg>
      </pc:sldMasterChg>
    </pc:docChg>
  </pc:docChgLst>
  <pc:docChgLst>
    <pc:chgData name="Gardella, Maryse (Nokia - FR/Paris-Saclay)" userId="b7bfbd2c-508f-4afe-847e-52a39bd9d21b" providerId="ADAL" clId="{454915C2-4132-4DEA-B116-B652A34AC05C}"/>
    <pc:docChg chg="undo custSel addSld delSld modSld sldOrd">
      <pc:chgData name="Gardella, Maryse (Nokia - FR/Paris-Saclay)" userId="b7bfbd2c-508f-4afe-847e-52a39bd9d21b" providerId="ADAL" clId="{454915C2-4132-4DEA-B116-B652A34AC05C}" dt="2020-06-08T21:04:22.894" v="2591" actId="14100"/>
      <pc:docMkLst>
        <pc:docMk/>
      </pc:docMkLst>
      <pc:sldChg chg="modSp">
        <pc:chgData name="Gardella, Maryse (Nokia - FR/Paris-Saclay)" userId="b7bfbd2c-508f-4afe-847e-52a39bd9d21b" providerId="ADAL" clId="{454915C2-4132-4DEA-B116-B652A34AC05C}" dt="2020-06-08T19:37:48.842" v="2358"/>
        <pc:sldMkLst>
          <pc:docMk/>
          <pc:sldMk cId="428086271" sldId="627"/>
        </pc:sldMkLst>
        <pc:graphicFrameChg chg="mod modGraphic">
          <ac:chgData name="Gardella, Maryse (Nokia - FR/Paris-Saclay)" userId="b7bfbd2c-508f-4afe-847e-52a39bd9d21b" providerId="ADAL" clId="{454915C2-4132-4DEA-B116-B652A34AC05C}" dt="2020-06-08T19:37:48.842" v="2358"/>
          <ac:graphicFrameMkLst>
            <pc:docMk/>
            <pc:sldMk cId="428086271" sldId="627"/>
            <ac:graphicFrameMk id="4" creationId="{00000000-0000-0000-0000-000000000000}"/>
          </ac:graphicFrameMkLst>
        </pc:graphicFrameChg>
      </pc:sldChg>
      <pc:sldChg chg="modSp add">
        <pc:chgData name="Gardella, Maryse (Nokia - FR/Paris-Saclay)" userId="b7bfbd2c-508f-4afe-847e-52a39bd9d21b" providerId="ADAL" clId="{454915C2-4132-4DEA-B116-B652A34AC05C}" dt="2020-06-08T21:00:39.174" v="2576" actId="1076"/>
        <pc:sldMkLst>
          <pc:docMk/>
          <pc:sldMk cId="2585739943" sldId="634"/>
        </pc:sldMkLst>
        <pc:spChg chg="mod">
          <ac:chgData name="Gardella, Maryse (Nokia - FR/Paris-Saclay)" userId="b7bfbd2c-508f-4afe-847e-52a39bd9d21b" providerId="ADAL" clId="{454915C2-4132-4DEA-B116-B652A34AC05C}" dt="2020-06-08T21:00:39.174" v="2576" actId="1076"/>
          <ac:spMkLst>
            <pc:docMk/>
            <pc:sldMk cId="2585739943" sldId="634"/>
            <ac:spMk id="14338" creationId="{00000000-0000-0000-0000-000000000000}"/>
          </ac:spMkLst>
        </pc:spChg>
      </pc:sldChg>
      <pc:sldChg chg="modSp">
        <pc:chgData name="Gardella, Maryse (Nokia - FR/Paris-Saclay)" userId="b7bfbd2c-508f-4afe-847e-52a39bd9d21b" providerId="ADAL" clId="{454915C2-4132-4DEA-B116-B652A34AC05C}" dt="2020-06-08T06:41:12.077" v="163"/>
        <pc:sldMkLst>
          <pc:docMk/>
          <pc:sldMk cId="4062750734" sldId="635"/>
        </pc:sldMkLst>
        <pc:spChg chg="mod">
          <ac:chgData name="Gardella, Maryse (Nokia - FR/Paris-Saclay)" userId="b7bfbd2c-508f-4afe-847e-52a39bd9d21b" providerId="ADAL" clId="{454915C2-4132-4DEA-B116-B652A34AC05C}" dt="2020-06-08T06:39:42.361" v="147" actId="20577"/>
          <ac:spMkLst>
            <pc:docMk/>
            <pc:sldMk cId="4062750734" sldId="635"/>
            <ac:spMk id="14338" creationId="{00000000-0000-0000-0000-000000000000}"/>
          </ac:spMkLst>
        </pc:spChg>
        <pc:graphicFrameChg chg="mod modGraphic">
          <ac:chgData name="Gardella, Maryse (Nokia - FR/Paris-Saclay)" userId="b7bfbd2c-508f-4afe-847e-52a39bd9d21b" providerId="ADAL" clId="{454915C2-4132-4DEA-B116-B652A34AC05C}" dt="2020-06-08T06:41:12.077" v="163"/>
          <ac:graphicFrameMkLst>
            <pc:docMk/>
            <pc:sldMk cId="4062750734" sldId="635"/>
            <ac:graphicFrameMk id="6" creationId="{00000000-0000-0000-0000-000000000000}"/>
          </ac:graphicFrameMkLst>
        </pc:graphicFrameChg>
      </pc:sldChg>
      <pc:sldChg chg="modSp add">
        <pc:chgData name="Gardella, Maryse (Nokia - FR/Paris-Saclay)" userId="b7bfbd2c-508f-4afe-847e-52a39bd9d21b" providerId="ADAL" clId="{454915C2-4132-4DEA-B116-B652A34AC05C}" dt="2020-06-08T19:58:12.549" v="2557"/>
        <pc:sldMkLst>
          <pc:docMk/>
          <pc:sldMk cId="1363835068" sldId="668"/>
        </pc:sldMkLst>
        <pc:graphicFrameChg chg="mod modGraphic">
          <ac:chgData name="Gardella, Maryse (Nokia - FR/Paris-Saclay)" userId="b7bfbd2c-508f-4afe-847e-52a39bd9d21b" providerId="ADAL" clId="{454915C2-4132-4DEA-B116-B652A34AC05C}" dt="2020-06-08T19:58:12.549" v="2557"/>
          <ac:graphicFrameMkLst>
            <pc:docMk/>
            <pc:sldMk cId="1363835068" sldId="668"/>
            <ac:graphicFrameMk id="5" creationId="{00000000-0000-0000-0000-000000000000}"/>
          </ac:graphicFrameMkLst>
        </pc:graphicFrameChg>
      </pc:sldChg>
      <pc:sldChg chg="add">
        <pc:chgData name="Gardella, Maryse (Nokia - FR/Paris-Saclay)" userId="b7bfbd2c-508f-4afe-847e-52a39bd9d21b" providerId="ADAL" clId="{454915C2-4132-4DEA-B116-B652A34AC05C}" dt="2020-06-08T19:53:09.968" v="2543"/>
        <pc:sldMkLst>
          <pc:docMk/>
          <pc:sldMk cId="1397636490" sldId="670"/>
        </pc:sldMkLst>
      </pc:sldChg>
      <pc:sldChg chg="add">
        <pc:chgData name="Gardella, Maryse (Nokia - FR/Paris-Saclay)" userId="b7bfbd2c-508f-4afe-847e-52a39bd9d21b" providerId="ADAL" clId="{454915C2-4132-4DEA-B116-B652A34AC05C}" dt="2020-06-08T21:00:00.385" v="2570"/>
        <pc:sldMkLst>
          <pc:docMk/>
          <pc:sldMk cId="1195480555" sldId="704"/>
        </pc:sldMkLst>
      </pc:sldChg>
      <pc:sldChg chg="addSp delSp modSp add">
        <pc:chgData name="Gardella, Maryse (Nokia - FR/Paris-Saclay)" userId="b7bfbd2c-508f-4afe-847e-52a39bd9d21b" providerId="ADAL" clId="{454915C2-4132-4DEA-B116-B652A34AC05C}" dt="2020-06-08T21:04:22.894" v="2591" actId="14100"/>
        <pc:sldMkLst>
          <pc:docMk/>
          <pc:sldMk cId="1708451613" sldId="752"/>
        </pc:sldMkLst>
        <pc:spChg chg="mod">
          <ac:chgData name="Gardella, Maryse (Nokia - FR/Paris-Saclay)" userId="b7bfbd2c-508f-4afe-847e-52a39bd9d21b" providerId="ADAL" clId="{454915C2-4132-4DEA-B116-B652A34AC05C}" dt="2020-06-08T20:59:34.374" v="2568"/>
          <ac:spMkLst>
            <pc:docMk/>
            <pc:sldMk cId="1708451613" sldId="752"/>
            <ac:spMk id="2" creationId="{E29A4462-8410-4856-8E91-37BCEC64D8D3}"/>
          </ac:spMkLst>
        </pc:spChg>
        <pc:spChg chg="mod">
          <ac:chgData name="Gardella, Maryse (Nokia - FR/Paris-Saclay)" userId="b7bfbd2c-508f-4afe-847e-52a39bd9d21b" providerId="ADAL" clId="{454915C2-4132-4DEA-B116-B652A34AC05C}" dt="2020-06-08T20:59:18.712" v="2566"/>
          <ac:spMkLst>
            <pc:docMk/>
            <pc:sldMk cId="1708451613" sldId="752"/>
            <ac:spMk id="3" creationId="{126A0F4C-1F3F-4B7E-AB9C-EEE50D4A050E}"/>
          </ac:spMkLst>
        </pc:spChg>
        <pc:graphicFrameChg chg="add del">
          <ac:chgData name="Gardella, Maryse (Nokia - FR/Paris-Saclay)" userId="b7bfbd2c-508f-4afe-847e-52a39bd9d21b" providerId="ADAL" clId="{454915C2-4132-4DEA-B116-B652A34AC05C}" dt="2020-06-08T21:01:36.879" v="2578" actId="478"/>
          <ac:graphicFrameMkLst>
            <pc:docMk/>
            <pc:sldMk cId="1708451613" sldId="752"/>
            <ac:graphicFrameMk id="4" creationId="{03A1F9D0-C821-4696-A22A-9A488230A916}"/>
          </ac:graphicFrameMkLst>
        </pc:graphicFrameChg>
        <pc:graphicFrameChg chg="add del mod">
          <ac:chgData name="Gardella, Maryse (Nokia - FR/Paris-Saclay)" userId="b7bfbd2c-508f-4afe-847e-52a39bd9d21b" providerId="ADAL" clId="{454915C2-4132-4DEA-B116-B652A34AC05C}" dt="2020-06-08T21:02:13.916" v="2580"/>
          <ac:graphicFrameMkLst>
            <pc:docMk/>
            <pc:sldMk cId="1708451613" sldId="752"/>
            <ac:graphicFrameMk id="5" creationId="{9234A011-2104-486E-865F-DD80193BCD41}"/>
          </ac:graphicFrameMkLst>
        </pc:graphicFrameChg>
        <pc:graphicFrameChg chg="add del mod">
          <ac:chgData name="Gardella, Maryse (Nokia - FR/Paris-Saclay)" userId="b7bfbd2c-508f-4afe-847e-52a39bd9d21b" providerId="ADAL" clId="{454915C2-4132-4DEA-B116-B652A34AC05C}" dt="2020-06-08T21:03:18.059" v="2583" actId="478"/>
          <ac:graphicFrameMkLst>
            <pc:docMk/>
            <pc:sldMk cId="1708451613" sldId="752"/>
            <ac:graphicFrameMk id="6" creationId="{C0EB813C-1D08-4AD3-8ABC-2CCE48613A61}"/>
          </ac:graphicFrameMkLst>
        </pc:graphicFrameChg>
        <pc:graphicFrameChg chg="add mod">
          <ac:chgData name="Gardella, Maryse (Nokia - FR/Paris-Saclay)" userId="b7bfbd2c-508f-4afe-847e-52a39bd9d21b" providerId="ADAL" clId="{454915C2-4132-4DEA-B116-B652A34AC05C}" dt="2020-06-08T21:04:22.894" v="2591" actId="14100"/>
          <ac:graphicFrameMkLst>
            <pc:docMk/>
            <pc:sldMk cId="1708451613" sldId="752"/>
            <ac:graphicFrameMk id="7" creationId="{AE46B5F3-36EE-4EE7-BB50-07FE4653D6AB}"/>
          </ac:graphicFrameMkLst>
        </pc:graphicFrameChg>
      </pc:sldChg>
      <pc:sldChg chg="modSp">
        <pc:chgData name="Gardella, Maryse (Nokia - FR/Paris-Saclay)" userId="b7bfbd2c-508f-4afe-847e-52a39bd9d21b" providerId="ADAL" clId="{454915C2-4132-4DEA-B116-B652A34AC05C}" dt="2020-06-08T06:43:19.238" v="184" actId="6549"/>
        <pc:sldMkLst>
          <pc:docMk/>
          <pc:sldMk cId="868138432" sldId="861"/>
        </pc:sldMkLst>
        <pc:spChg chg="mod">
          <ac:chgData name="Gardella, Maryse (Nokia - FR/Paris-Saclay)" userId="b7bfbd2c-508f-4afe-847e-52a39bd9d21b" providerId="ADAL" clId="{454915C2-4132-4DEA-B116-B652A34AC05C}" dt="2020-06-08T06:43:19.238" v="184" actId="6549"/>
          <ac:spMkLst>
            <pc:docMk/>
            <pc:sldMk cId="868138432" sldId="861"/>
            <ac:spMk id="8" creationId="{00000000-0000-0000-0000-000000000000}"/>
          </ac:spMkLst>
        </pc:spChg>
      </pc:sldChg>
      <pc:sldChg chg="modSp">
        <pc:chgData name="Gardella, Maryse (Nokia - FR/Paris-Saclay)" userId="b7bfbd2c-508f-4afe-847e-52a39bd9d21b" providerId="ADAL" clId="{454915C2-4132-4DEA-B116-B652A34AC05C}" dt="2020-06-08T19:38:26.597" v="2359" actId="113"/>
        <pc:sldMkLst>
          <pc:docMk/>
          <pc:sldMk cId="3221513516" sldId="863"/>
        </pc:sldMkLst>
        <pc:spChg chg="mod">
          <ac:chgData name="Gardella, Maryse (Nokia - FR/Paris-Saclay)" userId="b7bfbd2c-508f-4afe-847e-52a39bd9d21b" providerId="ADAL" clId="{454915C2-4132-4DEA-B116-B652A34AC05C}" dt="2020-06-08T19:38:26.597" v="2359" actId="113"/>
          <ac:spMkLst>
            <pc:docMk/>
            <pc:sldMk cId="3221513516" sldId="863"/>
            <ac:spMk id="9" creationId="{00000000-0000-0000-0000-000000000000}"/>
          </ac:spMkLst>
        </pc:spChg>
        <pc:spChg chg="mod">
          <ac:chgData name="Gardella, Maryse (Nokia - FR/Paris-Saclay)" userId="b7bfbd2c-508f-4afe-847e-52a39bd9d21b" providerId="ADAL" clId="{454915C2-4132-4DEA-B116-B652A34AC05C}" dt="2020-06-08T07:18:36.812" v="627" actId="1076"/>
          <ac:spMkLst>
            <pc:docMk/>
            <pc:sldMk cId="3221513516" sldId="863"/>
            <ac:spMk id="10" creationId="{00000000-0000-0000-0000-000000000000}"/>
          </ac:spMkLst>
        </pc:spChg>
        <pc:graphicFrameChg chg="mod modGraphic">
          <ac:chgData name="Gardella, Maryse (Nokia - FR/Paris-Saclay)" userId="b7bfbd2c-508f-4afe-847e-52a39bd9d21b" providerId="ADAL" clId="{454915C2-4132-4DEA-B116-B652A34AC05C}" dt="2020-06-08T13:48:59.631" v="2215" actId="20577"/>
          <ac:graphicFrameMkLst>
            <pc:docMk/>
            <pc:sldMk cId="3221513516" sldId="863"/>
            <ac:graphicFrameMk id="7" creationId="{00000000-0000-0000-0000-000000000000}"/>
          </ac:graphicFrameMkLst>
        </pc:graphicFrameChg>
      </pc:sldChg>
      <pc:sldChg chg="addSp delSp modSp">
        <pc:chgData name="Gardella, Maryse (Nokia - FR/Paris-Saclay)" userId="b7bfbd2c-508f-4afe-847e-52a39bd9d21b" providerId="ADAL" clId="{454915C2-4132-4DEA-B116-B652A34AC05C}" dt="2020-06-08T19:38:36.785" v="2360" actId="113"/>
        <pc:sldMkLst>
          <pc:docMk/>
          <pc:sldMk cId="679798489" sldId="864"/>
        </pc:sldMkLst>
        <pc:spChg chg="del">
          <ac:chgData name="Gardella, Maryse (Nokia - FR/Paris-Saclay)" userId="b7bfbd2c-508f-4afe-847e-52a39bd9d21b" providerId="ADAL" clId="{454915C2-4132-4DEA-B116-B652A34AC05C}" dt="2020-06-08T07:23:00.527" v="723" actId="478"/>
          <ac:spMkLst>
            <pc:docMk/>
            <pc:sldMk cId="679798489" sldId="864"/>
            <ac:spMk id="6" creationId="{B7FE8A88-169B-4431-BB5A-A512ACAB1F2F}"/>
          </ac:spMkLst>
        </pc:spChg>
        <pc:spChg chg="add mod">
          <ac:chgData name="Gardella, Maryse (Nokia - FR/Paris-Saclay)" userId="b7bfbd2c-508f-4afe-847e-52a39bd9d21b" providerId="ADAL" clId="{454915C2-4132-4DEA-B116-B652A34AC05C}" dt="2020-06-08T19:38:36.785" v="2360" actId="113"/>
          <ac:spMkLst>
            <pc:docMk/>
            <pc:sldMk cId="679798489" sldId="864"/>
            <ac:spMk id="9" creationId="{709A5B14-3902-415B-9C05-6E96FA38AF8F}"/>
          </ac:spMkLst>
        </pc:spChg>
        <pc:spChg chg="mod">
          <ac:chgData name="Gardella, Maryse (Nokia - FR/Paris-Saclay)" userId="b7bfbd2c-508f-4afe-847e-52a39bd9d21b" providerId="ADAL" clId="{454915C2-4132-4DEA-B116-B652A34AC05C}" dt="2020-06-08T07:23:14.052" v="727" actId="1076"/>
          <ac:spMkLst>
            <pc:docMk/>
            <pc:sldMk cId="679798489" sldId="864"/>
            <ac:spMk id="10" creationId="{00000000-0000-0000-0000-000000000000}"/>
          </ac:spMkLst>
        </pc:spChg>
        <pc:graphicFrameChg chg="mod modGraphic">
          <ac:chgData name="Gardella, Maryse (Nokia - FR/Paris-Saclay)" userId="b7bfbd2c-508f-4afe-847e-52a39bd9d21b" providerId="ADAL" clId="{454915C2-4132-4DEA-B116-B652A34AC05C}" dt="2020-06-08T13:49:18.945" v="2218"/>
          <ac:graphicFrameMkLst>
            <pc:docMk/>
            <pc:sldMk cId="679798489" sldId="864"/>
            <ac:graphicFrameMk id="7" creationId="{00000000-0000-0000-0000-000000000000}"/>
          </ac:graphicFrameMkLst>
        </pc:graphicFrameChg>
      </pc:sldChg>
      <pc:sldChg chg="modSp">
        <pc:chgData name="Gardella, Maryse (Nokia - FR/Paris-Saclay)" userId="b7bfbd2c-508f-4afe-847e-52a39bd9d21b" providerId="ADAL" clId="{454915C2-4132-4DEA-B116-B652A34AC05C}" dt="2020-06-08T19:38:48.587" v="2363" actId="113"/>
        <pc:sldMkLst>
          <pc:docMk/>
          <pc:sldMk cId="2040769281" sldId="865"/>
        </pc:sldMkLst>
        <pc:spChg chg="mod">
          <ac:chgData name="Gardella, Maryse (Nokia - FR/Paris-Saclay)" userId="b7bfbd2c-508f-4afe-847e-52a39bd9d21b" providerId="ADAL" clId="{454915C2-4132-4DEA-B116-B652A34AC05C}" dt="2020-06-08T19:38:48.587" v="2363" actId="113"/>
          <ac:spMkLst>
            <pc:docMk/>
            <pc:sldMk cId="2040769281" sldId="865"/>
            <ac:spMk id="9" creationId="{00000000-0000-0000-0000-000000000000}"/>
          </ac:spMkLst>
        </pc:spChg>
        <pc:spChg chg="mod">
          <ac:chgData name="Gardella, Maryse (Nokia - FR/Paris-Saclay)" userId="b7bfbd2c-508f-4afe-847e-52a39bd9d21b" providerId="ADAL" clId="{454915C2-4132-4DEA-B116-B652A34AC05C}" dt="2020-06-08T12:00:47.764" v="1265" actId="1076"/>
          <ac:spMkLst>
            <pc:docMk/>
            <pc:sldMk cId="2040769281" sldId="865"/>
            <ac:spMk id="10" creationId="{00000000-0000-0000-0000-000000000000}"/>
          </ac:spMkLst>
        </pc:spChg>
        <pc:graphicFrameChg chg="mod modGraphic">
          <ac:chgData name="Gardella, Maryse (Nokia - FR/Paris-Saclay)" userId="b7bfbd2c-508f-4afe-847e-52a39bd9d21b" providerId="ADAL" clId="{454915C2-4132-4DEA-B116-B652A34AC05C}" dt="2020-06-08T13:49:29.910" v="2221"/>
          <ac:graphicFrameMkLst>
            <pc:docMk/>
            <pc:sldMk cId="2040769281" sldId="865"/>
            <ac:graphicFrameMk id="7" creationId="{00000000-0000-0000-0000-000000000000}"/>
          </ac:graphicFrameMkLst>
        </pc:graphicFrameChg>
      </pc:sldChg>
      <pc:sldChg chg="addSp delSp modSp">
        <pc:chgData name="Gardella, Maryse (Nokia - FR/Paris-Saclay)" userId="b7bfbd2c-508f-4afe-847e-52a39bd9d21b" providerId="ADAL" clId="{454915C2-4132-4DEA-B116-B652A34AC05C}" dt="2020-06-08T13:48:16.274" v="2202" actId="13926"/>
        <pc:sldMkLst>
          <pc:docMk/>
          <pc:sldMk cId="3860170208" sldId="866"/>
        </pc:sldMkLst>
        <pc:spChg chg="add del">
          <ac:chgData name="Gardella, Maryse (Nokia - FR/Paris-Saclay)" userId="b7bfbd2c-508f-4afe-847e-52a39bd9d21b" providerId="ADAL" clId="{454915C2-4132-4DEA-B116-B652A34AC05C}" dt="2020-06-08T12:27:24.664" v="1539"/>
          <ac:spMkLst>
            <pc:docMk/>
            <pc:sldMk cId="3860170208" sldId="866"/>
            <ac:spMk id="2" creationId="{A66C0D4A-EF99-4759-AB54-13F68458F56B}"/>
          </ac:spMkLst>
        </pc:spChg>
        <pc:spChg chg="mod">
          <ac:chgData name="Gardella, Maryse (Nokia - FR/Paris-Saclay)" userId="b7bfbd2c-508f-4afe-847e-52a39bd9d21b" providerId="ADAL" clId="{454915C2-4132-4DEA-B116-B652A34AC05C}" dt="2020-06-08T13:46:10.085" v="2181" actId="6549"/>
          <ac:spMkLst>
            <pc:docMk/>
            <pc:sldMk cId="3860170208" sldId="866"/>
            <ac:spMk id="9" creationId="{00000000-0000-0000-0000-000000000000}"/>
          </ac:spMkLst>
        </pc:spChg>
        <pc:graphicFrameChg chg="modGraphic">
          <ac:chgData name="Gardella, Maryse (Nokia - FR/Paris-Saclay)" userId="b7bfbd2c-508f-4afe-847e-52a39bd9d21b" providerId="ADAL" clId="{454915C2-4132-4DEA-B116-B652A34AC05C}" dt="2020-06-08T13:48:16.274" v="2202" actId="13926"/>
          <ac:graphicFrameMkLst>
            <pc:docMk/>
            <pc:sldMk cId="3860170208" sldId="866"/>
            <ac:graphicFrameMk id="7" creationId="{00000000-0000-0000-0000-000000000000}"/>
          </ac:graphicFrameMkLst>
        </pc:graphicFrameChg>
      </pc:sldChg>
      <pc:sldChg chg="modSp">
        <pc:chgData name="Gardella, Maryse (Nokia - FR/Paris-Saclay)" userId="b7bfbd2c-508f-4afe-847e-52a39bd9d21b" providerId="ADAL" clId="{454915C2-4132-4DEA-B116-B652A34AC05C}" dt="2020-06-08T19:48:29.922" v="2541" actId="20577"/>
        <pc:sldMkLst>
          <pc:docMk/>
          <pc:sldMk cId="2020485545" sldId="867"/>
        </pc:sldMkLst>
        <pc:spChg chg="mod">
          <ac:chgData name="Gardella, Maryse (Nokia - FR/Paris-Saclay)" userId="b7bfbd2c-508f-4afe-847e-52a39bd9d21b" providerId="ADAL" clId="{454915C2-4132-4DEA-B116-B652A34AC05C}" dt="2020-06-08T19:48:29.922" v="2541" actId="20577"/>
          <ac:spMkLst>
            <pc:docMk/>
            <pc:sldMk cId="2020485545" sldId="867"/>
            <ac:spMk id="9" creationId="{00000000-0000-0000-0000-000000000000}"/>
          </ac:spMkLst>
        </pc:spChg>
        <pc:graphicFrameChg chg="modGraphic">
          <ac:chgData name="Gardella, Maryse (Nokia - FR/Paris-Saclay)" userId="b7bfbd2c-508f-4afe-847e-52a39bd9d21b" providerId="ADAL" clId="{454915C2-4132-4DEA-B116-B652A34AC05C}" dt="2020-06-08T13:48:29.550" v="2208" actId="13926"/>
          <ac:graphicFrameMkLst>
            <pc:docMk/>
            <pc:sldMk cId="2020485545" sldId="867"/>
            <ac:graphicFrameMk id="7" creationId="{00000000-0000-0000-0000-000000000000}"/>
          </ac:graphicFrameMkLst>
        </pc:graphicFrameChg>
      </pc:sldChg>
      <pc:sldChg chg="ord">
        <pc:chgData name="Gardella, Maryse (Nokia - FR/Paris-Saclay)" userId="b7bfbd2c-508f-4afe-847e-52a39bd9d21b" providerId="ADAL" clId="{454915C2-4132-4DEA-B116-B652A34AC05C}" dt="2020-06-08T19:54:47.757" v="2547"/>
        <pc:sldMkLst>
          <pc:docMk/>
          <pc:sldMk cId="4035062416" sldId="930"/>
        </pc:sldMkLst>
      </pc:sldChg>
      <pc:sldChg chg="modSp">
        <pc:chgData name="Gardella, Maryse (Nokia - FR/Paris-Saclay)" userId="b7bfbd2c-508f-4afe-847e-52a39bd9d21b" providerId="ADAL" clId="{454915C2-4132-4DEA-B116-B652A34AC05C}" dt="2020-06-08T12:23:03.332" v="1514" actId="14734"/>
        <pc:sldMkLst>
          <pc:docMk/>
          <pc:sldMk cId="3075603900" sldId="931"/>
        </pc:sldMkLst>
        <pc:graphicFrameChg chg="mod modGraphic">
          <ac:chgData name="Gardella, Maryse (Nokia - FR/Paris-Saclay)" userId="b7bfbd2c-508f-4afe-847e-52a39bd9d21b" providerId="ADAL" clId="{454915C2-4132-4DEA-B116-B652A34AC05C}" dt="2020-06-08T12:23:03.332" v="1514" actId="14734"/>
          <ac:graphicFrameMkLst>
            <pc:docMk/>
            <pc:sldMk cId="3075603900" sldId="931"/>
            <ac:graphicFrameMk id="6" creationId="{00000000-0000-0000-0000-000000000000}"/>
          </ac:graphicFrameMkLst>
        </pc:graphicFrameChg>
      </pc:sldChg>
    </pc:docChg>
  </pc:docChgLst>
  <pc:docChgLst>
    <pc:chgData name="Gardella, Maryse (Nokia - FR/Paris-Saclay)" userId="b7bfbd2c-508f-4afe-847e-52a39bd9d21b" providerId="ADAL" clId="{1F863BF7-FC33-472B-8B9E-F5321BCBA50A}"/>
    <pc:docChg chg="undo redo custSel addSld delSld modSld modMainMaster">
      <pc:chgData name="Gardella, Maryse (Nokia - FR/Paris-Saclay)" userId="b7bfbd2c-508f-4afe-847e-52a39bd9d21b" providerId="ADAL" clId="{1F863BF7-FC33-472B-8B9E-F5321BCBA50A}" dt="2020-10-20T13:10:06.124" v="1018" actId="20577"/>
      <pc:docMkLst>
        <pc:docMk/>
      </pc:docMkLst>
      <pc:sldChg chg="addSp delSp modSp">
        <pc:chgData name="Gardella, Maryse (Nokia - FR/Paris-Saclay)" userId="b7bfbd2c-508f-4afe-847e-52a39bd9d21b" providerId="ADAL" clId="{1F863BF7-FC33-472B-8B9E-F5321BCBA50A}" dt="2020-10-12T18:15:09.495" v="6"/>
        <pc:sldMkLst>
          <pc:docMk/>
          <pc:sldMk cId="0" sldId="303"/>
        </pc:sldMkLst>
        <pc:spChg chg="add del mod">
          <ac:chgData name="Gardella, Maryse (Nokia - FR/Paris-Saclay)" userId="b7bfbd2c-508f-4afe-847e-52a39bd9d21b" providerId="ADAL" clId="{1F863BF7-FC33-472B-8B9E-F5321BCBA50A}" dt="2020-10-12T18:15:09.495" v="6"/>
          <ac:spMkLst>
            <pc:docMk/>
            <pc:sldMk cId="0" sldId="303"/>
            <ac:spMk id="2" creationId="{AB8E266E-9B62-4A69-95A8-370CDCD28AD7}"/>
          </ac:spMkLst>
        </pc:spChg>
        <pc:spChg chg="mod">
          <ac:chgData name="Gardella, Maryse (Nokia - FR/Paris-Saclay)" userId="b7bfbd2c-508f-4afe-847e-52a39bd9d21b" providerId="ADAL" clId="{1F863BF7-FC33-472B-8B9E-F5321BCBA50A}" dt="2020-10-12T18:14:46.050" v="4" actId="20577"/>
          <ac:spMkLst>
            <pc:docMk/>
            <pc:sldMk cId="0" sldId="303"/>
            <ac:spMk id="9219" creationId="{00000000-0000-0000-0000-000000000000}"/>
          </ac:spMkLst>
        </pc:spChg>
      </pc:sldChg>
      <pc:sldChg chg="modSp">
        <pc:chgData name="Gardella, Maryse (Nokia - FR/Paris-Saclay)" userId="b7bfbd2c-508f-4afe-847e-52a39bd9d21b" providerId="ADAL" clId="{1F863BF7-FC33-472B-8B9E-F5321BCBA50A}" dt="2020-10-20T09:22:58.530" v="329" actId="20577"/>
        <pc:sldMkLst>
          <pc:docMk/>
          <pc:sldMk cId="428086271" sldId="627"/>
        </pc:sldMkLst>
        <pc:graphicFrameChg chg="mod modGraphic">
          <ac:chgData name="Gardella, Maryse (Nokia - FR/Paris-Saclay)" userId="b7bfbd2c-508f-4afe-847e-52a39bd9d21b" providerId="ADAL" clId="{1F863BF7-FC33-472B-8B9E-F5321BCBA50A}" dt="2020-10-20T09:22:58.530" v="329" actId="20577"/>
          <ac:graphicFrameMkLst>
            <pc:docMk/>
            <pc:sldMk cId="428086271" sldId="627"/>
            <ac:graphicFrameMk id="4" creationId="{00000000-0000-0000-0000-000000000000}"/>
          </ac:graphicFrameMkLst>
        </pc:graphicFrameChg>
      </pc:sldChg>
      <pc:sldChg chg="modSp">
        <pc:chgData name="Gardella, Maryse (Nokia - FR/Paris-Saclay)" userId="b7bfbd2c-508f-4afe-847e-52a39bd9d21b" providerId="ADAL" clId="{1F863BF7-FC33-472B-8B9E-F5321BCBA50A}" dt="2020-10-12T18:35:31.081" v="179" actId="20577"/>
        <pc:sldMkLst>
          <pc:docMk/>
          <pc:sldMk cId="2585739943" sldId="634"/>
        </pc:sldMkLst>
        <pc:spChg chg="mod">
          <ac:chgData name="Gardella, Maryse (Nokia - FR/Paris-Saclay)" userId="b7bfbd2c-508f-4afe-847e-52a39bd9d21b" providerId="ADAL" clId="{1F863BF7-FC33-472B-8B9E-F5321BCBA50A}" dt="2020-10-12T18:35:31.081" v="179" actId="20577"/>
          <ac:spMkLst>
            <pc:docMk/>
            <pc:sldMk cId="2585739943" sldId="634"/>
            <ac:spMk id="14338" creationId="{00000000-0000-0000-0000-000000000000}"/>
          </ac:spMkLst>
        </pc:spChg>
        <pc:graphicFrameChg chg="mod modGraphic">
          <ac:chgData name="Gardella, Maryse (Nokia - FR/Paris-Saclay)" userId="b7bfbd2c-508f-4afe-847e-52a39bd9d21b" providerId="ADAL" clId="{1F863BF7-FC33-472B-8B9E-F5321BCBA50A}" dt="2020-10-12T18:35:26.973" v="177" actId="6549"/>
          <ac:graphicFrameMkLst>
            <pc:docMk/>
            <pc:sldMk cId="2585739943" sldId="634"/>
            <ac:graphicFrameMk id="6" creationId="{00000000-0000-0000-0000-000000000000}"/>
          </ac:graphicFrameMkLst>
        </pc:graphicFrameChg>
      </pc:sldChg>
      <pc:sldChg chg="modSp">
        <pc:chgData name="Gardella, Maryse (Nokia - FR/Paris-Saclay)" userId="b7bfbd2c-508f-4afe-847e-52a39bd9d21b" providerId="ADAL" clId="{1F863BF7-FC33-472B-8B9E-F5321BCBA50A}" dt="2020-10-20T09:23:57.791" v="346" actId="20577"/>
        <pc:sldMkLst>
          <pc:docMk/>
          <pc:sldMk cId="4062750734" sldId="635"/>
        </pc:sldMkLst>
        <pc:spChg chg="mod">
          <ac:chgData name="Gardella, Maryse (Nokia - FR/Paris-Saclay)" userId="b7bfbd2c-508f-4afe-847e-52a39bd9d21b" providerId="ADAL" clId="{1F863BF7-FC33-472B-8B9E-F5321BCBA50A}" dt="2020-10-20T09:23:57.791" v="346" actId="20577"/>
          <ac:spMkLst>
            <pc:docMk/>
            <pc:sldMk cId="4062750734" sldId="635"/>
            <ac:spMk id="14338" creationId="{00000000-0000-0000-0000-000000000000}"/>
          </ac:spMkLst>
        </pc:spChg>
        <pc:graphicFrameChg chg="mod modGraphic">
          <ac:chgData name="Gardella, Maryse (Nokia - FR/Paris-Saclay)" userId="b7bfbd2c-508f-4afe-847e-52a39bd9d21b" providerId="ADAL" clId="{1F863BF7-FC33-472B-8B9E-F5321BCBA50A}" dt="2020-10-20T09:23:45.991" v="333" actId="6549"/>
          <ac:graphicFrameMkLst>
            <pc:docMk/>
            <pc:sldMk cId="4062750734" sldId="635"/>
            <ac:graphicFrameMk id="6" creationId="{00000000-0000-0000-0000-000000000000}"/>
          </ac:graphicFrameMkLst>
        </pc:graphicFrameChg>
      </pc:sldChg>
      <pc:sldChg chg="addSp delSp modSp">
        <pc:chgData name="Gardella, Maryse (Nokia - FR/Paris-Saclay)" userId="b7bfbd2c-508f-4afe-847e-52a39bd9d21b" providerId="ADAL" clId="{1F863BF7-FC33-472B-8B9E-F5321BCBA50A}" dt="2020-10-20T07:52:30.598" v="310"/>
        <pc:sldMkLst>
          <pc:docMk/>
          <pc:sldMk cId="1363835068" sldId="668"/>
        </pc:sldMkLst>
        <pc:spChg chg="add del mod">
          <ac:chgData name="Gardella, Maryse (Nokia - FR/Paris-Saclay)" userId="b7bfbd2c-508f-4afe-847e-52a39bd9d21b" providerId="ADAL" clId="{1F863BF7-FC33-472B-8B9E-F5321BCBA50A}" dt="2020-10-20T07:51:53.164" v="307" actId="478"/>
          <ac:spMkLst>
            <pc:docMk/>
            <pc:sldMk cId="1363835068" sldId="668"/>
            <ac:spMk id="4" creationId="{11BB62A4-24CA-41BB-9070-09CE8FDEBC10}"/>
          </ac:spMkLst>
        </pc:spChg>
        <pc:graphicFrameChg chg="add del">
          <ac:chgData name="Gardella, Maryse (Nokia - FR/Paris-Saclay)" userId="b7bfbd2c-508f-4afe-847e-52a39bd9d21b" providerId="ADAL" clId="{1F863BF7-FC33-472B-8B9E-F5321BCBA50A}" dt="2020-10-20T07:49:01.755" v="294"/>
          <ac:graphicFrameMkLst>
            <pc:docMk/>
            <pc:sldMk cId="1363835068" sldId="668"/>
            <ac:graphicFrameMk id="3" creationId="{791DFC5C-2D21-45F9-9BFF-E87F2204A3F0}"/>
          </ac:graphicFrameMkLst>
        </pc:graphicFrameChg>
        <pc:graphicFrameChg chg="add del">
          <ac:chgData name="Gardella, Maryse (Nokia - FR/Paris-Saclay)" userId="b7bfbd2c-508f-4afe-847e-52a39bd9d21b" providerId="ADAL" clId="{1F863BF7-FC33-472B-8B9E-F5321BCBA50A}" dt="2020-10-12T18:18:16.256" v="25"/>
          <ac:graphicFrameMkLst>
            <pc:docMk/>
            <pc:sldMk cId="1363835068" sldId="668"/>
            <ac:graphicFrameMk id="3" creationId="{AF36F632-638C-4385-BB0D-BACF52F4C7B7}"/>
          </ac:graphicFrameMkLst>
        </pc:graphicFrameChg>
        <pc:graphicFrameChg chg="del mod modGraphic">
          <ac:chgData name="Gardella, Maryse (Nokia - FR/Paris-Saclay)" userId="b7bfbd2c-508f-4afe-847e-52a39bd9d21b" providerId="ADAL" clId="{1F863BF7-FC33-472B-8B9E-F5321BCBA50A}" dt="2020-10-20T07:51:50.310" v="306"/>
          <ac:graphicFrameMkLst>
            <pc:docMk/>
            <pc:sldMk cId="1363835068" sldId="668"/>
            <ac:graphicFrameMk id="5" creationId="{00000000-0000-0000-0000-000000000000}"/>
          </ac:graphicFrameMkLst>
        </pc:graphicFrameChg>
        <pc:graphicFrameChg chg="add mod modGraphic">
          <ac:chgData name="Gardella, Maryse (Nokia - FR/Paris-Saclay)" userId="b7bfbd2c-508f-4afe-847e-52a39bd9d21b" providerId="ADAL" clId="{1F863BF7-FC33-472B-8B9E-F5321BCBA50A}" dt="2020-10-20T07:52:30.598" v="310"/>
          <ac:graphicFrameMkLst>
            <pc:docMk/>
            <pc:sldMk cId="1363835068" sldId="668"/>
            <ac:graphicFrameMk id="6" creationId="{81E1A320-EF42-4A25-A368-F111EC773BBE}"/>
          </ac:graphicFrameMkLst>
        </pc:graphicFrameChg>
      </pc:sldChg>
      <pc:sldChg chg="addSp delSp modSp">
        <pc:chgData name="Gardella, Maryse (Nokia - FR/Paris-Saclay)" userId="b7bfbd2c-508f-4afe-847e-52a39bd9d21b" providerId="ADAL" clId="{1F863BF7-FC33-472B-8B9E-F5321BCBA50A}" dt="2020-10-20T09:23:38.144" v="331"/>
        <pc:sldMkLst>
          <pc:docMk/>
          <pc:sldMk cId="1397636490" sldId="670"/>
        </pc:sldMkLst>
        <pc:graphicFrameChg chg="add del mod">
          <ac:chgData name="Gardella, Maryse (Nokia - FR/Paris-Saclay)" userId="b7bfbd2c-508f-4afe-847e-52a39bd9d21b" providerId="ADAL" clId="{1F863BF7-FC33-472B-8B9E-F5321BCBA50A}" dt="2020-10-12T18:17:30.321" v="20"/>
          <ac:graphicFrameMkLst>
            <pc:docMk/>
            <pc:sldMk cId="1397636490" sldId="670"/>
            <ac:graphicFrameMk id="3" creationId="{34E4F97E-8B2A-43AC-861B-5C5579D61272}"/>
          </ac:graphicFrameMkLst>
        </pc:graphicFrameChg>
        <pc:graphicFrameChg chg="mod modGraphic">
          <ac:chgData name="Gardella, Maryse (Nokia - FR/Paris-Saclay)" userId="b7bfbd2c-508f-4afe-847e-52a39bd9d21b" providerId="ADAL" clId="{1F863BF7-FC33-472B-8B9E-F5321BCBA50A}" dt="2020-10-20T09:23:38.144" v="331"/>
          <ac:graphicFrameMkLst>
            <pc:docMk/>
            <pc:sldMk cId="1397636490" sldId="670"/>
            <ac:graphicFrameMk id="5" creationId="{00000000-0000-0000-0000-000000000000}"/>
          </ac:graphicFrameMkLst>
        </pc:graphicFrameChg>
      </pc:sldChg>
      <pc:sldChg chg="addSp delSp modSp">
        <pc:chgData name="Gardella, Maryse (Nokia - FR/Paris-Saclay)" userId="b7bfbd2c-508f-4afe-847e-52a39bd9d21b" providerId="ADAL" clId="{1F863BF7-FC33-472B-8B9E-F5321BCBA50A}" dt="2020-10-20T12:57:38.618" v="843" actId="1076"/>
        <pc:sldMkLst>
          <pc:docMk/>
          <pc:sldMk cId="1708451613" sldId="752"/>
        </pc:sldMkLst>
        <pc:graphicFrameChg chg="add del mod">
          <ac:chgData name="Gardella, Maryse (Nokia - FR/Paris-Saclay)" userId="b7bfbd2c-508f-4afe-847e-52a39bd9d21b" providerId="ADAL" clId="{1F863BF7-FC33-472B-8B9E-F5321BCBA50A}" dt="2020-10-20T12:56:45.147" v="837"/>
          <ac:graphicFrameMkLst>
            <pc:docMk/>
            <pc:sldMk cId="1708451613" sldId="752"/>
            <ac:graphicFrameMk id="4" creationId="{CE3D7AEF-5034-4F4E-BDB1-844E7A7BDF3F}"/>
          </ac:graphicFrameMkLst>
        </pc:graphicFrameChg>
        <pc:graphicFrameChg chg="del">
          <ac:chgData name="Gardella, Maryse (Nokia - FR/Paris-Saclay)" userId="b7bfbd2c-508f-4afe-847e-52a39bd9d21b" providerId="ADAL" clId="{1F863BF7-FC33-472B-8B9E-F5321BCBA50A}" dt="2020-10-20T12:54:27.909" v="835" actId="478"/>
          <ac:graphicFrameMkLst>
            <pc:docMk/>
            <pc:sldMk cId="1708451613" sldId="752"/>
            <ac:graphicFrameMk id="5" creationId="{0E35D8CC-82F7-4A5F-9448-8769AABF83D3}"/>
          </ac:graphicFrameMkLst>
        </pc:graphicFrameChg>
        <pc:graphicFrameChg chg="add mod">
          <ac:chgData name="Gardella, Maryse (Nokia - FR/Paris-Saclay)" userId="b7bfbd2c-508f-4afe-847e-52a39bd9d21b" providerId="ADAL" clId="{1F863BF7-FC33-472B-8B9E-F5321BCBA50A}" dt="2020-10-20T12:57:38.618" v="843" actId="1076"/>
          <ac:graphicFrameMkLst>
            <pc:docMk/>
            <pc:sldMk cId="1708451613" sldId="752"/>
            <ac:graphicFrameMk id="6" creationId="{2B544C99-AC93-41DA-8DD0-0F07D7525A30}"/>
          </ac:graphicFrameMkLst>
        </pc:graphicFrameChg>
      </pc:sldChg>
      <pc:sldChg chg="modSp">
        <pc:chgData name="Gardella, Maryse (Nokia - FR/Paris-Saclay)" userId="b7bfbd2c-508f-4afe-847e-52a39bd9d21b" providerId="ADAL" clId="{1F863BF7-FC33-472B-8B9E-F5321BCBA50A}" dt="2020-10-20T12:24:56.591" v="496" actId="255"/>
        <pc:sldMkLst>
          <pc:docMk/>
          <pc:sldMk cId="1868873662" sldId="861"/>
        </pc:sldMkLst>
        <pc:spChg chg="mod">
          <ac:chgData name="Gardella, Maryse (Nokia - FR/Paris-Saclay)" userId="b7bfbd2c-508f-4afe-847e-52a39bd9d21b" providerId="ADAL" clId="{1F863BF7-FC33-472B-8B9E-F5321BCBA50A}" dt="2020-10-12T18:35:05.295" v="174" actId="20577"/>
          <ac:spMkLst>
            <pc:docMk/>
            <pc:sldMk cId="1868873662" sldId="861"/>
            <ac:spMk id="8" creationId="{00000000-0000-0000-0000-000000000000}"/>
          </ac:spMkLst>
        </pc:spChg>
        <pc:spChg chg="mod">
          <ac:chgData name="Gardella, Maryse (Nokia - FR/Paris-Saclay)" userId="b7bfbd2c-508f-4afe-847e-52a39bd9d21b" providerId="ADAL" clId="{1F863BF7-FC33-472B-8B9E-F5321BCBA50A}" dt="2020-10-20T12:24:56.591" v="496" actId="255"/>
          <ac:spMkLst>
            <pc:docMk/>
            <pc:sldMk cId="1868873662" sldId="861"/>
            <ac:spMk id="9" creationId="{00000000-0000-0000-0000-000000000000}"/>
          </ac:spMkLst>
        </pc:spChg>
        <pc:graphicFrameChg chg="modGraphic">
          <ac:chgData name="Gardella, Maryse (Nokia - FR/Paris-Saclay)" userId="b7bfbd2c-508f-4afe-847e-52a39bd9d21b" providerId="ADAL" clId="{1F863BF7-FC33-472B-8B9E-F5321BCBA50A}" dt="2020-10-20T09:24:23.185" v="352" actId="6549"/>
          <ac:graphicFrameMkLst>
            <pc:docMk/>
            <pc:sldMk cId="1868873662" sldId="861"/>
            <ac:graphicFrameMk id="7" creationId="{00000000-0000-0000-0000-000000000000}"/>
          </ac:graphicFrameMkLst>
        </pc:graphicFrameChg>
      </pc:sldChg>
      <pc:sldChg chg="del">
        <pc:chgData name="Gardella, Maryse (Nokia - FR/Paris-Saclay)" userId="b7bfbd2c-508f-4afe-847e-52a39bd9d21b" providerId="ADAL" clId="{1F863BF7-FC33-472B-8B9E-F5321BCBA50A}" dt="2020-10-12T18:34:56.210" v="171" actId="2696"/>
        <pc:sldMkLst>
          <pc:docMk/>
          <pc:sldMk cId="3221513516" sldId="863"/>
        </pc:sldMkLst>
      </pc:sldChg>
      <pc:sldChg chg="del">
        <pc:chgData name="Gardella, Maryse (Nokia - FR/Paris-Saclay)" userId="b7bfbd2c-508f-4afe-847e-52a39bd9d21b" providerId="ADAL" clId="{1F863BF7-FC33-472B-8B9E-F5321BCBA50A}" dt="2020-10-12T18:34:58.114" v="172" actId="2696"/>
        <pc:sldMkLst>
          <pc:docMk/>
          <pc:sldMk cId="679798489" sldId="864"/>
        </pc:sldMkLst>
      </pc:sldChg>
      <pc:sldChg chg="addSp delSp modSp">
        <pc:chgData name="Gardella, Maryse (Nokia - FR/Paris-Saclay)" userId="b7bfbd2c-508f-4afe-847e-52a39bd9d21b" providerId="ADAL" clId="{1F863BF7-FC33-472B-8B9E-F5321BCBA50A}" dt="2020-10-20T13:10:06.124" v="1018" actId="20577"/>
        <pc:sldMkLst>
          <pc:docMk/>
          <pc:sldMk cId="2040769281" sldId="865"/>
        </pc:sldMkLst>
        <pc:spChg chg="add del">
          <ac:chgData name="Gardella, Maryse (Nokia - FR/Paris-Saclay)" userId="b7bfbd2c-508f-4afe-847e-52a39bd9d21b" providerId="ADAL" clId="{1F863BF7-FC33-472B-8B9E-F5321BCBA50A}" dt="2020-10-20T12:29:09.997" v="582"/>
          <ac:spMkLst>
            <pc:docMk/>
            <pc:sldMk cId="2040769281" sldId="865"/>
            <ac:spMk id="2" creationId="{1A197BF5-05F4-4F85-9520-D9253AB72B6A}"/>
          </ac:spMkLst>
        </pc:spChg>
        <pc:spChg chg="mod">
          <ac:chgData name="Gardella, Maryse (Nokia - FR/Paris-Saclay)" userId="b7bfbd2c-508f-4afe-847e-52a39bd9d21b" providerId="ADAL" clId="{1F863BF7-FC33-472B-8B9E-F5321BCBA50A}" dt="2020-10-20T13:10:06.124" v="1018" actId="20577"/>
          <ac:spMkLst>
            <pc:docMk/>
            <pc:sldMk cId="2040769281" sldId="865"/>
            <ac:spMk id="9" creationId="{00000000-0000-0000-0000-000000000000}"/>
          </ac:spMkLst>
        </pc:spChg>
        <pc:graphicFrameChg chg="modGraphic">
          <ac:chgData name="Gardella, Maryse (Nokia - FR/Paris-Saclay)" userId="b7bfbd2c-508f-4afe-847e-52a39bd9d21b" providerId="ADAL" clId="{1F863BF7-FC33-472B-8B9E-F5321BCBA50A}" dt="2020-10-20T09:25:18.668" v="364" actId="6549"/>
          <ac:graphicFrameMkLst>
            <pc:docMk/>
            <pc:sldMk cId="2040769281" sldId="865"/>
            <ac:graphicFrameMk id="7" creationId="{00000000-0000-0000-0000-000000000000}"/>
          </ac:graphicFrameMkLst>
        </pc:graphicFrameChg>
      </pc:sldChg>
      <pc:sldChg chg="modSp add">
        <pc:chgData name="Gardella, Maryse (Nokia - FR/Paris-Saclay)" userId="b7bfbd2c-508f-4afe-847e-52a39bd9d21b" providerId="ADAL" clId="{1F863BF7-FC33-472B-8B9E-F5321BCBA50A}" dt="2020-10-20T12:25:04.101" v="497" actId="255"/>
        <pc:sldMkLst>
          <pc:docMk/>
          <pc:sldMk cId="2196417128" sldId="932"/>
        </pc:sldMkLst>
        <pc:spChg chg="mod">
          <ac:chgData name="Gardella, Maryse (Nokia - FR/Paris-Saclay)" userId="b7bfbd2c-508f-4afe-847e-52a39bd9d21b" providerId="ADAL" clId="{1F863BF7-FC33-472B-8B9E-F5321BCBA50A}" dt="2020-10-12T18:40:05.418" v="206"/>
          <ac:spMkLst>
            <pc:docMk/>
            <pc:sldMk cId="2196417128" sldId="932"/>
            <ac:spMk id="8" creationId="{00000000-0000-0000-0000-000000000000}"/>
          </ac:spMkLst>
        </pc:spChg>
        <pc:spChg chg="mod">
          <ac:chgData name="Gardella, Maryse (Nokia - FR/Paris-Saclay)" userId="b7bfbd2c-508f-4afe-847e-52a39bd9d21b" providerId="ADAL" clId="{1F863BF7-FC33-472B-8B9E-F5321BCBA50A}" dt="2020-10-20T12:25:04.101" v="497" actId="255"/>
          <ac:spMkLst>
            <pc:docMk/>
            <pc:sldMk cId="2196417128" sldId="932"/>
            <ac:spMk id="9" creationId="{00000000-0000-0000-0000-000000000000}"/>
          </ac:spMkLst>
        </pc:spChg>
        <pc:graphicFrameChg chg="mod modGraphic">
          <ac:chgData name="Gardella, Maryse (Nokia - FR/Paris-Saclay)" userId="b7bfbd2c-508f-4afe-847e-52a39bd9d21b" providerId="ADAL" clId="{1F863BF7-FC33-472B-8B9E-F5321BCBA50A}" dt="2020-10-20T09:25:01.935" v="360" actId="6549"/>
          <ac:graphicFrameMkLst>
            <pc:docMk/>
            <pc:sldMk cId="2196417128" sldId="932"/>
            <ac:graphicFrameMk id="7" creationId="{00000000-0000-0000-0000-000000000000}"/>
          </ac:graphicFrameMkLst>
        </pc:graphicFrameChg>
      </pc:sldChg>
      <pc:sldChg chg="del">
        <pc:chgData name="Gardella, Maryse (Nokia - FR/Paris-Saclay)" userId="b7bfbd2c-508f-4afe-847e-52a39bd9d21b" providerId="ADAL" clId="{1F863BF7-FC33-472B-8B9E-F5321BCBA50A}" dt="2020-10-12T18:35:00.104" v="173" actId="2696"/>
        <pc:sldMkLst>
          <pc:docMk/>
          <pc:sldMk cId="3241030921" sldId="932"/>
        </pc:sldMkLst>
      </pc:sldChg>
      <pc:sldChg chg="modSp add">
        <pc:chgData name="Gardella, Maryse (Nokia - FR/Paris-Saclay)" userId="b7bfbd2c-508f-4afe-847e-52a39bd9d21b" providerId="ADAL" clId="{1F863BF7-FC33-472B-8B9E-F5321BCBA50A}" dt="2020-10-20T09:25:09.652" v="361" actId="20577"/>
        <pc:sldMkLst>
          <pc:docMk/>
          <pc:sldMk cId="382401653" sldId="933"/>
        </pc:sldMkLst>
        <pc:spChg chg="mod">
          <ac:chgData name="Gardella, Maryse (Nokia - FR/Paris-Saclay)" userId="b7bfbd2c-508f-4afe-847e-52a39bd9d21b" providerId="ADAL" clId="{1F863BF7-FC33-472B-8B9E-F5321BCBA50A}" dt="2020-10-12T18:42:51.227" v="240"/>
          <ac:spMkLst>
            <pc:docMk/>
            <pc:sldMk cId="382401653" sldId="933"/>
            <ac:spMk id="8" creationId="{00000000-0000-0000-0000-000000000000}"/>
          </ac:spMkLst>
        </pc:spChg>
        <pc:graphicFrameChg chg="mod modGraphic">
          <ac:chgData name="Gardella, Maryse (Nokia - FR/Paris-Saclay)" userId="b7bfbd2c-508f-4afe-847e-52a39bd9d21b" providerId="ADAL" clId="{1F863BF7-FC33-472B-8B9E-F5321BCBA50A}" dt="2020-10-20T09:25:09.652" v="361" actId="20577"/>
          <ac:graphicFrameMkLst>
            <pc:docMk/>
            <pc:sldMk cId="382401653" sldId="933"/>
            <ac:graphicFrameMk id="7" creationId="{00000000-0000-0000-0000-000000000000}"/>
          </ac:graphicFrameMkLst>
        </pc:graphicFrameChg>
      </pc:sldChg>
      <pc:sldChg chg="modSp add">
        <pc:chgData name="Gardella, Maryse (Nokia - FR/Paris-Saclay)" userId="b7bfbd2c-508f-4afe-847e-52a39bd9d21b" providerId="ADAL" clId="{1F863BF7-FC33-472B-8B9E-F5321BCBA50A}" dt="2020-10-20T12:50:46.632" v="793" actId="108"/>
        <pc:sldMkLst>
          <pc:docMk/>
          <pc:sldMk cId="141601151" sldId="934"/>
        </pc:sldMkLst>
        <pc:spChg chg="mod">
          <ac:chgData name="Gardella, Maryse (Nokia - FR/Paris-Saclay)" userId="b7bfbd2c-508f-4afe-847e-52a39bd9d21b" providerId="ADAL" clId="{1F863BF7-FC33-472B-8B9E-F5321BCBA50A}" dt="2020-10-12T18:44:59.630" v="261"/>
          <ac:spMkLst>
            <pc:docMk/>
            <pc:sldMk cId="141601151" sldId="934"/>
            <ac:spMk id="8" creationId="{00000000-0000-0000-0000-000000000000}"/>
          </ac:spMkLst>
        </pc:spChg>
        <pc:spChg chg="mod">
          <ac:chgData name="Gardella, Maryse (Nokia - FR/Paris-Saclay)" userId="b7bfbd2c-508f-4afe-847e-52a39bd9d21b" providerId="ADAL" clId="{1F863BF7-FC33-472B-8B9E-F5321BCBA50A}" dt="2020-10-20T12:50:46.632" v="793" actId="108"/>
          <ac:spMkLst>
            <pc:docMk/>
            <pc:sldMk cId="141601151" sldId="934"/>
            <ac:spMk id="9" creationId="{00000000-0000-0000-0000-000000000000}"/>
          </ac:spMkLst>
        </pc:spChg>
        <pc:graphicFrameChg chg="mod modGraphic">
          <ac:chgData name="Gardella, Maryse (Nokia - FR/Paris-Saclay)" userId="b7bfbd2c-508f-4afe-847e-52a39bd9d21b" providerId="ADAL" clId="{1F863BF7-FC33-472B-8B9E-F5321BCBA50A}" dt="2020-10-20T09:25:28.846" v="366" actId="20577"/>
          <ac:graphicFrameMkLst>
            <pc:docMk/>
            <pc:sldMk cId="141601151" sldId="934"/>
            <ac:graphicFrameMk id="7" creationId="{00000000-0000-0000-0000-000000000000}"/>
          </ac:graphicFrameMkLst>
        </pc:graphicFrameChg>
      </pc:sldChg>
      <pc:sldChg chg="addSp delSp modSp add">
        <pc:chgData name="Gardella, Maryse (Nokia - FR/Paris-Saclay)" userId="b7bfbd2c-508f-4afe-847e-52a39bd9d21b" providerId="ADAL" clId="{1F863BF7-FC33-472B-8B9E-F5321BCBA50A}" dt="2020-10-20T12:54:15.722" v="834" actId="20577"/>
        <pc:sldMkLst>
          <pc:docMk/>
          <pc:sldMk cId="3620022747" sldId="935"/>
        </pc:sldMkLst>
        <pc:spChg chg="add mod">
          <ac:chgData name="Gardella, Maryse (Nokia - FR/Paris-Saclay)" userId="b7bfbd2c-508f-4afe-847e-52a39bd9d21b" providerId="ADAL" clId="{1F863BF7-FC33-472B-8B9E-F5321BCBA50A}" dt="2020-10-20T12:54:15.722" v="834" actId="20577"/>
          <ac:spMkLst>
            <pc:docMk/>
            <pc:sldMk cId="3620022747" sldId="935"/>
            <ac:spMk id="6" creationId="{E2F50771-D582-4BB4-AC25-5A8582F5DEDC}"/>
          </ac:spMkLst>
        </pc:spChg>
        <pc:spChg chg="mod">
          <ac:chgData name="Gardella, Maryse (Nokia - FR/Paris-Saclay)" userId="b7bfbd2c-508f-4afe-847e-52a39bd9d21b" providerId="ADAL" clId="{1F863BF7-FC33-472B-8B9E-F5321BCBA50A}" dt="2020-10-12T18:48:38.424" v="280"/>
          <ac:spMkLst>
            <pc:docMk/>
            <pc:sldMk cId="3620022747" sldId="935"/>
            <ac:spMk id="8" creationId="{00000000-0000-0000-0000-000000000000}"/>
          </ac:spMkLst>
        </pc:spChg>
        <pc:spChg chg="del">
          <ac:chgData name="Gardella, Maryse (Nokia - FR/Paris-Saclay)" userId="b7bfbd2c-508f-4afe-847e-52a39bd9d21b" providerId="ADAL" clId="{1F863BF7-FC33-472B-8B9E-F5321BCBA50A}" dt="2020-10-20T12:51:36.245" v="795" actId="478"/>
          <ac:spMkLst>
            <pc:docMk/>
            <pc:sldMk cId="3620022747" sldId="935"/>
            <ac:spMk id="9" creationId="{00000000-0000-0000-0000-000000000000}"/>
          </ac:spMkLst>
        </pc:spChg>
        <pc:graphicFrameChg chg="mod modGraphic">
          <ac:chgData name="Gardella, Maryse (Nokia - FR/Paris-Saclay)" userId="b7bfbd2c-508f-4afe-847e-52a39bd9d21b" providerId="ADAL" clId="{1F863BF7-FC33-472B-8B9E-F5321BCBA50A}" dt="2020-10-12T18:50:10.247" v="290" actId="20577"/>
          <ac:graphicFrameMkLst>
            <pc:docMk/>
            <pc:sldMk cId="3620022747" sldId="935"/>
            <ac:graphicFrameMk id="7" creationId="{00000000-0000-0000-0000-000000000000}"/>
          </ac:graphicFrameMkLst>
        </pc:graphicFrameChg>
      </pc:sldChg>
      <pc:sldMasterChg chg="modSp">
        <pc:chgData name="Gardella, Maryse (Nokia - FR/Paris-Saclay)" userId="b7bfbd2c-508f-4afe-847e-52a39bd9d21b" providerId="ADAL" clId="{1F863BF7-FC33-472B-8B9E-F5321BCBA50A}" dt="2020-10-12T18:15:43.458" v="12" actId="6549"/>
        <pc:sldMasterMkLst>
          <pc:docMk/>
          <pc:sldMasterMk cId="0" sldId="2147483729"/>
        </pc:sldMasterMkLst>
        <pc:spChg chg="mod">
          <ac:chgData name="Gardella, Maryse (Nokia - FR/Paris-Saclay)" userId="b7bfbd2c-508f-4afe-847e-52a39bd9d21b" providerId="ADAL" clId="{1F863BF7-FC33-472B-8B9E-F5321BCBA50A}" dt="2020-10-12T18:15:43.458" v="12" actId="6549"/>
          <ac:spMkLst>
            <pc:docMk/>
            <pc:sldMasterMk cId="0" sldId="2147483729"/>
            <ac:spMk id="14" creationId="{00000000-0000-0000-0000-000000000000}"/>
          </ac:spMkLst>
        </pc:spChg>
      </pc:sldMasterChg>
    </pc:docChg>
  </pc:docChgLst>
  <pc:docChgLst>
    <pc:chgData name="Gardella, Maryse (Nokia - FR/Paris-Saclay)" userId="b7bfbd2c-508f-4afe-847e-52a39bd9d21b" providerId="ADAL" clId="{F160CD6F-B803-41F3-B6B4-508221645FD1}"/>
    <pc:docChg chg="undo addSld delSld modSld modMainMaster">
      <pc:chgData name="Gardella, Maryse (Nokia - FR/Paris-Saclay)" userId="b7bfbd2c-508f-4afe-847e-52a39bd9d21b" providerId="ADAL" clId="{F160CD6F-B803-41F3-B6B4-508221645FD1}" dt="2020-06-05T16:26:25" v="105" actId="2696"/>
      <pc:docMkLst>
        <pc:docMk/>
      </pc:docMkLst>
      <pc:sldChg chg="modSp">
        <pc:chgData name="Gardella, Maryse (Nokia - FR/Paris-Saclay)" userId="b7bfbd2c-508f-4afe-847e-52a39bd9d21b" providerId="ADAL" clId="{F160CD6F-B803-41F3-B6B4-508221645FD1}" dt="2020-06-05T16:22:17.386" v="33" actId="6549"/>
        <pc:sldMkLst>
          <pc:docMk/>
          <pc:sldMk cId="0" sldId="303"/>
        </pc:sldMkLst>
        <pc:spChg chg="mod">
          <ac:chgData name="Gardella, Maryse (Nokia - FR/Paris-Saclay)" userId="b7bfbd2c-508f-4afe-847e-52a39bd9d21b" providerId="ADAL" clId="{F160CD6F-B803-41F3-B6B4-508221645FD1}" dt="2020-06-05T16:21:25.202" v="1" actId="6549"/>
          <ac:spMkLst>
            <pc:docMk/>
            <pc:sldMk cId="0" sldId="303"/>
            <ac:spMk id="6147" creationId="{00000000-0000-0000-0000-000000000000}"/>
          </ac:spMkLst>
        </pc:spChg>
        <pc:spChg chg="mod">
          <ac:chgData name="Gardella, Maryse (Nokia - FR/Paris-Saclay)" userId="b7bfbd2c-508f-4afe-847e-52a39bd9d21b" providerId="ADAL" clId="{F160CD6F-B803-41F3-B6B4-508221645FD1}" dt="2020-06-05T16:22:17.386" v="33" actId="6549"/>
          <ac:spMkLst>
            <pc:docMk/>
            <pc:sldMk cId="0" sldId="303"/>
            <ac:spMk id="9219" creationId="{00000000-0000-0000-0000-000000000000}"/>
          </ac:spMkLst>
        </pc:spChg>
      </pc:sldChg>
      <pc:sldMasterChg chg="modSp">
        <pc:chgData name="Gardella, Maryse (Nokia - FR/Paris-Saclay)" userId="b7bfbd2c-508f-4afe-847e-52a39bd9d21b" providerId="ADAL" clId="{F160CD6F-B803-41F3-B6B4-508221645FD1}" dt="2020-06-05T16:25:41.641" v="83" actId="20577"/>
        <pc:sldMasterMkLst>
          <pc:docMk/>
          <pc:sldMasterMk cId="0" sldId="2147483729"/>
        </pc:sldMasterMkLst>
        <pc:spChg chg="mod">
          <ac:chgData name="Gardella, Maryse (Nokia - FR/Paris-Saclay)" userId="b7bfbd2c-508f-4afe-847e-52a39bd9d21b" providerId="ADAL" clId="{F160CD6F-B803-41F3-B6B4-508221645FD1}" dt="2020-06-05T16:25:41.641" v="83" actId="20577"/>
          <ac:spMkLst>
            <pc:docMk/>
            <pc:sldMasterMk cId="0" sldId="2147483729"/>
            <ac:spMk id="14" creationId="{00000000-0000-0000-0000-000000000000}"/>
          </ac:spMkLst>
        </pc:spChg>
      </pc:sldMasterChg>
    </pc:docChg>
  </pc:docChgLst>
  <pc:docChgLst>
    <pc:chgData name="Gardella, Maryse (Nokia - FR/Paris-Saclay)" userId="b7bfbd2c-508f-4afe-847e-52a39bd9d21b" providerId="ADAL" clId="{37740BBF-263E-481E-9395-33EBCE4E87A1}"/>
    <pc:docChg chg="undo redo custSel addSld delSld modSld">
      <pc:chgData name="Gardella, Maryse (Nokia - FR/Paris-Saclay)" userId="b7bfbd2c-508f-4afe-847e-52a39bd9d21b" providerId="ADAL" clId="{37740BBF-263E-481E-9395-33EBCE4E87A1}" dt="2020-08-30T16:47:27.793" v="1441" actId="2696"/>
      <pc:docMkLst>
        <pc:docMk/>
      </pc:docMkLst>
      <pc:sldChg chg="modSp">
        <pc:chgData name="Gardella, Maryse (Nokia - FR/Paris-Saclay)" userId="b7bfbd2c-508f-4afe-847e-52a39bd9d21b" providerId="ADAL" clId="{37740BBF-263E-481E-9395-33EBCE4E87A1}" dt="2020-08-30T15:08:02.021" v="1406" actId="20577"/>
        <pc:sldMkLst>
          <pc:docMk/>
          <pc:sldMk cId="428086271" sldId="627"/>
        </pc:sldMkLst>
        <pc:graphicFrameChg chg="mod modGraphic">
          <ac:chgData name="Gardella, Maryse (Nokia - FR/Paris-Saclay)" userId="b7bfbd2c-508f-4afe-847e-52a39bd9d21b" providerId="ADAL" clId="{37740BBF-263E-481E-9395-33EBCE4E87A1}" dt="2020-08-30T15:08:02.021" v="1406" actId="20577"/>
          <ac:graphicFrameMkLst>
            <pc:docMk/>
            <pc:sldMk cId="428086271" sldId="627"/>
            <ac:graphicFrameMk id="4" creationId="{00000000-0000-0000-0000-000000000000}"/>
          </ac:graphicFrameMkLst>
        </pc:graphicFrameChg>
      </pc:sldChg>
      <pc:sldChg chg="modSp">
        <pc:chgData name="Gardella, Maryse (Nokia - FR/Paris-Saclay)" userId="b7bfbd2c-508f-4afe-847e-52a39bd9d21b" providerId="ADAL" clId="{37740BBF-263E-481E-9395-33EBCE4E87A1}" dt="2020-08-27T19:47:31.417" v="281" actId="6549"/>
        <pc:sldMkLst>
          <pc:docMk/>
          <pc:sldMk cId="2585739943" sldId="634"/>
        </pc:sldMkLst>
        <pc:spChg chg="mod">
          <ac:chgData name="Gardella, Maryse (Nokia - FR/Paris-Saclay)" userId="b7bfbd2c-508f-4afe-847e-52a39bd9d21b" providerId="ADAL" clId="{37740BBF-263E-481E-9395-33EBCE4E87A1}" dt="2020-08-27T19:47:31.417" v="281" actId="6549"/>
          <ac:spMkLst>
            <pc:docMk/>
            <pc:sldMk cId="2585739943" sldId="634"/>
            <ac:spMk id="14338" creationId="{00000000-0000-0000-0000-000000000000}"/>
          </ac:spMkLst>
        </pc:spChg>
        <pc:graphicFrameChg chg="mod modGraphic">
          <ac:chgData name="Gardella, Maryse (Nokia - FR/Paris-Saclay)" userId="b7bfbd2c-508f-4afe-847e-52a39bd9d21b" providerId="ADAL" clId="{37740BBF-263E-481E-9395-33EBCE4E87A1}" dt="2020-08-27T19:47:19.786" v="279"/>
          <ac:graphicFrameMkLst>
            <pc:docMk/>
            <pc:sldMk cId="2585739943" sldId="634"/>
            <ac:graphicFrameMk id="6" creationId="{00000000-0000-0000-0000-000000000000}"/>
          </ac:graphicFrameMkLst>
        </pc:graphicFrameChg>
      </pc:sldChg>
      <pc:sldChg chg="modSp">
        <pc:chgData name="Gardella, Maryse (Nokia - FR/Paris-Saclay)" userId="b7bfbd2c-508f-4afe-847e-52a39bd9d21b" providerId="ADAL" clId="{37740BBF-263E-481E-9395-33EBCE4E87A1}" dt="2020-08-30T15:07:12.575" v="1394" actId="20577"/>
        <pc:sldMkLst>
          <pc:docMk/>
          <pc:sldMk cId="4062750734" sldId="635"/>
        </pc:sldMkLst>
        <pc:graphicFrameChg chg="mod modGraphic">
          <ac:chgData name="Gardella, Maryse (Nokia - FR/Paris-Saclay)" userId="b7bfbd2c-508f-4afe-847e-52a39bd9d21b" providerId="ADAL" clId="{37740BBF-263E-481E-9395-33EBCE4E87A1}" dt="2020-08-30T15:07:12.575" v="1394" actId="20577"/>
          <ac:graphicFrameMkLst>
            <pc:docMk/>
            <pc:sldMk cId="4062750734" sldId="635"/>
            <ac:graphicFrameMk id="6" creationId="{00000000-0000-0000-0000-000000000000}"/>
          </ac:graphicFrameMkLst>
        </pc:graphicFrameChg>
      </pc:sldChg>
      <pc:sldChg chg="modSp">
        <pc:chgData name="Gardella, Maryse (Nokia - FR/Paris-Saclay)" userId="b7bfbd2c-508f-4afe-847e-52a39bd9d21b" providerId="ADAL" clId="{37740BBF-263E-481E-9395-33EBCE4E87A1}" dt="2020-08-27T19:03:27.112" v="2"/>
        <pc:sldMkLst>
          <pc:docMk/>
          <pc:sldMk cId="1363835068" sldId="668"/>
        </pc:sldMkLst>
        <pc:graphicFrameChg chg="mod modGraphic">
          <ac:chgData name="Gardella, Maryse (Nokia - FR/Paris-Saclay)" userId="b7bfbd2c-508f-4afe-847e-52a39bd9d21b" providerId="ADAL" clId="{37740BBF-263E-481E-9395-33EBCE4E87A1}" dt="2020-08-27T19:03:27.112" v="2"/>
          <ac:graphicFrameMkLst>
            <pc:docMk/>
            <pc:sldMk cId="1363835068" sldId="668"/>
            <ac:graphicFrameMk id="5" creationId="{00000000-0000-0000-0000-000000000000}"/>
          </ac:graphicFrameMkLst>
        </pc:graphicFrameChg>
      </pc:sldChg>
      <pc:sldChg chg="modSp">
        <pc:chgData name="Gardella, Maryse (Nokia - FR/Paris-Saclay)" userId="b7bfbd2c-508f-4afe-847e-52a39bd9d21b" providerId="ADAL" clId="{37740BBF-263E-481E-9395-33EBCE4E87A1}" dt="2020-08-27T19:04:39.452" v="16" actId="122"/>
        <pc:sldMkLst>
          <pc:docMk/>
          <pc:sldMk cId="1397636490" sldId="670"/>
        </pc:sldMkLst>
        <pc:graphicFrameChg chg="mod modGraphic">
          <ac:chgData name="Gardella, Maryse (Nokia - FR/Paris-Saclay)" userId="b7bfbd2c-508f-4afe-847e-52a39bd9d21b" providerId="ADAL" clId="{37740BBF-263E-481E-9395-33EBCE4E87A1}" dt="2020-08-27T19:04:39.452" v="16" actId="122"/>
          <ac:graphicFrameMkLst>
            <pc:docMk/>
            <pc:sldMk cId="1397636490" sldId="670"/>
            <ac:graphicFrameMk id="5" creationId="{00000000-0000-0000-0000-000000000000}"/>
          </ac:graphicFrameMkLst>
        </pc:graphicFrameChg>
      </pc:sldChg>
      <pc:sldChg chg="addSp delSp modSp">
        <pc:chgData name="Gardella, Maryse (Nokia - FR/Paris-Saclay)" userId="b7bfbd2c-508f-4afe-847e-52a39bd9d21b" providerId="ADAL" clId="{37740BBF-263E-481E-9395-33EBCE4E87A1}" dt="2020-08-30T16:46:52.289" v="1439" actId="14100"/>
        <pc:sldMkLst>
          <pc:docMk/>
          <pc:sldMk cId="1708451613" sldId="752"/>
        </pc:sldMkLst>
        <pc:graphicFrameChg chg="add mod">
          <ac:chgData name="Gardella, Maryse (Nokia - FR/Paris-Saclay)" userId="b7bfbd2c-508f-4afe-847e-52a39bd9d21b" providerId="ADAL" clId="{37740BBF-263E-481E-9395-33EBCE4E87A1}" dt="2020-08-30T16:46:52.289" v="1439" actId="14100"/>
          <ac:graphicFrameMkLst>
            <pc:docMk/>
            <pc:sldMk cId="1708451613" sldId="752"/>
            <ac:graphicFrameMk id="5" creationId="{0E35D8CC-82F7-4A5F-9448-8769AABF83D3}"/>
          </ac:graphicFrameMkLst>
        </pc:graphicFrameChg>
        <pc:graphicFrameChg chg="del mod">
          <ac:chgData name="Gardella, Maryse (Nokia - FR/Paris-Saclay)" userId="b7bfbd2c-508f-4afe-847e-52a39bd9d21b" providerId="ADAL" clId="{37740BBF-263E-481E-9395-33EBCE4E87A1}" dt="2020-08-30T16:46:47.398" v="1436" actId="478"/>
          <ac:graphicFrameMkLst>
            <pc:docMk/>
            <pc:sldMk cId="1708451613" sldId="752"/>
            <ac:graphicFrameMk id="7" creationId="{AE46B5F3-36EE-4EE7-BB50-07FE4653D6AB}"/>
          </ac:graphicFrameMkLst>
        </pc:graphicFrameChg>
      </pc:sldChg>
      <pc:sldChg chg="modSp del">
        <pc:chgData name="Gardella, Maryse (Nokia - FR/Paris-Saclay)" userId="b7bfbd2c-508f-4afe-847e-52a39bd9d21b" providerId="ADAL" clId="{37740BBF-263E-481E-9395-33EBCE4E87A1}" dt="2020-08-30T15:07:43.969" v="1396" actId="2696"/>
        <pc:sldMkLst>
          <pc:docMk/>
          <pc:sldMk cId="868138432" sldId="861"/>
        </pc:sldMkLst>
        <pc:spChg chg="mod">
          <ac:chgData name="Gardella, Maryse (Nokia - FR/Paris-Saclay)" userId="b7bfbd2c-508f-4afe-847e-52a39bd9d21b" providerId="ADAL" clId="{37740BBF-263E-481E-9395-33EBCE4E87A1}" dt="2020-08-30T15:07:34.663" v="1395" actId="13926"/>
          <ac:spMkLst>
            <pc:docMk/>
            <pc:sldMk cId="868138432" sldId="861"/>
            <ac:spMk id="8" creationId="{00000000-0000-0000-0000-000000000000}"/>
          </ac:spMkLst>
        </pc:spChg>
        <pc:spChg chg="mod">
          <ac:chgData name="Gardella, Maryse (Nokia - FR/Paris-Saclay)" userId="b7bfbd2c-508f-4afe-847e-52a39bd9d21b" providerId="ADAL" clId="{37740BBF-263E-481E-9395-33EBCE4E87A1}" dt="2020-08-27T19:26:41.227" v="108" actId="20577"/>
          <ac:spMkLst>
            <pc:docMk/>
            <pc:sldMk cId="868138432" sldId="861"/>
            <ac:spMk id="9" creationId="{00000000-0000-0000-0000-000000000000}"/>
          </ac:spMkLst>
        </pc:spChg>
        <pc:graphicFrameChg chg="modGraphic">
          <ac:chgData name="Gardella, Maryse (Nokia - FR/Paris-Saclay)" userId="b7bfbd2c-508f-4afe-847e-52a39bd9d21b" providerId="ADAL" clId="{37740BBF-263E-481E-9395-33EBCE4E87A1}" dt="2020-08-30T15:05:56.440" v="1375" actId="6549"/>
          <ac:graphicFrameMkLst>
            <pc:docMk/>
            <pc:sldMk cId="868138432" sldId="861"/>
            <ac:graphicFrameMk id="7" creationId="{00000000-0000-0000-0000-000000000000}"/>
          </ac:graphicFrameMkLst>
        </pc:graphicFrameChg>
      </pc:sldChg>
      <pc:sldChg chg="add">
        <pc:chgData name="Gardella, Maryse (Nokia - FR/Paris-Saclay)" userId="b7bfbd2c-508f-4afe-847e-52a39bd9d21b" providerId="ADAL" clId="{37740BBF-263E-481E-9395-33EBCE4E87A1}" dt="2020-08-30T15:07:50.279" v="1397"/>
        <pc:sldMkLst>
          <pc:docMk/>
          <pc:sldMk cId="1868873662" sldId="861"/>
        </pc:sldMkLst>
      </pc:sldChg>
      <pc:sldChg chg="addSp delSp modSp">
        <pc:chgData name="Gardella, Maryse (Nokia - FR/Paris-Saclay)" userId="b7bfbd2c-508f-4afe-847e-52a39bd9d21b" providerId="ADAL" clId="{37740BBF-263E-481E-9395-33EBCE4E87A1}" dt="2020-08-30T16:46:02.923" v="1429" actId="14100"/>
        <pc:sldMkLst>
          <pc:docMk/>
          <pc:sldMk cId="3221513516" sldId="863"/>
        </pc:sldMkLst>
        <pc:spChg chg="add del">
          <ac:chgData name="Gardella, Maryse (Nokia - FR/Paris-Saclay)" userId="b7bfbd2c-508f-4afe-847e-52a39bd9d21b" providerId="ADAL" clId="{37740BBF-263E-481E-9395-33EBCE4E87A1}" dt="2020-08-27T20:05:02.039" v="711"/>
          <ac:spMkLst>
            <pc:docMk/>
            <pc:sldMk cId="3221513516" sldId="863"/>
            <ac:spMk id="2" creationId="{9ACFAE64-E947-4C02-8474-40DBD8448EA4}"/>
          </ac:spMkLst>
        </pc:spChg>
        <pc:spChg chg="mod">
          <ac:chgData name="Gardella, Maryse (Nokia - FR/Paris-Saclay)" userId="b7bfbd2c-508f-4afe-847e-52a39bd9d21b" providerId="ADAL" clId="{37740BBF-263E-481E-9395-33EBCE4E87A1}" dt="2020-08-30T16:44:53.523" v="1425" actId="20577"/>
          <ac:spMkLst>
            <pc:docMk/>
            <pc:sldMk cId="3221513516" sldId="863"/>
            <ac:spMk id="9" creationId="{00000000-0000-0000-0000-000000000000}"/>
          </ac:spMkLst>
        </pc:spChg>
        <pc:graphicFrameChg chg="add del mod">
          <ac:chgData name="Gardella, Maryse (Nokia - FR/Paris-Saclay)" userId="b7bfbd2c-508f-4afe-847e-52a39bd9d21b" providerId="ADAL" clId="{37740BBF-263E-481E-9395-33EBCE4E87A1}" dt="2020-08-30T16:44:50.642" v="1424"/>
          <ac:graphicFrameMkLst>
            <pc:docMk/>
            <pc:sldMk cId="3221513516" sldId="863"/>
            <ac:graphicFrameMk id="2" creationId="{F9967142-0A4D-4E63-BAB0-F7E52DC02CE8}"/>
          </ac:graphicFrameMkLst>
        </pc:graphicFrameChg>
        <pc:graphicFrameChg chg="add mod">
          <ac:chgData name="Gardella, Maryse (Nokia - FR/Paris-Saclay)" userId="b7bfbd2c-508f-4afe-847e-52a39bd9d21b" providerId="ADAL" clId="{37740BBF-263E-481E-9395-33EBCE4E87A1}" dt="2020-08-30T16:46:02.923" v="1429" actId="14100"/>
          <ac:graphicFrameMkLst>
            <pc:docMk/>
            <pc:sldMk cId="3221513516" sldId="863"/>
            <ac:graphicFrameMk id="3" creationId="{E36FD6ED-31BD-4589-8490-29C233B693DA}"/>
          </ac:graphicFrameMkLst>
        </pc:graphicFrameChg>
        <pc:graphicFrameChg chg="modGraphic">
          <ac:chgData name="Gardella, Maryse (Nokia - FR/Paris-Saclay)" userId="b7bfbd2c-508f-4afe-847e-52a39bd9d21b" providerId="ADAL" clId="{37740BBF-263E-481E-9395-33EBCE4E87A1}" dt="2020-08-27T19:27:31.672" v="128" actId="13926"/>
          <ac:graphicFrameMkLst>
            <pc:docMk/>
            <pc:sldMk cId="3221513516" sldId="863"/>
            <ac:graphicFrameMk id="7" creationId="{00000000-0000-0000-0000-000000000000}"/>
          </ac:graphicFrameMkLst>
        </pc:graphicFrameChg>
      </pc:sldChg>
      <pc:sldChg chg="addSp modSp">
        <pc:chgData name="Gardella, Maryse (Nokia - FR/Paris-Saclay)" userId="b7bfbd2c-508f-4afe-847e-52a39bd9d21b" providerId="ADAL" clId="{37740BBF-263E-481E-9395-33EBCE4E87A1}" dt="2020-08-30T16:46:16.561" v="1431"/>
        <pc:sldMkLst>
          <pc:docMk/>
          <pc:sldMk cId="679798489" sldId="864"/>
        </pc:sldMkLst>
        <pc:spChg chg="mod">
          <ac:chgData name="Gardella, Maryse (Nokia - FR/Paris-Saclay)" userId="b7bfbd2c-508f-4afe-847e-52a39bd9d21b" providerId="ADAL" clId="{37740BBF-263E-481E-9395-33EBCE4E87A1}" dt="2020-08-27T20:38:03.413" v="1167" actId="20577"/>
          <ac:spMkLst>
            <pc:docMk/>
            <pc:sldMk cId="679798489" sldId="864"/>
            <ac:spMk id="9" creationId="{709A5B14-3902-415B-9C05-6E96FA38AF8F}"/>
          </ac:spMkLst>
        </pc:spChg>
        <pc:graphicFrameChg chg="add mod">
          <ac:chgData name="Gardella, Maryse (Nokia - FR/Paris-Saclay)" userId="b7bfbd2c-508f-4afe-847e-52a39bd9d21b" providerId="ADAL" clId="{37740BBF-263E-481E-9395-33EBCE4E87A1}" dt="2020-08-30T16:46:16.561" v="1431"/>
          <ac:graphicFrameMkLst>
            <pc:docMk/>
            <pc:sldMk cId="679798489" sldId="864"/>
            <ac:graphicFrameMk id="6" creationId="{DADC6DE1-58EE-4242-8C0B-16B74CA0A923}"/>
          </ac:graphicFrameMkLst>
        </pc:graphicFrameChg>
        <pc:graphicFrameChg chg="modGraphic">
          <ac:chgData name="Gardella, Maryse (Nokia - FR/Paris-Saclay)" userId="b7bfbd2c-508f-4afe-847e-52a39bd9d21b" providerId="ADAL" clId="{37740BBF-263E-481E-9395-33EBCE4E87A1}" dt="2020-08-27T20:10:06.717" v="809" actId="13926"/>
          <ac:graphicFrameMkLst>
            <pc:docMk/>
            <pc:sldMk cId="679798489" sldId="864"/>
            <ac:graphicFrameMk id="7" creationId="{00000000-0000-0000-0000-000000000000}"/>
          </ac:graphicFrameMkLst>
        </pc:graphicFrameChg>
      </pc:sldChg>
      <pc:sldChg chg="modSp">
        <pc:chgData name="Gardella, Maryse (Nokia - FR/Paris-Saclay)" userId="b7bfbd2c-508f-4afe-847e-52a39bd9d21b" providerId="ADAL" clId="{37740BBF-263E-481E-9395-33EBCE4E87A1}" dt="2020-08-27T19:45:53.773" v="262" actId="6549"/>
        <pc:sldMkLst>
          <pc:docMk/>
          <pc:sldMk cId="2040769281" sldId="865"/>
        </pc:sldMkLst>
        <pc:spChg chg="mod">
          <ac:chgData name="Gardella, Maryse (Nokia - FR/Paris-Saclay)" userId="b7bfbd2c-508f-4afe-847e-52a39bd9d21b" providerId="ADAL" clId="{37740BBF-263E-481E-9395-33EBCE4E87A1}" dt="2020-08-27T19:40:10.606" v="164"/>
          <ac:spMkLst>
            <pc:docMk/>
            <pc:sldMk cId="2040769281" sldId="865"/>
            <ac:spMk id="8" creationId="{00000000-0000-0000-0000-000000000000}"/>
          </ac:spMkLst>
        </pc:spChg>
        <pc:spChg chg="mod">
          <ac:chgData name="Gardella, Maryse (Nokia - FR/Paris-Saclay)" userId="b7bfbd2c-508f-4afe-847e-52a39bd9d21b" providerId="ADAL" clId="{37740BBF-263E-481E-9395-33EBCE4E87A1}" dt="2020-08-27T19:45:53.773" v="262" actId="6549"/>
          <ac:spMkLst>
            <pc:docMk/>
            <pc:sldMk cId="2040769281" sldId="865"/>
            <ac:spMk id="9" creationId="{00000000-0000-0000-0000-000000000000}"/>
          </ac:spMkLst>
        </pc:spChg>
        <pc:graphicFrameChg chg="mod modGraphic">
          <ac:chgData name="Gardella, Maryse (Nokia - FR/Paris-Saclay)" userId="b7bfbd2c-508f-4afe-847e-52a39bd9d21b" providerId="ADAL" clId="{37740BBF-263E-481E-9395-33EBCE4E87A1}" dt="2020-08-27T19:42:26.780" v="191"/>
          <ac:graphicFrameMkLst>
            <pc:docMk/>
            <pc:sldMk cId="2040769281" sldId="865"/>
            <ac:graphicFrameMk id="7" creationId="{00000000-0000-0000-0000-000000000000}"/>
          </ac:graphicFrameMkLst>
        </pc:graphicFrameChg>
      </pc:sldChg>
      <pc:sldChg chg="del">
        <pc:chgData name="Gardella, Maryse (Nokia - FR/Paris-Saclay)" userId="b7bfbd2c-508f-4afe-847e-52a39bd9d21b" providerId="ADAL" clId="{37740BBF-263E-481E-9395-33EBCE4E87A1}" dt="2020-08-27T19:39:28.430" v="161" actId="2696"/>
        <pc:sldMkLst>
          <pc:docMk/>
          <pc:sldMk cId="3860170208" sldId="866"/>
        </pc:sldMkLst>
      </pc:sldChg>
      <pc:sldChg chg="del">
        <pc:chgData name="Gardella, Maryse (Nokia - FR/Paris-Saclay)" userId="b7bfbd2c-508f-4afe-847e-52a39bd9d21b" providerId="ADAL" clId="{37740BBF-263E-481E-9395-33EBCE4E87A1}" dt="2020-08-27T19:39:29.676" v="162" actId="2696"/>
        <pc:sldMkLst>
          <pc:docMk/>
          <pc:sldMk cId="2020485545" sldId="867"/>
        </pc:sldMkLst>
      </pc:sldChg>
      <pc:sldChg chg="add del">
        <pc:chgData name="Gardella, Maryse (Nokia - FR/Paris-Saclay)" userId="b7bfbd2c-508f-4afe-847e-52a39bd9d21b" providerId="ADAL" clId="{37740BBF-263E-481E-9395-33EBCE4E87A1}" dt="2020-08-30T16:47:27.793" v="1441" actId="2696"/>
        <pc:sldMkLst>
          <pc:docMk/>
          <pc:sldMk cId="960015084" sldId="878"/>
        </pc:sldMkLst>
      </pc:sldChg>
      <pc:sldChg chg="addSp modSp add">
        <pc:chgData name="Gardella, Maryse (Nokia - FR/Paris-Saclay)" userId="b7bfbd2c-508f-4afe-847e-52a39bd9d21b" providerId="ADAL" clId="{37740BBF-263E-481E-9395-33EBCE4E87A1}" dt="2020-08-30T16:46:34.890" v="1434" actId="1076"/>
        <pc:sldMkLst>
          <pc:docMk/>
          <pc:sldMk cId="3241030921" sldId="932"/>
        </pc:sldMkLst>
        <pc:spChg chg="mod">
          <ac:chgData name="Gardella, Maryse (Nokia - FR/Paris-Saclay)" userId="b7bfbd2c-508f-4afe-847e-52a39bd9d21b" providerId="ADAL" clId="{37740BBF-263E-481E-9395-33EBCE4E87A1}" dt="2020-08-27T20:47:20.774" v="1365" actId="20577"/>
          <ac:spMkLst>
            <pc:docMk/>
            <pc:sldMk cId="3241030921" sldId="932"/>
            <ac:spMk id="9" creationId="{00000000-0000-0000-0000-000000000000}"/>
          </ac:spMkLst>
        </pc:spChg>
        <pc:graphicFrameChg chg="add mod">
          <ac:chgData name="Gardella, Maryse (Nokia - FR/Paris-Saclay)" userId="b7bfbd2c-508f-4afe-847e-52a39bd9d21b" providerId="ADAL" clId="{37740BBF-263E-481E-9395-33EBCE4E87A1}" dt="2020-08-30T16:46:34.890" v="1434" actId="1076"/>
          <ac:graphicFrameMkLst>
            <pc:docMk/>
            <pc:sldMk cId="3241030921" sldId="932"/>
            <ac:graphicFrameMk id="6" creationId="{09FF77A0-3C62-46F9-AAAF-3EF347EC4F21}"/>
          </ac:graphicFrameMkLst>
        </pc:graphicFrameChg>
        <pc:graphicFrameChg chg="modGraphic">
          <ac:chgData name="Gardella, Maryse (Nokia - FR/Paris-Saclay)" userId="b7bfbd2c-508f-4afe-847e-52a39bd9d21b" providerId="ADAL" clId="{37740BBF-263E-481E-9395-33EBCE4E87A1}" dt="2020-08-27T20:41:51.019" v="1179" actId="13926"/>
          <ac:graphicFrameMkLst>
            <pc:docMk/>
            <pc:sldMk cId="3241030921" sldId="932"/>
            <ac:graphicFrameMk id="7" creationId="{00000000-0000-0000-0000-000000000000}"/>
          </ac:graphicFrameMkLst>
        </pc:graphicFrameChg>
      </pc:sldChg>
      <pc:sldChg chg="add del">
        <pc:chgData name="Gardella, Maryse (Nokia - FR/Paris-Saclay)" userId="b7bfbd2c-508f-4afe-847e-52a39bd9d21b" providerId="ADAL" clId="{37740BBF-263E-481E-9395-33EBCE4E87A1}" dt="2020-08-30T16:47:09.278" v="1440" actId="2696"/>
        <pc:sldMkLst>
          <pc:docMk/>
          <pc:sldMk cId="509050007" sldId="933"/>
        </pc:sldMkLst>
      </pc:sld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AA78BAD3-FC21-4679-B770-3EA085F20603}" type="datetime1">
              <a:rPr lang="en-US"/>
              <a:pPr>
                <a:defRPr/>
              </a:pPr>
              <a:t>10/20/2020</a:t>
            </a:fld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17FF792-3EB9-44FA-9386-5606498586B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522078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BE730920-F8FB-4BAB-A0E2-B112E44812FA}" type="datetime1">
              <a:rPr lang="en-US"/>
              <a:pPr>
                <a:defRPr/>
              </a:pPr>
              <a:t>10/20/2020</a:t>
            </a:fld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8900" y="742950"/>
            <a:ext cx="6619875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27BB3565-DE1F-45E8-8B92-B6CEF3A5A93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564593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608013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1217613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827213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2436813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3047924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pPr>
                <a:spcBef>
                  <a:spcPct val="0"/>
                </a:spcBef>
              </a:pPr>
              <a:t>1</a:t>
            </a:fld>
            <a:endParaRPr lang="en-GB" altLang="en-US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" y="742950"/>
            <a:ext cx="6621463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613128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08145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33366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05063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bubbles_ppt_cover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013" y="0"/>
            <a:ext cx="5145087" cy="633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30"/>
            <a:ext cx="103632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10043" y="3839308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609585" indent="0" algn="ctr">
              <a:buNone/>
              <a:defRPr/>
            </a:lvl2pPr>
            <a:lvl3pPr marL="1219170" indent="0" algn="ctr">
              <a:buNone/>
              <a:defRPr/>
            </a:lvl3pPr>
            <a:lvl4pPr marL="1828754" indent="0" algn="ctr">
              <a:buNone/>
              <a:defRPr/>
            </a:lvl4pPr>
            <a:lvl5pPr marL="2438339" indent="0" algn="ctr">
              <a:buNone/>
              <a:defRPr/>
            </a:lvl5pPr>
            <a:lvl6pPr marL="3047924" indent="0" algn="ctr">
              <a:buNone/>
              <a:defRPr/>
            </a:lvl6pPr>
            <a:lvl7pPr marL="3657509" indent="0" algn="ctr">
              <a:buNone/>
              <a:defRPr/>
            </a:lvl7pPr>
            <a:lvl8pPr marL="4267093" indent="0" algn="ctr">
              <a:buNone/>
              <a:defRPr/>
            </a:lvl8pPr>
            <a:lvl9pPr marL="4876678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0231849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609585" indent="-609585">
              <a:buFontTx/>
              <a:buBlip>
                <a:blip r:embed="rId2"/>
              </a:buBlip>
              <a:defRPr/>
            </a:lvl1pPr>
          </a:lstStyle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623381228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112251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pPr lvl="0"/>
            <a:endParaRPr lang="en-IE" noProof="0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11410952" y="6483350"/>
            <a:ext cx="527049" cy="222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8B78E712-7E90-46AF-8873-540771249AD5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30468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image" Target="../media/image1.jpeg"/><Relationship Id="rId4" Type="http://schemas.openxmlformats.org/officeDocument/2006/relationships/theme" Target="../theme/theme1.xml"/><Relationship Id="rId9" Type="http://schemas.openxmlformats.org/officeDocument/2006/relationships/image" Target="../media/image5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1075646" y="6376873"/>
            <a:ext cx="8224837" cy="333374"/>
          </a:xfrm>
          <a:prstGeom prst="homePlate">
            <a:avLst>
              <a:gd name="adj" fmla="val 91600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sz="1333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652463" y="228600"/>
            <a:ext cx="910272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47700" y="1454150"/>
            <a:ext cx="11183938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1212963" y="6511925"/>
            <a:ext cx="7950201" cy="234950"/>
          </a:xfrm>
          <a:prstGeom prst="rect">
            <a:avLst/>
          </a:prstGeom>
          <a:noFill/>
        </p:spPr>
        <p:txBody>
          <a:bodyPr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133" spc="400" dirty="0">
                <a:solidFill>
                  <a:schemeClr val="bg1"/>
                </a:solidFill>
              </a:rPr>
              <a:t> </a:t>
            </a:r>
            <a:r>
              <a:rPr lang="en-GB" sz="1100" b="1" spc="300" dirty="0">
                <a:ea typeface="+mn-ea"/>
                <a:cs typeface="Arial" panose="020B0604020202020204" pitchFamily="34" charset="0"/>
              </a:rPr>
              <a:t>S5-205009 CH exec report from SA5#133e</a:t>
            </a:r>
          </a:p>
          <a:p>
            <a:pPr>
              <a:defRPr/>
            </a:pPr>
            <a:endParaRPr lang="en-GB" sz="1067" b="1" spc="400" dirty="0">
              <a:solidFill>
                <a:schemeClr val="bg1"/>
              </a:solidFill>
            </a:endParaRPr>
          </a:p>
        </p:txBody>
      </p:sp>
      <p:sp>
        <p:nvSpPr>
          <p:cNvPr id="1030" name="Rectangle 15"/>
          <p:cNvSpPr>
            <a:spLocks noChangeArrowheads="1"/>
          </p:cNvSpPr>
          <p:nvPr userDrawn="1"/>
        </p:nvSpPr>
        <p:spPr bwMode="auto">
          <a:xfrm>
            <a:off x="5448300" y="3303588"/>
            <a:ext cx="1238250" cy="29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333">
                <a:solidFill>
                  <a:schemeClr val="bg1"/>
                </a:solidFill>
              </a:rPr>
              <a:t>© 3GPP 2012</a:t>
            </a:r>
            <a:endParaRPr lang="en-GB" altLang="en-US" sz="1333"/>
          </a:p>
        </p:txBody>
      </p:sp>
      <p:pic>
        <p:nvPicPr>
          <p:cNvPr id="1031" name="Picture 10" descr="3GPP_TM_RD.jp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8088" y="306388"/>
            <a:ext cx="1584325" cy="92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9918700" y="6462713"/>
            <a:ext cx="1027845" cy="256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067" dirty="0"/>
              <a:t>© 3GPP 2020</a:t>
            </a:r>
          </a:p>
        </p:txBody>
      </p:sp>
      <p:pic>
        <p:nvPicPr>
          <p:cNvPr id="11" name="Picture 13" descr="green2.jpg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81467" y="6423704"/>
            <a:ext cx="365125" cy="23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Oval 11"/>
          <p:cNvSpPr/>
          <p:nvPr userDrawn="1"/>
        </p:nvSpPr>
        <p:spPr bwMode="auto">
          <a:xfrm>
            <a:off x="11157629" y="6330667"/>
            <a:ext cx="812800" cy="419100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435BA645-663C-49B9-8214-3A0DBAD6F1FF}" type="slidenum">
              <a:rPr lang="en-GB" altLang="en-US" sz="1333" b="1" smtClean="0"/>
              <a:pPr algn="ctr">
                <a:defRPr/>
              </a:pPr>
              <a:t>‹#›</a:t>
            </a:fld>
            <a:endParaRPr lang="en-GB" altLang="en-US" sz="1333" b="1" dirty="0"/>
          </a:p>
          <a:p>
            <a:pPr>
              <a:defRPr/>
            </a:pPr>
            <a:endParaRPr lang="en-GB" altLang="en-US" sz="1333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8" r:id="rId1"/>
    <p:sldLayoutId id="2147483936" r:id="rId2"/>
    <p:sldLayoutId id="2147483939" r:id="rId3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200">
          <a:solidFill>
            <a:srgbClr val="FF0000"/>
          </a:solidFill>
          <a:latin typeface="Calibri" pitchFamily="34" charset="0"/>
        </a:defRPr>
      </a:lvl5pPr>
      <a:lvl6pPr marL="609585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6pPr>
      <a:lvl7pPr marL="1219170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7pPr>
      <a:lvl8pPr marL="1828754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8pPr>
      <a:lvl9pPr marL="2438339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9pPr>
    </p:titleStyle>
    <p:bodyStyle>
      <a:lvl1pPr marL="608013" indent="-608013" algn="l" rtl="0" eaLnBrk="0" fontAlgn="base" hangingPunct="0">
        <a:spcBef>
          <a:spcPct val="20000"/>
        </a:spcBef>
        <a:spcAft>
          <a:spcPct val="0"/>
        </a:spcAft>
        <a:buBlip>
          <a:blip r:embed="rId7"/>
        </a:buBlip>
        <a:defRPr sz="3700">
          <a:solidFill>
            <a:schemeClr val="tx1"/>
          </a:solidFill>
          <a:latin typeface="+mn-lt"/>
          <a:ea typeface="+mn-ea"/>
          <a:cs typeface="+mn-cs"/>
        </a:defRPr>
      </a:lvl1pPr>
      <a:lvl2pPr marL="989013" indent="-379413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Blip>
          <a:blip r:embed="rId8"/>
        </a:buBlip>
        <a:defRPr sz="3200">
          <a:solidFill>
            <a:schemeClr val="tx1"/>
          </a:solidFill>
          <a:latin typeface="+mn-lt"/>
        </a:defRPr>
      </a:lvl2pPr>
      <a:lvl3pPr marL="1522413" indent="-303213" algn="l" rtl="0" eaLnBrk="0" fontAlgn="base" hangingPunct="0">
        <a:spcBef>
          <a:spcPct val="20000"/>
        </a:spcBef>
        <a:spcAft>
          <a:spcPct val="0"/>
        </a:spcAft>
        <a:buBlip>
          <a:blip r:embed="rId9"/>
        </a:buBlip>
        <a:defRPr sz="2600">
          <a:solidFill>
            <a:schemeClr val="tx1"/>
          </a:solidFill>
          <a:latin typeface="+mn-lt"/>
        </a:defRPr>
      </a:lvl3pPr>
      <a:lvl4pPr marL="2132013" indent="-3032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600">
          <a:solidFill>
            <a:schemeClr val="tx1"/>
          </a:solidFill>
          <a:latin typeface="+mn-lt"/>
        </a:defRPr>
      </a:lvl4pPr>
      <a:lvl5pPr marL="2741613" indent="-3032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100">
          <a:solidFill>
            <a:schemeClr val="tx1"/>
          </a:solidFill>
          <a:latin typeface="+mn-lt"/>
        </a:defRPr>
      </a:lvl5pPr>
      <a:lvl6pPr marL="3352716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6pPr>
      <a:lvl7pPr marL="3962301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7pPr>
      <a:lvl8pPr marL="4571886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8pPr>
      <a:lvl9pPr marL="5181470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3gpp.org/ftp/tsg_sa/TSG_SA/TSGs_89E_Electronic/Docs/SP-200854.zip" TargetMode="Externa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3gpp.org/ftp/tsg_sa/TSG_SA/TSGS_88E_Electronic/Docs/SP-200467.zip" TargetMode="Externa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3gpp.org/ftp/tsg_sa/TSG_SA/TSGs_89E_Electronic/Docs/SP-200771.zip" TargetMode="Externa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3gpp.org/ftp/tsg_sa/TSG_SA/TSGs_89E_Electronic/Docs/SP-200767.zip" TargetMode="Externa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7.e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3gpp.org/ftp/TSG_SA/WG5_TM/TSGS5_133e/Docs/S5-205014.zip" TargetMode="External"/><Relationship Id="rId2" Type="http://schemas.openxmlformats.org/officeDocument/2006/relationships/hyperlink" Target="https://www.3gpp.org/ftp/TSG_SA/WG5_TM/TSGS5_133e/Docs/S5-205012.zip" TargetMode="Externa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3gpp.org/ftp/tsg_sa/TSG_SA/TSGS_84/Docs/SP-190367.zip" TargetMode="Externa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3gpp.org/ftp/tsg_sa/TSG_SA/TSGs_89E_Electronic/Docs/SP-200769.zip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en-GB" sz="4800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br>
              <a:rPr lang="en-GB" sz="4800" dirty="0"/>
            </a:br>
            <a:r>
              <a:rPr lang="en-GB" altLang="zh-CN" sz="4800" b="1" dirty="0"/>
              <a:t>Exec Report SA5#133e</a:t>
            </a:r>
            <a:br>
              <a:rPr lang="en-GB" sz="4800" b="1" i="1" dirty="0"/>
            </a:br>
            <a:r>
              <a:rPr lang="en-GB" sz="4800" dirty="0">
                <a:latin typeface="Arial" pitchFamily="34" charset="0"/>
              </a:rPr>
              <a:t> </a:t>
            </a:r>
            <a:r>
              <a:rPr lang="en-GB" altLang="zh-CN" sz="3200" b="1" dirty="0"/>
              <a:t>Charging Management (CH)</a:t>
            </a:r>
            <a:br>
              <a:rPr lang="en-GB" altLang="zh-CN" sz="3200" b="1" dirty="0"/>
            </a:br>
            <a:br>
              <a:rPr lang="en-US" sz="4800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en-GB" sz="48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4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GB" altLang="zh-CN" sz="2400" dirty="0">
                <a:latin typeface="Arial" charset="0"/>
              </a:rPr>
              <a:t>Maryse Gardella</a:t>
            </a:r>
            <a:r>
              <a:rPr lang="de-DE" altLang="de-DE" sz="2400" dirty="0">
                <a:latin typeface="Arial" charset="0"/>
              </a:rPr>
              <a:t> SA5 Vice Chair, </a:t>
            </a:r>
            <a:r>
              <a:rPr lang="en-GB" altLang="zh-CN" sz="2400" dirty="0">
                <a:latin typeface="Arial" charset="0"/>
              </a:rPr>
              <a:t>Nokia</a:t>
            </a:r>
            <a:endParaRPr lang="en-GB" sz="2400" dirty="0">
              <a:latin typeface="Arial" charset="0"/>
            </a:endParaRPr>
          </a:p>
          <a:p>
            <a:pPr>
              <a:lnSpc>
                <a:spcPct val="80000"/>
              </a:lnSpc>
              <a:defRPr/>
            </a:pPr>
            <a:endParaRPr lang="en-US" altLang="en-US" sz="2667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defRPr/>
            </a:pPr>
            <a:endParaRPr lang="en-GB" altLang="en-US" sz="2667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34387985"/>
              </p:ext>
            </p:extLst>
          </p:nvPr>
        </p:nvGraphicFramePr>
        <p:xfrm>
          <a:off x="448394" y="1623105"/>
          <a:ext cx="11295212" cy="16135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2629">
                  <a:extLst>
                    <a:ext uri="{9D8B030D-6E8A-4147-A177-3AD203B41FA5}">
                      <a16:colId xmlns:a16="http://schemas.microsoft.com/office/drawing/2014/main" val="23408469"/>
                    </a:ext>
                  </a:extLst>
                </a:gridCol>
                <a:gridCol w="2263294">
                  <a:extLst>
                    <a:ext uri="{9D8B030D-6E8A-4147-A177-3AD203B41FA5}">
                      <a16:colId xmlns:a16="http://schemas.microsoft.com/office/drawing/2014/main" val="1386727148"/>
                    </a:ext>
                  </a:extLst>
                </a:gridCol>
                <a:gridCol w="1122259">
                  <a:extLst>
                    <a:ext uri="{9D8B030D-6E8A-4147-A177-3AD203B41FA5}">
                      <a16:colId xmlns:a16="http://schemas.microsoft.com/office/drawing/2014/main" val="4240727412"/>
                    </a:ext>
                  </a:extLst>
                </a:gridCol>
                <a:gridCol w="9358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0605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32095">
                  <a:extLst>
                    <a:ext uri="{9D8B030D-6E8A-4147-A177-3AD203B41FA5}">
                      <a16:colId xmlns:a16="http://schemas.microsoft.com/office/drawing/2014/main" val="1675550634"/>
                    </a:ext>
                  </a:extLst>
                </a:gridCol>
                <a:gridCol w="105394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02275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84633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0774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WI code</a:t>
                      </a:r>
                      <a:endParaRPr lang="sv-SE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WI Title</a:t>
                      </a:r>
                      <a:endParaRPr lang="sv-SE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 err="1"/>
                        <a:t>Completion</a:t>
                      </a:r>
                      <a:r>
                        <a:rPr lang="sv-SE" sz="1200" dirty="0"/>
                        <a:t> rate</a:t>
                      </a:r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/>
                        <a:t>TS/TR</a:t>
                      </a:r>
                    </a:p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err="1"/>
                        <a:t>Tdoc</a:t>
                      </a:r>
                      <a:r>
                        <a:rPr lang="en-US" altLang="zh-CN" sz="1200" dirty="0"/>
                        <a:t> reference</a:t>
                      </a:r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200" dirty="0"/>
                        <a:t>Target date</a:t>
                      </a:r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altLang="zh-CN" sz="1200" dirty="0"/>
                        <a:t>Rapporteur</a:t>
                      </a:r>
                    </a:p>
                    <a:p>
                      <a:pPr algn="ctr"/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altLang="zh-CN" sz="1200" dirty="0"/>
                        <a:t>Related</a:t>
                      </a:r>
                      <a:r>
                        <a:rPr lang="sv-SE" altLang="zh-CN" sz="1200" baseline="0" dirty="0"/>
                        <a:t> groups</a:t>
                      </a:r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/>
                        <a:t>Related</a:t>
                      </a:r>
                      <a:r>
                        <a:rPr lang="sv-SE" sz="1200" baseline="0" dirty="0"/>
                        <a:t> </a:t>
                      </a:r>
                      <a:r>
                        <a:rPr lang="en-US" altLang="zh-CN" sz="1200" dirty="0"/>
                        <a:t>topic</a:t>
                      </a:r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5750895"/>
                  </a:ext>
                </a:extLst>
              </a:tr>
              <a:tr h="891359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sv-SE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TEI17_NIESGU </a:t>
                      </a: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N40 Interface Enhancements to Support GERAN and UTRAN</a:t>
                      </a: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altLang="zh-CN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0</a:t>
                      </a:r>
                      <a:r>
                        <a:rPr lang="en-US" altLang="zh-CN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%-&gt; 0%</a:t>
                      </a:r>
                      <a:endParaRPr lang="sv-SE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TS 32.240,, TS 32.251,</a:t>
                      </a:r>
                    </a:p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TS 32.255, TS 32.290,</a:t>
                      </a:r>
                    </a:p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TS 32.291, TS 32.298</a:t>
                      </a: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u="sng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hlinkClick r:id="rId2"/>
                        </a:rPr>
                        <a:t>SP-200854</a:t>
                      </a:r>
                      <a:endParaRPr lang="sv-SE" altLang="zh-CN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1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SA#93 (09/2021)</a:t>
                      </a:r>
                      <a:r>
                        <a:rPr lang="en-GB" altLang="zh-CN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endParaRPr lang="sv-SE" altLang="zh-CN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China Mobile</a:t>
                      </a: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</a:t>
                      </a:r>
                      <a:endParaRPr lang="sv-SE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altLang="zh-CN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</a:t>
                      </a:r>
                      <a:endParaRPr lang="sv-SE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2894448"/>
                  </a:ext>
                </a:extLst>
              </a:tr>
            </a:tbl>
          </a:graphicData>
        </a:graphic>
      </p:graphicFrame>
      <p:sp>
        <p:nvSpPr>
          <p:cNvPr id="8" name="Title 1"/>
          <p:cNvSpPr txBox="1">
            <a:spLocks/>
          </p:cNvSpPr>
          <p:nvPr/>
        </p:nvSpPr>
        <p:spPr>
          <a:xfrm>
            <a:off x="205572" y="440033"/>
            <a:ext cx="10139206" cy="920688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5pPr>
            <a:lvl6pPr marL="609585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6pPr>
            <a:lvl7pPr marL="1219170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7pPr>
            <a:lvl8pPr marL="1828754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8pPr>
            <a:lvl9pPr marL="2438339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9pPr>
          </a:lstStyle>
          <a:p>
            <a:r>
              <a:rPr lang="en-US" altLang="zh-CN" sz="3200" kern="0" dirty="0"/>
              <a:t>TEI17_NIESGU </a:t>
            </a:r>
          </a:p>
        </p:txBody>
      </p:sp>
      <p:sp>
        <p:nvSpPr>
          <p:cNvPr id="9" name="矩形 8"/>
          <p:cNvSpPr/>
          <p:nvPr/>
        </p:nvSpPr>
        <p:spPr>
          <a:xfrm>
            <a:off x="205572" y="4013513"/>
            <a:ext cx="11269350" cy="1754326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lvl="0" defTabSz="121917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400" dirty="0">
                <a:latin typeface="Calibri" pitchFamily="34" charset="0"/>
                <a:ea typeface="宋体" pitchFamily="2" charset="-122"/>
                <a:cs typeface="Arial" charset="0"/>
              </a:rPr>
              <a:t>  (Not input)</a:t>
            </a:r>
            <a:endParaRPr lang="en-US" sz="2400" dirty="0">
              <a:latin typeface="Calibri" pitchFamily="34" charset="0"/>
              <a:ea typeface="宋体" pitchFamily="2" charset="-122"/>
              <a:cs typeface="Arial" charset="0"/>
            </a:endParaRPr>
          </a:p>
          <a:p>
            <a:pPr lvl="0" defTabSz="121917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800" dirty="0">
              <a:latin typeface="Calibri" pitchFamily="34" charset="0"/>
              <a:ea typeface="宋体" pitchFamily="2" charset="-122"/>
              <a:cs typeface="Arial" charset="0"/>
            </a:endParaRPr>
          </a:p>
          <a:p>
            <a:pPr marL="895335" lvl="1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2800" dirty="0">
              <a:latin typeface="Calibri" pitchFamily="34" charset="0"/>
              <a:ea typeface="宋体" pitchFamily="2" charset="-122"/>
              <a:cs typeface="Arial" charset="0"/>
            </a:endParaRPr>
          </a:p>
          <a:p>
            <a:pPr marL="893763" lvl="1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2800" dirty="0">
              <a:latin typeface="Calibri" pitchFamily="34" charset="0"/>
              <a:ea typeface="宋体" pitchFamily="2" charset="-122"/>
              <a:cs typeface="Arial" charset="0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380975" y="3571969"/>
            <a:ext cx="11269350" cy="292388"/>
          </a:xfrm>
          <a:prstGeom prst="rect">
            <a:avLst/>
          </a:prstGeom>
          <a:solidFill>
            <a:srgbClr val="C1E44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zh-CN" b="1" dirty="0"/>
              <a:t>Working Progress</a:t>
            </a:r>
            <a:endParaRPr lang="zh-CN" altLang="en-US" b="1" dirty="0"/>
          </a:p>
        </p:txBody>
      </p:sp>
    </p:spTree>
    <p:extLst>
      <p:ext uri="{BB962C8B-B14F-4D97-AF65-F5344CB8AC3E}">
        <p14:creationId xmlns:p14="http://schemas.microsoft.com/office/powerpoint/2010/main" val="3824016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62864165"/>
              </p:ext>
            </p:extLst>
          </p:nvPr>
        </p:nvGraphicFramePr>
        <p:xfrm>
          <a:off x="380975" y="1594564"/>
          <a:ext cx="11295212" cy="14991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2629">
                  <a:extLst>
                    <a:ext uri="{9D8B030D-6E8A-4147-A177-3AD203B41FA5}">
                      <a16:colId xmlns:a16="http://schemas.microsoft.com/office/drawing/2014/main" val="23408469"/>
                    </a:ext>
                  </a:extLst>
                </a:gridCol>
                <a:gridCol w="2263294">
                  <a:extLst>
                    <a:ext uri="{9D8B030D-6E8A-4147-A177-3AD203B41FA5}">
                      <a16:colId xmlns:a16="http://schemas.microsoft.com/office/drawing/2014/main" val="1386727148"/>
                    </a:ext>
                  </a:extLst>
                </a:gridCol>
                <a:gridCol w="1122259">
                  <a:extLst>
                    <a:ext uri="{9D8B030D-6E8A-4147-A177-3AD203B41FA5}">
                      <a16:colId xmlns:a16="http://schemas.microsoft.com/office/drawing/2014/main" val="4240727412"/>
                    </a:ext>
                  </a:extLst>
                </a:gridCol>
                <a:gridCol w="9358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420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53949">
                  <a:extLst>
                    <a:ext uri="{9D8B030D-6E8A-4147-A177-3AD203B41FA5}">
                      <a16:colId xmlns:a16="http://schemas.microsoft.com/office/drawing/2014/main" val="1675550634"/>
                    </a:ext>
                  </a:extLst>
                </a:gridCol>
                <a:gridCol w="105394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02275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84633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0774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WI code</a:t>
                      </a:r>
                      <a:endParaRPr lang="sv-SE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WI Title</a:t>
                      </a:r>
                      <a:endParaRPr lang="sv-SE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 err="1"/>
                        <a:t>Completion</a:t>
                      </a:r>
                      <a:r>
                        <a:rPr lang="sv-SE" sz="1200" dirty="0"/>
                        <a:t> rate</a:t>
                      </a:r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/>
                        <a:t>TS/TR</a:t>
                      </a:r>
                    </a:p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err="1"/>
                        <a:t>Tdoc</a:t>
                      </a:r>
                      <a:r>
                        <a:rPr lang="en-US" altLang="zh-CN" sz="1200" dirty="0"/>
                        <a:t> reference</a:t>
                      </a:r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200" dirty="0"/>
                        <a:t>Target date</a:t>
                      </a:r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altLang="zh-CN" sz="1200" dirty="0"/>
                        <a:t>Rapporteur</a:t>
                      </a:r>
                    </a:p>
                    <a:p>
                      <a:pPr algn="ctr"/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altLang="zh-CN" sz="1200" dirty="0"/>
                        <a:t>Related</a:t>
                      </a:r>
                      <a:r>
                        <a:rPr lang="sv-SE" altLang="zh-CN" sz="1200" baseline="0" dirty="0"/>
                        <a:t> groups</a:t>
                      </a:r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/>
                        <a:t>Related</a:t>
                      </a:r>
                      <a:r>
                        <a:rPr lang="sv-SE" sz="1200" baseline="0" dirty="0"/>
                        <a:t> </a:t>
                      </a:r>
                      <a:r>
                        <a:rPr lang="en-US" altLang="zh-CN" sz="1200" dirty="0"/>
                        <a:t>topic</a:t>
                      </a:r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5750895"/>
                  </a:ext>
                </a:extLst>
              </a:tr>
              <a:tr h="891359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sv-SE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FS_EDGE_CH</a:t>
                      </a: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8255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Study on charging aspects of Edge Computing </a:t>
                      </a: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altLang="zh-CN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0</a:t>
                      </a:r>
                      <a:r>
                        <a:rPr lang="en-US" altLang="zh-CN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%-&gt;  15%</a:t>
                      </a:r>
                      <a:endParaRPr lang="sv-SE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TR 28.815</a:t>
                      </a: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altLang="zh-CN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  <a:hlinkClick r:id="rId2"/>
                        </a:rPr>
                        <a:t>SP-200467</a:t>
                      </a:r>
                      <a:endParaRPr lang="sv-SE" altLang="zh-CN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1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SA#91</a:t>
                      </a:r>
                    </a:p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1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(03/2021)</a:t>
                      </a:r>
                      <a:r>
                        <a:rPr lang="en-GB" altLang="zh-CN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endParaRPr lang="sv-SE" altLang="zh-CN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Intel Corporation (UK) Ltd</a:t>
                      </a:r>
                      <a:endParaRPr kumimoji="0" lang="en-GB" altLang="zh-CN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charset="0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</a:t>
                      </a:r>
                      <a:endParaRPr lang="sv-SE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altLang="zh-CN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</a:t>
                      </a:r>
                      <a:endParaRPr lang="sv-SE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2894448"/>
                  </a:ext>
                </a:extLst>
              </a:tr>
            </a:tbl>
          </a:graphicData>
        </a:graphic>
      </p:graphicFrame>
      <p:sp>
        <p:nvSpPr>
          <p:cNvPr id="8" name="Title 1"/>
          <p:cNvSpPr txBox="1">
            <a:spLocks/>
          </p:cNvSpPr>
          <p:nvPr/>
        </p:nvSpPr>
        <p:spPr>
          <a:xfrm>
            <a:off x="205572" y="396490"/>
            <a:ext cx="10139206" cy="920688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5pPr>
            <a:lvl6pPr marL="609585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6pPr>
            <a:lvl7pPr marL="1219170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7pPr>
            <a:lvl8pPr marL="1828754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8pPr>
            <a:lvl9pPr marL="2438339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9pPr>
          </a:lstStyle>
          <a:p>
            <a:r>
              <a:rPr lang="en-US" altLang="zh-CN" sz="3200" kern="0" dirty="0"/>
              <a:t>FS_EDGE_CH</a:t>
            </a:r>
          </a:p>
        </p:txBody>
      </p:sp>
      <p:sp>
        <p:nvSpPr>
          <p:cNvPr id="9" name="矩形 8"/>
          <p:cNvSpPr/>
          <p:nvPr/>
        </p:nvSpPr>
        <p:spPr>
          <a:xfrm>
            <a:off x="297012" y="3527973"/>
            <a:ext cx="11269350" cy="273921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285750" lvl="0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fr-FR" sz="1800" dirty="0" err="1">
                <a:latin typeface="Calibri" pitchFamily="34" charset="0"/>
                <a:ea typeface="宋体" pitchFamily="2" charset="-122"/>
                <a:cs typeface="Arial" charset="0"/>
              </a:rPr>
              <a:t>pCRs</a:t>
            </a:r>
            <a:r>
              <a:rPr lang="fr-FR" sz="1800" dirty="0">
                <a:latin typeface="Calibri" pitchFamily="34" charset="0"/>
                <a:ea typeface="宋体" pitchFamily="2" charset="-122"/>
                <a:cs typeface="Arial" charset="0"/>
              </a:rPr>
              <a:t>  </a:t>
            </a:r>
            <a:r>
              <a:rPr lang="fr-FR" sz="1800" dirty="0" err="1">
                <a:latin typeface="Calibri" pitchFamily="34" charset="0"/>
                <a:ea typeface="宋体" pitchFamily="2" charset="-122"/>
                <a:cs typeface="Arial" charset="0"/>
              </a:rPr>
              <a:t>agreed</a:t>
            </a:r>
            <a:r>
              <a:rPr lang="fr-FR" sz="1800" dirty="0">
                <a:latin typeface="Calibri" pitchFamily="34" charset="0"/>
                <a:ea typeface="宋体" pitchFamily="2" charset="-122"/>
                <a:cs typeface="Arial" charset="0"/>
              </a:rPr>
              <a:t> to TS 28.815 for</a:t>
            </a:r>
          </a:p>
          <a:p>
            <a:pPr marL="893763" lvl="1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fr-FR" sz="1800" dirty="0">
                <a:latin typeface="Calibri" pitchFamily="34" charset="0"/>
                <a:ea typeface="宋体" pitchFamily="2" charset="-122"/>
                <a:cs typeface="Arial" charset="0"/>
              </a:rPr>
              <a:t>Business </a:t>
            </a:r>
            <a:r>
              <a:rPr lang="fr-FR" sz="1800" dirty="0" err="1">
                <a:latin typeface="Calibri" pitchFamily="34" charset="0"/>
                <a:ea typeface="宋体" pitchFamily="2" charset="-122"/>
                <a:cs typeface="Arial" charset="0"/>
              </a:rPr>
              <a:t>roles</a:t>
            </a:r>
            <a:r>
              <a:rPr lang="fr-FR" sz="1800" dirty="0">
                <a:latin typeface="Calibri" pitchFamily="34" charset="0"/>
                <a:ea typeface="宋体" pitchFamily="2" charset="-122"/>
                <a:cs typeface="Arial" charset="0"/>
              </a:rPr>
              <a:t> description (ASP, ECSP, MNO)</a:t>
            </a:r>
          </a:p>
          <a:p>
            <a:pPr marL="893763" lvl="1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fr-FR" sz="1800" dirty="0">
                <a:latin typeface="Calibri" pitchFamily="34" charset="0"/>
                <a:ea typeface="宋体" pitchFamily="2" charset="-122"/>
                <a:cs typeface="Arial" charset="0"/>
              </a:rPr>
              <a:t>SA6 and SA2 architectures </a:t>
            </a:r>
            <a:r>
              <a:rPr lang="fr-FR" sz="1800" dirty="0" err="1">
                <a:latin typeface="Calibri" pitchFamily="34" charset="0"/>
                <a:ea typeface="宋体" pitchFamily="2" charset="-122"/>
                <a:cs typeface="Arial" charset="0"/>
              </a:rPr>
              <a:t>references</a:t>
            </a:r>
            <a:endParaRPr lang="fr-FR" sz="1800" dirty="0">
              <a:latin typeface="Calibri" pitchFamily="34" charset="0"/>
              <a:ea typeface="宋体" pitchFamily="2" charset="-122"/>
              <a:cs typeface="Arial" charset="0"/>
            </a:endParaRPr>
          </a:p>
          <a:p>
            <a:pPr marL="893763" lvl="1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fr-FR" sz="1800" dirty="0">
                <a:latin typeface="Calibri" pitchFamily="34" charset="0"/>
                <a:ea typeface="宋体" pitchFamily="2" charset="-122"/>
                <a:cs typeface="Arial" charset="0"/>
              </a:rPr>
              <a:t> introduction of initial scenarios and </a:t>
            </a:r>
            <a:r>
              <a:rPr lang="fr-FR" sz="1800" dirty="0" err="1">
                <a:latin typeface="Calibri" pitchFamily="34" charset="0"/>
                <a:ea typeface="宋体" pitchFamily="2" charset="-122"/>
                <a:cs typeface="Arial" charset="0"/>
              </a:rPr>
              <a:t>potential</a:t>
            </a:r>
            <a:r>
              <a:rPr lang="fr-FR" sz="1800" dirty="0">
                <a:latin typeface="Calibri" pitchFamily="34" charset="0"/>
                <a:ea typeface="宋体" pitchFamily="2" charset="-122"/>
                <a:cs typeface="Arial" charset="0"/>
              </a:rPr>
              <a:t> </a:t>
            </a:r>
            <a:r>
              <a:rPr lang="fr-FR" sz="1800" dirty="0" err="1">
                <a:latin typeface="Calibri" pitchFamily="34" charset="0"/>
                <a:ea typeface="宋体" pitchFamily="2" charset="-122"/>
                <a:cs typeface="Arial" charset="0"/>
              </a:rPr>
              <a:t>charging</a:t>
            </a:r>
            <a:r>
              <a:rPr lang="fr-FR" sz="1800" dirty="0">
                <a:latin typeface="Calibri" pitchFamily="34" charset="0"/>
                <a:ea typeface="宋体" pitchFamily="2" charset="-122"/>
                <a:cs typeface="Arial" charset="0"/>
              </a:rPr>
              <a:t> </a:t>
            </a:r>
            <a:r>
              <a:rPr lang="fr-FR" sz="1800" dirty="0" err="1">
                <a:latin typeface="Calibri" pitchFamily="34" charset="0"/>
                <a:ea typeface="宋体" pitchFamily="2" charset="-122"/>
                <a:cs typeface="Arial" charset="0"/>
              </a:rPr>
              <a:t>requirements</a:t>
            </a:r>
            <a:r>
              <a:rPr lang="fr-FR" sz="1800" dirty="0">
                <a:latin typeface="Calibri" pitchFamily="34" charset="0"/>
                <a:ea typeface="宋体" pitchFamily="2" charset="-122"/>
                <a:cs typeface="Arial" charset="0"/>
              </a:rPr>
              <a:t>: </a:t>
            </a:r>
            <a:r>
              <a:rPr lang="en-US" sz="1800" dirty="0">
                <a:latin typeface="Calibri" pitchFamily="34" charset="0"/>
                <a:ea typeface="宋体" pitchFamily="2" charset="-122"/>
                <a:cs typeface="Arial" charset="0"/>
              </a:rPr>
              <a:t>subscribers charging for using the 5G capabilities supporting edge computing, ASP and/or ECSP charging for 5GS capabilities provided for edge computing</a:t>
            </a:r>
          </a:p>
          <a:p>
            <a:pPr marL="285750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fr-FR" sz="1800" dirty="0" err="1">
                <a:latin typeface="Calibri" pitchFamily="34" charset="0"/>
                <a:ea typeface="宋体" pitchFamily="2" charset="-122"/>
                <a:cs typeface="Arial" charset="0"/>
              </a:rPr>
              <a:t>Proposals</a:t>
            </a:r>
            <a:r>
              <a:rPr lang="fr-FR" sz="1800" dirty="0">
                <a:latin typeface="Calibri" pitchFamily="34" charset="0"/>
                <a:ea typeface="宋体" pitchFamily="2" charset="-122"/>
                <a:cs typeface="Arial" charset="0"/>
              </a:rPr>
              <a:t> to cover the area of « </a:t>
            </a:r>
            <a:r>
              <a:rPr lang="fr-FR" sz="1800" dirty="0" err="1">
                <a:latin typeface="Calibri" pitchFamily="34" charset="0"/>
                <a:ea typeface="宋体" pitchFamily="2" charset="-122"/>
                <a:cs typeface="Arial" charset="0"/>
              </a:rPr>
              <a:t>Billing</a:t>
            </a:r>
            <a:r>
              <a:rPr lang="fr-FR" sz="1800" dirty="0">
                <a:latin typeface="Calibri" pitchFamily="34" charset="0"/>
                <a:ea typeface="宋体" pitchFamily="2" charset="-122"/>
                <a:cs typeface="Arial" charset="0"/>
              </a:rPr>
              <a:t> </a:t>
            </a:r>
            <a:r>
              <a:rPr lang="fr-FR" sz="1800" dirty="0" err="1">
                <a:latin typeface="Calibri" pitchFamily="34" charset="0"/>
                <a:ea typeface="宋体" pitchFamily="2" charset="-122"/>
                <a:cs typeface="Arial" charset="0"/>
              </a:rPr>
              <a:t>domain</a:t>
            </a:r>
            <a:r>
              <a:rPr lang="fr-FR" sz="1800" dirty="0">
                <a:latin typeface="Calibri" pitchFamily="34" charset="0"/>
                <a:ea typeface="宋体" pitchFamily="2" charset="-122"/>
                <a:cs typeface="Arial" charset="0"/>
              </a:rPr>
              <a:t> » </a:t>
            </a:r>
            <a:r>
              <a:rPr lang="fr-FR" sz="1800" dirty="0" err="1">
                <a:latin typeface="Calibri" pitchFamily="34" charset="0"/>
                <a:ea typeface="宋体" pitchFamily="2" charset="-122"/>
                <a:cs typeface="Arial" charset="0"/>
              </a:rPr>
              <a:t>did</a:t>
            </a:r>
            <a:r>
              <a:rPr lang="fr-FR" sz="1800" dirty="0">
                <a:latin typeface="Calibri" pitchFamily="34" charset="0"/>
                <a:ea typeface="宋体" pitchFamily="2" charset="-122"/>
                <a:cs typeface="Arial" charset="0"/>
              </a:rPr>
              <a:t> not </a:t>
            </a:r>
            <a:r>
              <a:rPr lang="fr-FR" sz="1800" dirty="0" err="1">
                <a:latin typeface="Calibri" pitchFamily="34" charset="0"/>
                <a:ea typeface="宋体" pitchFamily="2" charset="-122"/>
                <a:cs typeface="Arial" charset="0"/>
              </a:rPr>
              <a:t>reach</a:t>
            </a:r>
            <a:r>
              <a:rPr lang="fr-FR" sz="1800" dirty="0">
                <a:latin typeface="Calibri" pitchFamily="34" charset="0"/>
                <a:ea typeface="宋体" pitchFamily="2" charset="-122"/>
                <a:cs typeface="Arial" charset="0"/>
              </a:rPr>
              <a:t> consensus (</a:t>
            </a:r>
            <a:r>
              <a:rPr lang="fr-FR" sz="1800">
                <a:latin typeface="Calibri" pitchFamily="34" charset="0"/>
                <a:ea typeface="宋体" pitchFamily="2" charset="-122"/>
                <a:cs typeface="Arial" charset="0"/>
              </a:rPr>
              <a:t>not part of </a:t>
            </a:r>
            <a:r>
              <a:rPr lang="fr-FR" sz="1800" dirty="0" err="1">
                <a:latin typeface="Calibri" pitchFamily="34" charset="0"/>
                <a:ea typeface="宋体" pitchFamily="2" charset="-122"/>
                <a:cs typeface="Arial" charset="0"/>
              </a:rPr>
              <a:t>our</a:t>
            </a:r>
            <a:r>
              <a:rPr lang="fr-FR" sz="1800" dirty="0">
                <a:latin typeface="Calibri" pitchFamily="34" charset="0"/>
                <a:ea typeface="宋体" pitchFamily="2" charset="-122"/>
                <a:cs typeface="Arial" charset="0"/>
              </a:rPr>
              <a:t> </a:t>
            </a:r>
            <a:r>
              <a:rPr lang="fr-FR" sz="1800" dirty="0" err="1">
                <a:latin typeface="Calibri" pitchFamily="34" charset="0"/>
                <a:ea typeface="宋体" pitchFamily="2" charset="-122"/>
                <a:cs typeface="Arial" charset="0"/>
              </a:rPr>
              <a:t>ToR</a:t>
            </a:r>
            <a:r>
              <a:rPr lang="fr-FR" sz="1800" dirty="0">
                <a:latin typeface="Calibri" pitchFamily="34" charset="0"/>
                <a:ea typeface="宋体" pitchFamily="2" charset="-122"/>
                <a:cs typeface="Arial" charset="0"/>
              </a:rPr>
              <a:t>)   </a:t>
            </a:r>
          </a:p>
          <a:p>
            <a:pPr marL="285750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sz="1800" dirty="0">
                <a:latin typeface="Calibri" pitchFamily="34" charset="0"/>
                <a:ea typeface="宋体" pitchFamily="2" charset="-122"/>
                <a:cs typeface="Arial" charset="0"/>
              </a:rPr>
              <a:t>Draft TS 28.815 (email approval S5-205464)</a:t>
            </a:r>
          </a:p>
          <a:p>
            <a:pPr marL="609585" lvl="1" indent="0" defTabSz="121917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400" dirty="0">
              <a:latin typeface="Calibri" pitchFamily="34" charset="0"/>
              <a:ea typeface="宋体" pitchFamily="2" charset="-122"/>
              <a:cs typeface="Arial" charset="0"/>
            </a:endParaRPr>
          </a:p>
          <a:p>
            <a:pPr marL="893763" lvl="1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1400" dirty="0">
              <a:latin typeface="Calibri" pitchFamily="34" charset="0"/>
              <a:ea typeface="宋体" pitchFamily="2" charset="-122"/>
              <a:cs typeface="Arial" charset="0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380975" y="3093667"/>
            <a:ext cx="11269350" cy="292388"/>
          </a:xfrm>
          <a:prstGeom prst="rect">
            <a:avLst/>
          </a:prstGeom>
          <a:solidFill>
            <a:srgbClr val="C1E44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zh-CN" b="1" dirty="0"/>
              <a:t>Working Progress</a:t>
            </a:r>
            <a:endParaRPr lang="zh-CN" altLang="en-US" b="1" dirty="0"/>
          </a:p>
        </p:txBody>
      </p:sp>
    </p:spTree>
    <p:extLst>
      <p:ext uri="{BB962C8B-B14F-4D97-AF65-F5344CB8AC3E}">
        <p14:creationId xmlns:p14="http://schemas.microsoft.com/office/powerpoint/2010/main" val="20407692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80067790"/>
              </p:ext>
            </p:extLst>
          </p:nvPr>
        </p:nvGraphicFramePr>
        <p:xfrm>
          <a:off x="380975" y="1594564"/>
          <a:ext cx="11295212" cy="14991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2629">
                  <a:extLst>
                    <a:ext uri="{9D8B030D-6E8A-4147-A177-3AD203B41FA5}">
                      <a16:colId xmlns:a16="http://schemas.microsoft.com/office/drawing/2014/main" val="23408469"/>
                    </a:ext>
                  </a:extLst>
                </a:gridCol>
                <a:gridCol w="2263294">
                  <a:extLst>
                    <a:ext uri="{9D8B030D-6E8A-4147-A177-3AD203B41FA5}">
                      <a16:colId xmlns:a16="http://schemas.microsoft.com/office/drawing/2014/main" val="1386727148"/>
                    </a:ext>
                  </a:extLst>
                </a:gridCol>
                <a:gridCol w="1122259">
                  <a:extLst>
                    <a:ext uri="{9D8B030D-6E8A-4147-A177-3AD203B41FA5}">
                      <a16:colId xmlns:a16="http://schemas.microsoft.com/office/drawing/2014/main" val="4240727412"/>
                    </a:ext>
                  </a:extLst>
                </a:gridCol>
                <a:gridCol w="9358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420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53949">
                  <a:extLst>
                    <a:ext uri="{9D8B030D-6E8A-4147-A177-3AD203B41FA5}">
                      <a16:colId xmlns:a16="http://schemas.microsoft.com/office/drawing/2014/main" val="1675550634"/>
                    </a:ext>
                  </a:extLst>
                </a:gridCol>
                <a:gridCol w="105394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02275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84633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0774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WI code</a:t>
                      </a:r>
                      <a:endParaRPr lang="sv-SE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WI Title</a:t>
                      </a:r>
                      <a:endParaRPr lang="sv-SE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 err="1"/>
                        <a:t>Completion</a:t>
                      </a:r>
                      <a:r>
                        <a:rPr lang="sv-SE" sz="1200" dirty="0"/>
                        <a:t> rate</a:t>
                      </a:r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/>
                        <a:t>TS/TR</a:t>
                      </a:r>
                    </a:p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err="1"/>
                        <a:t>Tdoc</a:t>
                      </a:r>
                      <a:r>
                        <a:rPr lang="en-US" altLang="zh-CN" sz="1200" dirty="0"/>
                        <a:t> reference</a:t>
                      </a:r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200" dirty="0"/>
                        <a:t>Target date</a:t>
                      </a:r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altLang="zh-CN" sz="1200" dirty="0"/>
                        <a:t>Rapporteur</a:t>
                      </a:r>
                    </a:p>
                    <a:p>
                      <a:pPr algn="ctr"/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altLang="zh-CN" sz="1200" dirty="0"/>
                        <a:t>Related</a:t>
                      </a:r>
                      <a:r>
                        <a:rPr lang="sv-SE" altLang="zh-CN" sz="1200" baseline="0" dirty="0"/>
                        <a:t> groups</a:t>
                      </a:r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/>
                        <a:t>Related</a:t>
                      </a:r>
                      <a:r>
                        <a:rPr lang="sv-SE" sz="1200" baseline="0" dirty="0"/>
                        <a:t> </a:t>
                      </a:r>
                      <a:r>
                        <a:rPr lang="en-US" altLang="zh-CN" sz="1200" dirty="0"/>
                        <a:t>topic</a:t>
                      </a:r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5750895"/>
                  </a:ext>
                </a:extLst>
              </a:tr>
              <a:tr h="891359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sv-SE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FS_5G_CIoT_CH</a:t>
                      </a: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8255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Study on charging aspects of 5GS </a:t>
                      </a:r>
                      <a:r>
                        <a:rPr lang="en-US" sz="1100" kern="120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CIoT</a:t>
                      </a:r>
                      <a:endParaRPr lang="en-US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altLang="zh-CN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0</a:t>
                      </a:r>
                      <a:r>
                        <a:rPr lang="en-US" altLang="zh-CN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%-&gt;  5%</a:t>
                      </a:r>
                      <a:endParaRPr lang="sv-SE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TR 28.816</a:t>
                      </a: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u="sng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hlinkClick r:id="rId2"/>
                        </a:rPr>
                        <a:t>SP-200771</a:t>
                      </a:r>
                      <a:endParaRPr lang="sv-SE" altLang="zh-CN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1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SA#93</a:t>
                      </a:r>
                    </a:p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1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(09/2021)</a:t>
                      </a:r>
                      <a:r>
                        <a:rPr lang="en-GB" altLang="zh-CN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endParaRPr lang="sv-SE" altLang="zh-CN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Huawei</a:t>
                      </a:r>
                      <a:endParaRPr kumimoji="0" lang="en-GB" altLang="zh-CN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charset="0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</a:t>
                      </a:r>
                      <a:endParaRPr lang="sv-SE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altLang="zh-CN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</a:t>
                      </a:r>
                      <a:endParaRPr lang="sv-SE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2894448"/>
                  </a:ext>
                </a:extLst>
              </a:tr>
            </a:tbl>
          </a:graphicData>
        </a:graphic>
      </p:graphicFrame>
      <p:sp>
        <p:nvSpPr>
          <p:cNvPr id="8" name="Title 1"/>
          <p:cNvSpPr txBox="1">
            <a:spLocks/>
          </p:cNvSpPr>
          <p:nvPr/>
        </p:nvSpPr>
        <p:spPr>
          <a:xfrm>
            <a:off x="205572" y="396490"/>
            <a:ext cx="10139206" cy="920688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5pPr>
            <a:lvl6pPr marL="609585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6pPr>
            <a:lvl7pPr marL="1219170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7pPr>
            <a:lvl8pPr marL="1828754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8pPr>
            <a:lvl9pPr marL="2438339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9pPr>
          </a:lstStyle>
          <a:p>
            <a:r>
              <a:rPr lang="en-US" altLang="zh-CN" sz="3200" kern="0" dirty="0"/>
              <a:t>FS_5G_CIoT_CH</a:t>
            </a:r>
          </a:p>
        </p:txBody>
      </p:sp>
      <p:sp>
        <p:nvSpPr>
          <p:cNvPr id="9" name="矩形 8"/>
          <p:cNvSpPr/>
          <p:nvPr/>
        </p:nvSpPr>
        <p:spPr>
          <a:xfrm>
            <a:off x="461325" y="3860514"/>
            <a:ext cx="11269350" cy="1077218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285750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sz="1800" dirty="0" err="1">
                <a:latin typeface="Calibri" pitchFamily="34" charset="0"/>
                <a:ea typeface="宋体" pitchFamily="2" charset="-122"/>
                <a:cs typeface="Arial" charset="0"/>
              </a:rPr>
              <a:t>pCRs</a:t>
            </a:r>
            <a:r>
              <a:rPr lang="en-US" sz="1800" dirty="0">
                <a:latin typeface="Calibri" pitchFamily="34" charset="0"/>
                <a:ea typeface="宋体" pitchFamily="2" charset="-122"/>
                <a:cs typeface="Arial" charset="0"/>
              </a:rPr>
              <a:t>  agreed to TS 28.816 for Scope and general background </a:t>
            </a:r>
            <a:endParaRPr lang="fr-FR" sz="1800" dirty="0">
              <a:latin typeface="Calibri" pitchFamily="34" charset="0"/>
              <a:ea typeface="宋体" pitchFamily="2" charset="-122"/>
              <a:cs typeface="Arial" charset="0"/>
            </a:endParaRPr>
          </a:p>
          <a:p>
            <a:pPr marL="285750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sz="1800" dirty="0">
                <a:latin typeface="Calibri" pitchFamily="34" charset="0"/>
                <a:ea typeface="宋体" pitchFamily="2" charset="-122"/>
                <a:cs typeface="Arial" charset="0"/>
              </a:rPr>
              <a:t>Draft TS 28.816 (email approval S5-205467)</a:t>
            </a:r>
            <a:endParaRPr lang="fr-FR" sz="1800" dirty="0">
              <a:latin typeface="Calibri" pitchFamily="34" charset="0"/>
              <a:ea typeface="宋体" pitchFamily="2" charset="-122"/>
              <a:cs typeface="Arial" charset="0"/>
            </a:endParaRPr>
          </a:p>
          <a:p>
            <a:pPr marL="609585" lvl="1" indent="0" defTabSz="121917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400" dirty="0">
              <a:latin typeface="Calibri" pitchFamily="34" charset="0"/>
              <a:ea typeface="宋体" pitchFamily="2" charset="-122"/>
              <a:cs typeface="Arial" charset="0"/>
            </a:endParaRPr>
          </a:p>
          <a:p>
            <a:pPr marL="893763" lvl="1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1400" dirty="0">
              <a:latin typeface="Calibri" pitchFamily="34" charset="0"/>
              <a:ea typeface="宋体" pitchFamily="2" charset="-122"/>
              <a:cs typeface="Arial" charset="0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380975" y="3093667"/>
            <a:ext cx="11269350" cy="292388"/>
          </a:xfrm>
          <a:prstGeom prst="rect">
            <a:avLst/>
          </a:prstGeom>
          <a:solidFill>
            <a:srgbClr val="C1E44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zh-CN" b="1" dirty="0"/>
              <a:t>Working Progress</a:t>
            </a:r>
            <a:endParaRPr lang="zh-CN" altLang="en-US" b="1" dirty="0"/>
          </a:p>
        </p:txBody>
      </p:sp>
    </p:spTree>
    <p:extLst>
      <p:ext uri="{BB962C8B-B14F-4D97-AF65-F5344CB8AC3E}">
        <p14:creationId xmlns:p14="http://schemas.microsoft.com/office/powerpoint/2010/main" val="1416011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30445773"/>
              </p:ext>
            </p:extLst>
          </p:nvPr>
        </p:nvGraphicFramePr>
        <p:xfrm>
          <a:off x="380975" y="1594564"/>
          <a:ext cx="11295212" cy="14991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2629">
                  <a:extLst>
                    <a:ext uri="{9D8B030D-6E8A-4147-A177-3AD203B41FA5}">
                      <a16:colId xmlns:a16="http://schemas.microsoft.com/office/drawing/2014/main" val="23408469"/>
                    </a:ext>
                  </a:extLst>
                </a:gridCol>
                <a:gridCol w="2263294">
                  <a:extLst>
                    <a:ext uri="{9D8B030D-6E8A-4147-A177-3AD203B41FA5}">
                      <a16:colId xmlns:a16="http://schemas.microsoft.com/office/drawing/2014/main" val="1386727148"/>
                    </a:ext>
                  </a:extLst>
                </a:gridCol>
                <a:gridCol w="1122259">
                  <a:extLst>
                    <a:ext uri="{9D8B030D-6E8A-4147-A177-3AD203B41FA5}">
                      <a16:colId xmlns:a16="http://schemas.microsoft.com/office/drawing/2014/main" val="4240727412"/>
                    </a:ext>
                  </a:extLst>
                </a:gridCol>
                <a:gridCol w="9358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420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53949">
                  <a:extLst>
                    <a:ext uri="{9D8B030D-6E8A-4147-A177-3AD203B41FA5}">
                      <a16:colId xmlns:a16="http://schemas.microsoft.com/office/drawing/2014/main" val="1675550634"/>
                    </a:ext>
                  </a:extLst>
                </a:gridCol>
                <a:gridCol w="105394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02275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84633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0774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WI code</a:t>
                      </a:r>
                      <a:endParaRPr lang="sv-SE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WI Title</a:t>
                      </a:r>
                      <a:endParaRPr lang="sv-SE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 err="1"/>
                        <a:t>Completion</a:t>
                      </a:r>
                      <a:r>
                        <a:rPr lang="sv-SE" sz="1200" dirty="0"/>
                        <a:t> rate</a:t>
                      </a:r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/>
                        <a:t>TS/TR</a:t>
                      </a:r>
                    </a:p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err="1"/>
                        <a:t>Tdoc</a:t>
                      </a:r>
                      <a:r>
                        <a:rPr lang="en-US" altLang="zh-CN" sz="1200" dirty="0"/>
                        <a:t> reference</a:t>
                      </a:r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200" dirty="0"/>
                        <a:t>Target date</a:t>
                      </a:r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altLang="zh-CN" sz="1200" dirty="0"/>
                        <a:t>Rapporteur</a:t>
                      </a:r>
                    </a:p>
                    <a:p>
                      <a:pPr algn="ctr"/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altLang="zh-CN" sz="1200" dirty="0"/>
                        <a:t>Related</a:t>
                      </a:r>
                      <a:r>
                        <a:rPr lang="sv-SE" altLang="zh-CN" sz="1200" baseline="0" dirty="0"/>
                        <a:t> groups</a:t>
                      </a:r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/>
                        <a:t>Related</a:t>
                      </a:r>
                      <a:r>
                        <a:rPr lang="sv-SE" sz="1200" baseline="0" dirty="0"/>
                        <a:t> </a:t>
                      </a:r>
                      <a:r>
                        <a:rPr lang="en-US" altLang="zh-CN" sz="1200" dirty="0"/>
                        <a:t>topic</a:t>
                      </a:r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5750895"/>
                  </a:ext>
                </a:extLst>
              </a:tr>
              <a:tr h="891359">
                <a:tc>
                  <a:txBody>
                    <a:bodyPr/>
                    <a:lstStyle/>
                    <a:p>
                      <a:pPr marL="0" algn="ctr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1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FS_5G_Prose_CH</a:t>
                      </a:r>
                      <a:endParaRPr lang="fr-FR" sz="11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8255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Study on charging aspects of Proximity-based Services in 5GC</a:t>
                      </a:r>
                      <a:endParaRPr lang="en-US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altLang="zh-CN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0</a:t>
                      </a:r>
                      <a:r>
                        <a:rPr lang="en-US" altLang="zh-CN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%-&gt;  0%</a:t>
                      </a:r>
                      <a:endParaRPr lang="sv-SE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TR 32.846</a:t>
                      </a: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u="sng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hlinkClick r:id="rId2"/>
                        </a:rPr>
                        <a:t>SP-200767</a:t>
                      </a:r>
                      <a:endParaRPr lang="sv-SE" altLang="zh-CN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1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SA#91</a:t>
                      </a:r>
                    </a:p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1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(03/2021)</a:t>
                      </a:r>
                      <a:r>
                        <a:rPr lang="en-GB" altLang="zh-CN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endParaRPr lang="sv-SE" altLang="zh-CN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CATT</a:t>
                      </a:r>
                      <a:endParaRPr kumimoji="0" lang="en-GB" altLang="zh-CN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charset="0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</a:t>
                      </a:r>
                      <a:endParaRPr lang="sv-SE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altLang="zh-CN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</a:t>
                      </a:r>
                      <a:endParaRPr lang="sv-SE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2894448"/>
                  </a:ext>
                </a:extLst>
              </a:tr>
            </a:tbl>
          </a:graphicData>
        </a:graphic>
      </p:graphicFrame>
      <p:sp>
        <p:nvSpPr>
          <p:cNvPr id="8" name="Title 1"/>
          <p:cNvSpPr txBox="1">
            <a:spLocks/>
          </p:cNvSpPr>
          <p:nvPr/>
        </p:nvSpPr>
        <p:spPr>
          <a:xfrm>
            <a:off x="205572" y="396490"/>
            <a:ext cx="10139206" cy="920688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5pPr>
            <a:lvl6pPr marL="609585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6pPr>
            <a:lvl7pPr marL="1219170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7pPr>
            <a:lvl8pPr marL="1828754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8pPr>
            <a:lvl9pPr marL="2438339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9pPr>
          </a:lstStyle>
          <a:p>
            <a:r>
              <a:rPr lang="en-US" altLang="zh-CN" sz="3200" kern="0" dirty="0"/>
              <a:t>FS_5G_Prose_CH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380975" y="3093667"/>
            <a:ext cx="11269350" cy="292388"/>
          </a:xfrm>
          <a:prstGeom prst="rect">
            <a:avLst/>
          </a:prstGeom>
          <a:solidFill>
            <a:srgbClr val="C1E44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zh-CN" b="1" dirty="0"/>
              <a:t>Working Progress</a:t>
            </a:r>
            <a:endParaRPr lang="zh-CN" altLang="en-US" b="1" dirty="0"/>
          </a:p>
        </p:txBody>
      </p:sp>
      <p:sp>
        <p:nvSpPr>
          <p:cNvPr id="6" name="矩形 8">
            <a:extLst>
              <a:ext uri="{FF2B5EF4-FFF2-40B4-BE49-F238E27FC236}">
                <a16:creationId xmlns:a16="http://schemas.microsoft.com/office/drawing/2014/main" id="{E2F50771-D582-4BB4-AC25-5A8582F5DEDC}"/>
              </a:ext>
            </a:extLst>
          </p:cNvPr>
          <p:cNvSpPr/>
          <p:nvPr/>
        </p:nvSpPr>
        <p:spPr>
          <a:xfrm>
            <a:off x="380975" y="3740013"/>
            <a:ext cx="11269350" cy="1077218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285750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sz="1800" dirty="0" err="1">
                <a:latin typeface="Calibri" pitchFamily="34" charset="0"/>
                <a:ea typeface="宋体" pitchFamily="2" charset="-122"/>
                <a:cs typeface="Arial" charset="0"/>
              </a:rPr>
              <a:t>pCRs</a:t>
            </a:r>
            <a:r>
              <a:rPr lang="en-US" sz="1800" dirty="0">
                <a:latin typeface="Calibri" pitchFamily="34" charset="0"/>
                <a:ea typeface="宋体" pitchFamily="2" charset="-122"/>
                <a:cs typeface="Arial" charset="0"/>
              </a:rPr>
              <a:t>  agreed to TS 28.846 for skeleton and Scope  </a:t>
            </a:r>
            <a:endParaRPr lang="fr-FR" sz="1800" dirty="0">
              <a:latin typeface="Calibri" pitchFamily="34" charset="0"/>
              <a:ea typeface="宋体" pitchFamily="2" charset="-122"/>
              <a:cs typeface="Arial" charset="0"/>
            </a:endParaRPr>
          </a:p>
          <a:p>
            <a:pPr marL="285750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sz="1800" dirty="0">
                <a:latin typeface="Calibri" pitchFamily="34" charset="0"/>
                <a:ea typeface="宋体" pitchFamily="2" charset="-122"/>
                <a:cs typeface="Arial" charset="0"/>
              </a:rPr>
              <a:t>Draft TS 28.846 (email approval S5-205471)</a:t>
            </a:r>
            <a:endParaRPr lang="fr-FR" sz="1800" dirty="0">
              <a:latin typeface="Calibri" pitchFamily="34" charset="0"/>
              <a:ea typeface="宋体" pitchFamily="2" charset="-122"/>
              <a:cs typeface="Arial" charset="0"/>
            </a:endParaRPr>
          </a:p>
          <a:p>
            <a:pPr marL="609585" lvl="1" indent="0" defTabSz="121917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400" dirty="0">
              <a:latin typeface="Calibri" pitchFamily="34" charset="0"/>
              <a:ea typeface="宋体" pitchFamily="2" charset="-122"/>
              <a:cs typeface="Arial" charset="0"/>
            </a:endParaRPr>
          </a:p>
          <a:p>
            <a:pPr marL="893763" lvl="1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1400" dirty="0">
              <a:latin typeface="Calibri" pitchFamily="34" charset="0"/>
              <a:ea typeface="宋体" pitchFamily="2" charset="-122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00227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ChangeArrowheads="1"/>
          </p:cNvSpPr>
          <p:nvPr/>
        </p:nvSpPr>
        <p:spPr bwMode="auto">
          <a:xfrm>
            <a:off x="1636523" y="670114"/>
            <a:ext cx="7362825" cy="685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 anchor="ctr"/>
          <a:lstStyle/>
          <a:p>
            <a:pPr algn="ctr">
              <a:defRPr/>
            </a:pPr>
            <a:r>
              <a:rPr lang="en-GB" altLang="zh-CN" sz="3200" kern="0" dirty="0">
                <a:solidFill>
                  <a:srgbClr val="FF0000"/>
                </a:solidFill>
                <a:latin typeface="Calibri"/>
                <a:cs typeface="+mj-cs"/>
              </a:rPr>
              <a:t>Charging TSs &amp; TRs </a:t>
            </a:r>
            <a:r>
              <a:rPr lang="en-US" altLang="zh-CN" sz="3200" kern="0" dirty="0">
                <a:solidFill>
                  <a:srgbClr val="FF0000"/>
                </a:solidFill>
                <a:latin typeface="Calibri"/>
                <a:cs typeface="+mj-cs"/>
              </a:rPr>
              <a:t>to be sent to SA#90</a:t>
            </a:r>
            <a:endParaRPr lang="en-GB" altLang="zh-CN" sz="3200" dirty="0">
              <a:solidFill>
                <a:srgbClr val="FF0000"/>
              </a:solidFill>
              <a:latin typeface="Calibri"/>
              <a:cs typeface="Times New Roman" pitchFamily="18" charset="0"/>
            </a:endParaRPr>
          </a:p>
        </p:txBody>
      </p:sp>
      <p:graphicFrame>
        <p:nvGraphicFramePr>
          <p:cNvPr id="6" name="Group 7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9491612"/>
              </p:ext>
            </p:extLst>
          </p:nvPr>
        </p:nvGraphicFramePr>
        <p:xfrm>
          <a:off x="1128524" y="2073555"/>
          <a:ext cx="9230128" cy="879992"/>
        </p:xfrm>
        <a:graphic>
          <a:graphicData uri="http://schemas.openxmlformats.org/drawingml/2006/table">
            <a:tbl>
              <a:tblPr/>
              <a:tblGrid>
                <a:gridCol w="11097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603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60049">
                  <a:extLst>
                    <a:ext uri="{9D8B030D-6E8A-4147-A177-3AD203B41FA5}">
                      <a16:colId xmlns:a16="http://schemas.microsoft.com/office/drawing/2014/main" val="1307580657"/>
                    </a:ext>
                  </a:extLst>
                </a:gridCol>
              </a:tblGrid>
              <a:tr h="360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CN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Arial" charset="0"/>
                        </a:rPr>
                        <a:t>Number</a:t>
                      </a:r>
                    </a:p>
                  </a:txBody>
                  <a:tcPr marL="1440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CN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Arial" charset="0"/>
                        </a:rPr>
                        <a:t>Title</a:t>
                      </a:r>
                    </a:p>
                  </a:txBody>
                  <a:tcPr marL="1440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CN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Arial" charset="0"/>
                        </a:rPr>
                        <a:t>For</a:t>
                      </a:r>
                    </a:p>
                  </a:txBody>
                  <a:tcPr marL="1440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4232">
                <a:tc>
                  <a:txBody>
                    <a:bodyPr/>
                    <a:lstStyle/>
                    <a:p>
                      <a:pPr algn="l" fontAlgn="t"/>
                      <a:endParaRPr kumimoji="0" lang="fr-FR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pitchFamily="2" charset="-122"/>
                        <a:cs typeface="Arial" charset="0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900"/>
                        </a:spcAft>
                      </a:pP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pitchFamily="2" charset="-122"/>
                        <a:cs typeface="Arial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6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9525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438235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5739943"/>
      </p:ext>
    </p:extLst>
  </p:cSld>
  <p:clrMapOvr>
    <a:masterClrMapping/>
  </p:clrMapOvr>
  <p:transition spd="slow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9A4462-8410-4856-8E91-37BCEC64D8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0945" y="228600"/>
            <a:ext cx="9725891" cy="1143000"/>
          </a:xfrm>
        </p:spPr>
        <p:txBody>
          <a:bodyPr/>
          <a:lstStyle/>
          <a:p>
            <a:r>
              <a:rPr lang="en-US" sz="3200" dirty="0">
                <a:ea typeface="+mn-ea"/>
                <a:cs typeface="Arial" panose="020B0604020202020204" pitchFamily="34" charset="0"/>
              </a:rPr>
              <a:t>Charging CRs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6A0F4C-1F3F-4B7E-AB9C-EEE50D4A05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Maintenance and Rel-16 small Enhancements 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2B544C99-AC93-41DA-8DD0-0F07D7525A3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51609042"/>
              </p:ext>
            </p:extLst>
          </p:nvPr>
        </p:nvGraphicFramePr>
        <p:xfrm>
          <a:off x="4181582" y="2845943"/>
          <a:ext cx="3082248" cy="23014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Document" showAsIcon="1" r:id="rId3" imgW="914597" imgH="806311" progId="Word.Document.8">
                  <p:embed/>
                </p:oleObj>
              </mc:Choice>
              <mc:Fallback>
                <p:oleObj name="Document" showAsIcon="1" r:id="rId3" imgW="914597" imgH="806311" progId="Word.Document.8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2B544C99-AC93-41DA-8DD0-0F07D7525A3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181582" y="2845943"/>
                        <a:ext cx="3082248" cy="230141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08451613"/>
      </p:ext>
    </p:extLst>
  </p:cSld>
  <p:clrMapOvr>
    <a:masterClrMapping/>
  </p:clrMapOvr>
  <p:transition spd="slow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815" y="2879729"/>
            <a:ext cx="8221835" cy="519616"/>
          </a:xfrm>
        </p:spPr>
        <p:txBody>
          <a:bodyPr/>
          <a:lstStyle/>
          <a:p>
            <a:r>
              <a:rPr lang="sv-SE" sz="3600" dirty="0" err="1"/>
              <a:t>Thank</a:t>
            </a:r>
            <a:r>
              <a:rPr lang="sv-SE" sz="3600" dirty="0"/>
              <a:t> </a:t>
            </a:r>
            <a:r>
              <a:rPr lang="sv-SE" sz="3600" dirty="0" err="1"/>
              <a:t>you</a:t>
            </a:r>
            <a:r>
              <a:rPr lang="sv-SE" sz="3600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11954805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7409" y="0"/>
            <a:ext cx="8973312" cy="768101"/>
          </a:xfrm>
        </p:spPr>
        <p:txBody>
          <a:bodyPr/>
          <a:lstStyle/>
          <a:p>
            <a:r>
              <a:rPr lang="sv-SE"/>
              <a:t>Incoming LSs</a:t>
            </a:r>
            <a:endParaRPr lang="sv-SE" dirty="0"/>
          </a:p>
        </p:txBody>
      </p:sp>
      <p:graphicFrame>
        <p:nvGraphicFramePr>
          <p:cNvPr id="6" name="Table Placeholder 4">
            <a:extLst>
              <a:ext uri="{FF2B5EF4-FFF2-40B4-BE49-F238E27FC236}">
                <a16:creationId xmlns:a16="http://schemas.microsoft.com/office/drawing/2014/main" id="{81E1A320-EF42-4A25-A368-F111EC773BB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15488371"/>
              </p:ext>
            </p:extLst>
          </p:nvPr>
        </p:nvGraphicFramePr>
        <p:xfrm>
          <a:off x="397723" y="2576338"/>
          <a:ext cx="11663679" cy="20208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6726">
                  <a:extLst>
                    <a:ext uri="{9D8B030D-6E8A-4147-A177-3AD203B41FA5}">
                      <a16:colId xmlns:a16="http://schemas.microsoft.com/office/drawing/2014/main" val="570476699"/>
                    </a:ext>
                  </a:extLst>
                </a:gridCol>
                <a:gridCol w="6092062">
                  <a:extLst>
                    <a:ext uri="{9D8B030D-6E8A-4147-A177-3AD203B41FA5}">
                      <a16:colId xmlns:a16="http://schemas.microsoft.com/office/drawing/2014/main" val="2618836924"/>
                    </a:ext>
                  </a:extLst>
                </a:gridCol>
                <a:gridCol w="1210770">
                  <a:extLst>
                    <a:ext uri="{9D8B030D-6E8A-4147-A177-3AD203B41FA5}">
                      <a16:colId xmlns:a16="http://schemas.microsoft.com/office/drawing/2014/main" val="3016348962"/>
                    </a:ext>
                  </a:extLst>
                </a:gridCol>
                <a:gridCol w="1127269">
                  <a:extLst>
                    <a:ext uri="{9D8B030D-6E8A-4147-A177-3AD203B41FA5}">
                      <a16:colId xmlns:a16="http://schemas.microsoft.com/office/drawing/2014/main" val="3690116950"/>
                    </a:ext>
                  </a:extLst>
                </a:gridCol>
                <a:gridCol w="1196852">
                  <a:extLst>
                    <a:ext uri="{9D8B030D-6E8A-4147-A177-3AD203B41FA5}">
                      <a16:colId xmlns:a16="http://schemas.microsoft.com/office/drawing/2014/main" val="2952368263"/>
                    </a:ext>
                  </a:extLst>
                </a:gridCol>
              </a:tblGrid>
              <a:tr h="1152381">
                <a:tc>
                  <a:txBody>
                    <a:bodyPr/>
                    <a:lstStyle/>
                    <a:p>
                      <a:pPr algn="ctr"/>
                      <a:r>
                        <a:rPr lang="sv-SE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Tdoc</a:t>
                      </a:r>
                      <a:endParaRPr lang="sv-SE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600" b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Title</a:t>
                      </a:r>
                      <a:endParaRPr lang="sv-SE" sz="16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Source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Decision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600" b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ReplyIn</a:t>
                      </a:r>
                      <a:endParaRPr lang="sv-SE" sz="16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3687663"/>
                  </a:ext>
                </a:extLst>
              </a:tr>
              <a:tr h="380827"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900"/>
                        </a:spcAft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S5-205012</a:t>
                      </a:r>
                      <a:endParaRPr lang="fr-FR" sz="16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1600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LS ccSA5 on support of stateless NFs</a:t>
                      </a:r>
                      <a:endParaRPr lang="fr-FR" sz="1600" kern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C3-204386</a:t>
                      </a:r>
                      <a:endParaRPr lang="fr-FR" sz="16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Noted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5250" marR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400" b="1" i="0" u="sng" strike="noStrike" kern="1200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0129125"/>
                  </a:ext>
                </a:extLst>
              </a:tr>
              <a:tr h="380827"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900"/>
                        </a:spcAft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S5-205014</a:t>
                      </a:r>
                      <a:endParaRPr lang="fr-FR" sz="16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900"/>
                        </a:spcAft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Resubmitted LS Out to SA2 and SA5 on making PSCELL ID available at the SGW of EPC</a:t>
                      </a:r>
                      <a:endParaRPr lang="fr-FR" sz="16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ETSI TC LI</a:t>
                      </a:r>
                      <a:endParaRPr lang="fr-FR" sz="16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Noted</a:t>
                      </a:r>
                      <a:endParaRPr lang="en-US" sz="16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5250" marR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400" b="1" i="0" u="sng" strike="noStrike" kern="1200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13038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638350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680" y="116142"/>
            <a:ext cx="9112251" cy="1143000"/>
          </a:xfrm>
        </p:spPr>
        <p:txBody>
          <a:bodyPr/>
          <a:lstStyle/>
          <a:p>
            <a:r>
              <a:rPr lang="sv-SE" dirty="0"/>
              <a:t>Outgoing LSs</a:t>
            </a:r>
          </a:p>
        </p:txBody>
      </p:sp>
      <p:graphicFrame>
        <p:nvGraphicFramePr>
          <p:cNvPr id="5" name="Table Placeholder 4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2937580338"/>
              </p:ext>
            </p:extLst>
          </p:nvPr>
        </p:nvGraphicFramePr>
        <p:xfrm>
          <a:off x="487680" y="1828506"/>
          <a:ext cx="11020140" cy="166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31457">
                  <a:extLst>
                    <a:ext uri="{9D8B030D-6E8A-4147-A177-3AD203B41FA5}">
                      <a16:colId xmlns:a16="http://schemas.microsoft.com/office/drawing/2014/main" val="570476699"/>
                    </a:ext>
                  </a:extLst>
                </a:gridCol>
                <a:gridCol w="5602897">
                  <a:extLst>
                    <a:ext uri="{9D8B030D-6E8A-4147-A177-3AD203B41FA5}">
                      <a16:colId xmlns:a16="http://schemas.microsoft.com/office/drawing/2014/main" val="2618836924"/>
                    </a:ext>
                  </a:extLst>
                </a:gridCol>
                <a:gridCol w="1352833">
                  <a:extLst>
                    <a:ext uri="{9D8B030D-6E8A-4147-A177-3AD203B41FA5}">
                      <a16:colId xmlns:a16="http://schemas.microsoft.com/office/drawing/2014/main" val="3016348962"/>
                    </a:ext>
                  </a:extLst>
                </a:gridCol>
                <a:gridCol w="1263494">
                  <a:extLst>
                    <a:ext uri="{9D8B030D-6E8A-4147-A177-3AD203B41FA5}">
                      <a16:colId xmlns:a16="http://schemas.microsoft.com/office/drawing/2014/main" val="3690116950"/>
                    </a:ext>
                  </a:extLst>
                </a:gridCol>
                <a:gridCol w="1569459">
                  <a:extLst>
                    <a:ext uri="{9D8B030D-6E8A-4147-A177-3AD203B41FA5}">
                      <a16:colId xmlns:a16="http://schemas.microsoft.com/office/drawing/2014/main" val="2952368263"/>
                    </a:ext>
                  </a:extLst>
                </a:gridCol>
              </a:tblGrid>
              <a:tr h="11967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Tdoc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600" b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Title</a:t>
                      </a:r>
                      <a:endParaRPr lang="sv-SE" sz="16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600" b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Cc</a:t>
                      </a:r>
                      <a:endParaRPr lang="sv-SE" sz="16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600" b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ReplyTo</a:t>
                      </a:r>
                      <a:endParaRPr lang="sv-SE" sz="16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3687663"/>
                  </a:ext>
                </a:extLst>
              </a:tr>
              <a:tr h="4657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S5-205436</a:t>
                      </a:r>
                      <a:endParaRPr lang="fr-FR" sz="16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LS on Network Slice PA Charging per maximum utilized bandwidth</a:t>
                      </a:r>
                      <a:endParaRPr lang="fr-FR" sz="16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SA2</a:t>
                      </a:r>
                      <a:endParaRPr lang="fr-FR" sz="16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600" u="none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u="none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77307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976364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78C1BF-313B-4838-85C8-7573D7717E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6001" y="2454388"/>
            <a:ext cx="9102725" cy="1143000"/>
          </a:xfrm>
        </p:spPr>
        <p:txBody>
          <a:bodyPr/>
          <a:lstStyle/>
          <a:p>
            <a:r>
              <a:rPr lang="sv-SE" dirty="0"/>
              <a:t>Charging (CH) WIs/SIs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35062416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4655" y="278490"/>
            <a:ext cx="9102725" cy="828207"/>
          </a:xfrm>
        </p:spPr>
        <p:txBody>
          <a:bodyPr/>
          <a:lstStyle/>
          <a:p>
            <a:r>
              <a:rPr lang="sv-SE" sz="3200" dirty="0"/>
              <a:t>Summary of </a:t>
            </a:r>
            <a:r>
              <a:rPr lang="sv-SE" sz="3200" dirty="0" err="1"/>
              <a:t>ongoing</a:t>
            </a:r>
            <a:r>
              <a:rPr lang="sv-SE" sz="3200" dirty="0"/>
              <a:t> CH </a:t>
            </a:r>
            <a:r>
              <a:rPr lang="sv-SE" sz="3200" dirty="0" err="1"/>
              <a:t>WIs</a:t>
            </a:r>
            <a:r>
              <a:rPr lang="sv-SE" sz="3200" dirty="0"/>
              <a:t>/SIs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2224598"/>
              </p:ext>
            </p:extLst>
          </p:nvPr>
        </p:nvGraphicFramePr>
        <p:xfrm>
          <a:off x="897277" y="1585754"/>
          <a:ext cx="10397446" cy="44024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2844">
                  <a:extLst>
                    <a:ext uri="{9D8B030D-6E8A-4147-A177-3AD203B41FA5}">
                      <a16:colId xmlns:a16="http://schemas.microsoft.com/office/drawing/2014/main" val="23408469"/>
                    </a:ext>
                  </a:extLst>
                </a:gridCol>
                <a:gridCol w="5426967">
                  <a:extLst>
                    <a:ext uri="{9D8B030D-6E8A-4147-A177-3AD203B41FA5}">
                      <a16:colId xmlns:a16="http://schemas.microsoft.com/office/drawing/2014/main" val="1386727148"/>
                    </a:ext>
                  </a:extLst>
                </a:gridCol>
                <a:gridCol w="1480685">
                  <a:extLst>
                    <a:ext uri="{9D8B030D-6E8A-4147-A177-3AD203B41FA5}">
                      <a16:colId xmlns:a16="http://schemas.microsoft.com/office/drawing/2014/main" val="4240727412"/>
                    </a:ext>
                  </a:extLst>
                </a:gridCol>
                <a:gridCol w="1766950">
                  <a:extLst>
                    <a:ext uri="{9D8B030D-6E8A-4147-A177-3AD203B41FA5}">
                      <a16:colId xmlns:a16="http://schemas.microsoft.com/office/drawing/2014/main" val="1675550634"/>
                    </a:ext>
                  </a:extLst>
                </a:gridCol>
              </a:tblGrid>
              <a:tr h="93227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WI code</a:t>
                      </a:r>
                      <a:endParaRPr lang="sv-SE" sz="16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WI Title</a:t>
                      </a:r>
                      <a:endParaRPr lang="sv-SE" sz="16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dirty="0" err="1"/>
                        <a:t>Completion</a:t>
                      </a:r>
                      <a:r>
                        <a:rPr lang="sv-SE" sz="1600" dirty="0"/>
                        <a:t> rate</a:t>
                      </a:r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600" dirty="0"/>
                        <a:t>Target date</a:t>
                      </a:r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5750895"/>
                  </a:ext>
                </a:extLst>
              </a:tr>
              <a:tr h="63729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5GSIMSCH</a:t>
                      </a:r>
                      <a:endParaRPr lang="sv-SE" sz="14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US" sz="14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IMS Charging in 5G System Architecture</a:t>
                      </a:r>
                      <a:endParaRPr lang="sv-SE" sz="14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sv-SE" sz="14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30%-&gt;35%</a:t>
                      </a: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4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SA#91 (03/2021)  </a:t>
                      </a: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6051932"/>
                  </a:ext>
                </a:extLst>
              </a:tr>
              <a:tr h="637291">
                <a:tc>
                  <a:txBody>
                    <a:bodyPr/>
                    <a:lstStyle/>
                    <a:p>
                      <a:pPr marL="0" algn="ctr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4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5G_URLLC</a:t>
                      </a:r>
                      <a:endParaRPr lang="fr-FR" sz="14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Charging enhancement for URLLC</a:t>
                      </a:r>
                      <a:endParaRPr lang="en-US" sz="14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altLang="zh-CN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0</a:t>
                      </a:r>
                      <a:r>
                        <a:rPr kumimoji="0" lang="en-US" altLang="zh-CN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%-&gt;   10%</a:t>
                      </a:r>
                      <a:endParaRPr kumimoji="0" lang="sv-SE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4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SA#92 (06/2021)  </a:t>
                      </a:r>
                    </a:p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altLang="zh-CN" sz="1400" b="0" kern="1200" noProof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4903681"/>
                  </a:ext>
                </a:extLst>
              </a:tr>
              <a:tr h="637291">
                <a:tc>
                  <a:txBody>
                    <a:bodyPr/>
                    <a:lstStyle/>
                    <a:p>
                      <a:pPr marL="0" algn="ctr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4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TEI17_NIESGU </a:t>
                      </a:r>
                      <a:endParaRPr lang="fr-FR" sz="14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N40 Interface Enhancements to Support GERAN and UTRAN</a:t>
                      </a:r>
                      <a:endParaRPr lang="en-US" sz="14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altLang="zh-CN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0</a:t>
                      </a:r>
                      <a:r>
                        <a:rPr kumimoji="0" lang="en-US" altLang="zh-CN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%-&gt;   0%</a:t>
                      </a:r>
                      <a:endParaRPr kumimoji="0" lang="sv-SE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altLang="zh-CN" sz="1400" b="0" kern="1200" noProof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SA#93  (09/2021)</a:t>
                      </a:r>
                      <a:endParaRPr lang="en-GB" altLang="zh-CN" sz="1400" b="0" kern="1200" noProof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altLang="zh-CN" sz="1400" b="0" kern="1200" noProof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6424987"/>
                  </a:ext>
                </a:extLst>
              </a:tr>
              <a:tr h="573614">
                <a:tc>
                  <a:txBody>
                    <a:bodyPr/>
                    <a:lstStyle/>
                    <a:p>
                      <a:pPr marL="0" algn="ctr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sv-SE" sz="14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FS_EDGE_CH</a:t>
                      </a: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Study on charging aspects of Edge Computing </a:t>
                      </a: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altLang="zh-CN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0</a:t>
                      </a:r>
                      <a:r>
                        <a:rPr kumimoji="0" lang="en-US" altLang="zh-CN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%-&gt;   15%</a:t>
                      </a:r>
                      <a:endParaRPr kumimoji="0" lang="sv-SE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400" b="0" kern="1200" noProof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SA#91 (03/2021)</a:t>
                      </a: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8229340"/>
                  </a:ext>
                </a:extLst>
              </a:tr>
              <a:tr h="280976">
                <a:tc>
                  <a:txBody>
                    <a:bodyPr/>
                    <a:lstStyle/>
                    <a:p>
                      <a:pPr marL="0" algn="ctr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4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FS_5G_CIoT_CH</a:t>
                      </a:r>
                      <a:endParaRPr lang="fr-FR" sz="14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 Study on charging aspects of 5GS </a:t>
                      </a:r>
                      <a:r>
                        <a:rPr lang="en-US" sz="1400" b="0" kern="12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CIoT</a:t>
                      </a:r>
                      <a:endParaRPr lang="en-US" sz="14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fr-FR" sz="14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altLang="zh-CN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0</a:t>
                      </a:r>
                      <a:r>
                        <a:rPr kumimoji="0" lang="en-US" altLang="zh-CN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%-&gt;   5%</a:t>
                      </a:r>
                      <a:endParaRPr kumimoji="0" lang="sv-SE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altLang="zh-CN" sz="1400" b="0" kern="1200" noProof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SA#93  (09/2021)</a:t>
                      </a:r>
                      <a:endParaRPr lang="en-GB" altLang="zh-CN" sz="1400" b="0" kern="1200" noProof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6521851"/>
                  </a:ext>
                </a:extLst>
              </a:tr>
              <a:tr h="538923">
                <a:tc>
                  <a:txBody>
                    <a:bodyPr/>
                    <a:lstStyle/>
                    <a:p>
                      <a:pPr marL="0" algn="ctr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4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FS_5G_Prose_CH</a:t>
                      </a:r>
                      <a:endParaRPr lang="fr-FR" sz="14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219170" rtl="0" eaLnBrk="1" latinLnBrk="0" hangingPunct="1">
                        <a:spcAft>
                          <a:spcPts val="900"/>
                        </a:spcAft>
                      </a:pPr>
                      <a:r>
                        <a:rPr lang="en-US" sz="14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   Study on charging aspects of Proximity-based Services in 5GC</a:t>
                      </a:r>
                      <a:endParaRPr lang="fr-FR" sz="14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altLang="zh-CN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0</a:t>
                      </a:r>
                      <a:r>
                        <a:rPr kumimoji="0" lang="en-US" altLang="zh-CN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%-&gt;   0%</a:t>
                      </a:r>
                      <a:endParaRPr kumimoji="0" lang="sv-SE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400" b="0" kern="1200" noProof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SA#91 (03/2021)</a:t>
                      </a:r>
                    </a:p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altLang="zh-CN" sz="1400" b="0" kern="1200" noProof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93647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8086271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ChangeArrowheads="1"/>
          </p:cNvSpPr>
          <p:nvPr/>
        </p:nvSpPr>
        <p:spPr bwMode="auto">
          <a:xfrm>
            <a:off x="1847849" y="541566"/>
            <a:ext cx="7362825" cy="685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 anchor="ctr"/>
          <a:lstStyle/>
          <a:p>
            <a:pPr algn="ctr" eaLnBrk="0" hangingPunct="0">
              <a:defRPr/>
            </a:pPr>
            <a:r>
              <a:rPr lang="en-GB" altLang="zh-CN" sz="3200" kern="0" dirty="0">
                <a:solidFill>
                  <a:srgbClr val="FF0000"/>
                </a:solidFill>
                <a:latin typeface="Calibri"/>
                <a:cs typeface="+mj-cs"/>
              </a:rPr>
              <a:t>New or Revised Charging SIDs/WIDs</a:t>
            </a:r>
            <a:endParaRPr lang="en-GB" altLang="zh-CN" sz="3200" dirty="0">
              <a:solidFill>
                <a:srgbClr val="FF0000"/>
              </a:solidFill>
              <a:latin typeface="Calibri"/>
              <a:cs typeface="Times New Roman" pitchFamily="18" charset="0"/>
            </a:endParaRPr>
          </a:p>
        </p:txBody>
      </p:sp>
      <p:graphicFrame>
        <p:nvGraphicFramePr>
          <p:cNvPr id="6" name="Group 7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27205825"/>
              </p:ext>
            </p:extLst>
          </p:nvPr>
        </p:nvGraphicFramePr>
        <p:xfrm>
          <a:off x="995680" y="1899704"/>
          <a:ext cx="10281920" cy="924053"/>
        </p:xfrm>
        <a:graphic>
          <a:graphicData uri="http://schemas.openxmlformats.org/drawingml/2006/table">
            <a:tbl>
              <a:tblPr/>
              <a:tblGrid>
                <a:gridCol w="1320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221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38960">
                  <a:extLst>
                    <a:ext uri="{9D8B030D-6E8A-4147-A177-3AD203B41FA5}">
                      <a16:colId xmlns:a16="http://schemas.microsoft.com/office/drawing/2014/main" val="1853449902"/>
                    </a:ext>
                  </a:extLst>
                </a:gridCol>
              </a:tblGrid>
              <a:tr h="43782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CN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Arial" charset="0"/>
                        </a:rPr>
                        <a:t>Number</a:t>
                      </a:r>
                    </a:p>
                  </a:txBody>
                  <a:tcPr marL="1440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CN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Arial" charset="0"/>
                        </a:rPr>
                        <a:t>Title</a:t>
                      </a:r>
                    </a:p>
                  </a:txBody>
                  <a:tcPr marL="1440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CN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Arial" charset="0"/>
                        </a:rPr>
                        <a:t>Source</a:t>
                      </a:r>
                    </a:p>
                  </a:txBody>
                  <a:tcPr marL="1440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622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S5-205468</a:t>
                      </a:r>
                      <a:endParaRPr lang="fr-FR" sz="16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1600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Revised SID on charging aspects of Proximity-based Services in 5GC</a:t>
                      </a:r>
                      <a:endParaRPr lang="fr-FR" sz="1600" kern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CATT</a:t>
                      </a:r>
                      <a:endParaRPr lang="fr-FR" sz="16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917120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62750734"/>
      </p:ext>
    </p:extLst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ChangeArrowheads="1"/>
          </p:cNvSpPr>
          <p:nvPr/>
        </p:nvSpPr>
        <p:spPr bwMode="auto">
          <a:xfrm>
            <a:off x="1847849" y="541566"/>
            <a:ext cx="7362825" cy="685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 anchor="ctr"/>
          <a:lstStyle/>
          <a:p>
            <a:pPr algn="ctr" eaLnBrk="0" hangingPunct="0">
              <a:defRPr/>
            </a:pPr>
            <a:r>
              <a:rPr lang="en-GB" altLang="zh-CN" sz="3200" kern="0" dirty="0">
                <a:solidFill>
                  <a:srgbClr val="FF0000"/>
                </a:solidFill>
                <a:latin typeface="Calibri"/>
                <a:cs typeface="+mj-cs"/>
              </a:rPr>
              <a:t>Charging Exception requests</a:t>
            </a:r>
            <a:endParaRPr lang="en-GB" altLang="zh-CN" sz="3200" dirty="0">
              <a:solidFill>
                <a:srgbClr val="FF0000"/>
              </a:solidFill>
              <a:latin typeface="Calibri"/>
              <a:cs typeface="Times New Roman" pitchFamily="18" charset="0"/>
            </a:endParaRPr>
          </a:p>
        </p:txBody>
      </p:sp>
      <p:graphicFrame>
        <p:nvGraphicFramePr>
          <p:cNvPr id="6" name="Group 7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37089315"/>
              </p:ext>
            </p:extLst>
          </p:nvPr>
        </p:nvGraphicFramePr>
        <p:xfrm>
          <a:off x="1384176" y="1899704"/>
          <a:ext cx="8290169" cy="991501"/>
        </p:xfrm>
        <a:graphic>
          <a:graphicData uri="http://schemas.openxmlformats.org/drawingml/2006/table">
            <a:tbl>
              <a:tblPr/>
              <a:tblGrid>
                <a:gridCol w="11947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953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052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CN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itchFamily="2" charset="-122"/>
                          <a:cs typeface="Arial" charset="0"/>
                        </a:rPr>
                        <a:t>Number</a:t>
                      </a:r>
                    </a:p>
                  </a:txBody>
                  <a:tcPr marL="1440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CN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itchFamily="2" charset="-122"/>
                          <a:cs typeface="Arial" charset="0"/>
                        </a:rPr>
                        <a:t>Title</a:t>
                      </a:r>
                    </a:p>
                  </a:txBody>
                  <a:tcPr marL="1440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6229">
                <a:tc>
                  <a:txBody>
                    <a:bodyPr/>
                    <a:lstStyle/>
                    <a:p>
                      <a:pPr marL="0" algn="l" defTabSz="1219170" rtl="0" eaLnBrk="1" fontAlgn="t" latinLnBrk="0" hangingPunct="1">
                        <a:spcAft>
                          <a:spcPts val="900"/>
                        </a:spcAft>
                      </a:pPr>
                      <a:endParaRPr lang="fr-FR" sz="16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fr-FR" sz="16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898486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75603900"/>
      </p:ext>
    </p:extLst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93508862"/>
              </p:ext>
            </p:extLst>
          </p:nvPr>
        </p:nvGraphicFramePr>
        <p:xfrm>
          <a:off x="448394" y="1623105"/>
          <a:ext cx="11295212" cy="19488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2629">
                  <a:extLst>
                    <a:ext uri="{9D8B030D-6E8A-4147-A177-3AD203B41FA5}">
                      <a16:colId xmlns:a16="http://schemas.microsoft.com/office/drawing/2014/main" val="23408469"/>
                    </a:ext>
                  </a:extLst>
                </a:gridCol>
                <a:gridCol w="2263294">
                  <a:extLst>
                    <a:ext uri="{9D8B030D-6E8A-4147-A177-3AD203B41FA5}">
                      <a16:colId xmlns:a16="http://schemas.microsoft.com/office/drawing/2014/main" val="1386727148"/>
                    </a:ext>
                  </a:extLst>
                </a:gridCol>
                <a:gridCol w="1122259">
                  <a:extLst>
                    <a:ext uri="{9D8B030D-6E8A-4147-A177-3AD203B41FA5}">
                      <a16:colId xmlns:a16="http://schemas.microsoft.com/office/drawing/2014/main" val="4240727412"/>
                    </a:ext>
                  </a:extLst>
                </a:gridCol>
                <a:gridCol w="9358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420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53949">
                  <a:extLst>
                    <a:ext uri="{9D8B030D-6E8A-4147-A177-3AD203B41FA5}">
                      <a16:colId xmlns:a16="http://schemas.microsoft.com/office/drawing/2014/main" val="1675550634"/>
                    </a:ext>
                  </a:extLst>
                </a:gridCol>
                <a:gridCol w="105394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02275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84633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0774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WI code</a:t>
                      </a:r>
                      <a:endParaRPr lang="sv-SE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WI Title</a:t>
                      </a:r>
                      <a:endParaRPr lang="sv-SE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 err="1"/>
                        <a:t>Completion</a:t>
                      </a:r>
                      <a:r>
                        <a:rPr lang="sv-SE" sz="1200" dirty="0"/>
                        <a:t> rate</a:t>
                      </a:r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/>
                        <a:t>TS/TR</a:t>
                      </a:r>
                    </a:p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err="1"/>
                        <a:t>Tdoc</a:t>
                      </a:r>
                      <a:r>
                        <a:rPr lang="en-US" altLang="zh-CN" sz="1200" dirty="0"/>
                        <a:t> reference</a:t>
                      </a:r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200" dirty="0"/>
                        <a:t>Target date</a:t>
                      </a:r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altLang="zh-CN" sz="1200" dirty="0"/>
                        <a:t>Rapporteur</a:t>
                      </a:r>
                    </a:p>
                    <a:p>
                      <a:pPr algn="ctr"/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altLang="zh-CN" sz="1200" dirty="0"/>
                        <a:t>Related</a:t>
                      </a:r>
                      <a:r>
                        <a:rPr lang="sv-SE" altLang="zh-CN" sz="1200" baseline="0" dirty="0"/>
                        <a:t> groups</a:t>
                      </a:r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/>
                        <a:t>Related</a:t>
                      </a:r>
                      <a:r>
                        <a:rPr lang="sv-SE" sz="1200" baseline="0" dirty="0"/>
                        <a:t> </a:t>
                      </a:r>
                      <a:r>
                        <a:rPr lang="en-US" altLang="zh-CN" sz="1200" dirty="0"/>
                        <a:t>topic</a:t>
                      </a:r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5750895"/>
                  </a:ext>
                </a:extLst>
              </a:tr>
              <a:tr h="891359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sv-SE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5GSIMSCH</a:t>
                      </a: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8255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IMS Charging in 5G System Architecture</a:t>
                      </a: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altLang="zh-CN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30</a:t>
                      </a:r>
                      <a:r>
                        <a:rPr lang="en-US" altLang="zh-CN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%-&gt; 35%</a:t>
                      </a:r>
                      <a:endParaRPr lang="sv-SE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TS 32.240, TS 32.260, TS 32.275, TS 32.281,</a:t>
                      </a:r>
                    </a:p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TS 32.290, TS 32.291, TS 32.298, TS 32.297</a:t>
                      </a: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altLang="zh-CN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  <a:hlinkClick r:id="rId2"/>
                        </a:rPr>
                        <a:t>SP-190367</a:t>
                      </a:r>
                      <a:endParaRPr lang="sv-SE" altLang="zh-CN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1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SA#91 (03/2021)</a:t>
                      </a:r>
                      <a:r>
                        <a:rPr lang="en-GB" altLang="zh-CN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endParaRPr lang="sv-SE" altLang="zh-CN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Ericsson</a:t>
                      </a: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</a:t>
                      </a:r>
                      <a:endParaRPr lang="sv-SE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altLang="zh-CN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</a:t>
                      </a:r>
                      <a:endParaRPr lang="sv-SE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2894448"/>
                  </a:ext>
                </a:extLst>
              </a:tr>
            </a:tbl>
          </a:graphicData>
        </a:graphic>
      </p:graphicFrame>
      <p:sp>
        <p:nvSpPr>
          <p:cNvPr id="8" name="Title 1"/>
          <p:cNvSpPr txBox="1">
            <a:spLocks/>
          </p:cNvSpPr>
          <p:nvPr/>
        </p:nvSpPr>
        <p:spPr>
          <a:xfrm>
            <a:off x="205572" y="440033"/>
            <a:ext cx="10139206" cy="920688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5pPr>
            <a:lvl6pPr marL="609585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6pPr>
            <a:lvl7pPr marL="1219170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7pPr>
            <a:lvl8pPr marL="1828754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8pPr>
            <a:lvl9pPr marL="2438339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9pPr>
          </a:lstStyle>
          <a:p>
            <a:r>
              <a:rPr lang="en-US" altLang="zh-CN" sz="3200" kern="0" dirty="0"/>
              <a:t>5GSIMSCH</a:t>
            </a:r>
          </a:p>
        </p:txBody>
      </p:sp>
      <p:sp>
        <p:nvSpPr>
          <p:cNvPr id="9" name="矩形 8"/>
          <p:cNvSpPr/>
          <p:nvPr/>
        </p:nvSpPr>
        <p:spPr>
          <a:xfrm>
            <a:off x="205572" y="4013513"/>
            <a:ext cx="11269350" cy="1785104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285750" lvl="0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fr-FR" sz="1800" dirty="0" err="1">
                <a:latin typeface="Calibri" pitchFamily="34" charset="0"/>
                <a:ea typeface="宋体" pitchFamily="2" charset="-122"/>
                <a:cs typeface="Arial" charset="0"/>
              </a:rPr>
              <a:t>CRs</a:t>
            </a:r>
            <a:r>
              <a:rPr lang="fr-FR" sz="1800" dirty="0">
                <a:latin typeface="Calibri" pitchFamily="34" charset="0"/>
                <a:ea typeface="宋体" pitchFamily="2" charset="-122"/>
                <a:cs typeface="Arial" charset="0"/>
              </a:rPr>
              <a:t> </a:t>
            </a:r>
            <a:r>
              <a:rPr lang="fr-FR" sz="1800" dirty="0" err="1">
                <a:latin typeface="Calibri" pitchFamily="34" charset="0"/>
                <a:ea typeface="宋体" pitchFamily="2" charset="-122"/>
                <a:cs typeface="Arial" charset="0"/>
              </a:rPr>
              <a:t>were</a:t>
            </a:r>
            <a:r>
              <a:rPr lang="fr-FR" sz="1800" dirty="0">
                <a:latin typeface="Calibri" pitchFamily="34" charset="0"/>
                <a:ea typeface="宋体" pitchFamily="2" charset="-122"/>
                <a:cs typeface="Arial" charset="0"/>
              </a:rPr>
              <a:t> </a:t>
            </a:r>
            <a:r>
              <a:rPr lang="fr-FR" sz="1800" dirty="0" err="1">
                <a:latin typeface="Calibri" pitchFamily="34" charset="0"/>
                <a:ea typeface="宋体" pitchFamily="2" charset="-122"/>
                <a:cs typeface="Arial" charset="0"/>
              </a:rPr>
              <a:t>agreed</a:t>
            </a:r>
            <a:r>
              <a:rPr lang="fr-FR" sz="1800" dirty="0">
                <a:latin typeface="Calibri" pitchFamily="34" charset="0"/>
                <a:ea typeface="宋体" pitchFamily="2" charset="-122"/>
                <a:cs typeface="Arial" charset="0"/>
              </a:rPr>
              <a:t> to TS 32.260 :</a:t>
            </a:r>
          </a:p>
          <a:p>
            <a:pPr marL="893763" lvl="1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fr-FR" sz="1800" dirty="0">
                <a:latin typeface="Calibri" pitchFamily="34" charset="0"/>
                <a:ea typeface="宋体" pitchFamily="2" charset="-122"/>
                <a:cs typeface="Arial" charset="0"/>
              </a:rPr>
              <a:t>Introduction </a:t>
            </a:r>
            <a:r>
              <a:rPr lang="en-US" sz="1800" dirty="0">
                <a:latin typeface="Calibri" pitchFamily="34" charset="0"/>
                <a:ea typeface="宋体" pitchFamily="2" charset="-122"/>
                <a:cs typeface="Arial" charset="0"/>
              </a:rPr>
              <a:t>of IMS converged charging architecture applicable to MRFC, IMS-GWF and SIP AS</a:t>
            </a:r>
          </a:p>
          <a:p>
            <a:pPr marL="893763" lvl="1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fr-FR" sz="1800" dirty="0">
                <a:latin typeface="Calibri" pitchFamily="34" charset="0"/>
                <a:ea typeface="宋体" pitchFamily="2" charset="-122"/>
                <a:cs typeface="Arial" charset="0"/>
              </a:rPr>
              <a:t>Introduction of </a:t>
            </a:r>
            <a:r>
              <a:rPr lang="en-US" sz="1800" dirty="0">
                <a:latin typeface="Calibri" pitchFamily="34" charset="0"/>
                <a:ea typeface="宋体" pitchFamily="2" charset="-122"/>
                <a:cs typeface="Arial" charset="0"/>
              </a:rPr>
              <a:t>CHF CDRs generation for IMS charging </a:t>
            </a:r>
          </a:p>
          <a:p>
            <a:pPr marL="895335" lvl="1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2800" dirty="0">
              <a:latin typeface="Calibri" pitchFamily="34" charset="0"/>
              <a:ea typeface="宋体" pitchFamily="2" charset="-122"/>
              <a:cs typeface="Arial" charset="0"/>
            </a:endParaRPr>
          </a:p>
          <a:p>
            <a:pPr marL="893763" lvl="1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2800" dirty="0">
              <a:latin typeface="Calibri" pitchFamily="34" charset="0"/>
              <a:ea typeface="宋体" pitchFamily="2" charset="-122"/>
              <a:cs typeface="Arial" charset="0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380975" y="3571969"/>
            <a:ext cx="11269350" cy="292388"/>
          </a:xfrm>
          <a:prstGeom prst="rect">
            <a:avLst/>
          </a:prstGeom>
          <a:solidFill>
            <a:srgbClr val="C1E44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zh-CN" b="1" dirty="0"/>
              <a:t>Working Progress</a:t>
            </a:r>
            <a:endParaRPr lang="zh-CN" altLang="en-US" b="1" dirty="0"/>
          </a:p>
        </p:txBody>
      </p:sp>
    </p:spTree>
    <p:extLst>
      <p:ext uri="{BB962C8B-B14F-4D97-AF65-F5344CB8AC3E}">
        <p14:creationId xmlns:p14="http://schemas.microsoft.com/office/powerpoint/2010/main" val="18688736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2052462"/>
              </p:ext>
            </p:extLst>
          </p:nvPr>
        </p:nvGraphicFramePr>
        <p:xfrm>
          <a:off x="448394" y="1623105"/>
          <a:ext cx="11295212" cy="14991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2629">
                  <a:extLst>
                    <a:ext uri="{9D8B030D-6E8A-4147-A177-3AD203B41FA5}">
                      <a16:colId xmlns:a16="http://schemas.microsoft.com/office/drawing/2014/main" val="23408469"/>
                    </a:ext>
                  </a:extLst>
                </a:gridCol>
                <a:gridCol w="2263294">
                  <a:extLst>
                    <a:ext uri="{9D8B030D-6E8A-4147-A177-3AD203B41FA5}">
                      <a16:colId xmlns:a16="http://schemas.microsoft.com/office/drawing/2014/main" val="1386727148"/>
                    </a:ext>
                  </a:extLst>
                </a:gridCol>
                <a:gridCol w="1122259">
                  <a:extLst>
                    <a:ext uri="{9D8B030D-6E8A-4147-A177-3AD203B41FA5}">
                      <a16:colId xmlns:a16="http://schemas.microsoft.com/office/drawing/2014/main" val="4240727412"/>
                    </a:ext>
                  </a:extLst>
                </a:gridCol>
                <a:gridCol w="9358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0605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32095">
                  <a:extLst>
                    <a:ext uri="{9D8B030D-6E8A-4147-A177-3AD203B41FA5}">
                      <a16:colId xmlns:a16="http://schemas.microsoft.com/office/drawing/2014/main" val="1675550634"/>
                    </a:ext>
                  </a:extLst>
                </a:gridCol>
                <a:gridCol w="105394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02275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84633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0774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WI code</a:t>
                      </a:r>
                      <a:endParaRPr lang="sv-SE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WI Title</a:t>
                      </a:r>
                      <a:endParaRPr lang="sv-SE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 err="1"/>
                        <a:t>Completion</a:t>
                      </a:r>
                      <a:r>
                        <a:rPr lang="sv-SE" sz="1200" dirty="0"/>
                        <a:t> rate</a:t>
                      </a:r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/>
                        <a:t>TS/TR</a:t>
                      </a:r>
                    </a:p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err="1"/>
                        <a:t>Tdoc</a:t>
                      </a:r>
                      <a:r>
                        <a:rPr lang="en-US" altLang="zh-CN" sz="1200" dirty="0"/>
                        <a:t> reference</a:t>
                      </a:r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200" dirty="0"/>
                        <a:t>Target date</a:t>
                      </a:r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altLang="zh-CN" sz="1200" dirty="0"/>
                        <a:t>Rapporteur</a:t>
                      </a:r>
                    </a:p>
                    <a:p>
                      <a:pPr algn="ctr"/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altLang="zh-CN" sz="1200" dirty="0"/>
                        <a:t>Related</a:t>
                      </a:r>
                      <a:r>
                        <a:rPr lang="sv-SE" altLang="zh-CN" sz="1200" baseline="0" dirty="0"/>
                        <a:t> groups</a:t>
                      </a:r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/>
                        <a:t>Related</a:t>
                      </a:r>
                      <a:r>
                        <a:rPr lang="sv-SE" sz="1200" baseline="0" dirty="0"/>
                        <a:t> </a:t>
                      </a:r>
                      <a:r>
                        <a:rPr lang="en-US" altLang="zh-CN" sz="1200" dirty="0"/>
                        <a:t>topic</a:t>
                      </a:r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5750895"/>
                  </a:ext>
                </a:extLst>
              </a:tr>
              <a:tr h="891359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sv-SE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5G_URLLC</a:t>
                      </a: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Charging enhancement for URLLC</a:t>
                      </a:r>
                      <a:endParaRPr lang="en-US" sz="11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altLang="zh-CN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0</a:t>
                      </a:r>
                      <a:r>
                        <a:rPr lang="en-US" altLang="zh-CN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%-&gt; 10%</a:t>
                      </a:r>
                      <a:endParaRPr lang="sv-SE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TS 32.255,</a:t>
                      </a:r>
                    </a:p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TS 32.291, TS 32.298</a:t>
                      </a: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1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Nokia Pure Text Light" panose="020B0403020202020204" pitchFamily="34" charset="0"/>
                          <a:cs typeface="+mn-cs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SP-200769</a:t>
                      </a:r>
                      <a:endParaRPr lang="sv-SE" altLang="zh-CN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1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SA#92 (06/2021)</a:t>
                      </a:r>
                      <a:r>
                        <a:rPr lang="en-GB" altLang="zh-CN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endParaRPr lang="sv-SE" altLang="zh-CN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Huawei</a:t>
                      </a: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</a:t>
                      </a:r>
                      <a:endParaRPr lang="sv-SE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altLang="zh-CN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</a:t>
                      </a:r>
                      <a:endParaRPr lang="sv-SE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2894448"/>
                  </a:ext>
                </a:extLst>
              </a:tr>
            </a:tbl>
          </a:graphicData>
        </a:graphic>
      </p:graphicFrame>
      <p:sp>
        <p:nvSpPr>
          <p:cNvPr id="8" name="Title 1"/>
          <p:cNvSpPr txBox="1">
            <a:spLocks/>
          </p:cNvSpPr>
          <p:nvPr/>
        </p:nvSpPr>
        <p:spPr>
          <a:xfrm>
            <a:off x="205572" y="440033"/>
            <a:ext cx="10139206" cy="920688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5pPr>
            <a:lvl6pPr marL="609585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6pPr>
            <a:lvl7pPr marL="1219170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7pPr>
            <a:lvl8pPr marL="1828754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8pPr>
            <a:lvl9pPr marL="2438339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9pPr>
          </a:lstStyle>
          <a:p>
            <a:r>
              <a:rPr lang="en-US" altLang="zh-CN" sz="3200" kern="0" dirty="0"/>
              <a:t>5G_URLLC</a:t>
            </a:r>
          </a:p>
        </p:txBody>
      </p:sp>
      <p:sp>
        <p:nvSpPr>
          <p:cNvPr id="9" name="矩形 8"/>
          <p:cNvSpPr/>
          <p:nvPr/>
        </p:nvSpPr>
        <p:spPr>
          <a:xfrm>
            <a:off x="205572" y="4013513"/>
            <a:ext cx="11269350" cy="3262432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285750" lvl="0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fr-FR" sz="1800" dirty="0" err="1">
                <a:latin typeface="Calibri" pitchFamily="34" charset="0"/>
                <a:ea typeface="宋体" pitchFamily="2" charset="-122"/>
                <a:cs typeface="Arial" charset="0"/>
              </a:rPr>
              <a:t>CRs</a:t>
            </a:r>
            <a:r>
              <a:rPr lang="fr-FR" sz="1800" dirty="0">
                <a:latin typeface="Calibri" pitchFamily="34" charset="0"/>
                <a:ea typeface="宋体" pitchFamily="2" charset="-122"/>
                <a:cs typeface="Arial" charset="0"/>
              </a:rPr>
              <a:t> </a:t>
            </a:r>
            <a:r>
              <a:rPr lang="fr-FR" sz="1800" dirty="0" err="1">
                <a:latin typeface="Calibri" pitchFamily="34" charset="0"/>
                <a:ea typeface="宋体" pitchFamily="2" charset="-122"/>
                <a:cs typeface="Arial" charset="0"/>
              </a:rPr>
              <a:t>were</a:t>
            </a:r>
            <a:r>
              <a:rPr lang="fr-FR" sz="1800" dirty="0">
                <a:latin typeface="Calibri" pitchFamily="34" charset="0"/>
                <a:ea typeface="宋体" pitchFamily="2" charset="-122"/>
                <a:cs typeface="Arial" charset="0"/>
              </a:rPr>
              <a:t> </a:t>
            </a:r>
            <a:r>
              <a:rPr lang="fr-FR" sz="1800" dirty="0" err="1">
                <a:latin typeface="Calibri" pitchFamily="34" charset="0"/>
                <a:ea typeface="宋体" pitchFamily="2" charset="-122"/>
                <a:cs typeface="Arial" charset="0"/>
              </a:rPr>
              <a:t>agreed</a:t>
            </a:r>
            <a:r>
              <a:rPr lang="fr-FR" sz="1800" dirty="0">
                <a:latin typeface="Calibri" pitchFamily="34" charset="0"/>
                <a:ea typeface="宋体" pitchFamily="2" charset="-122"/>
                <a:cs typeface="Arial" charset="0"/>
              </a:rPr>
              <a:t> to TS 32.255 :</a:t>
            </a:r>
          </a:p>
          <a:p>
            <a:pPr marL="893763" lvl="1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fr-FR" sz="1800" dirty="0">
                <a:latin typeface="Calibri" pitchFamily="34" charset="0"/>
                <a:ea typeface="宋体" pitchFamily="2" charset="-122"/>
                <a:cs typeface="Arial" charset="0"/>
              </a:rPr>
              <a:t>Introduction </a:t>
            </a:r>
            <a:r>
              <a:rPr lang="en-US" sz="1800" dirty="0">
                <a:latin typeface="Calibri" pitchFamily="34" charset="0"/>
                <a:ea typeface="宋体" pitchFamily="2" charset="-122"/>
                <a:cs typeface="Arial" charset="0"/>
              </a:rPr>
              <a:t>of URLLC Charging Requirement</a:t>
            </a:r>
          </a:p>
          <a:p>
            <a:pPr marL="893763" lvl="1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fr-FR" sz="1800" dirty="0">
                <a:latin typeface="Calibri" pitchFamily="34" charset="0"/>
                <a:ea typeface="宋体" pitchFamily="2" charset="-122"/>
                <a:cs typeface="Arial" charset="0"/>
              </a:rPr>
              <a:t>Introduction of few </a:t>
            </a:r>
            <a:r>
              <a:rPr lang="fr-FR" sz="1800" dirty="0" err="1">
                <a:latin typeface="Calibri" pitchFamily="34" charset="0"/>
                <a:ea typeface="宋体" pitchFamily="2" charset="-122"/>
                <a:cs typeface="Arial" charset="0"/>
              </a:rPr>
              <a:t>principles</a:t>
            </a:r>
            <a:r>
              <a:rPr lang="fr-FR" sz="1800" dirty="0">
                <a:latin typeface="Calibri" pitchFamily="34" charset="0"/>
                <a:ea typeface="宋体" pitchFamily="2" charset="-122"/>
                <a:cs typeface="Arial" charset="0"/>
              </a:rPr>
              <a:t> for URLLC </a:t>
            </a:r>
            <a:r>
              <a:rPr lang="en-US" sz="1800" dirty="0">
                <a:latin typeface="Calibri" pitchFamily="34" charset="0"/>
                <a:ea typeface="宋体" pitchFamily="2" charset="-122"/>
                <a:cs typeface="Arial" charset="0"/>
              </a:rPr>
              <a:t>charging for the 3 scenarios:</a:t>
            </a:r>
          </a:p>
          <a:p>
            <a:pPr lvl="2" indent="0" defTabSz="121917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dirty="0">
                <a:latin typeface="Calibri" pitchFamily="34" charset="0"/>
                <a:ea typeface="宋体" pitchFamily="2" charset="-122"/>
                <a:cs typeface="Arial" charset="0"/>
              </a:rPr>
              <a:t>- Dual Connectivity based end to end Redundant User Plane Paths;</a:t>
            </a:r>
          </a:p>
          <a:p>
            <a:pPr lvl="2" indent="0" defTabSz="121917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dirty="0">
                <a:latin typeface="Calibri" pitchFamily="34" charset="0"/>
                <a:ea typeface="宋体" pitchFamily="2" charset="-122"/>
                <a:cs typeface="Arial" charset="0"/>
              </a:rPr>
              <a:t>- Redundant transmission on N3/N9 interfaces;</a:t>
            </a:r>
          </a:p>
          <a:p>
            <a:pPr lvl="2" indent="0" defTabSz="121917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dirty="0">
                <a:latin typeface="Calibri" pitchFamily="34" charset="0"/>
                <a:ea typeface="宋体" pitchFamily="2" charset="-122"/>
                <a:cs typeface="Arial" charset="0"/>
              </a:rPr>
              <a:t>- Redundant transmission at transport layer.</a:t>
            </a:r>
          </a:p>
          <a:p>
            <a:pPr lvl="1" indent="0" defTabSz="121917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latin typeface="Calibri" pitchFamily="34" charset="0"/>
                <a:ea typeface="宋体" pitchFamily="2" charset="-122"/>
                <a:cs typeface="Arial" charset="0"/>
              </a:rPr>
              <a:t> </a:t>
            </a:r>
            <a:endParaRPr lang="en-US" sz="2800" dirty="0">
              <a:latin typeface="Calibri" pitchFamily="34" charset="0"/>
              <a:ea typeface="宋体" pitchFamily="2" charset="-122"/>
              <a:cs typeface="Arial" charset="0"/>
            </a:endParaRPr>
          </a:p>
          <a:p>
            <a:pPr lvl="0" defTabSz="121917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800" dirty="0">
              <a:latin typeface="Calibri" pitchFamily="34" charset="0"/>
              <a:ea typeface="宋体" pitchFamily="2" charset="-122"/>
              <a:cs typeface="Arial" charset="0"/>
            </a:endParaRPr>
          </a:p>
          <a:p>
            <a:pPr marL="895335" lvl="1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2800" dirty="0">
              <a:latin typeface="Calibri" pitchFamily="34" charset="0"/>
              <a:ea typeface="宋体" pitchFamily="2" charset="-122"/>
              <a:cs typeface="Arial" charset="0"/>
            </a:endParaRPr>
          </a:p>
          <a:p>
            <a:pPr marL="893763" lvl="1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2800" dirty="0">
              <a:latin typeface="Calibri" pitchFamily="34" charset="0"/>
              <a:ea typeface="宋体" pitchFamily="2" charset="-122"/>
              <a:cs typeface="Arial" charset="0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380975" y="3571969"/>
            <a:ext cx="11269350" cy="292388"/>
          </a:xfrm>
          <a:prstGeom prst="rect">
            <a:avLst/>
          </a:prstGeom>
          <a:solidFill>
            <a:srgbClr val="C1E44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zh-CN" b="1" dirty="0"/>
              <a:t>Working Progress</a:t>
            </a:r>
            <a:endParaRPr lang="zh-CN" altLang="en-US" b="1" dirty="0"/>
          </a:p>
        </p:txBody>
      </p:sp>
    </p:spTree>
    <p:extLst>
      <p:ext uri="{BB962C8B-B14F-4D97-AF65-F5344CB8AC3E}">
        <p14:creationId xmlns:p14="http://schemas.microsoft.com/office/powerpoint/2010/main" val="21964171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spe:Receivers xmlns:spe="http://schemas.microsoft.com/sharepoint/events"/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HideFromDelve xmlns="71c5aaf6-e6ce-465b-b873-5148d2a4c105">false</HideFromDelve>
  </documentManagement>
</p:properti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3185B6FD968AC4F8244C98DADFCDDF2" ma:contentTypeVersion="13" ma:contentTypeDescription="Create a new document." ma:contentTypeScope="" ma:versionID="82ad2bae7f0c06f2affd04e202398948">
  <xsd:schema xmlns:xsd="http://www.w3.org/2001/XMLSchema" xmlns:xs="http://www.w3.org/2001/XMLSchema" xmlns:p="http://schemas.microsoft.com/office/2006/metadata/properties" xmlns:ns3="71c5aaf6-e6ce-465b-b873-5148d2a4c105" xmlns:ns4="687e87d0-d0a8-4c48-8f94-14f0c67212c5" xmlns:ns5="b4d06219-a142-4c5f-be55-53f74cb980c7" targetNamespace="http://schemas.microsoft.com/office/2006/metadata/properties" ma:root="true" ma:fieldsID="f9959177c7080051a0232d0818074d39" ns3:_="" ns4:_="" ns5:_="">
    <xsd:import namespace="71c5aaf6-e6ce-465b-b873-5148d2a4c105"/>
    <xsd:import namespace="687e87d0-d0a8-4c48-8f94-14f0c67212c5"/>
    <xsd:import namespace="b4d06219-a142-4c5f-be55-53f74cb980c7"/>
    <xsd:element name="properties">
      <xsd:complexType>
        <xsd:sequence>
          <xsd:element name="documentManagement">
            <xsd:complexType>
              <xsd:all>
                <xsd:element ref="ns3:_dlc_DocId" minOccurs="0"/>
                <xsd:element ref="ns3:_dlc_DocIdUrl" minOccurs="0"/>
                <xsd:element ref="ns3:_dlc_DocIdPersistId" minOccurs="0"/>
                <xsd:element ref="ns3:HideFromDelve" minOccurs="0"/>
                <xsd:element ref="ns4:MediaServiceFastMetadata" minOccurs="0"/>
                <xsd:element ref="ns5:SharedWithUsers" minOccurs="0"/>
                <xsd:element ref="ns5:SharedWithDetails" minOccurs="0"/>
                <xsd:element ref="ns5:SharingHintHash" minOccurs="0"/>
                <xsd:element ref="ns4:MediaService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Location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c5aaf6-e6ce-465b-b873-5148d2a4c105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HideFromDelve" ma:index="11" nillable="true" ma:displayName="HideFromDelve" ma:default="0" ma:internalName="HideFromDelv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87e87d0-d0a8-4c48-8f94-14f0c67212c5" elementFormDefault="qualified">
    <xsd:import namespace="http://schemas.microsoft.com/office/2006/documentManagement/types"/>
    <xsd:import namespace="http://schemas.microsoft.com/office/infopath/2007/PartnerControls"/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Metadata" ma:index="16" nillable="true" ma:displayName="MediaServiceMetadata" ma:hidden="true" ma:internalName="MediaServiceMetadata" ma:readOnly="true">
      <xsd:simpleType>
        <xsd:restriction base="dms:Note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8" nillable="true" ma:displayName="MediaServiceAutoTags" ma:internalName="MediaServiceAutoTags" ma:readOnly="true">
      <xsd:simpleType>
        <xsd:restriction base="dms:Text"/>
      </xsd:simpleType>
    </xsd:element>
    <xsd:element name="MediaServiceOCR" ma:index="19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MediaServiceGenerationTime" ma:index="2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2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d06219-a142-4c5f-be55-53f74cb980c7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5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5.xml><?xml version="1.0" encoding="utf-8"?>
<?mso-contentType ?>
<SharedContentType xmlns="Microsoft.SharePoint.Taxonomy.ContentTypeSync" SourceId="34c87397-5fc1-491e-85e7-d6110dbe9cbd" ContentTypeId="0x0101" PreviousValue="false"/>
</file>

<file path=customXml/itemProps1.xml><?xml version="1.0" encoding="utf-8"?>
<ds:datastoreItem xmlns:ds="http://schemas.openxmlformats.org/officeDocument/2006/customXml" ds:itemID="{C533F262-609D-4DE1-971D-E33E47E685D8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D8EFD60F-3529-4261-B094-766615A3369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13C568A-0C46-4592-BB68-CDB41342D77A}">
  <ds:schemaRefs>
    <ds:schemaRef ds:uri="http://schemas.microsoft.com/office/2006/metadata/properties"/>
    <ds:schemaRef ds:uri="http://schemas.microsoft.com/office/infopath/2007/PartnerControls"/>
    <ds:schemaRef ds:uri="71c5aaf6-e6ce-465b-b873-5148d2a4c105"/>
  </ds:schemaRefs>
</ds:datastoreItem>
</file>

<file path=customXml/itemProps4.xml><?xml version="1.0" encoding="utf-8"?>
<ds:datastoreItem xmlns:ds="http://schemas.openxmlformats.org/officeDocument/2006/customXml" ds:itemID="{362C99FD-0342-4981-9E51-9B4B3D0AADD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c5aaf6-e6ce-465b-b873-5148d2a4c105"/>
    <ds:schemaRef ds:uri="687e87d0-d0a8-4c48-8f94-14f0c67212c5"/>
    <ds:schemaRef ds:uri="b4d06219-a142-4c5f-be55-53f74cb980c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5.xml><?xml version="1.0" encoding="utf-8"?>
<ds:datastoreItem xmlns:ds="http://schemas.openxmlformats.org/officeDocument/2006/customXml" ds:itemID="{DB86EE5A-C607-470A-B2B8-6CB953A47714}">
  <ds:schemaRefs>
    <ds:schemaRef ds:uri="Microsoft.SharePoint.Taxonomy.ContentTypeSync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18602</TotalTime>
  <Words>848</Words>
  <Application>Microsoft Office PowerPoint</Application>
  <PresentationFormat>Widescreen</PresentationFormat>
  <Paragraphs>223</Paragraphs>
  <Slides>16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Calibri</vt:lpstr>
      <vt:lpstr>Times New Roman</vt:lpstr>
      <vt:lpstr>Wingdings</vt:lpstr>
      <vt:lpstr>Office Theme</vt:lpstr>
      <vt:lpstr>Document</vt:lpstr>
      <vt:lpstr>   Exec Report SA5#133e  Charging Management (CH)  </vt:lpstr>
      <vt:lpstr>Incoming LSs</vt:lpstr>
      <vt:lpstr>Outgoing LSs</vt:lpstr>
      <vt:lpstr>Charging (CH) WIs/SIs</vt:lpstr>
      <vt:lpstr>Summary of ongoing CH WIs/SIs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Charging CRs 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SA5 Status Report to SA#83  Charging Management (CH) Operation, Administration, Maintenance &amp; Provisioning (OAM&amp;P)</dc:title>
  <dc:creator>Thomas Tovinger</dc:creator>
  <cp:lastModifiedBy>Nokia - mga</cp:lastModifiedBy>
  <cp:revision>191</cp:revision>
  <dcterms:created xsi:type="dcterms:W3CDTF">2019-03-13T01:38:36Z</dcterms:created>
  <dcterms:modified xsi:type="dcterms:W3CDTF">2020-10-20T13:10:10Z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0x01010083185B6FD968AC4F8244C98DADFCDDF2</vt:lpwstr>
  </property>
  <property fmtid="{D5CDD505-2E9C-101B-9397-08002B2CF9AE}" pid="3" name="_2015_ms_pID_725343">
    <vt:lpwstr>(3)j5DyKr/9ztn2R3WhsbN2tKLwFsa7oHYXQVnp0tIZ/+0Hze0xIfyIprhkhhCA6/mLnwNF+9Ol
fB76OGGHaQsn4AtAra4o5hGlBf9SGcByym32dnNr8lTDugm9pcwSVqzVLW5t0oMSZcVdHbal
Bljy71TdMU67HjwQgF+NEZfTRH++lwzg/mElTNDOLZ0ccAJYay5QRiY4nTazwaNilIC6gWk4
+Tttt4q5J/KMLVGMrH</vt:lpwstr>
  </property>
  <property fmtid="{D5CDD505-2E9C-101B-9397-08002B2CF9AE}" pid="4" name="_2015_ms_pID_7253431">
    <vt:lpwstr>Ma2CcSAAA8Gnp4sZzsPs6puQz/kEo+IBvY1p+sfE8x0HrVm8jNjr6r
4rSETsFQHBkojDKwboIHtrf6OTxksvbHuFIYnWeemj8/3gVA3AQAOTIYKwgcsZRLkK2o3lYL
HD5/yJSH9MahXmEBP1ZdBAjjuWYmlxpu51eXsWGcXOIaVo+iAE6BJPrAt2KEIUF9pYMR2IWE
y0c10tiUADp3sKbpLKeEREOuxy0Z41x8HsY7</vt:lpwstr>
  </property>
  <property fmtid="{D5CDD505-2E9C-101B-9397-08002B2CF9AE}" pid="5" name="_readonly">
    <vt:lpwstr/>
  </property>
  <property fmtid="{D5CDD505-2E9C-101B-9397-08002B2CF9AE}" pid="6" name="_change">
    <vt:lpwstr/>
  </property>
  <property fmtid="{D5CDD505-2E9C-101B-9397-08002B2CF9AE}" pid="7" name="_full-control">
    <vt:lpwstr/>
  </property>
  <property fmtid="{D5CDD505-2E9C-101B-9397-08002B2CF9AE}" pid="8" name="sflag">
    <vt:lpwstr>1574815908</vt:lpwstr>
  </property>
  <property fmtid="{D5CDD505-2E9C-101B-9397-08002B2CF9AE}" pid="9" name="_2015_ms_pID_7253432">
    <vt:lpwstr>rSMWCN/yLONsXB4oX7szqmo=</vt:lpwstr>
  </property>
</Properties>
</file>