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588" autoAdjust="0"/>
    <p:restoredTop sz="94737" autoAdjust="0"/>
  </p:normalViewPr>
  <p:slideViewPr>
    <p:cSldViewPr>
      <p:cViewPr varScale="1">
        <p:scale>
          <a:sx n="74" d="100"/>
          <a:sy n="74" d="100"/>
        </p:scale>
        <p:origin x="171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CC0B3-DA46-4823-A136-B3BEC4CBBA76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4DCE-C809-4EF6-9C02-04415946F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977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CC0B3-DA46-4823-A136-B3BEC4CBBA76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4DCE-C809-4EF6-9C02-04415946F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476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CC0B3-DA46-4823-A136-B3BEC4CBBA76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4DCE-C809-4EF6-9C02-04415946F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806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CC0B3-DA46-4823-A136-B3BEC4CBBA76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4DCE-C809-4EF6-9C02-04415946F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796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CC0B3-DA46-4823-A136-B3BEC4CBBA76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4DCE-C809-4EF6-9C02-04415946F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912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CC0B3-DA46-4823-A136-B3BEC4CBBA76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4DCE-C809-4EF6-9C02-04415946F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317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CC0B3-DA46-4823-A136-B3BEC4CBBA76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4DCE-C809-4EF6-9C02-04415946F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007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CC0B3-DA46-4823-A136-B3BEC4CBBA76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4DCE-C809-4EF6-9C02-04415946F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676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CC0B3-DA46-4823-A136-B3BEC4CBBA76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4DCE-C809-4EF6-9C02-04415946F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67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CC0B3-DA46-4823-A136-B3BEC4CBBA76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4DCE-C809-4EF6-9C02-04415946F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958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CC0B3-DA46-4823-A136-B3BEC4CBBA76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4DCE-C809-4EF6-9C02-04415946F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308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CC0B3-DA46-4823-A136-B3BEC4CBBA76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E4DCE-C809-4EF6-9C02-04415946F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9317" y="928468"/>
            <a:ext cx="7821637" cy="46782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 smtClean="0"/>
              <a:t>Summary of cooperation </a:t>
            </a:r>
            <a:r>
              <a:rPr lang="en-US" sz="3200" dirty="0"/>
              <a:t>guidelines between 3GPP SA WG5 and ETSI ISG NFV </a:t>
            </a:r>
            <a:r>
              <a:rPr lang="en-US" sz="3200" dirty="0" smtClean="0"/>
              <a:t> </a:t>
            </a:r>
            <a:endParaRPr lang="en-US" sz="3200" dirty="0" smtClean="0"/>
          </a:p>
          <a:p>
            <a:endParaRPr lang="en-US" dirty="0" smtClean="0"/>
          </a:p>
          <a:p>
            <a:r>
              <a:rPr lang="en-US" dirty="0" smtClean="0"/>
              <a:t>The scope of the cooperation is: V</a:t>
            </a:r>
            <a:r>
              <a:rPr lang="en-GB" dirty="0" smtClean="0"/>
              <a:t>e-</a:t>
            </a:r>
            <a:r>
              <a:rPr lang="en-GB" dirty="0" err="1" smtClean="0"/>
              <a:t>Vnfm</a:t>
            </a:r>
            <a:r>
              <a:rPr lang="en-GB" dirty="0" smtClean="0"/>
              <a:t>-</a:t>
            </a:r>
            <a:r>
              <a:rPr lang="en-GB" dirty="0" err="1" smtClean="0"/>
              <a:t>em</a:t>
            </a:r>
            <a:r>
              <a:rPr lang="en-GB" dirty="0"/>
              <a:t>, Ve-Vnfm-</a:t>
            </a:r>
            <a:r>
              <a:rPr lang="en-GB" dirty="0" err="1"/>
              <a:t>vnf</a:t>
            </a:r>
            <a:r>
              <a:rPr lang="en-GB" dirty="0"/>
              <a:t> and </a:t>
            </a:r>
            <a:r>
              <a:rPr lang="en-GB" dirty="0" err="1" smtClean="0"/>
              <a:t>Os</a:t>
            </a:r>
            <a:r>
              <a:rPr lang="en-GB" dirty="0" smtClean="0"/>
              <a:t>-Ma-nfvo</a:t>
            </a:r>
            <a:r>
              <a:rPr lang="en-GB" dirty="0"/>
              <a:t> </a:t>
            </a:r>
            <a:r>
              <a:rPr lang="en-GB" dirty="0" smtClean="0"/>
              <a:t>Reference </a:t>
            </a:r>
            <a:r>
              <a:rPr lang="en-GB" dirty="0" smtClean="0"/>
              <a:t>Points.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ETSI </a:t>
            </a:r>
            <a:r>
              <a:rPr lang="en-US" dirty="0" smtClean="0"/>
              <a:t>ISG NFV </a:t>
            </a:r>
            <a:r>
              <a:rPr lang="en-US" dirty="0" smtClean="0"/>
              <a:t>is responsible for producing and maintaining the specifications </a:t>
            </a:r>
            <a:r>
              <a:rPr lang="en-US" dirty="0" smtClean="0"/>
              <a:t>for</a:t>
            </a:r>
            <a:r>
              <a:rPr lang="en-US" dirty="0" smtClean="0"/>
              <a:t>: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management </a:t>
            </a:r>
            <a:r>
              <a:rPr lang="en-US" dirty="0"/>
              <a:t>of </a:t>
            </a:r>
            <a:r>
              <a:rPr lang="en-US" dirty="0" smtClean="0"/>
              <a:t>the VNF/NS non-3GPP application related aspects,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</a:t>
            </a:r>
            <a:r>
              <a:rPr lang="en-US" dirty="0" smtClean="0"/>
              <a:t>management </a:t>
            </a:r>
            <a:r>
              <a:rPr lang="en-US" dirty="0"/>
              <a:t>of virtual </a:t>
            </a:r>
            <a:r>
              <a:rPr lang="en-US" dirty="0" smtClean="0"/>
              <a:t>resources (FM, PM, etc.).</a:t>
            </a:r>
          </a:p>
          <a:p>
            <a:endParaRPr lang="en-US" dirty="0"/>
          </a:p>
          <a:p>
            <a:r>
              <a:rPr lang="en-US" dirty="0" smtClean="0"/>
              <a:t>3GPP </a:t>
            </a:r>
            <a:r>
              <a:rPr lang="en-US" dirty="0" smtClean="0"/>
              <a:t>SA WG5 is </a:t>
            </a:r>
            <a:r>
              <a:rPr lang="en-US" dirty="0" smtClean="0"/>
              <a:t>responsible for producing and maintaining the specifications </a:t>
            </a:r>
            <a:r>
              <a:rPr lang="en-US" dirty="0" smtClean="0"/>
              <a:t>for</a:t>
            </a:r>
            <a:r>
              <a:rPr lang="en-US" dirty="0" smtClean="0"/>
              <a:t>: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management of the </a:t>
            </a:r>
            <a:r>
              <a:rPr lang="en-US" dirty="0" smtClean="0"/>
              <a:t>VNF/NS 3GPP </a:t>
            </a:r>
            <a:r>
              <a:rPr lang="en-US" smtClean="0"/>
              <a:t>application related aspects</a:t>
            </a:r>
            <a:r>
              <a:rPr lang="en-US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 smtClean="0"/>
              <a:t>Both 3GPP SA WG5 and ETSI ISG NFV </a:t>
            </a:r>
            <a:r>
              <a:rPr lang="en-US" dirty="0" smtClean="0"/>
              <a:t>would </a:t>
            </a:r>
            <a:r>
              <a:rPr lang="en-US" dirty="0"/>
              <a:t>consider </a:t>
            </a:r>
            <a:r>
              <a:rPr lang="en-US" dirty="0" smtClean="0"/>
              <a:t>each other’s requirements.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28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100</Words>
  <Application>Microsoft Office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Edwin Tse</dc:creator>
  <cp:lastModifiedBy>Christiantoche</cp:lastModifiedBy>
  <cp:revision>10</cp:revision>
  <dcterms:created xsi:type="dcterms:W3CDTF">2016-01-27T22:47:08Z</dcterms:created>
  <dcterms:modified xsi:type="dcterms:W3CDTF">2016-01-28T14:03:04Z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1453986718</vt:lpwstr>
  </property>
</Properties>
</file>