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10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94346-66F9-6D42-A426-54D250C2F8E0}" type="datetimeFigureOut">
              <a:rPr lang="de-DE" smtClean="0"/>
              <a:pPr/>
              <a:t>12/3/10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11" name="Gerade Verbindung mit Pfeil 10"/>
          <p:cNvCxnSpPr>
            <a:stCxn id="7" idx="3"/>
            <a:endCxn id="8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endCxn id="9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5" name="Gerade Verbindung mit Pfeil 4"/>
          <p:cNvCxnSpPr>
            <a:stCxn id="2" idx="3"/>
            <a:endCxn id="3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>
            <a:endCxn id="4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517769" y="2945455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3GP-DASH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Content</a:t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Preparation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663097" y="2945455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3GP-DASH</a:t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Segment</a:t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Delivery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Function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(HTTP Server)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5095640" y="2945455"/>
            <a:ext cx="1279770" cy="1963782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ctr"/>
            <a:endParaRPr lang="en-US" sz="16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HTTP </a:t>
            </a:r>
            <a:b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Cache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686430" y="2945455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3GP-DASH</a:t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Client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6" name="Gerade Verbindung mit Pfeil 5"/>
          <p:cNvCxnSpPr>
            <a:stCxn id="2" idx="3"/>
            <a:endCxn id="3" idx="1"/>
          </p:cNvCxnSpPr>
          <p:nvPr/>
        </p:nvCxnSpPr>
        <p:spPr>
          <a:xfrm>
            <a:off x="1797539" y="3927346"/>
            <a:ext cx="865558" cy="1588"/>
          </a:xfrm>
          <a:prstGeom prst="straightConnector1">
            <a:avLst/>
          </a:prstGeom>
          <a:ln w="38100" cmpd="sng">
            <a:solidFill>
              <a:schemeClr val="tx1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>
            <a:stCxn id="3" idx="3"/>
            <a:endCxn id="5" idx="1"/>
          </p:cNvCxnSpPr>
          <p:nvPr/>
        </p:nvCxnSpPr>
        <p:spPr>
          <a:xfrm>
            <a:off x="3942867" y="3927346"/>
            <a:ext cx="3743563" cy="1588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26"/>
          <p:cNvCxnSpPr>
            <a:stCxn id="21" idx="3"/>
            <a:endCxn id="5" idx="0"/>
          </p:cNvCxnSpPr>
          <p:nvPr/>
        </p:nvCxnSpPr>
        <p:spPr>
          <a:xfrm>
            <a:off x="3942867" y="1883063"/>
            <a:ext cx="4383448" cy="1062392"/>
          </a:xfrm>
          <a:prstGeom prst="bentConnector2">
            <a:avLst/>
          </a:prstGeom>
          <a:ln w="38100" cmpd="sng">
            <a:solidFill>
              <a:schemeClr val="tx1"/>
            </a:solidFill>
            <a:prstDash val="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5452149" y="1490011"/>
            <a:ext cx="65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MPD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4556647" y="3558014"/>
            <a:ext cx="2468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3GP-DASH Segments</a:t>
            </a:r>
          </a:p>
          <a:p>
            <a:endParaRPr lang="en-US" dirty="0"/>
          </a:p>
        </p:txBody>
      </p:sp>
      <p:sp>
        <p:nvSpPr>
          <p:cNvPr id="21" name="Rechteck 20"/>
          <p:cNvSpPr/>
          <p:nvPr/>
        </p:nvSpPr>
        <p:spPr>
          <a:xfrm>
            <a:off x="2584945" y="1270000"/>
            <a:ext cx="1357922" cy="1226126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MPD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Delivery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Function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23" name="Gerade Verbindung mit Pfeil 22"/>
          <p:cNvCxnSpPr>
            <a:stCxn id="2" idx="0"/>
            <a:endCxn id="21" idx="1"/>
          </p:cNvCxnSpPr>
          <p:nvPr/>
        </p:nvCxnSpPr>
        <p:spPr>
          <a:xfrm rot="5400000" flipH="1" flipV="1">
            <a:off x="1340103" y="1700614"/>
            <a:ext cx="1062392" cy="1427291"/>
          </a:xfrm>
          <a:prstGeom prst="bentConnector2">
            <a:avLst/>
          </a:prstGeom>
          <a:ln w="38100" cmpd="sng">
            <a:solidFill>
              <a:schemeClr val="tx1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814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Macintosh PowerPoint</Application>
  <PresentationFormat>Bildschirmpräsentation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Office-Design</vt:lpstr>
      <vt:lpstr>PowerPoint-Präsentation</vt:lpstr>
      <vt:lpstr>PowerPoint-Präsentation</vt:lpstr>
      <vt:lpstr>PowerPoint-Präsentation</vt:lpstr>
    </vt:vector>
  </TitlesOfParts>
  <Company>Nomor Research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Thomas Stockhammer</dc:creator>
  <cp:lastModifiedBy>Thomas Stockhammer</cp:lastModifiedBy>
  <cp:revision>10</cp:revision>
  <dcterms:created xsi:type="dcterms:W3CDTF">2010-08-11T18:57:23Z</dcterms:created>
  <dcterms:modified xsi:type="dcterms:W3CDTF">2010-12-03T23:03:54Z</dcterms:modified>
</cp:coreProperties>
</file>