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781" r:id="rId7"/>
    <p:sldId id="259" r:id="rId8"/>
    <p:sldId id="258" r:id="rId9"/>
    <p:sldId id="706" r:id="rId10"/>
    <p:sldId id="769" r:id="rId11"/>
    <p:sldId id="777" r:id="rId12"/>
    <p:sldId id="778" r:id="rId13"/>
    <p:sldId id="782" r:id="rId14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 varScale="1">
        <p:scale>
          <a:sx n="72" d="100"/>
          <a:sy n="72" d="100"/>
        </p:scale>
        <p:origin x="424" y="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6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#130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SA4#130, Orlando, FL, USA, 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18-22 November 2024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Hosted by ATIS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</a:t>
            </a:r>
            <a:b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S4-241796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A12519-9402-E88D-5A84-39F338F4E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3717032"/>
            <a:ext cx="1080120" cy="6565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28469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leadership, subgroups and </a:t>
            </a:r>
            <a:r>
              <a:rPr lang="en-US" sz="1800" dirty="0" err="1">
                <a:solidFill>
                  <a:srgbClr val="000099"/>
                </a:solidFill>
                <a:latin typeface="Arial" charset="0"/>
              </a:rPr>
              <a:t>ToRs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742969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SA4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9521774" cy="483076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SA4 officials: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Chair: </a:t>
            </a:r>
            <a:r>
              <a:rPr lang="en-GB" sz="1800" kern="0" dirty="0">
                <a:latin typeface="Arial" panose="020B0604020202020204" pitchFamily="34" charset="0"/>
                <a:cs typeface="Arial" panose="020B0604020202020204" pitchFamily="34" charset="0"/>
              </a:rPr>
              <a:t>Frédéric Gabin (Dolby France SAS , ETSI)</a:t>
            </a:r>
            <a:endParaRPr lang="en-US" sz="18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Vice Chairs: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Gilles Teniou (Tencent, CCSA)</a:t>
            </a:r>
            <a:r>
              <a:rPr lang="en-GB" sz="16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Jaeyeon Song (Samsung Electronics Co., Ltd, TTA)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Secretary: Andrijana Brekalo (MCC Support)</a:t>
            </a:r>
          </a:p>
          <a:p>
            <a:pPr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Sub Working Groups and their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leaders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SA4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Updated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00" dirty="0" err="1">
                <a:latin typeface="Arial" panose="020B0604020202020204" pitchFamily="34" charset="0"/>
                <a:cs typeface="Arial" panose="020B0604020202020204" pitchFamily="34" charset="0"/>
              </a:rPr>
              <a:t>approved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at SA#105 (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SP-241362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45B5C7-CF6B-1A1B-9223-1500E9DE0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79406"/>
              </p:ext>
            </p:extLst>
          </p:nvPr>
        </p:nvGraphicFramePr>
        <p:xfrm>
          <a:off x="983432" y="3717032"/>
          <a:ext cx="9108490" cy="1379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9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56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Audio SWG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Multicast-Broadcast-Streaming (MBS)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 Time Communications (RTC)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Video SWG</a:t>
                      </a: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Tomas Toftgård (Ericsson LM, ETSI)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Vice-Chair: Stéphane Ragot (Orange, ETSI)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Frédéric 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Gabin (</a:t>
                      </a: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Dolby France SAS, ETSI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Saba Ahsan (Nokia corporation, ETSI)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Gilles Teniou (Tencent, CCSA)</a:t>
                      </a:r>
                      <a:endParaRPr lang="fi-FI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2" y="1556792"/>
            <a:ext cx="1006556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WI/SI rapporteurs, when preparing post SA4#130 WI/SI work plans, please beware of the following guidelines: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Available weeks: 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Note 1: according to a decision by 3GPP SA#90-e, WG (inc. AH calls) meetings are not allowed during certain weeks. E.g. in this case, we should avoid: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the week after SA4#130 (Nov. 25-29, 2024) which is Thanksgiving week (Nov. 28, 2024)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SA#106 plenary Dec. 10 – 13, 2024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Xmas (Dec. 23-27, 2024) and New year (Dec. 30, 2024 – Jan. 3, 2025)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Lunar New year (Jan. 28 – Feb. 3, 2025)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the week before SA4#131 (Feb 10 – 14, 2024)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indent="45720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Also, for some SWGs we should be aware of collisions with MPEG#149, Jan. 20-24, 2025.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Note 2: it is expected that not all available weeks will be filled with SA4 AH Telcos.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Here is the proposed list of available weeks for SA4 AH meetings: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Dec. 16-20, 2024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Jan. 6-10, 2025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Jan. 13-17, 2025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Jan. 20-24, 2025 (collision with MPEG)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Feb. 4-7, 2025 (avoids Lunar new year public </a:t>
            </a:r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hols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.)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Reminder on preferred day of the week per SWG: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Monday – Audio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Tuesday – Video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Wednesday – RTC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Thursday – MBS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Friday –  Audio SWG</a:t>
            </a:r>
            <a:endParaRPr lang="en-US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439038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ATIS</a:t>
                      </a: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, Venue: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13FA0A-0FE5-3312-0A98-CC0C4A862C95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98DCC5-FD14-37DF-E275-A8E2AB7B79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239450"/>
              </p:ext>
            </p:extLst>
          </p:nvPr>
        </p:nvGraphicFramePr>
        <p:xfrm>
          <a:off x="2020281" y="1909135"/>
          <a:ext cx="7559675" cy="3622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SA4#135e-bis*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MPEG#154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</a:t>
                      </a:r>
                      <a:r>
                        <a:rPr lang="en-US" sz="1400" b="0" u="sng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2696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 planning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905DE1-E2D2-5C4D-2E49-CE565E669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18254"/>
            <a:ext cx="9435991" cy="49246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9C78DF9-5E23-1F29-45C3-F1556EBBFA44}"/>
              </a:ext>
            </a:extLst>
          </p:cNvPr>
          <p:cNvSpPr txBox="1"/>
          <p:nvPr/>
        </p:nvSpPr>
        <p:spPr>
          <a:xfrm>
            <a:off x="1271464" y="6021288"/>
            <a:ext cx="99977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GB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New WID expected at SA4#130: </a:t>
            </a:r>
            <a:r>
              <a:rPr kumimoji="0" lang="en-GB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DaCAS</a:t>
            </a:r>
            <a:r>
              <a:rPr kumimoji="0" lang="en-GB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AMD Stage 2/3, 5G_RTP_Ph2 Stg. 3</a:t>
            </a:r>
          </a:p>
        </p:txBody>
      </p:sp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14222</TotalTime>
  <Pages>15</Pages>
  <Words>792</Words>
  <Application>Microsoft Office PowerPoint</Application>
  <PresentationFormat>Widescreen</PresentationFormat>
  <Paragraphs>122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A.I.3 - Call for IPRs </vt:lpstr>
      <vt:lpstr>A.I.3 - Statement regarding competition law</vt:lpstr>
      <vt:lpstr>A.I. 6 - Issues for immediate attention</vt:lpstr>
      <vt:lpstr>SA4 leadership and subgroups</vt:lpstr>
      <vt:lpstr>SWG Ad Hoc Telcos</vt:lpstr>
      <vt:lpstr>SA4 calendar – 2025 (agreed- confirmed by SA/MHPG)</vt:lpstr>
      <vt:lpstr>SA4 calendar – 2026 (agreed- confirmed by SA/MHPG)</vt:lpstr>
      <vt:lpstr>Rel-19 planning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584</cp:revision>
  <cp:lastPrinted>1999-04-27T06:51:51Z</cp:lastPrinted>
  <dcterms:created xsi:type="dcterms:W3CDTF">2002-09-29T21:39:56Z</dcterms:created>
  <dcterms:modified xsi:type="dcterms:W3CDTF">2024-11-12T09:37:28Z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