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4"/>
    <p:sldMasterId id="2147484572" r:id="rId5"/>
  </p:sldMasterIdLst>
  <p:notesMasterIdLst>
    <p:notesMasterId r:id="rId16"/>
  </p:notesMasterIdLst>
  <p:handoutMasterIdLst>
    <p:handoutMasterId r:id="rId17"/>
  </p:handoutMasterIdLst>
  <p:sldIdLst>
    <p:sldId id="256" r:id="rId6"/>
    <p:sldId id="781" r:id="rId7"/>
    <p:sldId id="259" r:id="rId8"/>
    <p:sldId id="258" r:id="rId9"/>
    <p:sldId id="706" r:id="rId10"/>
    <p:sldId id="769" r:id="rId11"/>
    <p:sldId id="469" r:id="rId12"/>
    <p:sldId id="777" r:id="rId13"/>
    <p:sldId id="778" r:id="rId14"/>
    <p:sldId id="782" r:id="rId15"/>
  </p:sldIdLst>
  <p:sldSz cx="12192000" cy="6858000"/>
  <p:notesSz cx="6729413" cy="9715500"/>
  <p:kinsoku lang="ja-JP" invalStChars="、。，．・：；？！゛゜ヽヾゝゞ々ー’”）〕］｝〉》」』】°‰′″℃￠％ぁぃぅぇぉっゃゅょゎァィゥェォッャュョヮヵヶ!%),.:;?]}｡｣､･ｧｨｩｪｫｬｭｮｯｰﾞﾟ" invalEndChars="‘“（〔［｛〈《「『【￥＄$([\{｢￡"/>
  <p:defaultTextStyle>
    <a:defPPr>
      <a:defRPr lang="en-US"/>
    </a:defPPr>
    <a:lvl1pPr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1pPr>
    <a:lvl2pPr marL="4572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2pPr>
    <a:lvl3pPr marL="9144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3pPr>
    <a:lvl4pPr marL="13716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4pPr>
    <a:lvl5pPr marL="1828800" algn="l" rtl="0" eaLnBrk="0" fontAlgn="base" hangingPunct="0">
      <a:spcBef>
        <a:spcPct val="0"/>
      </a:spcBef>
      <a:spcAft>
        <a:spcPct val="0"/>
      </a:spcAft>
      <a:defRPr sz="4400" b="1" kern="1200">
        <a:solidFill>
          <a:srgbClr val="063EF2"/>
        </a:solidFill>
        <a:latin typeface="Arial" panose="020B0604020202020204" pitchFamily="34" charset="0"/>
        <a:ea typeface="+mn-ea"/>
        <a:cs typeface="+mn-cs"/>
      </a:defRPr>
    </a:lvl5pPr>
    <a:lvl6pPr marL="2286000" algn="l" defTabSz="914400" rtl="0" eaLnBrk="1" latinLnBrk="0" hangingPunct="1">
      <a:defRPr sz="4400" b="1" kern="1200">
        <a:solidFill>
          <a:srgbClr val="063EF2"/>
        </a:solidFill>
        <a:latin typeface="Arial" panose="020B0604020202020204" pitchFamily="34" charset="0"/>
        <a:ea typeface="+mn-ea"/>
        <a:cs typeface="+mn-cs"/>
      </a:defRPr>
    </a:lvl6pPr>
    <a:lvl7pPr marL="2743200" algn="l" defTabSz="914400" rtl="0" eaLnBrk="1" latinLnBrk="0" hangingPunct="1">
      <a:defRPr sz="4400" b="1" kern="1200">
        <a:solidFill>
          <a:srgbClr val="063EF2"/>
        </a:solidFill>
        <a:latin typeface="Arial" panose="020B0604020202020204" pitchFamily="34" charset="0"/>
        <a:ea typeface="+mn-ea"/>
        <a:cs typeface="+mn-cs"/>
      </a:defRPr>
    </a:lvl7pPr>
    <a:lvl8pPr marL="3200400" algn="l" defTabSz="914400" rtl="0" eaLnBrk="1" latinLnBrk="0" hangingPunct="1">
      <a:defRPr sz="4400" b="1" kern="1200">
        <a:solidFill>
          <a:srgbClr val="063EF2"/>
        </a:solidFill>
        <a:latin typeface="Arial" panose="020B0604020202020204" pitchFamily="34" charset="0"/>
        <a:ea typeface="+mn-ea"/>
        <a:cs typeface="+mn-cs"/>
      </a:defRPr>
    </a:lvl8pPr>
    <a:lvl9pPr marL="3657600" algn="l" defTabSz="914400" rtl="0" eaLnBrk="1" latinLnBrk="0" hangingPunct="1">
      <a:defRPr sz="4400" b="1" kern="1200">
        <a:solidFill>
          <a:srgbClr val="063EF2"/>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000099"/>
    <a:srgbClr val="FFCCCC"/>
    <a:srgbClr val="0533C5"/>
    <a:srgbClr val="3333CC"/>
    <a:srgbClr val="C0FEF9"/>
    <a:srgbClr val="FAFD00"/>
    <a:srgbClr val="A2C1FE"/>
    <a:srgbClr val="063DE8"/>
    <a:srgbClr val="FCFEB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ferSingleView="1">
    <p:restoredLeft sz="15623" autoAdjust="0"/>
    <p:restoredTop sz="93533" autoAdjust="0"/>
  </p:normalViewPr>
  <p:slideViewPr>
    <p:cSldViewPr>
      <p:cViewPr varScale="1">
        <p:scale>
          <a:sx n="64" d="100"/>
          <a:sy n="64" d="100"/>
        </p:scale>
        <p:origin x="32" y="212"/>
      </p:cViewPr>
      <p:guideLst>
        <p:guide orient="horz" pos="2160"/>
        <p:guide pos="3840"/>
      </p:guideLst>
    </p:cSldViewPr>
  </p:slideViewPr>
  <p:outlineViewPr>
    <p:cViewPr>
      <p:scale>
        <a:sx n="33" d="100"/>
        <a:sy n="33" d="100"/>
      </p:scale>
      <p:origin x="0" y="0"/>
    </p:cViewPr>
    <p:sldLst>
      <p:sld r:id="rId1" collapse="1"/>
      <p:sld r:id="rId2" collapse="1"/>
      <p:sld r:id="rId3" collapse="1"/>
      <p:sld r:id="rId4" collapse="1"/>
    </p:sldLst>
  </p:outlineViewPr>
  <p:notesTextViewPr>
    <p:cViewPr>
      <p:scale>
        <a:sx n="3" d="2"/>
        <a:sy n="3" d="2"/>
      </p:scale>
      <p:origin x="0" y="0"/>
    </p:cViewPr>
  </p:notesTextViewPr>
  <p:sorterViewPr>
    <p:cViewPr>
      <p:scale>
        <a:sx n="66" d="100"/>
        <a:sy n="66" d="100"/>
      </p:scale>
      <p:origin x="0" y="0"/>
    </p:cViewPr>
  </p:sorterViewPr>
  <p:notesViewPr>
    <p:cSldViewPr>
      <p:cViewPr varScale="1">
        <p:scale>
          <a:sx n="52" d="100"/>
          <a:sy n="52" d="100"/>
        </p:scale>
        <p:origin x="2964" y="8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handoutMaster" Target="handoutMasters/handoutMaster1.xml"/><Relationship Id="rId2" Type="http://schemas.openxmlformats.org/officeDocument/2006/relationships/customXml" Target="../customXml/item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5" Type="http://schemas.openxmlformats.org/officeDocument/2006/relationships/slideMaster" Target="slideMasters/slideMaster2.xml"/><Relationship Id="rId15" Type="http://schemas.openxmlformats.org/officeDocument/2006/relationships/slide" Target="slides/slide10.xml"/><Relationship Id="rId10" Type="http://schemas.openxmlformats.org/officeDocument/2006/relationships/slide" Target="slides/slide5.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s>
</file>

<file path=ppt/_rels/viewProps.xml.rels><?xml version="1.0" encoding="UTF-8" standalone="yes"?>
<Relationships xmlns="http://schemas.openxmlformats.org/package/2006/relationships"><Relationship Id="rId3" Type="http://schemas.openxmlformats.org/officeDocument/2006/relationships/slide" Target="slides/slide4.xml"/><Relationship Id="rId2" Type="http://schemas.openxmlformats.org/officeDocument/2006/relationships/slide" Target="slides/slide2.xml"/><Relationship Id="rId1" Type="http://schemas.openxmlformats.org/officeDocument/2006/relationships/slide" Target="slides/slide1.xml"/><Relationship Id="rId4" Type="http://schemas.openxmlformats.org/officeDocument/2006/relationships/slide" Target="slides/slide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194" name="fc">
            <a:extLst>
              <a:ext uri="{FF2B5EF4-FFF2-40B4-BE49-F238E27FC236}">
                <a16:creationId xmlns:a16="http://schemas.microsoft.com/office/drawing/2014/main" id="{2B9D32D6-1838-4A18-B619-3DEB13929CC7}"/>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D45EE3AC-13BB-49E4-9F5D-55CF23468EE7}"/>
              </a:ext>
            </a:extLst>
          </p:cNvPr>
          <p:cNvSpPr>
            <a:spLocks noGrp="1" noChangeArrowheads="1"/>
          </p:cNvSpPr>
          <p:nvPr>
            <p:ph type="body" sz="quarter" idx="3"/>
          </p:nvPr>
        </p:nvSpPr>
        <p:spPr bwMode="auto">
          <a:xfrm>
            <a:off x="896938" y="4630738"/>
            <a:ext cx="4935537" cy="4392612"/>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a:t>Body Text</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075" name="Rectangle 3">
            <a:extLst>
              <a:ext uri="{FF2B5EF4-FFF2-40B4-BE49-F238E27FC236}">
                <a16:creationId xmlns:a16="http://schemas.microsoft.com/office/drawing/2014/main" id="{8351AD7B-F6FA-456C-A3DB-F3A78E220EC1}"/>
              </a:ext>
            </a:extLst>
          </p:cNvPr>
          <p:cNvSpPr>
            <a:spLocks noGrp="1" noRot="1" noChangeAspect="1" noChangeArrowheads="1" noTextEdit="1"/>
          </p:cNvSpPr>
          <p:nvPr>
            <p:ph type="sldImg" idx="2"/>
          </p:nvPr>
        </p:nvSpPr>
        <p:spPr bwMode="auto">
          <a:xfrm>
            <a:off x="339725" y="844550"/>
            <a:ext cx="6049963" cy="3403600"/>
          </a:xfrm>
          <a:prstGeom prst="rect">
            <a:avLst/>
          </a:prstGeom>
          <a:noFill/>
          <a:ln w="12700">
            <a:solidFill>
              <a:schemeClr val="tx1"/>
            </a:solidFill>
            <a:miter lim="800000"/>
            <a:headEnd/>
            <a:tailEnd/>
          </a:ln>
          <a:extLst>
            <a:ext uri="{909E8E84-426E-40DD-AFC4-6F175D3DCCD1}">
              <a14:hiddenFill xmlns:a14="http://schemas.microsoft.com/office/drawing/2010/main">
                <a:solidFill>
                  <a:srgbClr val="FFFFFF"/>
                </a:solidFill>
              </a14:hiddenFill>
            </a:ext>
          </a:extLst>
        </p:spPr>
      </p:sp>
      <p:sp>
        <p:nvSpPr>
          <p:cNvPr id="5124" name="fc">
            <a:extLst>
              <a:ext uri="{FF2B5EF4-FFF2-40B4-BE49-F238E27FC236}">
                <a16:creationId xmlns:a16="http://schemas.microsoft.com/office/drawing/2014/main" id="{4DA824D9-5DF6-4AD6-B84C-5939EF1F1540}"/>
              </a:ext>
            </a:extLst>
          </p:cNvPr>
          <p:cNvSpPr txBox="1">
            <a:spLocks noChangeArrowheads="1"/>
          </p:cNvSpPr>
          <p:nvPr/>
        </p:nvSpPr>
        <p:spPr bwMode="auto">
          <a:xfrm>
            <a:off x="0" y="9515475"/>
            <a:ext cx="6729413" cy="230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Rotis Sans Serif for Nokia"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a:extLst>
              <a:ext uri="{FF2B5EF4-FFF2-40B4-BE49-F238E27FC236}">
                <a16:creationId xmlns:a16="http://schemas.microsoft.com/office/drawing/2014/main" id="{D7C4C5CE-9F4E-4215-B46F-D9EDDC1BD8B7}"/>
              </a:ext>
            </a:extLst>
          </p:cNvPr>
          <p:cNvSpPr>
            <a:spLocks noGrp="1" noRot="1" noChangeAspect="1" noChangeArrowheads="1" noTextEdit="1"/>
          </p:cNvSpPr>
          <p:nvPr>
            <p:ph type="sldImg"/>
          </p:nvPr>
        </p:nvSpPr>
        <p:spPr>
          <a:xfrm>
            <a:off x="339725" y="844550"/>
            <a:ext cx="6049963" cy="3403600"/>
          </a:xfrm>
          <a:ln/>
        </p:spPr>
      </p:sp>
      <p:sp>
        <p:nvSpPr>
          <p:cNvPr id="6147" name="Rectangle 3">
            <a:extLst>
              <a:ext uri="{FF2B5EF4-FFF2-40B4-BE49-F238E27FC236}">
                <a16:creationId xmlns:a16="http://schemas.microsoft.com/office/drawing/2014/main" id="{4BCA0CA0-F193-4286-95EC-D2F0AA4CB321}"/>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2">
            <a:extLst>
              <a:ext uri="{FF2B5EF4-FFF2-40B4-BE49-F238E27FC236}">
                <a16:creationId xmlns:a16="http://schemas.microsoft.com/office/drawing/2014/main" id="{6321F4EC-62DC-491E-8D90-54FB271839D5}"/>
              </a:ext>
            </a:extLst>
          </p:cNvPr>
          <p:cNvSpPr>
            <a:spLocks noGrp="1" noRot="1" noChangeAspect="1" noChangeArrowheads="1" noTextEdit="1"/>
          </p:cNvSpPr>
          <p:nvPr>
            <p:ph type="sldImg"/>
          </p:nvPr>
        </p:nvSpPr>
        <p:spPr>
          <a:xfrm>
            <a:off x="339725" y="844550"/>
            <a:ext cx="6049963" cy="3403600"/>
          </a:xfrm>
          <a:ln/>
        </p:spPr>
      </p:sp>
      <p:sp>
        <p:nvSpPr>
          <p:cNvPr id="8195" name="Rectangle 3">
            <a:extLst>
              <a:ext uri="{FF2B5EF4-FFF2-40B4-BE49-F238E27FC236}">
                <a16:creationId xmlns:a16="http://schemas.microsoft.com/office/drawing/2014/main" id="{535F47BA-3BF0-4167-B5D8-D02AA4D5E1DB}"/>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3419317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Slide Image Placeholder 1">
            <a:extLst>
              <a:ext uri="{FF2B5EF4-FFF2-40B4-BE49-F238E27FC236}">
                <a16:creationId xmlns:a16="http://schemas.microsoft.com/office/drawing/2014/main" id="{6EDEFB49-2F44-4B30-BD9D-C65FD7A0B0E3}"/>
              </a:ext>
            </a:extLst>
          </p:cNvPr>
          <p:cNvSpPr>
            <a:spLocks noGrp="1" noRot="1" noChangeAspect="1" noTextEdit="1"/>
          </p:cNvSpPr>
          <p:nvPr>
            <p:ph type="sldImg"/>
          </p:nvPr>
        </p:nvSpPr>
        <p:spPr>
          <a:xfrm>
            <a:off x="88900" y="742950"/>
            <a:ext cx="6619875" cy="3724275"/>
          </a:xfrm>
          <a:ln/>
        </p:spPr>
      </p:sp>
      <p:sp>
        <p:nvSpPr>
          <p:cNvPr id="9219" name="Notes Placeholder 2">
            <a:extLst>
              <a:ext uri="{FF2B5EF4-FFF2-40B4-BE49-F238E27FC236}">
                <a16:creationId xmlns:a16="http://schemas.microsoft.com/office/drawing/2014/main" id="{17602CD4-D7CD-4AB6-827F-92CEFA24A5D9}"/>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ltLang="en-US"/>
          </a:p>
        </p:txBody>
      </p:sp>
      <p:sp>
        <p:nvSpPr>
          <p:cNvPr id="9220" name="Slide Number Placeholder 3">
            <a:extLst>
              <a:ext uri="{FF2B5EF4-FFF2-40B4-BE49-F238E27FC236}">
                <a16:creationId xmlns:a16="http://schemas.microsoft.com/office/drawing/2014/main" id="{E4C162D3-1214-4DCA-83D1-A8F4518327B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DFE5877F-12BD-42A2-B5FC-37519FA0EB6A}" type="slidenum">
              <a:rPr lang="en-GB" altLang="en-US" sz="1200" smtClean="0">
                <a:latin typeface="Times New Roman" panose="02020603050405020304" pitchFamily="18" charset="0"/>
              </a:rPr>
              <a:pPr/>
              <a:t>5</a:t>
            </a:fld>
            <a:endParaRPr lang="en-GB" altLang="en-US" sz="1200">
              <a:latin typeface="Times New Roman" panose="02020603050405020304" pitchFamily="18"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a:extLst>
              <a:ext uri="{FF2B5EF4-FFF2-40B4-BE49-F238E27FC236}">
                <a16:creationId xmlns:a16="http://schemas.microsoft.com/office/drawing/2014/main" id="{517510CD-FD4F-4EE0-91A2-2646D0A252E9}"/>
              </a:ext>
            </a:extLst>
          </p:cNvPr>
          <p:cNvSpPr>
            <a:spLocks noGrp="1" noRot="1" noChangeAspect="1" noChangeArrowheads="1" noTextEdit="1"/>
          </p:cNvSpPr>
          <p:nvPr>
            <p:ph type="sldImg"/>
          </p:nvPr>
        </p:nvSpPr>
        <p:spPr>
          <a:xfrm>
            <a:off x="339725" y="844550"/>
            <a:ext cx="6049963" cy="3403600"/>
          </a:xfrm>
          <a:ln/>
        </p:spPr>
      </p:sp>
      <p:sp>
        <p:nvSpPr>
          <p:cNvPr id="13315" name="Rectangle 3">
            <a:extLst>
              <a:ext uri="{FF2B5EF4-FFF2-40B4-BE49-F238E27FC236}">
                <a16:creationId xmlns:a16="http://schemas.microsoft.com/office/drawing/2014/main" id="{78436629-2B54-464D-BAF7-B1EC7749194E}"/>
              </a:ext>
            </a:extLst>
          </p:cNvPr>
          <p:cNvSpPr>
            <a:spLocks noGrp="1" noChangeArrowheads="1"/>
          </p:cNvSpPr>
          <p:nvPr>
            <p:ph type="body" idx="1"/>
          </p:nvPr>
        </p:nvSpPr>
        <p:spPr>
          <a:noFill/>
          <a:ln w="9525"/>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GB" altLang="en-US"/>
          </a:p>
        </p:txBody>
      </p:sp>
    </p:spTree>
    <p:extLst>
      <p:ext uri="{BB962C8B-B14F-4D97-AF65-F5344CB8AC3E}">
        <p14:creationId xmlns:p14="http://schemas.microsoft.com/office/powerpoint/2010/main" val="104270360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4" name="fc">
            <a:extLst>
              <a:ext uri="{FF2B5EF4-FFF2-40B4-BE49-F238E27FC236}">
                <a16:creationId xmlns:a16="http://schemas.microsoft.com/office/drawing/2014/main" id="{E200D240-3433-42A9-9765-14FAF1E2B346}"/>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
        <p:nvSpPr>
          <p:cNvPr id="2" name="Title 1"/>
          <p:cNvSpPr>
            <a:spLocks noGrp="1"/>
          </p:cNvSpPr>
          <p:nvPr>
            <p:ph type="ctrTitle"/>
          </p:nvPr>
        </p:nvSpPr>
        <p:spPr>
          <a:xfrm>
            <a:off x="914400" y="2130430"/>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12" indent="0" algn="ctr">
              <a:buNone/>
              <a:defRPr/>
            </a:lvl2pPr>
            <a:lvl3pPr marL="914423" indent="0" algn="ctr">
              <a:buNone/>
              <a:defRPr/>
            </a:lvl3pPr>
            <a:lvl4pPr marL="1371634" indent="0" algn="ctr">
              <a:buNone/>
              <a:defRPr/>
            </a:lvl4pPr>
            <a:lvl5pPr marL="1828846" indent="0" algn="ctr">
              <a:buNone/>
              <a:defRPr/>
            </a:lvl5pPr>
            <a:lvl6pPr marL="2286057" indent="0" algn="ctr">
              <a:buNone/>
              <a:defRPr/>
            </a:lvl6pPr>
            <a:lvl7pPr marL="2743269" indent="0" algn="ctr">
              <a:buNone/>
              <a:defRPr/>
            </a:lvl7pPr>
            <a:lvl8pPr marL="3200480" indent="0" algn="ctr">
              <a:buNone/>
              <a:defRPr/>
            </a:lvl8pPr>
            <a:lvl9pPr marL="3657691" indent="0" algn="ctr">
              <a:buNone/>
              <a:defRPr/>
            </a:lvl9pPr>
          </a:lstStyle>
          <a:p>
            <a:r>
              <a:rPr lang="en-US"/>
              <a:t>Click to edit Master subtitle style</a:t>
            </a:r>
          </a:p>
        </p:txBody>
      </p:sp>
    </p:spTree>
    <p:extLst>
      <p:ext uri="{BB962C8B-B14F-4D97-AF65-F5344CB8AC3E}">
        <p14:creationId xmlns:p14="http://schemas.microsoft.com/office/powerpoint/2010/main" val="3826646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57762961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62646" y="228600"/>
            <a:ext cx="2766646" cy="60960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562709" y="228600"/>
            <a:ext cx="8112369" cy="60960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0699789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253036476"/>
      </p:ext>
    </p:extLst>
  </p:cSld>
  <p:clrMapOvr>
    <a:masterClrMapping/>
  </p:clrMapOvr>
  <p:transition>
    <p:wipe dir="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240076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a:xfrm>
            <a:off x="838200"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2">
            <a:extLst>
              <a:ext uri="{FF2B5EF4-FFF2-40B4-BE49-F238E27FC236}">
                <a16:creationId xmlns:a16="http://schemas.microsoft.com/office/drawing/2014/main" id="{02BE95C3-7B72-4413-839B-5A1FCCD4B7D4}"/>
              </a:ext>
            </a:extLst>
          </p:cNvPr>
          <p:cNvSpPr>
            <a:spLocks noGrp="1"/>
          </p:cNvSpPr>
          <p:nvPr>
            <p:ph idx="10"/>
          </p:nvPr>
        </p:nvSpPr>
        <p:spPr>
          <a:xfrm>
            <a:off x="6228862" y="1825625"/>
            <a:ext cx="5124938"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2631653726"/>
      </p:ext>
    </p:extLst>
  </p:cSld>
  <p:clrMapOvr>
    <a:masterClrMapping/>
  </p:clrMapOvr>
  <p:transition>
    <p:wipe dir="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1_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8DD754-77B0-4F47-A8DB-815F037AB952}"/>
              </a:ext>
            </a:extLst>
          </p:cNvPr>
          <p:cNvSpPr>
            <a:spLocks noGrp="1"/>
          </p:cNvSpPr>
          <p:nvPr>
            <p:ph type="title"/>
          </p:nvPr>
        </p:nvSpPr>
        <p:spPr/>
        <p:txBody>
          <a:bodyPr/>
          <a:lstStyle/>
          <a:p>
            <a:r>
              <a:rPr lang="en-US"/>
              <a:t>Click to edit Master title style</a:t>
            </a:r>
            <a:endParaRPr lang="sv-SE"/>
          </a:p>
        </p:txBody>
      </p:sp>
      <p:sp>
        <p:nvSpPr>
          <p:cNvPr id="3" name="Content Placeholder 2">
            <a:extLst>
              <a:ext uri="{FF2B5EF4-FFF2-40B4-BE49-F238E27FC236}">
                <a16:creationId xmlns:a16="http://schemas.microsoft.com/office/drawing/2014/main" id="{71DB7C28-51FC-4B42-8455-E61B60DB5B8A}"/>
              </a:ext>
            </a:extLst>
          </p:cNvPr>
          <p:cNvSpPr>
            <a:spLocks noGrp="1"/>
          </p:cNvSpPr>
          <p:nvPr>
            <p:ph idx="1"/>
          </p:nvPr>
        </p:nvSpPr>
        <p:spPr>
          <a:xfrm>
            <a:off x="838199" y="1825625"/>
            <a:ext cx="10515599"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16141618"/>
      </p:ext>
    </p:extLst>
  </p:cSld>
  <p:clrMapOvr>
    <a:masterClrMapping/>
  </p:clrMapOvr>
  <p:transition>
    <p:wipe dir="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5E54B6-A402-48CE-AC60-170C706231FB}"/>
              </a:ext>
            </a:extLst>
          </p:cNvPr>
          <p:cNvSpPr>
            <a:spLocks noGrp="1"/>
          </p:cNvSpPr>
          <p:nvPr>
            <p:ph type="title"/>
          </p:nvPr>
        </p:nvSpPr>
        <p:spPr/>
        <p:txBody>
          <a:bodyPr/>
          <a:lstStyle/>
          <a:p>
            <a:r>
              <a:rPr lang="en-US"/>
              <a:t>Click to edit Master title style</a:t>
            </a:r>
            <a:endParaRPr lang="sv-SE"/>
          </a:p>
        </p:txBody>
      </p:sp>
    </p:spTree>
    <p:extLst>
      <p:ext uri="{BB962C8B-B14F-4D97-AF65-F5344CB8AC3E}">
        <p14:creationId xmlns:p14="http://schemas.microsoft.com/office/powerpoint/2010/main" val="3518058393"/>
      </p:ext>
    </p:extLst>
  </p:cSld>
  <p:clrMapOvr>
    <a:masterClrMapping/>
  </p:clrMapOvr>
  <p:transition>
    <p:wipe dir="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17797331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secHead" preserve="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id="{D3013B12-28F4-4BED-AC0E-02168ADCBE8F}"/>
              </a:ext>
            </a:extLst>
          </p:cNvPr>
          <p:cNvSpPr>
            <a:spLocks noGrp="1"/>
          </p:cNvSpPr>
          <p:nvPr>
            <p:ph type="ftr" sz="quarter" idx="10"/>
          </p:nvPr>
        </p:nvSpPr>
        <p:spPr>
          <a:xfrm>
            <a:off x="4038600" y="5843588"/>
            <a:ext cx="4114800" cy="365125"/>
          </a:xfrm>
          <a:prstGeom prst="rect">
            <a:avLst/>
          </a:prstGeom>
        </p:spPr>
        <p:txBody>
          <a:bodyPr/>
          <a:lstStyle>
            <a:lvl1pPr>
              <a:defRPr>
                <a:ea typeface="华文细黑"/>
                <a:cs typeface="华文细黑"/>
              </a:defRPr>
            </a:lvl1pPr>
          </a:lstStyle>
          <a:p>
            <a:pPr>
              <a:defRPr/>
            </a:pPr>
            <a:endParaRPr lang="en-US"/>
          </a:p>
        </p:txBody>
      </p:sp>
      <p:sp>
        <p:nvSpPr>
          <p:cNvPr id="5" name="Slide Number Placeholder 5">
            <a:extLst>
              <a:ext uri="{FF2B5EF4-FFF2-40B4-BE49-F238E27FC236}">
                <a16:creationId xmlns:a16="http://schemas.microsoft.com/office/drawing/2014/main" id="{61D017C7-4781-495A-90E1-A20058A88468}"/>
              </a:ext>
            </a:extLst>
          </p:cNvPr>
          <p:cNvSpPr>
            <a:spLocks noGrp="1"/>
          </p:cNvSpPr>
          <p:nvPr>
            <p:ph type="sldNum" sz="quarter" idx="11"/>
          </p:nvPr>
        </p:nvSpPr>
        <p:spPr>
          <a:xfrm>
            <a:off x="8610600" y="6356350"/>
            <a:ext cx="1876425" cy="365125"/>
          </a:xfrm>
          <a:prstGeom prst="rect">
            <a:avLst/>
          </a:prstGeom>
        </p:spPr>
        <p:txBody>
          <a:bodyPr/>
          <a:lstStyle>
            <a:lvl1pPr>
              <a:defRPr>
                <a:ea typeface="华文细黑"/>
                <a:cs typeface="华文细黑"/>
              </a:defRPr>
            </a:lvl1pPr>
          </a:lstStyle>
          <a:p>
            <a:pPr>
              <a:defRPr/>
            </a:pPr>
            <a:fld id="{9AC4A928-9492-4498-B7EA-FFCB3E5C8321}" type="slidenum">
              <a:rPr lang="en-GB" altLang="en-US"/>
              <a:pPr>
                <a:defRPr/>
              </a:pPr>
              <a:t>‹#›</a:t>
            </a:fld>
            <a:endParaRPr lang="en-GB" altLang="en-US" dirty="0"/>
          </a:p>
        </p:txBody>
      </p:sp>
    </p:spTree>
    <p:extLst>
      <p:ext uri="{BB962C8B-B14F-4D97-AF65-F5344CB8AC3E}">
        <p14:creationId xmlns:p14="http://schemas.microsoft.com/office/powerpoint/2010/main" val="3507970549"/>
      </p:ext>
    </p:extLst>
  </p:cSld>
  <p:clrMapOvr>
    <a:masterClrMapping/>
  </p:clrMapOvr>
  <p:hf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990705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247" y="4406905"/>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247" y="2906713"/>
            <a:ext cx="10363200" cy="1500187"/>
          </a:xfrm>
        </p:spPr>
        <p:txBody>
          <a:bodyPr anchor="b"/>
          <a:lstStyle>
            <a:lvl1pPr marL="0" indent="0">
              <a:buNone/>
              <a:defRPr sz="2000"/>
            </a:lvl1pPr>
            <a:lvl2pPr marL="457212" indent="0">
              <a:buNone/>
              <a:defRPr sz="1800"/>
            </a:lvl2pPr>
            <a:lvl3pPr marL="914423" indent="0">
              <a:buNone/>
              <a:defRPr sz="1600"/>
            </a:lvl3pPr>
            <a:lvl4pPr marL="1371634" indent="0">
              <a:buNone/>
              <a:defRPr sz="1400"/>
            </a:lvl4pPr>
            <a:lvl5pPr marL="1828846" indent="0">
              <a:buNone/>
              <a:defRPr sz="1400"/>
            </a:lvl5pPr>
            <a:lvl6pPr marL="2286057" indent="0">
              <a:buNone/>
              <a:defRPr sz="1400"/>
            </a:lvl6pPr>
            <a:lvl7pPr marL="2743269" indent="0">
              <a:buNone/>
              <a:defRPr sz="1400"/>
            </a:lvl7pPr>
            <a:lvl8pPr marL="3200480" indent="0">
              <a:buNone/>
              <a:defRPr sz="1400"/>
            </a:lvl8pPr>
            <a:lvl9pPr marL="3657691" indent="0">
              <a:buNone/>
              <a:defRPr sz="1400"/>
            </a:lvl9pPr>
          </a:lstStyle>
          <a:p>
            <a:pPr lvl="0"/>
            <a:r>
              <a:rPr lang="en-US"/>
              <a:t>Click to edit Master text styles</a:t>
            </a:r>
          </a:p>
        </p:txBody>
      </p:sp>
    </p:spTree>
    <p:extLst>
      <p:ext uri="{BB962C8B-B14F-4D97-AF65-F5344CB8AC3E}">
        <p14:creationId xmlns:p14="http://schemas.microsoft.com/office/powerpoint/2010/main" val="22359722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562708"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89784" y="1143000"/>
            <a:ext cx="5439508" cy="5181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2391557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754"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754"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695" y="1535113"/>
            <a:ext cx="5388708" cy="639762"/>
          </a:xfrm>
        </p:spPr>
        <p:txBody>
          <a:bodyPr anchor="b"/>
          <a:lstStyle>
            <a:lvl1pPr marL="0" indent="0">
              <a:buNone/>
              <a:defRPr sz="2400" b="1"/>
            </a:lvl1pPr>
            <a:lvl2pPr marL="457212" indent="0">
              <a:buNone/>
              <a:defRPr sz="2000" b="1"/>
            </a:lvl2pPr>
            <a:lvl3pPr marL="914423" indent="0">
              <a:buNone/>
              <a:defRPr sz="1800" b="1"/>
            </a:lvl3pPr>
            <a:lvl4pPr marL="1371634" indent="0">
              <a:buNone/>
              <a:defRPr sz="1600" b="1"/>
            </a:lvl4pPr>
            <a:lvl5pPr marL="1828846" indent="0">
              <a:buNone/>
              <a:defRPr sz="1600" b="1"/>
            </a:lvl5pPr>
            <a:lvl6pPr marL="2286057" indent="0">
              <a:buNone/>
              <a:defRPr sz="1600" b="1"/>
            </a:lvl6pPr>
            <a:lvl7pPr marL="2743269" indent="0">
              <a:buNone/>
              <a:defRPr sz="1600" b="1"/>
            </a:lvl7pPr>
            <a:lvl8pPr marL="3200480" indent="0">
              <a:buNone/>
              <a:defRPr sz="1600" b="1"/>
            </a:lvl8pPr>
            <a:lvl9pPr marL="3657691"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695" y="2174875"/>
            <a:ext cx="538870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05268365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18607278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2055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247"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7386" y="273055"/>
            <a:ext cx="6815015"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3"/>
            <a:ext cx="4011247" cy="4691063"/>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08976855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554"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554" y="612775"/>
            <a:ext cx="7315200" cy="4114800"/>
          </a:xfrm>
        </p:spPr>
        <p:txBody>
          <a:bodyPr/>
          <a:lstStyle>
            <a:lvl1pPr marL="0" indent="0">
              <a:buNone/>
              <a:defRPr sz="3200"/>
            </a:lvl1pPr>
            <a:lvl2pPr marL="457212" indent="0">
              <a:buNone/>
              <a:defRPr sz="2800"/>
            </a:lvl2pPr>
            <a:lvl3pPr marL="914423" indent="0">
              <a:buNone/>
              <a:defRPr sz="2400"/>
            </a:lvl3pPr>
            <a:lvl4pPr marL="1371634" indent="0">
              <a:buNone/>
              <a:defRPr sz="2000"/>
            </a:lvl4pPr>
            <a:lvl5pPr marL="1828846" indent="0">
              <a:buNone/>
              <a:defRPr sz="2000"/>
            </a:lvl5pPr>
            <a:lvl6pPr marL="2286057" indent="0">
              <a:buNone/>
              <a:defRPr sz="2000"/>
            </a:lvl6pPr>
            <a:lvl7pPr marL="2743269" indent="0">
              <a:buNone/>
              <a:defRPr sz="2000"/>
            </a:lvl7pPr>
            <a:lvl8pPr marL="3200480" indent="0">
              <a:buNone/>
              <a:defRPr sz="2000"/>
            </a:lvl8pPr>
            <a:lvl9pPr marL="3657691" indent="0">
              <a:buNone/>
              <a:defRPr sz="2000"/>
            </a:lvl9pPr>
          </a:lstStyle>
          <a:p>
            <a:pPr lvl="0"/>
            <a:endParaRPr lang="en-US" noProof="0"/>
          </a:p>
        </p:txBody>
      </p:sp>
      <p:sp>
        <p:nvSpPr>
          <p:cNvPr id="4" name="Text Placeholder 3"/>
          <p:cNvSpPr>
            <a:spLocks noGrp="1"/>
          </p:cNvSpPr>
          <p:nvPr>
            <p:ph type="body" sz="half" idx="2"/>
          </p:nvPr>
        </p:nvSpPr>
        <p:spPr>
          <a:xfrm>
            <a:off x="2389554" y="5367338"/>
            <a:ext cx="7315200" cy="804862"/>
          </a:xfrm>
        </p:spPr>
        <p:txBody>
          <a:bodyPr/>
          <a:lstStyle>
            <a:lvl1pPr marL="0" indent="0">
              <a:buNone/>
              <a:defRPr sz="1400"/>
            </a:lvl1pPr>
            <a:lvl2pPr marL="457212" indent="0">
              <a:buNone/>
              <a:defRPr sz="1200"/>
            </a:lvl2pPr>
            <a:lvl3pPr marL="914423" indent="0">
              <a:buNone/>
              <a:defRPr sz="1000"/>
            </a:lvl3pPr>
            <a:lvl4pPr marL="1371634" indent="0">
              <a:buNone/>
              <a:defRPr sz="900"/>
            </a:lvl4pPr>
            <a:lvl5pPr marL="1828846" indent="0">
              <a:buNone/>
              <a:defRPr sz="900"/>
            </a:lvl5pPr>
            <a:lvl6pPr marL="2286057" indent="0">
              <a:buNone/>
              <a:defRPr sz="900"/>
            </a:lvl6pPr>
            <a:lvl7pPr marL="2743269" indent="0">
              <a:buNone/>
              <a:defRPr sz="900"/>
            </a:lvl7pPr>
            <a:lvl8pPr marL="3200480" indent="0">
              <a:buNone/>
              <a:defRPr sz="900"/>
            </a:lvl8pPr>
            <a:lvl9pPr marL="3657691" indent="0">
              <a:buNone/>
              <a:defRPr sz="900"/>
            </a:lvl9pPr>
          </a:lstStyle>
          <a:p>
            <a:pPr lvl="0"/>
            <a:r>
              <a:rPr lang="en-US"/>
              <a:t>Click to edit Master text styles</a:t>
            </a:r>
          </a:p>
        </p:txBody>
      </p:sp>
    </p:spTree>
    <p:extLst>
      <p:ext uri="{BB962C8B-B14F-4D97-AF65-F5344CB8AC3E}">
        <p14:creationId xmlns:p14="http://schemas.microsoft.com/office/powerpoint/2010/main" val="38373279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4" Type="http://schemas.openxmlformats.org/officeDocument/2006/relationships/slideLayout" Target="../slideLayouts/slideLayout16.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4C61FDEB-0250-48B8-8642-ED80B93B61D4}"/>
              </a:ext>
            </a:extLst>
          </p:cNvPr>
          <p:cNvSpPr>
            <a:spLocks noGrp="1" noChangeArrowheads="1"/>
          </p:cNvSpPr>
          <p:nvPr>
            <p:ph type="title"/>
          </p:nvPr>
        </p:nvSpPr>
        <p:spPr bwMode="auto">
          <a:xfrm>
            <a:off x="562708" y="228600"/>
            <a:ext cx="11027508" cy="68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ctr" anchorCtr="0" compatLnSpc="1">
            <a:prstTxWarp prst="textNoShape">
              <a:avLst/>
            </a:prstTxWarp>
          </a:bodyPr>
          <a:lstStyle/>
          <a:p>
            <a:pPr lvl="0"/>
            <a:r>
              <a:rPr lang="en-US" altLang="en-US"/>
              <a:t>Title: 36 pt Rotis Sans Serif for Nokia Bold</a:t>
            </a:r>
          </a:p>
        </p:txBody>
      </p:sp>
      <p:sp>
        <p:nvSpPr>
          <p:cNvPr id="1027" name="Rectangle 14">
            <a:extLst>
              <a:ext uri="{FF2B5EF4-FFF2-40B4-BE49-F238E27FC236}">
                <a16:creationId xmlns:a16="http://schemas.microsoft.com/office/drawing/2014/main" id="{58EE6EA0-95ED-4CFB-9413-C0D40C61D963}"/>
              </a:ext>
            </a:extLst>
          </p:cNvPr>
          <p:cNvSpPr>
            <a:spLocks noChangeArrowheads="1"/>
          </p:cNvSpPr>
          <p:nvPr/>
        </p:nvSpPr>
        <p:spPr bwMode="auto">
          <a:xfrm>
            <a:off x="9566034" y="6124575"/>
            <a:ext cx="2121877" cy="477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6pPr>
            <a:lvl7pPr marL="29718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7pPr>
            <a:lvl8pPr marL="34290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8pPr>
            <a:lvl9pPr marL="3886200" indent="-228600" eaLnBrk="0" fontAlgn="base" hangingPunct="0">
              <a:lnSpc>
                <a:spcPct val="90000"/>
              </a:lnSpc>
              <a:spcBef>
                <a:spcPct val="0"/>
              </a:spcBef>
              <a:spcAft>
                <a:spcPct val="0"/>
              </a:spcAft>
              <a:defRPr sz="4400" b="1">
                <a:solidFill>
                  <a:srgbClr val="063EF2"/>
                </a:solidFill>
                <a:latin typeface="Arial" panose="020B0604020202020204" pitchFamily="34" charset="0"/>
              </a:defRPr>
            </a:lvl9pPr>
          </a:lstStyle>
          <a:p>
            <a:pPr>
              <a:lnSpc>
                <a:spcPct val="90000"/>
              </a:lnSpc>
              <a:defRPr/>
            </a:pPr>
            <a:endParaRPr lang="en-US" altLang="en-US" sz="4401"/>
          </a:p>
        </p:txBody>
      </p:sp>
      <p:sp>
        <p:nvSpPr>
          <p:cNvPr id="1028" name="Rectangle 33">
            <a:extLst>
              <a:ext uri="{FF2B5EF4-FFF2-40B4-BE49-F238E27FC236}">
                <a16:creationId xmlns:a16="http://schemas.microsoft.com/office/drawing/2014/main" id="{30B0EF2F-4DB8-4A13-B199-87FED097CB5A}"/>
              </a:ext>
            </a:extLst>
          </p:cNvPr>
          <p:cNvSpPr>
            <a:spLocks noGrp="1" noChangeArrowheads="1"/>
          </p:cNvSpPr>
          <p:nvPr>
            <p:ph type="body" idx="1"/>
          </p:nvPr>
        </p:nvSpPr>
        <p:spPr bwMode="auto">
          <a:xfrm>
            <a:off x="562710" y="1143000"/>
            <a:ext cx="11066585" cy="5181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vert="horz" wrap="square" lIns="90488" tIns="44450" rIns="90488" bIns="44450" numCol="1" anchor="t" anchorCtr="0" compatLnSpc="1">
            <a:prstTxWarp prst="textNoShape">
              <a:avLst/>
            </a:prstTxWarp>
          </a:bodyPr>
          <a:lstStyle/>
          <a:p>
            <a:pPr lvl="0"/>
            <a:r>
              <a:rPr lang="en-US" altLang="en-US"/>
              <a:t>Nokia PowerPoint 99Template - July 1999</a:t>
            </a:r>
            <a:br>
              <a:rPr lang="en-US" altLang="en-US"/>
            </a:br>
            <a:r>
              <a:rPr lang="en-US" altLang="en-US"/>
              <a:t>(Rotis Sans Serif for Nokia 24 pt)</a:t>
            </a:r>
          </a:p>
          <a:p>
            <a:pPr lvl="0"/>
            <a:r>
              <a:rPr lang="en-US" altLang="en-US"/>
              <a:t>1st Level Bullet</a:t>
            </a:r>
          </a:p>
          <a:p>
            <a:pPr lvl="1"/>
            <a:r>
              <a:rPr lang="en-US" altLang="en-US"/>
              <a:t>2nd Level Bullet</a:t>
            </a:r>
          </a:p>
          <a:p>
            <a:pPr lvl="2"/>
            <a:r>
              <a:rPr lang="en-US" altLang="en-US"/>
              <a:t>3rd Level Bullet</a:t>
            </a:r>
          </a:p>
          <a:p>
            <a:pPr lvl="2"/>
            <a:endParaRPr lang="en-US" altLang="en-US"/>
          </a:p>
          <a:p>
            <a:pPr lvl="1"/>
            <a:endParaRPr lang="en-US" altLang="en-US"/>
          </a:p>
          <a:p>
            <a:pPr lvl="0"/>
            <a:endParaRPr lang="en-US" altLang="en-US"/>
          </a:p>
          <a:p>
            <a:pPr lvl="0"/>
            <a:endParaRPr lang="en-US" altLang="en-US"/>
          </a:p>
          <a:p>
            <a:pPr lvl="0"/>
            <a:r>
              <a:rPr lang="en-US" altLang="en-US"/>
              <a:t>CHANGE THE CODE = File name</a:t>
            </a:r>
            <a:br>
              <a:rPr lang="en-US" altLang="en-US"/>
            </a:br>
            <a:r>
              <a:rPr lang="en-US" altLang="en-US"/>
              <a:t>(Rotis Sans Serif for Nokia 9 pt) </a:t>
            </a:r>
            <a:br>
              <a:rPr lang="en-US" altLang="en-US"/>
            </a:br>
            <a:r>
              <a:rPr lang="en-US" altLang="en-US"/>
              <a:t>7 characters + a (animated) s (still).PPT</a:t>
            </a:r>
            <a:br>
              <a:rPr lang="en-US" altLang="en-US"/>
            </a:br>
            <a:r>
              <a:rPr lang="en-US" altLang="en-US"/>
              <a:t>DATE: dd.mm.yyyy</a:t>
            </a:r>
            <a:br>
              <a:rPr lang="en-US" altLang="en-US"/>
            </a:br>
            <a:endParaRPr lang="en-US" altLang="en-US"/>
          </a:p>
        </p:txBody>
      </p:sp>
      <p:sp>
        <p:nvSpPr>
          <p:cNvPr id="1029" name="fc">
            <a:extLst>
              <a:ext uri="{FF2B5EF4-FFF2-40B4-BE49-F238E27FC236}">
                <a16:creationId xmlns:a16="http://schemas.microsoft.com/office/drawing/2014/main" id="{3C90C85E-550A-4E49-B85C-E37887F03822}"/>
              </a:ext>
            </a:extLst>
          </p:cNvPr>
          <p:cNvSpPr txBox="1">
            <a:spLocks noChangeArrowheads="1"/>
          </p:cNvSpPr>
          <p:nvPr userDrawn="1"/>
        </p:nvSpPr>
        <p:spPr bwMode="auto">
          <a:xfrm>
            <a:off x="0" y="6657976"/>
            <a:ext cx="12192000" cy="2308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4400" b="1">
                <a:solidFill>
                  <a:srgbClr val="063EF2"/>
                </a:solidFill>
                <a:latin typeface="Arial" charset="0"/>
              </a:defRPr>
            </a:lvl1pPr>
            <a:lvl2pPr marL="742950" indent="-285750">
              <a:defRPr sz="4400" b="1">
                <a:solidFill>
                  <a:srgbClr val="063EF2"/>
                </a:solidFill>
                <a:latin typeface="Arial" charset="0"/>
              </a:defRPr>
            </a:lvl2pPr>
            <a:lvl3pPr marL="1143000" indent="-228600">
              <a:defRPr sz="4400" b="1">
                <a:solidFill>
                  <a:srgbClr val="063EF2"/>
                </a:solidFill>
                <a:latin typeface="Arial" charset="0"/>
              </a:defRPr>
            </a:lvl3pPr>
            <a:lvl4pPr marL="1600200" indent="-228600">
              <a:defRPr sz="4400" b="1">
                <a:solidFill>
                  <a:srgbClr val="063EF2"/>
                </a:solidFill>
                <a:latin typeface="Arial" charset="0"/>
              </a:defRPr>
            </a:lvl4pPr>
            <a:lvl5pPr marL="2057400" indent="-228600">
              <a:defRPr sz="4400" b="1">
                <a:solidFill>
                  <a:srgbClr val="063EF2"/>
                </a:solidFill>
                <a:latin typeface="Arial" charset="0"/>
              </a:defRPr>
            </a:lvl5pPr>
            <a:lvl6pPr marL="2514600" indent="-228600" eaLnBrk="0" fontAlgn="base" hangingPunct="0">
              <a:lnSpc>
                <a:spcPct val="90000"/>
              </a:lnSpc>
              <a:spcBef>
                <a:spcPct val="0"/>
              </a:spcBef>
              <a:spcAft>
                <a:spcPct val="0"/>
              </a:spcAft>
              <a:defRPr sz="4400" b="1">
                <a:solidFill>
                  <a:srgbClr val="063EF2"/>
                </a:solidFill>
                <a:latin typeface="Arial" charset="0"/>
              </a:defRPr>
            </a:lvl6pPr>
            <a:lvl7pPr marL="2971800" indent="-228600" eaLnBrk="0" fontAlgn="base" hangingPunct="0">
              <a:lnSpc>
                <a:spcPct val="90000"/>
              </a:lnSpc>
              <a:spcBef>
                <a:spcPct val="0"/>
              </a:spcBef>
              <a:spcAft>
                <a:spcPct val="0"/>
              </a:spcAft>
              <a:defRPr sz="4400" b="1">
                <a:solidFill>
                  <a:srgbClr val="063EF2"/>
                </a:solidFill>
                <a:latin typeface="Arial" charset="0"/>
              </a:defRPr>
            </a:lvl7pPr>
            <a:lvl8pPr marL="3429000" indent="-228600" eaLnBrk="0" fontAlgn="base" hangingPunct="0">
              <a:lnSpc>
                <a:spcPct val="90000"/>
              </a:lnSpc>
              <a:spcBef>
                <a:spcPct val="0"/>
              </a:spcBef>
              <a:spcAft>
                <a:spcPct val="0"/>
              </a:spcAft>
              <a:defRPr sz="4400" b="1">
                <a:solidFill>
                  <a:srgbClr val="063EF2"/>
                </a:solidFill>
                <a:latin typeface="Arial" charset="0"/>
              </a:defRPr>
            </a:lvl8pPr>
            <a:lvl9pPr marL="3886200" indent="-228600" eaLnBrk="0" fontAlgn="base" hangingPunct="0">
              <a:lnSpc>
                <a:spcPct val="90000"/>
              </a:lnSpc>
              <a:spcBef>
                <a:spcPct val="0"/>
              </a:spcBef>
              <a:spcAft>
                <a:spcPct val="0"/>
              </a:spcAft>
              <a:defRPr sz="4400" b="1">
                <a:solidFill>
                  <a:srgbClr val="063EF2"/>
                </a:solidFill>
                <a:latin typeface="Arial" charset="0"/>
              </a:defRPr>
            </a:lvl9pPr>
          </a:lstStyle>
          <a:p>
            <a:pPr algn="ctr">
              <a:lnSpc>
                <a:spcPct val="90000"/>
              </a:lnSpc>
              <a:defRPr/>
            </a:pPr>
            <a:endParaRPr lang="en-US" sz="1000">
              <a:solidFill>
                <a:srgbClr val="3E8430"/>
              </a:solidFill>
              <a:latin typeface="arial"/>
            </a:endParaRPr>
          </a:p>
        </p:txBody>
      </p:sp>
    </p:spTree>
  </p:cSld>
  <p:clrMap bg1="lt1" tx1="dk1" bg2="lt2" tx2="dk2" accent1="accent1" accent2="accent2" accent3="accent3" accent4="accent4" accent5="accent5" accent6="accent6" hlink="hlink" folHlink="folHlink"/>
  <p:sldLayoutIdLst>
    <p:sldLayoutId id="2147484571" r:id="rId1"/>
    <p:sldLayoutId id="2147484561" r:id="rId2"/>
    <p:sldLayoutId id="2147484562" r:id="rId3"/>
    <p:sldLayoutId id="2147484563" r:id="rId4"/>
    <p:sldLayoutId id="2147484564" r:id="rId5"/>
    <p:sldLayoutId id="2147484565" r:id="rId6"/>
    <p:sldLayoutId id="2147484566" r:id="rId7"/>
    <p:sldLayoutId id="2147484567" r:id="rId8"/>
    <p:sldLayoutId id="2147484568" r:id="rId9"/>
    <p:sldLayoutId id="2147484569" r:id="rId10"/>
    <p:sldLayoutId id="2147484570" r:id="rId11"/>
    <p:sldLayoutId id="2147484579" r:id="rId12"/>
  </p:sldLayoutIdLst>
  <p:txStyles>
    <p:titleStyle>
      <a:lvl1pPr algn="ctr" defTabSz="762019" rtl="0" eaLnBrk="0" fontAlgn="base" hangingPunct="0">
        <a:lnSpc>
          <a:spcPct val="90000"/>
        </a:lnSpc>
        <a:spcBef>
          <a:spcPct val="0"/>
        </a:spcBef>
        <a:spcAft>
          <a:spcPct val="0"/>
        </a:spcAft>
        <a:defRPr sz="3600" b="1">
          <a:solidFill>
            <a:schemeClr val="tx1"/>
          </a:solidFill>
          <a:latin typeface="+mj-lt"/>
          <a:ea typeface="+mj-ea"/>
          <a:cs typeface="+mj-cs"/>
        </a:defRPr>
      </a:lvl1pPr>
      <a:lvl2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2pPr>
      <a:lvl3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3pPr>
      <a:lvl4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4pPr>
      <a:lvl5pPr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5pPr>
      <a:lvl6pPr marL="457212"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6pPr>
      <a:lvl7pPr marL="914423"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7pPr>
      <a:lvl8pPr marL="1371634"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8pPr>
      <a:lvl9pPr marL="1828846" algn="ctr" defTabSz="762019" rtl="0" eaLnBrk="0" fontAlgn="base" hangingPunct="0">
        <a:lnSpc>
          <a:spcPct val="90000"/>
        </a:lnSpc>
        <a:spcBef>
          <a:spcPct val="0"/>
        </a:spcBef>
        <a:spcAft>
          <a:spcPct val="0"/>
        </a:spcAft>
        <a:defRPr sz="3600" b="1">
          <a:solidFill>
            <a:schemeClr val="tx1"/>
          </a:solidFill>
          <a:latin typeface="Rotis Sans Serif for Nokia" pitchFamily="34" charset="0"/>
        </a:defRPr>
      </a:lvl9pPr>
    </p:titleStyle>
    <p:bodyStyle>
      <a:lvl1pPr marL="280995" indent="-280995" algn="l" defTabSz="762019" rtl="0" eaLnBrk="0" fontAlgn="base" hangingPunct="0">
        <a:lnSpc>
          <a:spcPct val="90000"/>
        </a:lnSpc>
        <a:spcBef>
          <a:spcPct val="40000"/>
        </a:spcBef>
        <a:spcAft>
          <a:spcPct val="0"/>
        </a:spcAft>
        <a:buClr>
          <a:schemeClr val="accent1"/>
        </a:buClr>
        <a:buChar char="•"/>
        <a:defRPr sz="2400">
          <a:solidFill>
            <a:schemeClr val="tx1"/>
          </a:solidFill>
          <a:latin typeface="+mn-lt"/>
          <a:ea typeface="+mn-ea"/>
          <a:cs typeface="+mn-cs"/>
        </a:defRPr>
      </a:lvl1pPr>
      <a:lvl2pPr marL="666767" indent="-195268" algn="l" defTabSz="762019" rtl="0" eaLnBrk="0" fontAlgn="base" hangingPunct="0">
        <a:lnSpc>
          <a:spcPct val="90000"/>
        </a:lnSpc>
        <a:spcBef>
          <a:spcPct val="0"/>
        </a:spcBef>
        <a:spcAft>
          <a:spcPct val="0"/>
        </a:spcAft>
        <a:buClr>
          <a:schemeClr val="accent1"/>
        </a:buClr>
        <a:buSzPct val="75000"/>
        <a:buChar char="•"/>
        <a:defRPr sz="2400">
          <a:solidFill>
            <a:schemeClr val="tx1"/>
          </a:solidFill>
          <a:latin typeface="+mn-lt"/>
        </a:defRPr>
      </a:lvl2pPr>
      <a:lvl3pPr marL="1147792" indent="-195268" algn="l" defTabSz="762019" rtl="0" eaLnBrk="0" fontAlgn="base" hangingPunct="0">
        <a:lnSpc>
          <a:spcPct val="90000"/>
        </a:lnSpc>
        <a:spcBef>
          <a:spcPct val="0"/>
        </a:spcBef>
        <a:spcAft>
          <a:spcPct val="0"/>
        </a:spcAft>
        <a:buClr>
          <a:schemeClr val="accent1"/>
        </a:buClr>
        <a:buSzPct val="75000"/>
        <a:buChar char="•"/>
        <a:defRPr>
          <a:solidFill>
            <a:schemeClr val="tx1"/>
          </a:solidFill>
          <a:latin typeface="+mn-lt"/>
        </a:defRPr>
      </a:lvl3pPr>
      <a:lvl4pPr marL="1805033" indent="-277820" algn="l" defTabSz="762019" rtl="0" eaLnBrk="0" fontAlgn="base" hangingPunct="0">
        <a:spcBef>
          <a:spcPct val="20000"/>
        </a:spcBef>
        <a:spcAft>
          <a:spcPct val="0"/>
        </a:spcAft>
        <a:buChar char="–"/>
        <a:defRPr sz="2000">
          <a:solidFill>
            <a:schemeClr val="tx1"/>
          </a:solidFill>
          <a:latin typeface="+mn-lt"/>
        </a:defRPr>
      </a:lvl4pPr>
      <a:lvl5pPr marL="2286057" indent="-280995" algn="l" defTabSz="762019" rtl="0" eaLnBrk="0" fontAlgn="base" hangingPunct="0">
        <a:spcBef>
          <a:spcPct val="20000"/>
        </a:spcBef>
        <a:spcAft>
          <a:spcPct val="0"/>
        </a:spcAft>
        <a:buChar char="»"/>
        <a:defRPr sz="2000">
          <a:solidFill>
            <a:schemeClr val="tx1"/>
          </a:solidFill>
          <a:latin typeface="+mn-lt"/>
        </a:defRPr>
      </a:lvl5pPr>
      <a:lvl6pPr marL="2743269" indent="-280995" algn="l" defTabSz="762019" rtl="0" eaLnBrk="0" fontAlgn="base" hangingPunct="0">
        <a:spcBef>
          <a:spcPct val="20000"/>
        </a:spcBef>
        <a:spcAft>
          <a:spcPct val="0"/>
        </a:spcAft>
        <a:buChar char="»"/>
        <a:defRPr sz="2000">
          <a:solidFill>
            <a:schemeClr val="tx1"/>
          </a:solidFill>
          <a:latin typeface="+mn-lt"/>
        </a:defRPr>
      </a:lvl6pPr>
      <a:lvl7pPr marL="3200480" indent="-280995" algn="l" defTabSz="762019" rtl="0" eaLnBrk="0" fontAlgn="base" hangingPunct="0">
        <a:spcBef>
          <a:spcPct val="20000"/>
        </a:spcBef>
        <a:spcAft>
          <a:spcPct val="0"/>
        </a:spcAft>
        <a:buChar char="»"/>
        <a:defRPr sz="2000">
          <a:solidFill>
            <a:schemeClr val="tx1"/>
          </a:solidFill>
          <a:latin typeface="+mn-lt"/>
        </a:defRPr>
      </a:lvl7pPr>
      <a:lvl8pPr marL="3657691" indent="-280995" algn="l" defTabSz="762019" rtl="0" eaLnBrk="0" fontAlgn="base" hangingPunct="0">
        <a:spcBef>
          <a:spcPct val="20000"/>
        </a:spcBef>
        <a:spcAft>
          <a:spcPct val="0"/>
        </a:spcAft>
        <a:buChar char="»"/>
        <a:defRPr sz="2000">
          <a:solidFill>
            <a:schemeClr val="tx1"/>
          </a:solidFill>
          <a:latin typeface="+mn-lt"/>
        </a:defRPr>
      </a:lvl8pPr>
      <a:lvl9pPr marL="4114903" indent="-280995" algn="l" defTabSz="762019" rtl="0" eaLnBrk="0" fontAlgn="base" hangingPunct="0">
        <a:spcBef>
          <a:spcPct val="20000"/>
        </a:spcBef>
        <a:spcAft>
          <a:spcPct val="0"/>
        </a:spcAft>
        <a:buChar char="»"/>
        <a:defRPr sz="2000">
          <a:solidFill>
            <a:schemeClr val="tx1"/>
          </a:solidFill>
          <a:latin typeface="+mn-lt"/>
        </a:defRPr>
      </a:lvl9pPr>
    </p:bodyStyle>
    <p:otherStyle>
      <a:defPPr>
        <a:defRPr lang="en-US"/>
      </a:defPPr>
      <a:lvl1pPr marL="0" algn="l" defTabSz="914423" rtl="0" eaLnBrk="1" latinLnBrk="0" hangingPunct="1">
        <a:defRPr sz="1800" kern="1200">
          <a:solidFill>
            <a:schemeClr val="tx1"/>
          </a:solidFill>
          <a:latin typeface="+mn-lt"/>
          <a:ea typeface="+mn-ea"/>
          <a:cs typeface="+mn-cs"/>
        </a:defRPr>
      </a:lvl1pPr>
      <a:lvl2pPr marL="457212" algn="l" defTabSz="914423" rtl="0" eaLnBrk="1" latinLnBrk="0" hangingPunct="1">
        <a:defRPr sz="1800" kern="1200">
          <a:solidFill>
            <a:schemeClr val="tx1"/>
          </a:solidFill>
          <a:latin typeface="+mn-lt"/>
          <a:ea typeface="+mn-ea"/>
          <a:cs typeface="+mn-cs"/>
        </a:defRPr>
      </a:lvl2pPr>
      <a:lvl3pPr marL="914423" algn="l" defTabSz="914423" rtl="0" eaLnBrk="1" latinLnBrk="0" hangingPunct="1">
        <a:defRPr sz="1800" kern="1200">
          <a:solidFill>
            <a:schemeClr val="tx1"/>
          </a:solidFill>
          <a:latin typeface="+mn-lt"/>
          <a:ea typeface="+mn-ea"/>
          <a:cs typeface="+mn-cs"/>
        </a:defRPr>
      </a:lvl3pPr>
      <a:lvl4pPr marL="1371634" algn="l" defTabSz="914423" rtl="0" eaLnBrk="1" latinLnBrk="0" hangingPunct="1">
        <a:defRPr sz="1800" kern="1200">
          <a:solidFill>
            <a:schemeClr val="tx1"/>
          </a:solidFill>
          <a:latin typeface="+mn-lt"/>
          <a:ea typeface="+mn-ea"/>
          <a:cs typeface="+mn-cs"/>
        </a:defRPr>
      </a:lvl4pPr>
      <a:lvl5pPr marL="1828846" algn="l" defTabSz="914423" rtl="0" eaLnBrk="1" latinLnBrk="0" hangingPunct="1">
        <a:defRPr sz="1800" kern="1200">
          <a:solidFill>
            <a:schemeClr val="tx1"/>
          </a:solidFill>
          <a:latin typeface="+mn-lt"/>
          <a:ea typeface="+mn-ea"/>
          <a:cs typeface="+mn-cs"/>
        </a:defRPr>
      </a:lvl5pPr>
      <a:lvl6pPr marL="2286057" algn="l" defTabSz="914423" rtl="0" eaLnBrk="1" latinLnBrk="0" hangingPunct="1">
        <a:defRPr sz="1800" kern="1200">
          <a:solidFill>
            <a:schemeClr val="tx1"/>
          </a:solidFill>
          <a:latin typeface="+mn-lt"/>
          <a:ea typeface="+mn-ea"/>
          <a:cs typeface="+mn-cs"/>
        </a:defRPr>
      </a:lvl6pPr>
      <a:lvl7pPr marL="2743269" algn="l" defTabSz="914423" rtl="0" eaLnBrk="1" latinLnBrk="0" hangingPunct="1">
        <a:defRPr sz="1800" kern="1200">
          <a:solidFill>
            <a:schemeClr val="tx1"/>
          </a:solidFill>
          <a:latin typeface="+mn-lt"/>
          <a:ea typeface="+mn-ea"/>
          <a:cs typeface="+mn-cs"/>
        </a:defRPr>
      </a:lvl7pPr>
      <a:lvl8pPr marL="3200480" algn="l" defTabSz="914423" rtl="0" eaLnBrk="1" latinLnBrk="0" hangingPunct="1">
        <a:defRPr sz="1800" kern="1200">
          <a:solidFill>
            <a:schemeClr val="tx1"/>
          </a:solidFill>
          <a:latin typeface="+mn-lt"/>
          <a:ea typeface="+mn-ea"/>
          <a:cs typeface="+mn-cs"/>
        </a:defRPr>
      </a:lvl8pPr>
      <a:lvl9pPr marL="3657691" algn="l" defTabSz="914423"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1622A28D-91FF-424D-9A85-3D92302E7DB9}"/>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B6DBCF18-D575-4F93-8162-3ADADE4C87EF}"/>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92EE7BBB-86C4-46F9-ABAA-9947F1588190}"/>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0DEAEC1E-84A2-48EF-A1E5-55F2235ABA0A}"/>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7FC3C839-C9C2-4CE6-8345-973B003AC037}"/>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ea typeface="华文细黑"/>
              </a:rPr>
              <a:t>© 3GPP 2022</a:t>
            </a:r>
          </a:p>
        </p:txBody>
      </p:sp>
      <p:pic>
        <p:nvPicPr>
          <p:cNvPr id="1031" name="Picture 1">
            <a:extLst>
              <a:ext uri="{FF2B5EF4-FFF2-40B4-BE49-F238E27FC236}">
                <a16:creationId xmlns:a16="http://schemas.microsoft.com/office/drawing/2014/main" id="{C60B5DA1-387A-4F0C-9B12-B9F05790505D}"/>
              </a:ext>
            </a:extLst>
          </p:cNvPr>
          <p:cNvPicPr>
            <a:picLocks noChangeAspect="1"/>
          </p:cNvPicPr>
          <p:nvPr userDrawn="1"/>
        </p:nvPicPr>
        <p:blipFill>
          <a:blip r:embed="rId8">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320A1963-80C5-45FD-8F33-240A40EFEBA6}"/>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3D531E3E-2C22-4EFA-8A5B-5D71AA69E0A5}" type="slidenum">
              <a:rPr lang="en-GB" altLang="en-US" sz="1400" smtClean="0">
                <a:latin typeface="Calibri" panose="020F0502020204030204" pitchFamily="34" charset="0"/>
                <a:ea typeface="华文细黑"/>
              </a:rPr>
              <a:pPr>
                <a:defRPr/>
              </a:pPr>
              <a:t>‹#›</a:t>
            </a:fld>
            <a:endParaRPr lang="en-GB" altLang="en-US" sz="1400">
              <a:latin typeface="Calibri" panose="020F0502020204030204" pitchFamily="34" charset="0"/>
              <a:ea typeface="华文细黑"/>
            </a:endParaRPr>
          </a:p>
        </p:txBody>
      </p:sp>
      <p:sp>
        <p:nvSpPr>
          <p:cNvPr id="13" name="Rectangle 12">
            <a:extLst>
              <a:ext uri="{FF2B5EF4-FFF2-40B4-BE49-F238E27FC236}">
                <a16:creationId xmlns:a16="http://schemas.microsoft.com/office/drawing/2014/main" id="{5A31594D-628B-4CF5-89E2-2A31F528B6F2}"/>
              </a:ext>
            </a:extLst>
          </p:cNvPr>
          <p:cNvSpPr>
            <a:spLocks noChangeArrowheads="1"/>
          </p:cNvSpPr>
          <p:nvPr userDrawn="1"/>
        </p:nvSpPr>
        <p:spPr bwMode="auto">
          <a:xfrm>
            <a:off x="117475" y="6372225"/>
            <a:ext cx="4024313"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dirty="0">
                <a:ln w="0"/>
                <a:latin typeface="Calibri" panose="020F0502020204030204" pitchFamily="34" charset="0"/>
                <a:ea typeface="华文细黑"/>
              </a:rPr>
              <a:t>S4-221408, SA4#121 Toulouse, France, 14-18 Nov. 2022</a:t>
            </a:r>
          </a:p>
        </p:txBody>
      </p:sp>
    </p:spTree>
    <p:extLst>
      <p:ext uri="{BB962C8B-B14F-4D97-AF65-F5344CB8AC3E}">
        <p14:creationId xmlns:p14="http://schemas.microsoft.com/office/powerpoint/2010/main" val="225351264"/>
      </p:ext>
    </p:extLst>
  </p:cSld>
  <p:clrMap bg1="lt1" tx1="dk1" bg2="lt2" tx2="dk2" accent1="accent1" accent2="accent2" accent3="accent3" accent4="accent4" accent5="accent5" accent6="accent6" hlink="hlink" folHlink="folHlink"/>
  <p:sldLayoutIdLst>
    <p:sldLayoutId id="2147484573" r:id="rId1"/>
    <p:sldLayoutId id="2147484574" r:id="rId2"/>
    <p:sldLayoutId id="2147484575" r:id="rId3"/>
    <p:sldLayoutId id="2147484576" r:id="rId4"/>
    <p:sldLayoutId id="2147484577" r:id="rId5"/>
    <p:sldLayoutId id="2147484578" r:id="rId6"/>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9"/>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3gpp.org/DynaReport/TSG-WG--S4.htm?Itemid=461" TargetMode="External"/><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6">
            <a:extLst>
              <a:ext uri="{FF2B5EF4-FFF2-40B4-BE49-F238E27FC236}">
                <a16:creationId xmlns:a16="http://schemas.microsoft.com/office/drawing/2014/main" id="{3B6BF1C7-0FBD-489E-88EF-E2EEFD781742}"/>
              </a:ext>
            </a:extLst>
          </p:cNvPr>
          <p:cNvSpPr txBox="1">
            <a:spLocks noChangeArrowheads="1"/>
          </p:cNvSpPr>
          <p:nvPr/>
        </p:nvSpPr>
        <p:spPr bwMode="auto">
          <a:xfrm>
            <a:off x="1416051" y="1052517"/>
            <a:ext cx="9359900" cy="5400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90488" tIns="44450" rIns="90488" bIns="44450"/>
          <a:lstStyle>
            <a:lvl1pPr defTabSz="762000">
              <a:lnSpc>
                <a:spcPct val="90000"/>
              </a:lnSpc>
              <a:spcBef>
                <a:spcPct val="40000"/>
              </a:spcBef>
              <a:buClr>
                <a:schemeClr val="accent1"/>
              </a:buClr>
              <a:buChar char="•"/>
              <a:tabLst>
                <a:tab pos="2860675" algn="l"/>
              </a:tabLst>
              <a:defRPr sz="2400">
                <a:solidFill>
                  <a:schemeClr val="tx1"/>
                </a:solidFill>
                <a:latin typeface="Rotis Sans Serif for Nokia" pitchFamily="34" charset="0"/>
              </a:defRPr>
            </a:lvl1pPr>
            <a:lvl2pPr marL="742950" indent="-285750" defTabSz="762000">
              <a:lnSpc>
                <a:spcPct val="90000"/>
              </a:lnSpc>
              <a:buClr>
                <a:schemeClr val="accent1"/>
              </a:buClr>
              <a:buSzPct val="75000"/>
              <a:buChar char="•"/>
              <a:tabLst>
                <a:tab pos="2860675" algn="l"/>
              </a:tabLst>
              <a:defRPr sz="2400">
                <a:solidFill>
                  <a:schemeClr val="tx1"/>
                </a:solidFill>
                <a:latin typeface="Rotis Sans Serif for Nokia" pitchFamily="34" charset="0"/>
              </a:defRPr>
            </a:lvl2pPr>
            <a:lvl3pPr marL="1143000" indent="-228600" defTabSz="762000">
              <a:lnSpc>
                <a:spcPct val="90000"/>
              </a:lnSpc>
              <a:buClr>
                <a:schemeClr val="accent1"/>
              </a:buClr>
              <a:buSzPct val="75000"/>
              <a:buChar char="•"/>
              <a:tabLst>
                <a:tab pos="2860675" algn="l"/>
              </a:tabLst>
              <a:defRPr>
                <a:solidFill>
                  <a:schemeClr val="tx1"/>
                </a:solidFill>
                <a:latin typeface="Rotis Sans Serif for Nokia" pitchFamily="34" charset="0"/>
              </a:defRPr>
            </a:lvl3pPr>
            <a:lvl4pPr marL="1600200" indent="-228600" defTabSz="762000">
              <a:spcBef>
                <a:spcPct val="20000"/>
              </a:spcBef>
              <a:buChar char="–"/>
              <a:tabLst>
                <a:tab pos="2860675" algn="l"/>
              </a:tabLst>
              <a:defRPr sz="2000">
                <a:solidFill>
                  <a:schemeClr val="tx1"/>
                </a:solidFill>
                <a:latin typeface="Rotis Sans Serif for Nokia" pitchFamily="34" charset="0"/>
              </a:defRPr>
            </a:lvl4pPr>
            <a:lvl5pPr marL="2057400" indent="-228600" defTabSz="762000">
              <a:spcBef>
                <a:spcPct val="20000"/>
              </a:spcBef>
              <a:buChar char="»"/>
              <a:tabLst>
                <a:tab pos="2860675" algn="l"/>
              </a:tabLst>
              <a:defRPr sz="2000">
                <a:solidFill>
                  <a:schemeClr val="tx1"/>
                </a:solidFill>
                <a:latin typeface="Rotis Sans Serif for Nokia" pitchFamily="34" charset="0"/>
              </a:defRPr>
            </a:lvl5pPr>
            <a:lvl6pPr marL="25146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6pPr>
            <a:lvl7pPr marL="29718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7pPr>
            <a:lvl8pPr marL="34290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8pPr>
            <a:lvl9pPr marL="3886200" indent="-228600" defTabSz="762000" eaLnBrk="0" fontAlgn="base" hangingPunct="0">
              <a:spcBef>
                <a:spcPct val="20000"/>
              </a:spcBef>
              <a:spcAft>
                <a:spcPct val="0"/>
              </a:spcAft>
              <a:buChar char="»"/>
              <a:tabLst>
                <a:tab pos="2860675" algn="l"/>
              </a:tabLst>
              <a:defRPr sz="2000">
                <a:solidFill>
                  <a:schemeClr val="tx1"/>
                </a:solidFill>
                <a:latin typeface="Rotis Sans Serif for Nokia" pitchFamily="34" charset="0"/>
              </a:defRPr>
            </a:lvl9pPr>
          </a:lstStyle>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3GPP TSG SA WG4 (SA4) </a:t>
            </a:r>
          </a:p>
          <a:p>
            <a:pPr algn="ctr">
              <a:lnSpc>
                <a:spcPct val="100000"/>
              </a:lnSpc>
              <a:spcBef>
                <a:spcPct val="0"/>
              </a:spcBef>
              <a:buFontTx/>
              <a:buNone/>
            </a:pPr>
            <a:r>
              <a:rPr lang="en-US" altLang="en-US" sz="4000" dirty="0">
                <a:solidFill>
                  <a:srgbClr val="000099"/>
                </a:solidFill>
                <a:latin typeface="Arial" panose="020B0604020202020204" pitchFamily="34" charset="0"/>
                <a:cs typeface="Arial" panose="020B0604020202020204" pitchFamily="34" charset="0"/>
              </a:rPr>
              <a:t>meeting #129-e</a:t>
            </a:r>
          </a:p>
          <a:p>
            <a:pPr algn="ctr">
              <a:lnSpc>
                <a:spcPct val="100000"/>
              </a:lnSpc>
              <a:spcBef>
                <a:spcPts val="600"/>
              </a:spcBef>
              <a:buNone/>
            </a:pPr>
            <a:br>
              <a:rPr lang="en-US" altLang="en-US" sz="2800" b="0" dirty="0">
                <a:solidFill>
                  <a:srgbClr val="000099"/>
                </a:solidFill>
                <a:latin typeface="Arial" panose="020B0604020202020204" pitchFamily="34" charset="0"/>
                <a:cs typeface="Arial" panose="020B0604020202020204" pitchFamily="34" charset="0"/>
              </a:rPr>
            </a:br>
            <a:r>
              <a:rPr lang="en-US" altLang="en-US" sz="2800" b="0" dirty="0">
                <a:solidFill>
                  <a:srgbClr val="000099"/>
                </a:solidFill>
                <a:latin typeface="Arial" panose="020B0604020202020204" pitchFamily="34" charset="0"/>
                <a:cs typeface="Arial" panose="020B0604020202020204" pitchFamily="34" charset="0"/>
              </a:rPr>
              <a:t>SA4#129-e, electronic meeting, </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19-23 August 2024</a:t>
            </a:r>
          </a:p>
          <a:p>
            <a:pPr algn="ctr">
              <a:lnSpc>
                <a:spcPct val="100000"/>
              </a:lnSpc>
              <a:spcBef>
                <a:spcPts val="600"/>
              </a:spcBef>
              <a:buNone/>
            </a:pPr>
            <a:r>
              <a:rPr lang="en-US" altLang="en-US" sz="2800" b="0" dirty="0">
                <a:solidFill>
                  <a:srgbClr val="000099"/>
                </a:solidFill>
                <a:latin typeface="Arial" panose="020B0604020202020204" pitchFamily="34" charset="0"/>
                <a:cs typeface="Arial" panose="020B0604020202020204" pitchFamily="34" charset="0"/>
              </a:rPr>
              <a:t>Hosted by MCC</a:t>
            </a:r>
          </a:p>
          <a:p>
            <a:pPr algn="ctr">
              <a:lnSpc>
                <a:spcPct val="100000"/>
              </a:lnSpc>
              <a:spcBef>
                <a:spcPts val="600"/>
              </a:spcBef>
              <a:buNone/>
            </a:pPr>
            <a:endParaRPr lang="en-US" altLang="en-US" sz="3200" b="0" dirty="0">
              <a:solidFill>
                <a:srgbClr val="000099"/>
              </a:solidFill>
              <a:latin typeface="Arial" panose="020B0604020202020204" pitchFamily="34" charset="0"/>
              <a:cs typeface="Arial" panose="020B0604020202020204" pitchFamily="34" charset="0"/>
            </a:endParaRPr>
          </a:p>
          <a:p>
            <a:pPr algn="ctr">
              <a:lnSpc>
                <a:spcPct val="100000"/>
              </a:lnSpc>
              <a:spcBef>
                <a:spcPts val="600"/>
              </a:spcBef>
              <a:buNone/>
            </a:pPr>
            <a:r>
              <a:rPr lang="en-US" altLang="en-US" sz="3200" b="0" dirty="0">
                <a:solidFill>
                  <a:srgbClr val="000099"/>
                </a:solidFill>
                <a:latin typeface="Arial" panose="020B0604020202020204" pitchFamily="34" charset="0"/>
                <a:cs typeface="Arial" panose="020B0604020202020204" pitchFamily="34" charset="0"/>
              </a:rPr>
              <a:t>Presentation to SA4 opening plenary</a:t>
            </a:r>
            <a:br>
              <a:rPr lang="en-US" altLang="en-US" sz="3200" b="0" dirty="0">
                <a:solidFill>
                  <a:srgbClr val="000099"/>
                </a:solidFill>
                <a:latin typeface="Arial" panose="020B0604020202020204" pitchFamily="34" charset="0"/>
                <a:cs typeface="Arial" panose="020B0604020202020204" pitchFamily="34" charset="0"/>
              </a:rPr>
            </a:br>
            <a:r>
              <a:rPr lang="en-GB" altLang="en-US" sz="3200" b="0" dirty="0">
                <a:solidFill>
                  <a:srgbClr val="000099"/>
                </a:solidFill>
                <a:latin typeface="Arial" panose="020B0604020202020204" pitchFamily="34" charset="0"/>
                <a:cs typeface="Arial" panose="020B0604020202020204" pitchFamily="34" charset="0"/>
              </a:rPr>
              <a:t>SA4 Chair</a:t>
            </a:r>
          </a:p>
          <a:p>
            <a:pPr algn="ctr">
              <a:lnSpc>
                <a:spcPct val="100000"/>
              </a:lnSpc>
              <a:spcBef>
                <a:spcPts val="600"/>
              </a:spcBef>
              <a:buNone/>
            </a:pPr>
            <a:r>
              <a:rPr lang="en-GB" altLang="en-US" sz="3200" b="0" dirty="0" err="1">
                <a:solidFill>
                  <a:srgbClr val="000099"/>
                </a:solidFill>
                <a:latin typeface="Arial" panose="020B0604020202020204" pitchFamily="34" charset="0"/>
                <a:cs typeface="Arial" panose="020B0604020202020204" pitchFamily="34" charset="0"/>
              </a:rPr>
              <a:t>Tdoc</a:t>
            </a:r>
            <a:r>
              <a:rPr lang="en-GB" altLang="en-US" sz="3200" b="0" dirty="0">
                <a:solidFill>
                  <a:srgbClr val="000099"/>
                </a:solidFill>
                <a:latin typeface="Arial" panose="020B0604020202020204" pitchFamily="34" charset="0"/>
                <a:cs typeface="Arial" panose="020B0604020202020204" pitchFamily="34" charset="0"/>
              </a:rPr>
              <a:t> S4-241575</a:t>
            </a: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a:p>
            <a:pPr algn="ctr">
              <a:lnSpc>
                <a:spcPct val="100000"/>
              </a:lnSpc>
              <a:spcBef>
                <a:spcPts val="5400"/>
              </a:spcBef>
              <a:buNone/>
            </a:pPr>
            <a:endParaRPr lang="en-GB" altLang="en-US" sz="2800" b="0" dirty="0">
              <a:solidFill>
                <a:srgbClr val="000099"/>
              </a:solidFill>
              <a:latin typeface="Arial" panose="020B0604020202020204" pitchFamily="34" charset="0"/>
              <a:cs typeface="Arial" panose="020B0604020202020204" pitchFamily="34" charset="0"/>
            </a:endParaRPr>
          </a:p>
        </p:txBody>
      </p:sp>
      <p:pic>
        <p:nvPicPr>
          <p:cNvPr id="5123" name="Picture 3" descr="3gpp">
            <a:extLst>
              <a:ext uri="{FF2B5EF4-FFF2-40B4-BE49-F238E27FC236}">
                <a16:creationId xmlns:a16="http://schemas.microsoft.com/office/drawing/2014/main" id="{162CC45A-65FD-483F-A112-71A2ED13517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703391" y="404813"/>
            <a:ext cx="1152525" cy="50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a:xfrm>
            <a:off x="562708" y="228600"/>
            <a:ext cx="11027508" cy="685800"/>
          </a:xfrm>
        </p:spPr>
        <p:txBody>
          <a:bodyPr wrap="square" anchor="ctr">
            <a:normAutofit/>
          </a:bodyPr>
          <a:lstStyle/>
          <a:p>
            <a:r>
              <a:rPr lang="sv-SE" dirty="0"/>
              <a:t>Rel-19 planning</a:t>
            </a:r>
          </a:p>
        </p:txBody>
      </p:sp>
      <p:pic>
        <p:nvPicPr>
          <p:cNvPr id="5" name="Picture 4">
            <a:extLst>
              <a:ext uri="{FF2B5EF4-FFF2-40B4-BE49-F238E27FC236}">
                <a16:creationId xmlns:a16="http://schemas.microsoft.com/office/drawing/2014/main" id="{66514675-BDD6-1734-331B-E50E9CB016E8}"/>
              </a:ext>
            </a:extLst>
          </p:cNvPr>
          <p:cNvPicPr>
            <a:picLocks noChangeAspect="1"/>
          </p:cNvPicPr>
          <p:nvPr/>
        </p:nvPicPr>
        <p:blipFill>
          <a:blip r:embed="rId2"/>
          <a:stretch>
            <a:fillRect/>
          </a:stretch>
        </p:blipFill>
        <p:spPr>
          <a:xfrm>
            <a:off x="0" y="728777"/>
            <a:ext cx="12192000" cy="5400445"/>
          </a:xfrm>
          <a:prstGeom prst="rect">
            <a:avLst/>
          </a:prstGeom>
        </p:spPr>
      </p:pic>
    </p:spTree>
    <p:extLst>
      <p:ext uri="{BB962C8B-B14F-4D97-AF65-F5344CB8AC3E}">
        <p14:creationId xmlns:p14="http://schemas.microsoft.com/office/powerpoint/2010/main" val="3311577076"/>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2">
            <a:extLst>
              <a:ext uri="{FF2B5EF4-FFF2-40B4-BE49-F238E27FC236}">
                <a16:creationId xmlns:a16="http://schemas.microsoft.com/office/drawing/2014/main" id="{04E99891-2FEB-49E2-94C2-BFBFBA8D5CB8}"/>
              </a:ext>
            </a:extLst>
          </p:cNvPr>
          <p:cNvSpPr>
            <a:spLocks noGrp="1" noChangeArrowheads="1"/>
          </p:cNvSpPr>
          <p:nvPr>
            <p:ph type="title"/>
          </p:nvPr>
        </p:nvSpPr>
        <p:spPr>
          <a:xfrm>
            <a:off x="1558925" y="333375"/>
            <a:ext cx="8959850"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A.I.3 - Call for IPRs</a:t>
            </a:r>
            <a:r>
              <a:rPr lang="en-US" altLang="en-US" dirty="0">
                <a:solidFill>
                  <a:srgbClr val="000099"/>
                </a:solidFill>
                <a:latin typeface="Arial" panose="020B0604020202020204" pitchFamily="34" charset="0"/>
                <a:cs typeface="Arial" panose="020B0604020202020204" pitchFamily="34" charset="0"/>
              </a:rPr>
              <a:t> </a:t>
            </a:r>
          </a:p>
        </p:txBody>
      </p:sp>
      <p:sp>
        <p:nvSpPr>
          <p:cNvPr id="7171" name="Rectangle 73">
            <a:extLst>
              <a:ext uri="{FF2B5EF4-FFF2-40B4-BE49-F238E27FC236}">
                <a16:creationId xmlns:a16="http://schemas.microsoft.com/office/drawing/2014/main" id="{141C4D23-6522-41C7-ABF4-85371B3A33D0}"/>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pic>
        <p:nvPicPr>
          <p:cNvPr id="3" name="Picture 2">
            <a:extLst>
              <a:ext uri="{FF2B5EF4-FFF2-40B4-BE49-F238E27FC236}">
                <a16:creationId xmlns:a16="http://schemas.microsoft.com/office/drawing/2014/main" id="{5E2D2E92-00A6-EF54-F84B-E7AC54D33953}"/>
              </a:ext>
            </a:extLst>
          </p:cNvPr>
          <p:cNvPicPr>
            <a:picLocks noChangeAspect="1"/>
          </p:cNvPicPr>
          <p:nvPr/>
        </p:nvPicPr>
        <p:blipFill>
          <a:blip r:embed="rId3"/>
          <a:stretch>
            <a:fillRect/>
          </a:stretch>
        </p:blipFill>
        <p:spPr>
          <a:xfrm>
            <a:off x="851755" y="1514208"/>
            <a:ext cx="10488489" cy="3829584"/>
          </a:xfrm>
          <a:prstGeom prst="rect">
            <a:avLst/>
          </a:prstGeom>
        </p:spPr>
      </p:pic>
    </p:spTree>
    <p:extLst>
      <p:ext uri="{BB962C8B-B14F-4D97-AF65-F5344CB8AC3E}">
        <p14:creationId xmlns:p14="http://schemas.microsoft.com/office/powerpoint/2010/main" val="41714323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A5343EA3-3C3F-44BF-BC2C-0648EEE43227}"/>
              </a:ext>
            </a:extLst>
          </p:cNvPr>
          <p:cNvSpPr>
            <a:spLocks noGrp="1" noChangeArrowheads="1"/>
          </p:cNvSpPr>
          <p:nvPr>
            <p:ph type="title"/>
          </p:nvPr>
        </p:nvSpPr>
        <p:spPr>
          <a:xfrm>
            <a:off x="767408" y="295275"/>
            <a:ext cx="9792642" cy="685800"/>
          </a:xfrm>
        </p:spPr>
        <p:txBody>
          <a:bodyPr/>
          <a:lstStyle/>
          <a:p>
            <a:r>
              <a:rPr lang="en-US" altLang="en-US" sz="3600" dirty="0">
                <a:solidFill>
                  <a:srgbClr val="000099"/>
                </a:solidFill>
                <a:latin typeface="Arial" panose="020B0604020202020204" pitchFamily="34" charset="0"/>
                <a:cs typeface="Arial" panose="020B0604020202020204" pitchFamily="34" charset="0"/>
              </a:rPr>
              <a:t>A.I.3 - </a:t>
            </a:r>
            <a:r>
              <a:rPr lang="en-GB" altLang="en-US" dirty="0">
                <a:solidFill>
                  <a:srgbClr val="000099"/>
                </a:solidFill>
                <a:latin typeface="Arial" panose="020B0604020202020204" pitchFamily="34" charset="0"/>
                <a:cs typeface="Arial" panose="020B0604020202020204" pitchFamily="34" charset="0"/>
              </a:rPr>
              <a:t>Statement regarding competition law</a:t>
            </a:r>
            <a:endParaRPr lang="en-US" altLang="en-US" dirty="0">
              <a:solidFill>
                <a:srgbClr val="000099"/>
              </a:solidFill>
              <a:latin typeface="Arial" panose="020B0604020202020204" pitchFamily="34" charset="0"/>
              <a:cs typeface="Arial" panose="020B0604020202020204" pitchFamily="34" charset="0"/>
            </a:endParaRPr>
          </a:p>
        </p:txBody>
      </p:sp>
      <p:pic>
        <p:nvPicPr>
          <p:cNvPr id="4" name="Picture 3">
            <a:extLst>
              <a:ext uri="{FF2B5EF4-FFF2-40B4-BE49-F238E27FC236}">
                <a16:creationId xmlns:a16="http://schemas.microsoft.com/office/drawing/2014/main" id="{F6F30737-C78B-2768-2F2F-83276B3C614F}"/>
              </a:ext>
            </a:extLst>
          </p:cNvPr>
          <p:cNvPicPr>
            <a:picLocks noChangeAspect="1"/>
          </p:cNvPicPr>
          <p:nvPr/>
        </p:nvPicPr>
        <p:blipFill>
          <a:blip r:embed="rId2"/>
          <a:stretch>
            <a:fillRect/>
          </a:stretch>
        </p:blipFill>
        <p:spPr>
          <a:xfrm>
            <a:off x="856519" y="1995287"/>
            <a:ext cx="10478962" cy="28674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767408" y="333375"/>
            <a:ext cx="9751367" cy="685800"/>
          </a:xfrm>
        </p:spPr>
        <p:txBody>
          <a:bodyPr/>
          <a:lstStyle/>
          <a:p>
            <a:r>
              <a:rPr lang="en-US" altLang="en-US" sz="4000" dirty="0">
                <a:solidFill>
                  <a:srgbClr val="000099"/>
                </a:solidFill>
                <a:latin typeface="Arial" panose="020B0604020202020204" pitchFamily="34" charset="0"/>
                <a:cs typeface="Arial" panose="020B0604020202020204" pitchFamily="34" charset="0"/>
              </a:rPr>
              <a:t>A.I. 6 - Issues for immediate attention</a:t>
            </a:r>
            <a:endParaRPr lang="en-US" altLang="en-US" dirty="0">
              <a:solidFill>
                <a:srgbClr val="000099"/>
              </a:solidFill>
              <a:latin typeface="Arial" panose="020B0604020202020204" pitchFamily="34" charset="0"/>
              <a:cs typeface="Arial" panose="020B0604020202020204" pitchFamily="34"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2316" y="1241425"/>
            <a:ext cx="8351837" cy="2846933"/>
          </a:xfrm>
          <a:prstGeom prst="rect">
            <a:avLst/>
          </a:prstGeom>
          <a:noFill/>
        </p:spPr>
        <p:txBody>
          <a:bodyPr>
            <a:spAutoFit/>
          </a:bodyPr>
          <a:lstStyle/>
          <a:p>
            <a:pPr marL="285757" indent="-285757">
              <a:spcBef>
                <a:spcPts val="600"/>
              </a:spcBef>
              <a:buFontTx/>
              <a:buChar char="-"/>
              <a:defRPr/>
            </a:pPr>
            <a:r>
              <a:rPr lang="en-US" sz="1800" dirty="0">
                <a:solidFill>
                  <a:srgbClr val="000099"/>
                </a:solidFill>
                <a:latin typeface="Arial" charset="0"/>
              </a:rPr>
              <a:t>SA4 leadership and subgroups</a:t>
            </a:r>
          </a:p>
          <a:p>
            <a:pPr marL="285757" indent="-285757">
              <a:spcBef>
                <a:spcPts val="600"/>
              </a:spcBef>
              <a:buFontTx/>
              <a:buChar char="-"/>
              <a:defRPr/>
            </a:pPr>
            <a:r>
              <a:rPr lang="en-US" sz="1800" dirty="0">
                <a:solidFill>
                  <a:srgbClr val="000099"/>
                </a:solidFill>
                <a:latin typeface="Arial" charset="0"/>
              </a:rPr>
              <a:t>SWG Ad Hoc Telcos </a:t>
            </a:r>
          </a:p>
          <a:p>
            <a:pPr marL="285757" indent="-285757">
              <a:spcBef>
                <a:spcPts val="600"/>
              </a:spcBef>
              <a:buFontTx/>
              <a:buChar char="-"/>
              <a:defRPr/>
            </a:pPr>
            <a:r>
              <a:rPr lang="en-US" sz="1800" dirty="0">
                <a:solidFill>
                  <a:srgbClr val="000099"/>
                </a:solidFill>
                <a:latin typeface="Arial" charset="0"/>
              </a:rPr>
              <a:t>SA4 Calendar 2024/2025/2026</a:t>
            </a:r>
          </a:p>
          <a:p>
            <a:pPr marL="285757" indent="-285757">
              <a:spcBef>
                <a:spcPts val="600"/>
              </a:spcBef>
              <a:buFontTx/>
              <a:buChar char="-"/>
              <a:defRPr/>
            </a:pPr>
            <a:r>
              <a:rPr lang="en-US" sz="1800" dirty="0">
                <a:solidFill>
                  <a:srgbClr val="000099"/>
                </a:solidFill>
                <a:latin typeface="Arial" charset="0"/>
              </a:rPr>
              <a:t>Rel-19 planning</a:t>
            </a:r>
          </a:p>
          <a:p>
            <a:pPr marL="285757" indent="-285757">
              <a:spcBef>
                <a:spcPts val="600"/>
              </a:spcBef>
              <a:buFontTx/>
              <a:buChar char="-"/>
              <a:defRPr/>
            </a:pPr>
            <a:r>
              <a:rPr lang="en-US" sz="1800" dirty="0">
                <a:solidFill>
                  <a:srgbClr val="000099"/>
                </a:solidFill>
                <a:latin typeface="Arial" charset="0"/>
              </a:rPr>
              <a:t>TS/TR Rapporteurs</a:t>
            </a:r>
          </a:p>
          <a:p>
            <a:pPr marL="742969" lvl="1" indent="-285757">
              <a:spcBef>
                <a:spcPts val="600"/>
              </a:spcBef>
              <a:buFontTx/>
              <a:buChar char="-"/>
              <a:defRPr/>
            </a:pPr>
            <a:r>
              <a:rPr lang="en-US" sz="1800" dirty="0">
                <a:solidFill>
                  <a:srgbClr val="000099"/>
                </a:solidFill>
                <a:latin typeface="Arial" charset="0"/>
                <a:hlinkClick r:id="rId3"/>
              </a:rPr>
              <a:t>http://www.3gpp.org/DynaReport/TSG-WG--S4.htm?Itemid=461</a:t>
            </a:r>
            <a:endParaRPr lang="en-US" sz="1800" dirty="0">
              <a:solidFill>
                <a:srgbClr val="000099"/>
              </a:solidFill>
              <a:latin typeface="Arial" charset="0"/>
            </a:endParaRPr>
          </a:p>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95C35E2C-2654-4231-90B2-B345E3EFF796}"/>
              </a:ext>
            </a:extLst>
          </p:cNvPr>
          <p:cNvSpPr>
            <a:spLocks noGrp="1"/>
          </p:cNvSpPr>
          <p:nvPr>
            <p:ph type="title"/>
          </p:nvPr>
        </p:nvSpPr>
        <p:spPr/>
        <p:txBody>
          <a:bodyPr/>
          <a:lstStyle/>
          <a:p>
            <a:r>
              <a:rPr lang="en-US" altLang="en-US"/>
              <a:t>SA4 leadership and subgroups</a:t>
            </a:r>
          </a:p>
        </p:txBody>
      </p:sp>
      <p:sp>
        <p:nvSpPr>
          <p:cNvPr id="4" name="Espace réservé du contenu 3">
            <a:extLst>
              <a:ext uri="{FF2B5EF4-FFF2-40B4-BE49-F238E27FC236}">
                <a16:creationId xmlns:a16="http://schemas.microsoft.com/office/drawing/2014/main" id="{C51BA142-0292-48F8-94DE-9CD911896ADC}"/>
              </a:ext>
            </a:extLst>
          </p:cNvPr>
          <p:cNvSpPr>
            <a:spLocks noGrp="1"/>
          </p:cNvSpPr>
          <p:nvPr>
            <p:ph idx="1"/>
          </p:nvPr>
        </p:nvSpPr>
        <p:spPr>
          <a:xfrm>
            <a:off x="647701" y="1454151"/>
            <a:ext cx="9521774" cy="4830763"/>
          </a:xfrm>
        </p:spPr>
        <p:txBody>
          <a:bodyPr/>
          <a:lstStyle/>
          <a:p>
            <a:pPr>
              <a:lnSpc>
                <a:spcPct val="90000"/>
              </a:lnSpc>
              <a:spcBef>
                <a:spcPts val="1800"/>
              </a:spcBef>
              <a:tabLst>
                <a:tab pos="2152650" algn="l"/>
                <a:tab pos="5118100" algn="l"/>
              </a:tabLst>
              <a:defRPr/>
            </a:pPr>
            <a:r>
              <a:rPr lang="fi-FI" sz="2200" kern="0" dirty="0">
                <a:latin typeface="Arial" panose="020B0604020202020204" pitchFamily="34" charset="0"/>
                <a:cs typeface="Arial" panose="020B0604020202020204" pitchFamily="34" charset="0"/>
              </a:rPr>
              <a:t>SA4 officials:</a:t>
            </a:r>
          </a:p>
          <a:p>
            <a:pPr lvl="1">
              <a:lnSpc>
                <a:spcPct val="90000"/>
              </a:lnSpc>
              <a:spcBef>
                <a:spcPts val="400"/>
              </a:spcBef>
              <a:tabLst>
                <a:tab pos="2152650" algn="l"/>
                <a:tab pos="5118100" algn="l"/>
              </a:tabLst>
              <a:defRPr/>
            </a:pPr>
            <a:r>
              <a:rPr lang="fi-FI" sz="1800" kern="0" dirty="0">
                <a:latin typeface="Arial" panose="020B0604020202020204" pitchFamily="34" charset="0"/>
                <a:cs typeface="Arial" panose="020B0604020202020204" pitchFamily="34" charset="0"/>
              </a:rPr>
              <a:t>Chair: </a:t>
            </a:r>
            <a:r>
              <a:rPr lang="en-GB" sz="1800" kern="0" dirty="0">
                <a:latin typeface="Arial" panose="020B0604020202020204" pitchFamily="34" charset="0"/>
                <a:cs typeface="Arial" panose="020B0604020202020204" pitchFamily="34" charset="0"/>
              </a:rPr>
              <a:t>Frédéric Gabin (Dolby France SAS , ETSI)</a:t>
            </a:r>
            <a:endParaRPr lang="en-US" sz="1800" kern="0" dirty="0">
              <a:solidFill>
                <a:srgbClr val="FF0000"/>
              </a:solidFill>
              <a:latin typeface="Arial" panose="020B0604020202020204" pitchFamily="34" charset="0"/>
              <a:cs typeface="Arial" panose="020B0604020202020204" pitchFamily="34" charset="0"/>
            </a:endParaRPr>
          </a:p>
          <a:p>
            <a:pPr lvl="1">
              <a:lnSpc>
                <a:spcPct val="90000"/>
              </a:lnSpc>
              <a:spcBef>
                <a:spcPts val="400"/>
              </a:spcBef>
              <a:tabLst>
                <a:tab pos="2152650" algn="l"/>
                <a:tab pos="5118100" algn="l"/>
              </a:tabLst>
              <a:defRPr/>
            </a:pPr>
            <a:r>
              <a:rPr lang="fi-FI" sz="1800" kern="0" dirty="0">
                <a:latin typeface="Arial" panose="020B0604020202020204" pitchFamily="34" charset="0"/>
                <a:cs typeface="Arial" panose="020B0604020202020204" pitchFamily="34" charset="0"/>
              </a:rPr>
              <a:t>Vice Chairs: </a:t>
            </a:r>
          </a:p>
          <a:p>
            <a:pPr lvl="2">
              <a:lnSpc>
                <a:spcPct val="90000"/>
              </a:lnSpc>
              <a:spcBef>
                <a:spcPts val="200"/>
              </a:spcBef>
              <a:tabLst>
                <a:tab pos="2152650" algn="l"/>
                <a:tab pos="5118100" algn="l"/>
              </a:tabLst>
              <a:defRPr/>
            </a:pPr>
            <a:r>
              <a:rPr lang="en-GB" sz="1600" dirty="0">
                <a:latin typeface="Arial" panose="020B0604020202020204" pitchFamily="34" charset="0"/>
                <a:cs typeface="Arial" panose="020B0604020202020204" pitchFamily="34" charset="0"/>
              </a:rPr>
              <a:t>Gilles Teniou (Tencent, CCSA)</a:t>
            </a:r>
            <a:r>
              <a:rPr lang="en-GB" sz="1600" kern="0" dirty="0">
                <a:solidFill>
                  <a:srgbClr val="FF0000"/>
                </a:solidFill>
                <a:latin typeface="Arial" panose="020B0604020202020204" pitchFamily="34" charset="0"/>
                <a:cs typeface="Arial" panose="020B0604020202020204" pitchFamily="34" charset="0"/>
              </a:rPr>
              <a:t> </a:t>
            </a:r>
          </a:p>
          <a:p>
            <a:pPr lvl="2">
              <a:lnSpc>
                <a:spcPct val="90000"/>
              </a:lnSpc>
              <a:spcBef>
                <a:spcPts val="200"/>
              </a:spcBef>
              <a:tabLst>
                <a:tab pos="2152650" algn="l"/>
                <a:tab pos="5118100" algn="l"/>
              </a:tabLst>
              <a:defRPr/>
            </a:pPr>
            <a:r>
              <a:rPr lang="en-GB" sz="1600" dirty="0">
                <a:latin typeface="Arial" panose="020B0604020202020204" pitchFamily="34" charset="0"/>
                <a:cs typeface="Arial" panose="020B0604020202020204" pitchFamily="34" charset="0"/>
              </a:rPr>
              <a:t>Jaeyeon Song (Samsung Electronics Co., Ltd, TTA)</a:t>
            </a:r>
          </a:p>
          <a:p>
            <a:pPr lvl="1">
              <a:lnSpc>
                <a:spcPct val="90000"/>
              </a:lnSpc>
              <a:spcBef>
                <a:spcPts val="400"/>
              </a:spcBef>
              <a:tabLst>
                <a:tab pos="2152650" algn="l"/>
                <a:tab pos="5118100" algn="l"/>
              </a:tabLst>
              <a:defRPr/>
            </a:pPr>
            <a:r>
              <a:rPr lang="fi-FI" sz="1800" kern="0" dirty="0">
                <a:latin typeface="Arial" panose="020B0604020202020204" pitchFamily="34" charset="0"/>
                <a:cs typeface="Arial" panose="020B0604020202020204" pitchFamily="34" charset="0"/>
              </a:rPr>
              <a:t>Secretary: Andrijana Brekalo (MCC Support)</a:t>
            </a:r>
          </a:p>
          <a:p>
            <a:pPr>
              <a:lnSpc>
                <a:spcPct val="90000"/>
              </a:lnSpc>
              <a:spcBef>
                <a:spcPts val="1800"/>
              </a:spcBef>
              <a:spcAft>
                <a:spcPts val="0"/>
              </a:spcAft>
              <a:tabLst>
                <a:tab pos="2152650" algn="l"/>
                <a:tab pos="5118100" algn="l"/>
              </a:tabLst>
              <a:defRPr/>
            </a:pPr>
            <a:r>
              <a:rPr lang="fi-FI" sz="2200" kern="0" dirty="0">
                <a:latin typeface="Arial" panose="020B0604020202020204" pitchFamily="34" charset="0"/>
                <a:cs typeface="Arial" panose="020B0604020202020204" pitchFamily="34" charset="0"/>
              </a:rPr>
              <a:t>Sub Working Groups and their </a:t>
            </a:r>
            <a:r>
              <a:rPr lang="en-GB" sz="2200" kern="0" dirty="0">
                <a:latin typeface="Arial" panose="020B0604020202020204" pitchFamily="34" charset="0"/>
                <a:cs typeface="Arial" panose="020B0604020202020204" pitchFamily="34" charset="0"/>
              </a:rPr>
              <a:t>Chairs</a:t>
            </a:r>
          </a:p>
          <a:p>
            <a:endParaRPr lang="fr-FR" dirty="0">
              <a:latin typeface="Arial" panose="020B0604020202020204" pitchFamily="34" charset="0"/>
              <a:cs typeface="Arial" panose="020B0604020202020204" pitchFamily="34" charset="0"/>
            </a:endParaRPr>
          </a:p>
        </p:txBody>
      </p:sp>
      <p:graphicFrame>
        <p:nvGraphicFramePr>
          <p:cNvPr id="5" name="Table 4">
            <a:extLst>
              <a:ext uri="{FF2B5EF4-FFF2-40B4-BE49-F238E27FC236}">
                <a16:creationId xmlns:a16="http://schemas.microsoft.com/office/drawing/2014/main" id="{EC45B5C7-CF6B-1A1B-9223-1500E9DE08C9}"/>
              </a:ext>
            </a:extLst>
          </p:cNvPr>
          <p:cNvGraphicFramePr>
            <a:graphicFrameLocks noGrp="1"/>
          </p:cNvGraphicFramePr>
          <p:nvPr>
            <p:extLst>
              <p:ext uri="{D42A27DB-BD31-4B8C-83A1-F6EECF244321}">
                <p14:modId xmlns:p14="http://schemas.microsoft.com/office/powerpoint/2010/main" val="1932486694"/>
              </p:ext>
            </p:extLst>
          </p:nvPr>
        </p:nvGraphicFramePr>
        <p:xfrm>
          <a:off x="983432" y="3869532"/>
          <a:ext cx="9108490" cy="1260476"/>
        </p:xfrm>
        <a:graphic>
          <a:graphicData uri="http://schemas.openxmlformats.org/drawingml/2006/table">
            <a:tbl>
              <a:tblPr firstRow="1" bandRow="1">
                <a:tableStyleId>{5C22544A-7EE6-4342-B048-85BDC9FD1C3A}</a:tableStyleId>
              </a:tblPr>
              <a:tblGrid>
                <a:gridCol w="2148395">
                  <a:extLst>
                    <a:ext uri="{9D8B030D-6E8A-4147-A177-3AD203B41FA5}">
                      <a16:colId xmlns:a16="http://schemas.microsoft.com/office/drawing/2014/main" val="20000"/>
                    </a:ext>
                  </a:extLst>
                </a:gridCol>
                <a:gridCol w="2345342">
                  <a:extLst>
                    <a:ext uri="{9D8B030D-6E8A-4147-A177-3AD203B41FA5}">
                      <a16:colId xmlns:a16="http://schemas.microsoft.com/office/drawing/2014/main" val="20001"/>
                    </a:ext>
                  </a:extLst>
                </a:gridCol>
                <a:gridCol w="2799077">
                  <a:extLst>
                    <a:ext uri="{9D8B030D-6E8A-4147-A177-3AD203B41FA5}">
                      <a16:colId xmlns:a16="http://schemas.microsoft.com/office/drawing/2014/main" val="20002"/>
                    </a:ext>
                  </a:extLst>
                </a:gridCol>
                <a:gridCol w="1815676">
                  <a:extLst>
                    <a:ext uri="{9D8B030D-6E8A-4147-A177-3AD203B41FA5}">
                      <a16:colId xmlns:a16="http://schemas.microsoft.com/office/drawing/2014/main" val="20004"/>
                    </a:ext>
                  </a:extLst>
                </a:gridCol>
              </a:tblGrid>
              <a:tr h="630238">
                <a:tc>
                  <a:txBody>
                    <a:bodyPr/>
                    <a:lstStyle/>
                    <a:p>
                      <a:pPr>
                        <a:lnSpc>
                          <a:spcPct val="90000"/>
                        </a:lnSpc>
                      </a:pPr>
                      <a:r>
                        <a:rPr lang="en-GB" sz="1200" dirty="0">
                          <a:latin typeface="Arial" panose="020B0604020202020204" pitchFamily="34" charset="0"/>
                          <a:cs typeface="Arial" panose="020B0604020202020204" pitchFamily="34" charset="0"/>
                        </a:rPr>
                        <a:t>Audio SWG</a:t>
                      </a:r>
                      <a:endParaRPr lang="en-US" sz="1200" dirty="0">
                        <a:latin typeface="Arial" panose="020B0604020202020204" pitchFamily="34" charset="0"/>
                        <a:cs typeface="Arial" panose="020B0604020202020204" pitchFamily="34" charset="0"/>
                      </a:endParaRPr>
                    </a:p>
                  </a:txBody>
                  <a:tcPr marL="91454" marR="91454" marT="45636" marB="45636" anchor="ctr"/>
                </a:tc>
                <a:tc>
                  <a:txBody>
                    <a:bodyPr/>
                    <a:lstStyle/>
                    <a:p>
                      <a:pPr>
                        <a:lnSpc>
                          <a:spcPct val="90000"/>
                        </a:lnSpc>
                      </a:pPr>
                      <a:r>
                        <a:rPr lang="en-US" sz="1200" dirty="0">
                          <a:latin typeface="Arial" panose="020B0604020202020204" pitchFamily="34" charset="0"/>
                          <a:cs typeface="Arial" panose="020B0604020202020204" pitchFamily="34" charset="0"/>
                        </a:rPr>
                        <a:t>Multicast-Broadcast-Streaming (MBS) SWG </a:t>
                      </a:r>
                    </a:p>
                  </a:txBody>
                  <a:tcPr marL="91454" marR="91454" marT="45636" marB="45636" anchor="ctr"/>
                </a:tc>
                <a:tc>
                  <a:txBody>
                    <a:bodyPr/>
                    <a:lstStyle/>
                    <a:p>
                      <a:pPr>
                        <a:lnSpc>
                          <a:spcPct val="90000"/>
                        </a:lnSpc>
                      </a:pPr>
                      <a:r>
                        <a:rPr lang="en-US" sz="1200" dirty="0">
                          <a:latin typeface="Arial" panose="020B0604020202020204" pitchFamily="34" charset="0"/>
                          <a:cs typeface="Arial" panose="020B0604020202020204" pitchFamily="34" charset="0"/>
                        </a:rPr>
                        <a:t>Real Time Communications (RTC) SWG </a:t>
                      </a:r>
                    </a:p>
                  </a:txBody>
                  <a:tcPr marL="91454" marR="91454" marT="45636" marB="45636" anchor="ctr"/>
                </a:tc>
                <a:tc>
                  <a:txBody>
                    <a:bodyPr/>
                    <a:lstStyle/>
                    <a:p>
                      <a:pPr>
                        <a:lnSpc>
                          <a:spcPct val="90000"/>
                        </a:lnSpc>
                      </a:pPr>
                      <a:r>
                        <a:rPr lang="en-US" sz="1200" dirty="0">
                          <a:latin typeface="Arial" panose="020B0604020202020204" pitchFamily="34" charset="0"/>
                          <a:cs typeface="Arial" panose="020B0604020202020204" pitchFamily="34" charset="0"/>
                        </a:rPr>
                        <a:t>Video SWG</a:t>
                      </a:r>
                    </a:p>
                  </a:txBody>
                  <a:tcPr marL="91454" marR="91454" marT="45636" marB="45636" anchor="ctr"/>
                </a:tc>
                <a:extLst>
                  <a:ext uri="{0D108BD9-81ED-4DB2-BD59-A6C34878D82A}">
                    <a16:rowId xmlns:a16="http://schemas.microsoft.com/office/drawing/2014/main" val="10000"/>
                  </a:ext>
                </a:extLst>
              </a:tr>
              <a:tr h="630238">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GB" sz="1200" b="0" dirty="0">
                          <a:latin typeface="Arial" panose="020B0604020202020204" pitchFamily="34" charset="0"/>
                          <a:cs typeface="Arial" panose="020B0604020202020204" pitchFamily="34" charset="0"/>
                        </a:rPr>
                        <a:t>Tomas Toftgård (Ericsson LM, ETSI) </a:t>
                      </a:r>
                      <a:r>
                        <a:rPr lang="en-GB" sz="1200" b="0" dirty="0">
                          <a:solidFill>
                            <a:schemeClr val="tx1"/>
                          </a:solidFill>
                          <a:latin typeface="Arial" panose="020B0604020202020204" pitchFamily="34" charset="0"/>
                          <a:cs typeface="Arial" panose="020B0604020202020204" pitchFamily="34" charset="0"/>
                        </a:rPr>
                        <a:t>&amp; </a:t>
                      </a:r>
                      <a:r>
                        <a:rPr lang="en-US" sz="1200" b="0" dirty="0">
                          <a:latin typeface="Arial" panose="020B0604020202020204" pitchFamily="34" charset="0"/>
                          <a:cs typeface="Arial" panose="020B0604020202020204" pitchFamily="34" charset="0"/>
                        </a:rPr>
                        <a:t>Stéphane Ragot </a:t>
                      </a:r>
                      <a:r>
                        <a:rPr lang="en-GB" sz="1200" b="0" dirty="0">
                          <a:latin typeface="Arial" panose="020B0604020202020204" pitchFamily="34" charset="0"/>
                          <a:cs typeface="Arial" panose="020B0604020202020204" pitchFamily="34" charset="0"/>
                        </a:rPr>
                        <a:t>(</a:t>
                      </a:r>
                      <a:r>
                        <a:rPr lang="en-US" sz="1200" b="0" dirty="0">
                          <a:latin typeface="Arial" panose="020B0604020202020204" pitchFamily="34" charset="0"/>
                          <a:cs typeface="Arial" panose="020B0604020202020204" pitchFamily="34" charset="0"/>
                        </a:rPr>
                        <a:t>Orange, ETSI</a:t>
                      </a:r>
                      <a:r>
                        <a:rPr lang="en-GB" sz="1200" b="0" dirty="0">
                          <a:latin typeface="Arial" panose="020B0604020202020204" pitchFamily="34" charset="0"/>
                          <a:cs typeface="Arial" panose="020B0604020202020204" pitchFamily="34" charset="0"/>
                        </a:rPr>
                        <a:t>)</a:t>
                      </a: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Arial" panose="020B0604020202020204" pitchFamily="34" charset="0"/>
                          <a:cs typeface="Arial" panose="020B0604020202020204" pitchFamily="34" charset="0"/>
                        </a:rPr>
                        <a:t>Frédéric </a:t>
                      </a:r>
                      <a:r>
                        <a:rPr lang="en-GB" sz="1200" b="0" dirty="0">
                          <a:latin typeface="Arial" panose="020B0604020202020204" pitchFamily="34" charset="0"/>
                          <a:cs typeface="Arial" panose="020B0604020202020204" pitchFamily="34" charset="0"/>
                        </a:rPr>
                        <a:t>Gabin (</a:t>
                      </a:r>
                      <a:r>
                        <a:rPr lang="en-US" sz="1200" b="0" dirty="0">
                          <a:latin typeface="Arial" panose="020B0604020202020204" pitchFamily="34" charset="0"/>
                          <a:cs typeface="Arial" panose="020B0604020202020204" pitchFamily="34" charset="0"/>
                        </a:rPr>
                        <a:t>Dolby France SAS, ETSI</a:t>
                      </a:r>
                      <a:r>
                        <a:rPr lang="en-GB" sz="1200" b="0" dirty="0">
                          <a:latin typeface="Arial" panose="020B0604020202020204" pitchFamily="34" charset="0"/>
                          <a:cs typeface="Arial" panose="020B0604020202020204" pitchFamily="34" charset="0"/>
                        </a:rPr>
                        <a:t>) </a:t>
                      </a:r>
                      <a:endParaRPr lang="en-GB" sz="1200" dirty="0">
                        <a:solidFill>
                          <a:srgbClr val="FF0000"/>
                        </a:solidFill>
                        <a:latin typeface="Arial" panose="020B0604020202020204" pitchFamily="34" charset="0"/>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dirty="0">
                          <a:solidFill>
                            <a:schemeClr val="tx1"/>
                          </a:solidFill>
                          <a:latin typeface="Arial" panose="020B0604020202020204" pitchFamily="34" charset="0"/>
                          <a:cs typeface="Arial" panose="020B0604020202020204" pitchFamily="34" charset="0"/>
                        </a:rPr>
                        <a:t>Saba Ahsan (Nokia corporation, ETSI)</a:t>
                      </a:r>
                      <a:endParaRPr lang="en-US" sz="1200" b="0" dirty="0">
                        <a:solidFill>
                          <a:schemeClr val="tx1"/>
                        </a:solidFill>
                        <a:latin typeface="Arial" panose="020B0604020202020204" pitchFamily="34" charset="0"/>
                        <a:cs typeface="Arial" panose="020B0604020202020204" pitchFamily="34" charset="0"/>
                      </a:endParaRPr>
                    </a:p>
                  </a:txBody>
                  <a:tcPr marL="91454" marR="91454" marT="45636" marB="45636" anchor="ctr"/>
                </a:tc>
                <a:tc>
                  <a:txBody>
                    <a:bodyPr/>
                    <a:lstStyle/>
                    <a:p>
                      <a:pPr marL="0" marR="0" lvl="1" indent="0" algn="l" defTabSz="914400" rtl="0" eaLnBrk="1" fontAlgn="auto" latinLnBrk="0" hangingPunct="1">
                        <a:lnSpc>
                          <a:spcPct val="90000"/>
                        </a:lnSpc>
                        <a:spcBef>
                          <a:spcPts val="0"/>
                        </a:spcBef>
                        <a:spcAft>
                          <a:spcPts val="0"/>
                        </a:spcAft>
                        <a:buClrTx/>
                        <a:buSzTx/>
                        <a:buFontTx/>
                        <a:buNone/>
                        <a:tabLst/>
                        <a:defRPr/>
                      </a:pPr>
                      <a:r>
                        <a:rPr lang="en-US" sz="1200" b="0" dirty="0">
                          <a:latin typeface="Arial" panose="020B0604020202020204" pitchFamily="34" charset="0"/>
                          <a:cs typeface="Arial" panose="020B0604020202020204" pitchFamily="34" charset="0"/>
                        </a:rPr>
                        <a:t>Gilles Teniou (Tencent, CCSA)</a:t>
                      </a:r>
                      <a:endParaRPr lang="fi-FI" sz="1200" b="0" dirty="0">
                        <a:latin typeface="Arial" panose="020B0604020202020204" pitchFamily="34" charset="0"/>
                        <a:cs typeface="Arial" panose="020B0604020202020204" pitchFamily="34" charset="0"/>
                      </a:endParaRPr>
                    </a:p>
                  </a:txBody>
                  <a:tcPr marL="91454" marR="91454" marT="45636" marB="45636" anchor="ctr"/>
                </a:tc>
                <a:extLst>
                  <a:ext uri="{0D108BD9-81ED-4DB2-BD59-A6C34878D82A}">
                    <a16:rowId xmlns:a16="http://schemas.microsoft.com/office/drawing/2014/main" val="10001"/>
                  </a:ext>
                </a:extLst>
              </a:tr>
            </a:tbl>
          </a:graphicData>
        </a:graphic>
      </p:graphicFrame>
    </p:spTree>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a:extLst>
              <a:ext uri="{FF2B5EF4-FFF2-40B4-BE49-F238E27FC236}">
                <a16:creationId xmlns:a16="http://schemas.microsoft.com/office/drawing/2014/main" id="{50889BBB-F01D-491A-85BE-C93AC1FFA5F8}"/>
              </a:ext>
            </a:extLst>
          </p:cNvPr>
          <p:cNvSpPr>
            <a:spLocks noGrp="1" noChangeArrowheads="1"/>
          </p:cNvSpPr>
          <p:nvPr>
            <p:ph type="title"/>
          </p:nvPr>
        </p:nvSpPr>
        <p:spPr>
          <a:xfrm>
            <a:off x="1558925" y="333374"/>
            <a:ext cx="8959850" cy="1078068"/>
          </a:xfrm>
        </p:spPr>
        <p:txBody>
          <a:bodyPr/>
          <a:lstStyle/>
          <a:p>
            <a:pPr>
              <a:spcBef>
                <a:spcPts val="600"/>
              </a:spcBef>
              <a:defRPr/>
            </a:pPr>
            <a:r>
              <a:rPr lang="en-US" sz="4000" dirty="0">
                <a:solidFill>
                  <a:srgbClr val="000099"/>
                </a:solidFill>
                <a:latin typeface="Arial" charset="0"/>
              </a:rPr>
              <a:t>SWG Ad Hoc </a:t>
            </a:r>
            <a:r>
              <a:rPr lang="en-US" sz="4000" dirty="0" err="1">
                <a:solidFill>
                  <a:srgbClr val="000099"/>
                </a:solidFill>
                <a:latin typeface="Arial" charset="0"/>
              </a:rPr>
              <a:t>Telcos</a:t>
            </a:r>
            <a:endParaRPr lang="en-US" sz="4000" dirty="0">
              <a:solidFill>
                <a:srgbClr val="000099"/>
              </a:solidFill>
              <a:latin typeface="Arial" charset="0"/>
            </a:endParaRPr>
          </a:p>
        </p:txBody>
      </p:sp>
      <p:sp>
        <p:nvSpPr>
          <p:cNvPr id="12291" name="Rectangle 73">
            <a:extLst>
              <a:ext uri="{FF2B5EF4-FFF2-40B4-BE49-F238E27FC236}">
                <a16:creationId xmlns:a16="http://schemas.microsoft.com/office/drawing/2014/main" id="{7AA573C1-F9EE-435F-80DC-9A2FD3A9EB1E}"/>
              </a:ext>
            </a:extLst>
          </p:cNvPr>
          <p:cNvSpPr>
            <a:spLocks noChangeArrowheads="1"/>
          </p:cNvSpPr>
          <p:nvPr/>
        </p:nvSpPr>
        <p:spPr bwMode="auto">
          <a:xfrm>
            <a:off x="1143004" y="1458825"/>
            <a:ext cx="184731" cy="701859"/>
          </a:xfrm>
          <a:prstGeom prst="rect">
            <a:avLst/>
          </a:prstGeom>
          <a:solidFill>
            <a:srgbClr val="FFFFFF"/>
          </a:solidFill>
          <a:ln>
            <a:noFill/>
          </a:ln>
          <a:extLst>
            <a:ext uri="{91240B29-F687-4F45-9708-019B960494DF}">
              <a14:hiddenLine xmlns:a14="http://schemas.microsoft.com/office/drawing/2010/main" w="12700">
                <a:solidFill>
                  <a:srgbClr val="000000"/>
                </a:solidFill>
                <a:miter lim="800000"/>
                <a:headEnd/>
                <a:tailEnd/>
              </a14:hiddenLine>
            </a:ext>
          </a:extLst>
        </p:spPr>
        <p:txBody>
          <a:bodyPr wrap="none" anchor="ctr">
            <a:spAutoFit/>
          </a:bodyPr>
          <a:lstStyle>
            <a:lvl1pPr>
              <a:defRPr sz="4400" b="1">
                <a:solidFill>
                  <a:srgbClr val="063EF2"/>
                </a:solidFill>
                <a:latin typeface="Arial" panose="020B0604020202020204" pitchFamily="34" charset="0"/>
              </a:defRPr>
            </a:lvl1pPr>
            <a:lvl2pPr marL="742950" indent="-285750">
              <a:defRPr sz="4400" b="1">
                <a:solidFill>
                  <a:srgbClr val="063EF2"/>
                </a:solidFill>
                <a:latin typeface="Arial" panose="020B0604020202020204" pitchFamily="34" charset="0"/>
              </a:defRPr>
            </a:lvl2pPr>
            <a:lvl3pPr marL="1143000" indent="-228600">
              <a:defRPr sz="4400" b="1">
                <a:solidFill>
                  <a:srgbClr val="063EF2"/>
                </a:solidFill>
                <a:latin typeface="Arial" panose="020B0604020202020204" pitchFamily="34" charset="0"/>
              </a:defRPr>
            </a:lvl3pPr>
            <a:lvl4pPr marL="1600200" indent="-228600">
              <a:defRPr sz="4400" b="1">
                <a:solidFill>
                  <a:srgbClr val="063EF2"/>
                </a:solidFill>
                <a:latin typeface="Arial" panose="020B0604020202020204" pitchFamily="34" charset="0"/>
              </a:defRPr>
            </a:lvl4pPr>
            <a:lvl5pPr marL="2057400" indent="-228600">
              <a:defRPr sz="4400" b="1">
                <a:solidFill>
                  <a:srgbClr val="063EF2"/>
                </a:solidFill>
                <a:latin typeface="Arial" panose="020B0604020202020204" pitchFamily="34" charset="0"/>
              </a:defRPr>
            </a:lvl5pPr>
            <a:lvl6pPr marL="2514600" indent="-228600" eaLnBrk="0" fontAlgn="base" hangingPunct="0">
              <a:spcBef>
                <a:spcPct val="0"/>
              </a:spcBef>
              <a:spcAft>
                <a:spcPct val="0"/>
              </a:spcAft>
              <a:defRPr sz="4400" b="1">
                <a:solidFill>
                  <a:srgbClr val="063EF2"/>
                </a:solidFill>
                <a:latin typeface="Arial" panose="020B0604020202020204" pitchFamily="34" charset="0"/>
              </a:defRPr>
            </a:lvl6pPr>
            <a:lvl7pPr marL="2971800" indent="-228600" eaLnBrk="0" fontAlgn="base" hangingPunct="0">
              <a:spcBef>
                <a:spcPct val="0"/>
              </a:spcBef>
              <a:spcAft>
                <a:spcPct val="0"/>
              </a:spcAft>
              <a:defRPr sz="4400" b="1">
                <a:solidFill>
                  <a:srgbClr val="063EF2"/>
                </a:solidFill>
                <a:latin typeface="Arial" panose="020B0604020202020204" pitchFamily="34" charset="0"/>
              </a:defRPr>
            </a:lvl7pPr>
            <a:lvl8pPr marL="3429000" indent="-228600" eaLnBrk="0" fontAlgn="base" hangingPunct="0">
              <a:spcBef>
                <a:spcPct val="0"/>
              </a:spcBef>
              <a:spcAft>
                <a:spcPct val="0"/>
              </a:spcAft>
              <a:defRPr sz="4400" b="1">
                <a:solidFill>
                  <a:srgbClr val="063EF2"/>
                </a:solidFill>
                <a:latin typeface="Arial" panose="020B0604020202020204" pitchFamily="34" charset="0"/>
              </a:defRPr>
            </a:lvl8pPr>
            <a:lvl9pPr marL="3886200" indent="-228600" eaLnBrk="0" fontAlgn="base" hangingPunct="0">
              <a:spcBef>
                <a:spcPct val="0"/>
              </a:spcBef>
              <a:spcAft>
                <a:spcPct val="0"/>
              </a:spcAft>
              <a:defRPr sz="4400" b="1">
                <a:solidFill>
                  <a:srgbClr val="063EF2"/>
                </a:solidFill>
                <a:latin typeface="Arial" panose="020B0604020202020204" pitchFamily="34" charset="0"/>
              </a:defRPr>
            </a:lvl9pPr>
          </a:lstStyle>
          <a:p>
            <a:pPr>
              <a:lnSpc>
                <a:spcPct val="90000"/>
              </a:lnSpc>
            </a:pPr>
            <a:endParaRPr lang="en-US" altLang="en-US" sz="4401"/>
          </a:p>
        </p:txBody>
      </p:sp>
      <p:sp>
        <p:nvSpPr>
          <p:cNvPr id="8" name="TextBox 7">
            <a:extLst>
              <a:ext uri="{FF2B5EF4-FFF2-40B4-BE49-F238E27FC236}">
                <a16:creationId xmlns:a16="http://schemas.microsoft.com/office/drawing/2014/main" id="{6D851B02-9BAD-4EF7-924C-A38AED351AE0}"/>
              </a:ext>
            </a:extLst>
          </p:cNvPr>
          <p:cNvSpPr txBox="1"/>
          <p:nvPr/>
        </p:nvSpPr>
        <p:spPr>
          <a:xfrm>
            <a:off x="1991548" y="1484787"/>
            <a:ext cx="8351837" cy="723275"/>
          </a:xfrm>
          <a:prstGeom prst="rect">
            <a:avLst/>
          </a:prstGeom>
          <a:noFill/>
        </p:spPr>
        <p:txBody>
          <a:bodyPr>
            <a:spAutoFit/>
          </a:bodyPr>
          <a:lstStyle/>
          <a:p>
            <a:pPr marL="285757" indent="-285757">
              <a:spcBef>
                <a:spcPts val="600"/>
              </a:spcBef>
              <a:buFontTx/>
              <a:buChar char="-"/>
              <a:defRPr/>
            </a:pPr>
            <a:endParaRPr lang="en-US" sz="1800" dirty="0">
              <a:solidFill>
                <a:srgbClr val="000099"/>
              </a:solidFill>
              <a:latin typeface="Arial" charset="0"/>
            </a:endParaRPr>
          </a:p>
          <a:p>
            <a:pPr>
              <a:spcBef>
                <a:spcPts val="600"/>
              </a:spcBef>
              <a:defRPr/>
            </a:pPr>
            <a:endParaRPr lang="en-US" sz="1800" dirty="0">
              <a:solidFill>
                <a:srgbClr val="000099"/>
              </a:solidFill>
              <a:latin typeface="Arial" charset="0"/>
            </a:endParaRPr>
          </a:p>
        </p:txBody>
      </p:sp>
      <p:sp>
        <p:nvSpPr>
          <p:cNvPr id="5" name="TextBox 7">
            <a:extLst>
              <a:ext uri="{FF2B5EF4-FFF2-40B4-BE49-F238E27FC236}">
                <a16:creationId xmlns:a16="http://schemas.microsoft.com/office/drawing/2014/main" id="{C3DF2314-33F5-46E0-B2D1-A19596249F9B}"/>
              </a:ext>
            </a:extLst>
          </p:cNvPr>
          <p:cNvSpPr txBox="1"/>
          <p:nvPr/>
        </p:nvSpPr>
        <p:spPr>
          <a:xfrm>
            <a:off x="983432" y="1556792"/>
            <a:ext cx="10065563" cy="4870564"/>
          </a:xfrm>
          <a:prstGeom prst="rect">
            <a:avLst/>
          </a:prstGeom>
          <a:noFill/>
        </p:spPr>
        <p:txBody>
          <a:bodyPr wrap="square">
            <a:spAutoFit/>
          </a:bodyPr>
          <a:lstStyle/>
          <a:p>
            <a:pPr marL="0" marR="0">
              <a:spcBef>
                <a:spcPts val="0"/>
              </a:spcBef>
              <a:spcAft>
                <a:spcPts val="0"/>
              </a:spcAft>
            </a:pPr>
            <a:r>
              <a:rPr lang="en-US" sz="1200" dirty="0">
                <a:effectLst/>
                <a:ea typeface="Calibri" panose="020F0502020204030204" pitchFamily="34" charset="0"/>
                <a:cs typeface="Arial" panose="020B0604020202020204" pitchFamily="34" charset="0"/>
              </a:rPr>
              <a:t>To WI/SI rapporteurs, when preparing post SA4#129-e WI/SI work plans, please beware of the following guidelines:</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Arial" panose="020B0604020202020204" pitchFamily="34" charset="0"/>
              <a:buChar char="•"/>
              <a:tabLst>
                <a:tab pos="457200" algn="l"/>
              </a:tabLst>
            </a:pPr>
            <a:r>
              <a:rPr lang="en-US" sz="1200" dirty="0">
                <a:effectLst/>
                <a:ea typeface="Times New Roman" panose="02020603050405020304" pitchFamily="18" charset="0"/>
                <a:cs typeface="Arial" panose="020B0604020202020204" pitchFamily="34" charset="0"/>
              </a:rPr>
              <a:t>Available weeks: </a:t>
            </a:r>
            <a:endParaRPr lang="en-US" sz="1050" dirty="0">
              <a:effectLst/>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ea typeface="Calibri" panose="020F0502020204030204" pitchFamily="34" charset="0"/>
                <a:cs typeface="Arial" panose="020B0604020202020204" pitchFamily="34" charset="0"/>
              </a:rPr>
              <a:t>Note 1: according to a decision by 3GPP SA#90-e, meetings are not allowed during certain weeks. E.g. in this case, we should avoid:</a:t>
            </a:r>
            <a:endParaRPr lang="en-US" sz="1050" dirty="0">
              <a:effectLst/>
              <a:ea typeface="Times New Roman" panose="02020603050405020304" pitchFamily="18" charset="0"/>
              <a:cs typeface="Arial" panose="020B0604020202020204" pitchFamily="34" charset="0"/>
            </a:endParaRPr>
          </a:p>
          <a:p>
            <a:pPr marL="0" marR="0" indent="457200">
              <a:spcBef>
                <a:spcPts val="0"/>
              </a:spcBef>
              <a:spcAft>
                <a:spcPts val="0"/>
              </a:spcAft>
            </a:pPr>
            <a:r>
              <a:rPr lang="en-US" sz="1200" dirty="0">
                <a:effectLst/>
                <a:ea typeface="Calibri" panose="020F0502020204030204" pitchFamily="34" charset="0"/>
                <a:cs typeface="Arial" panose="020B0604020202020204" pitchFamily="34" charset="0"/>
              </a:rPr>
              <a:t>- 2 weeks before and after SA#105 plenary Sep 10 – 13, 2024</a:t>
            </a:r>
            <a:endParaRPr lang="en-US" sz="1050" dirty="0">
              <a:effectLst/>
              <a:ea typeface="Times New Roman" panose="02020603050405020304" pitchFamily="18" charset="0"/>
              <a:cs typeface="Arial" panose="020B0604020202020204" pitchFamily="34" charset="0"/>
            </a:endParaRPr>
          </a:p>
          <a:p>
            <a:pPr marL="0" marR="0" indent="457200">
              <a:spcBef>
                <a:spcPts val="0"/>
              </a:spcBef>
              <a:spcAft>
                <a:spcPts val="0"/>
              </a:spcAft>
            </a:pPr>
            <a:r>
              <a:rPr lang="en-US" sz="1200" dirty="0">
                <a:effectLst/>
                <a:ea typeface="Calibri" panose="020F0502020204030204" pitchFamily="34" charset="0"/>
                <a:cs typeface="Arial" panose="020B0604020202020204" pitchFamily="34" charset="0"/>
              </a:rPr>
              <a:t>- Golden week, Oct 1 – 7, 2024</a:t>
            </a:r>
            <a:endParaRPr lang="en-US" sz="1050" dirty="0">
              <a:effectLst/>
              <a:ea typeface="Times New Roman" panose="02020603050405020304" pitchFamily="18" charset="0"/>
              <a:cs typeface="Arial" panose="020B0604020202020204" pitchFamily="34" charset="0"/>
            </a:endParaRPr>
          </a:p>
          <a:p>
            <a:pPr marL="0" marR="0" indent="457200">
              <a:spcBef>
                <a:spcPts val="0"/>
              </a:spcBef>
              <a:spcAft>
                <a:spcPts val="0"/>
              </a:spcAft>
            </a:pPr>
            <a:r>
              <a:rPr lang="en-US" sz="1200" dirty="0">
                <a:effectLst/>
                <a:ea typeface="Calibri" panose="020F0502020204030204" pitchFamily="34" charset="0"/>
                <a:cs typeface="Arial" panose="020B0604020202020204" pitchFamily="34" charset="0"/>
              </a:rPr>
              <a:t>- All Saints, Nov 1, 2024</a:t>
            </a:r>
            <a:endParaRPr lang="en-US" sz="1050" dirty="0">
              <a:effectLst/>
              <a:ea typeface="Times New Roman" panose="02020603050405020304" pitchFamily="18" charset="0"/>
              <a:cs typeface="Arial" panose="020B0604020202020204" pitchFamily="34" charset="0"/>
            </a:endParaRPr>
          </a:p>
          <a:p>
            <a:pPr marL="0" marR="0" indent="457200">
              <a:spcBef>
                <a:spcPts val="0"/>
              </a:spcBef>
              <a:spcAft>
                <a:spcPts val="0"/>
              </a:spcAft>
            </a:pPr>
            <a:r>
              <a:rPr lang="en-US" sz="1200" dirty="0">
                <a:effectLst/>
                <a:ea typeface="Calibri" panose="020F0502020204030204" pitchFamily="34" charset="0"/>
                <a:cs typeface="Arial" panose="020B0604020202020204" pitchFamily="34" charset="0"/>
              </a:rPr>
              <a:t>- the week before SA4#130, Nov 18 – 22, 2024</a:t>
            </a:r>
            <a:endParaRPr lang="en-US" sz="1050" dirty="0">
              <a:effectLst/>
              <a:ea typeface="Times New Roman" panose="02020603050405020304" pitchFamily="18" charset="0"/>
              <a:cs typeface="Arial" panose="020B0604020202020204" pitchFamily="34" charset="0"/>
            </a:endParaRPr>
          </a:p>
          <a:p>
            <a:pPr marL="0" marR="0" indent="457200">
              <a:spcBef>
                <a:spcPts val="0"/>
              </a:spcBef>
              <a:spcAft>
                <a:spcPts val="0"/>
              </a:spcAft>
            </a:pPr>
            <a:r>
              <a:rPr lang="en-US" sz="1200" dirty="0">
                <a:effectLst/>
                <a:ea typeface="Calibri" panose="020F0502020204030204" pitchFamily="34" charset="0"/>
                <a:cs typeface="Arial" panose="020B0604020202020204" pitchFamily="34" charset="0"/>
              </a:rPr>
              <a:t>Also, for some SWGs we should be aware of collisions with IBC 2024, Sep 13 – 16, 2024; AES convention Oct 8-10, 2024; and MPEG#148, Nov 4 – 8, 2024.</a:t>
            </a:r>
            <a:endParaRPr lang="en-US" sz="1050" dirty="0">
              <a:effectLst/>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ea typeface="Calibri" panose="020F0502020204030204" pitchFamily="34" charset="0"/>
                <a:cs typeface="Arial" panose="020B0604020202020204" pitchFamily="34" charset="0"/>
              </a:rPr>
              <a:t> </a:t>
            </a:r>
            <a:endParaRPr lang="en-US" sz="1050" dirty="0">
              <a:effectLst/>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ea typeface="Calibri" panose="020F0502020204030204" pitchFamily="34" charset="0"/>
                <a:cs typeface="Arial" panose="020B0604020202020204" pitchFamily="34" charset="0"/>
              </a:rPr>
              <a:t>Note 2: it is expected that not all weeks will be filled with SA4 AH Telcos.</a:t>
            </a:r>
          </a:p>
          <a:p>
            <a:pPr marL="0" marR="0">
              <a:spcBef>
                <a:spcPts val="0"/>
              </a:spcBef>
              <a:spcAft>
                <a:spcPts val="0"/>
              </a:spcAft>
            </a:pPr>
            <a:endParaRPr lang="en-US" sz="1050" dirty="0">
              <a:effectLst/>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ea typeface="Calibri" panose="020F0502020204030204" pitchFamily="34" charset="0"/>
                <a:cs typeface="Arial" panose="020B0604020202020204" pitchFamily="34" charset="0"/>
              </a:rPr>
              <a:t>Here is the proposed list of available weeks for SA4 AH meetings:</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200" dirty="0">
                <a:effectLst/>
                <a:ea typeface="Times New Roman" panose="02020603050405020304" pitchFamily="18" charset="0"/>
                <a:cs typeface="Arial" panose="020B0604020202020204" pitchFamily="34" charset="0"/>
              </a:rPr>
              <a:t>Sep 23 – 27, 2024</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200" dirty="0">
                <a:effectLst/>
                <a:ea typeface="Times New Roman" panose="02020603050405020304" pitchFamily="18" charset="0"/>
                <a:cs typeface="Arial" panose="020B0604020202020204" pitchFamily="34" charset="0"/>
              </a:rPr>
              <a:t>Oct 8-11, 2024 (Golden week ends on Oct 7, AES convention Oct 8-10)</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200" dirty="0">
                <a:effectLst/>
                <a:ea typeface="Times New Roman" panose="02020603050405020304" pitchFamily="18" charset="0"/>
                <a:cs typeface="Arial" panose="020B0604020202020204" pitchFamily="34" charset="0"/>
              </a:rPr>
              <a:t>Oct 14 – 18, 2024 (Proposed MBS Ad hoc e-meeting Oct 16-18, 2024)</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200" dirty="0">
                <a:effectLst/>
                <a:ea typeface="Times New Roman" panose="02020603050405020304" pitchFamily="18" charset="0"/>
                <a:cs typeface="Arial" panose="020B0604020202020204" pitchFamily="34" charset="0"/>
              </a:rPr>
              <a:t>Oct 21 – 25, 2024</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200" dirty="0">
                <a:effectLst/>
                <a:ea typeface="Times New Roman" panose="02020603050405020304" pitchFamily="18" charset="0"/>
                <a:cs typeface="Arial" panose="020B0604020202020204" pitchFamily="34" charset="0"/>
              </a:rPr>
              <a:t>Oct 28 – 31, 2024 (All Saints, Nov 1, 2024)</a:t>
            </a:r>
            <a:endParaRPr lang="en-US" sz="1050" dirty="0">
              <a:effectLst/>
              <a:ea typeface="Times New Roman" panose="02020603050405020304" pitchFamily="18" charset="0"/>
              <a:cs typeface="Arial" panose="020B0604020202020204" pitchFamily="34" charset="0"/>
            </a:endParaRPr>
          </a:p>
          <a:p>
            <a:pPr marL="342900" marR="0" lvl="0" indent="-342900">
              <a:spcBef>
                <a:spcPts val="0"/>
              </a:spcBef>
              <a:spcAft>
                <a:spcPts val="0"/>
              </a:spcAft>
              <a:buFont typeface="Calibri" panose="020F0502020204030204" pitchFamily="34" charset="0"/>
              <a:buChar char="-"/>
            </a:pPr>
            <a:r>
              <a:rPr lang="en-US" sz="1200" dirty="0">
                <a:effectLst/>
                <a:ea typeface="Times New Roman" panose="02020603050405020304" pitchFamily="18" charset="0"/>
                <a:cs typeface="Arial" panose="020B0604020202020204" pitchFamily="34" charset="0"/>
              </a:rPr>
              <a:t>Nov 4-8, 2024 (MPEG#148, Nov 4 – 8, 2024)</a:t>
            </a:r>
            <a:endParaRPr lang="en-US" sz="1050" dirty="0">
              <a:effectLst/>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ea typeface="Calibri" panose="020F0502020204030204" pitchFamily="34" charset="0"/>
                <a:cs typeface="Arial" panose="020B0604020202020204" pitchFamily="34" charset="0"/>
              </a:rPr>
              <a:t> </a:t>
            </a:r>
            <a:endParaRPr lang="en-US" sz="1050" dirty="0">
              <a:effectLst/>
              <a:ea typeface="Times New Roman" panose="02020603050405020304" pitchFamily="18" charset="0"/>
              <a:cs typeface="Arial" panose="020B0604020202020204" pitchFamily="34" charset="0"/>
            </a:endParaRPr>
          </a:p>
          <a:p>
            <a:pPr marL="0" marR="0">
              <a:spcBef>
                <a:spcPts val="0"/>
              </a:spcBef>
              <a:spcAft>
                <a:spcPts val="0"/>
              </a:spcAft>
            </a:pPr>
            <a:r>
              <a:rPr lang="en-US" sz="1200" dirty="0">
                <a:effectLst/>
                <a:ea typeface="Calibri" panose="020F0502020204030204" pitchFamily="34" charset="0"/>
                <a:cs typeface="Arial" panose="020B0604020202020204" pitchFamily="34" charset="0"/>
              </a:rPr>
              <a:t>Reminder on preferred day of the week per SWG:</a:t>
            </a:r>
            <a:endParaRPr lang="en-US" sz="1050" dirty="0">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200" dirty="0">
                <a:effectLst/>
                <a:ea typeface="Times New Roman" panose="02020603050405020304" pitchFamily="18" charset="0"/>
                <a:cs typeface="Arial" panose="020B0604020202020204" pitchFamily="34" charset="0"/>
              </a:rPr>
              <a:t>Monday – Audio SWG</a:t>
            </a:r>
            <a:endParaRPr lang="en-US" sz="1050" dirty="0">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200" dirty="0">
                <a:effectLst/>
                <a:ea typeface="Times New Roman" panose="02020603050405020304" pitchFamily="18" charset="0"/>
                <a:cs typeface="Arial" panose="020B0604020202020204" pitchFamily="34" charset="0"/>
              </a:rPr>
              <a:t>Tuesday – Video SWG</a:t>
            </a:r>
            <a:endParaRPr lang="en-US" sz="1050" dirty="0">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200" dirty="0">
                <a:effectLst/>
                <a:ea typeface="Times New Roman" panose="02020603050405020304" pitchFamily="18" charset="0"/>
                <a:cs typeface="Arial" panose="020B0604020202020204" pitchFamily="34" charset="0"/>
              </a:rPr>
              <a:t>Wednesday – RTC SWG</a:t>
            </a:r>
            <a:endParaRPr lang="en-US" sz="1050" dirty="0">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200" dirty="0">
                <a:effectLst/>
                <a:ea typeface="Times New Roman" panose="02020603050405020304" pitchFamily="18" charset="0"/>
                <a:cs typeface="Arial" panose="020B0604020202020204" pitchFamily="34" charset="0"/>
              </a:rPr>
              <a:t>Thursday – MBS SWG</a:t>
            </a:r>
            <a:endParaRPr lang="en-US" sz="1050" dirty="0">
              <a:effectLst/>
              <a:ea typeface="Times New Roman" panose="02020603050405020304" pitchFamily="18" charset="0"/>
              <a:cs typeface="Arial" panose="020B0604020202020204" pitchFamily="34" charset="0"/>
            </a:endParaRPr>
          </a:p>
          <a:p>
            <a:pPr marL="742950" marR="0" lvl="1" indent="-285750">
              <a:spcBef>
                <a:spcPts val="0"/>
              </a:spcBef>
              <a:spcAft>
                <a:spcPts val="0"/>
              </a:spcAft>
              <a:buFont typeface="+mj-lt"/>
              <a:buAutoNum type="alphaLcPeriod"/>
              <a:tabLst>
                <a:tab pos="914400" algn="l"/>
              </a:tabLst>
            </a:pPr>
            <a:r>
              <a:rPr lang="en-US" sz="1200" dirty="0">
                <a:effectLst/>
                <a:ea typeface="Times New Roman" panose="02020603050405020304" pitchFamily="18" charset="0"/>
                <a:cs typeface="Arial" panose="020B0604020202020204" pitchFamily="34" charset="0"/>
              </a:rPr>
              <a:t>Friday –  Audio SWG</a:t>
            </a:r>
            <a:endParaRPr lang="en-US" sz="1050" dirty="0">
              <a:effectLst/>
              <a:ea typeface="Times New Roman" panose="02020603050405020304" pitchFamily="18" charset="0"/>
              <a:cs typeface="Arial" panose="020B0604020202020204" pitchFamily="34" charset="0"/>
            </a:endParaRPr>
          </a:p>
        </p:txBody>
      </p:sp>
    </p:spTree>
    <p:extLst>
      <p:ext uri="{BB962C8B-B14F-4D97-AF65-F5344CB8AC3E}">
        <p14:creationId xmlns:p14="http://schemas.microsoft.com/office/powerpoint/2010/main" val="241450385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- 2024</a:t>
            </a:r>
          </a:p>
        </p:txBody>
      </p:sp>
      <p:sp>
        <p:nvSpPr>
          <p:cNvPr id="7" name="Content Placeholder 6">
            <a:extLst>
              <a:ext uri="{FF2B5EF4-FFF2-40B4-BE49-F238E27FC236}">
                <a16:creationId xmlns:a16="http://schemas.microsoft.com/office/drawing/2014/main" id="{25565F96-112B-4BE6-9572-C65D6BF76F7C}"/>
              </a:ext>
            </a:extLst>
          </p:cNvPr>
          <p:cNvSpPr>
            <a:spLocks noGrp="1"/>
          </p:cNvSpPr>
          <p:nvPr>
            <p:ph idx="1"/>
          </p:nvPr>
        </p:nvSpPr>
        <p:spPr/>
        <p:txBody>
          <a:bodyPr/>
          <a:lstStyle/>
          <a:p>
            <a:pPr marL="0" indent="0">
              <a:buNone/>
            </a:pPr>
            <a:endParaRPr lang="fr-FR" dirty="0"/>
          </a:p>
          <a:p>
            <a:endParaRPr lang="en-US" dirty="0"/>
          </a:p>
        </p:txBody>
      </p:sp>
      <p:graphicFrame>
        <p:nvGraphicFramePr>
          <p:cNvPr id="3" name="Table 2">
            <a:extLst>
              <a:ext uri="{FF2B5EF4-FFF2-40B4-BE49-F238E27FC236}">
                <a16:creationId xmlns:a16="http://schemas.microsoft.com/office/drawing/2014/main" id="{811BE984-8A42-1A26-6A67-446F52417E72}"/>
              </a:ext>
            </a:extLst>
          </p:cNvPr>
          <p:cNvGraphicFramePr>
            <a:graphicFrameLocks noGrp="1"/>
          </p:cNvGraphicFramePr>
          <p:nvPr>
            <p:extLst>
              <p:ext uri="{D42A27DB-BD31-4B8C-83A1-F6EECF244321}">
                <p14:modId xmlns:p14="http://schemas.microsoft.com/office/powerpoint/2010/main" val="3549606409"/>
              </p:ext>
            </p:extLst>
          </p:nvPr>
        </p:nvGraphicFramePr>
        <p:xfrm>
          <a:off x="1856231" y="2420297"/>
          <a:ext cx="7559675" cy="1343343"/>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49541">
                <a:tc>
                  <a:txBody>
                    <a:bodyPr/>
                    <a:lstStyle/>
                    <a:p>
                      <a:pPr marL="36000">
                        <a:lnSpc>
                          <a:spcPct val="90000"/>
                        </a:lnSpc>
                      </a:pPr>
                      <a:r>
                        <a:rPr lang="fi-FI" sz="1400" dirty="0"/>
                        <a:t>Meetings in 2024</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893802">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SA4#130</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18-22 November 2024</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ATIS, Venue: Orlando, Florida, USA</a:t>
                      </a:r>
                    </a:p>
                  </a:txBody>
                  <a:tcPr marL="91429" marR="91429" marT="45667" marB="45667" anchor="ctr"/>
                </a:tc>
                <a:extLst>
                  <a:ext uri="{0D108BD9-81ED-4DB2-BD59-A6C34878D82A}">
                    <a16:rowId xmlns:a16="http://schemas.microsoft.com/office/drawing/2014/main" val="2918321187"/>
                  </a:ext>
                </a:extLst>
              </a:tr>
            </a:tbl>
          </a:graphicData>
        </a:graphic>
      </p:graphicFrame>
    </p:spTree>
    <p:extLst>
      <p:ext uri="{BB962C8B-B14F-4D97-AF65-F5344CB8AC3E}">
        <p14:creationId xmlns:p14="http://schemas.microsoft.com/office/powerpoint/2010/main" val="1423458044"/>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2025 (revised and agreed at SA4#128)</a:t>
            </a:r>
          </a:p>
        </p:txBody>
      </p:sp>
      <p:graphicFrame>
        <p:nvGraphicFramePr>
          <p:cNvPr id="3" name="Table 2">
            <a:extLst>
              <a:ext uri="{FF2B5EF4-FFF2-40B4-BE49-F238E27FC236}">
                <a16:creationId xmlns:a16="http://schemas.microsoft.com/office/drawing/2014/main" id="{AEDF6AB2-CF91-DA68-7B97-DDA8E6876E9D}"/>
              </a:ext>
            </a:extLst>
          </p:cNvPr>
          <p:cNvGraphicFramePr>
            <a:graphicFrameLocks noGrp="1"/>
          </p:cNvGraphicFramePr>
          <p:nvPr>
            <p:extLst>
              <p:ext uri="{D42A27DB-BD31-4B8C-83A1-F6EECF244321}">
                <p14:modId xmlns:p14="http://schemas.microsoft.com/office/powerpoint/2010/main" val="2364538031"/>
              </p:ext>
            </p:extLst>
          </p:nvPr>
        </p:nvGraphicFramePr>
        <p:xfrm>
          <a:off x="2207568" y="1268760"/>
          <a:ext cx="7559675" cy="3785871"/>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405306">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58717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SA4#131</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Feb.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endParaRPr lang="en-US" sz="1400" b="0" u="none" dirty="0">
                        <a:solidFill>
                          <a:schemeClr val="tx1"/>
                        </a:solidFill>
                        <a:latin typeface="+mn-lt"/>
                        <a:cs typeface="Arial" panose="020B0604020202020204" pitchFamily="34" charset="0"/>
                      </a:endParaRPr>
                    </a:p>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EBU, Venue: Geneva, Switzerland</a:t>
                      </a:r>
                    </a:p>
                  </a:txBody>
                  <a:tcPr marL="91429" marR="91429" marT="45667" marB="45667" anchor="ctr"/>
                </a:tc>
                <a:extLst>
                  <a:ext uri="{0D108BD9-81ED-4DB2-BD59-A6C34878D82A}">
                    <a16:rowId xmlns:a16="http://schemas.microsoft.com/office/drawing/2014/main" val="10002"/>
                  </a:ext>
                </a:extLst>
              </a:tr>
              <a:tr h="659538">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SA4#131e-bis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11-17 April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SA4#132</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19-23 May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Japan</a:t>
                      </a:r>
                    </a:p>
                  </a:txBody>
                  <a:tcPr marL="91429" marR="91429" marT="45667" marB="45667" anchor="ctr"/>
                </a:tc>
                <a:extLst>
                  <a:ext uri="{0D108BD9-81ED-4DB2-BD59-A6C34878D82A}">
                    <a16:rowId xmlns:a16="http://schemas.microsoft.com/office/drawing/2014/main" val="10004"/>
                  </a:ext>
                </a:extLst>
              </a:tr>
              <a:tr h="80585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SA4#133e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21-25 Jul.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62388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SA4#134</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17-21 Nov. 2025</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North-America</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2820334444"/>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AACEED66-FF88-4A70-A1A4-57E9B63A1F2C}"/>
              </a:ext>
            </a:extLst>
          </p:cNvPr>
          <p:cNvSpPr>
            <a:spLocks noGrp="1"/>
          </p:cNvSpPr>
          <p:nvPr>
            <p:ph type="title"/>
          </p:nvPr>
        </p:nvSpPr>
        <p:spPr/>
        <p:txBody>
          <a:bodyPr/>
          <a:lstStyle/>
          <a:p>
            <a:r>
              <a:rPr lang="sv-SE" dirty="0"/>
              <a:t>SA4 calendar – 2026 (agreed at SA4#128)</a:t>
            </a:r>
          </a:p>
        </p:txBody>
      </p:sp>
      <p:sp>
        <p:nvSpPr>
          <p:cNvPr id="2" name="TextBox 1">
            <a:extLst>
              <a:ext uri="{FF2B5EF4-FFF2-40B4-BE49-F238E27FC236}">
                <a16:creationId xmlns:a16="http://schemas.microsoft.com/office/drawing/2014/main" id="{AD92F84E-654F-3BE4-985D-3BEA15780854}"/>
              </a:ext>
            </a:extLst>
          </p:cNvPr>
          <p:cNvSpPr txBox="1"/>
          <p:nvPr/>
        </p:nvSpPr>
        <p:spPr>
          <a:xfrm>
            <a:off x="1271464" y="5805264"/>
            <a:ext cx="9721080" cy="646331"/>
          </a:xfrm>
          <a:prstGeom prst="rect">
            <a:avLst/>
          </a:prstGeom>
          <a:noFill/>
        </p:spPr>
        <p:txBody>
          <a:bodyPr wrap="square" rtlCol="0">
            <a:spAutoFit/>
          </a:bodyPr>
          <a:lstStyle/>
          <a:p>
            <a:r>
              <a:rPr lang="en-US" sz="1200" dirty="0">
                <a:solidFill>
                  <a:schemeClr val="tx1"/>
                </a:solidFill>
              </a:rPr>
              <a:t>* </a:t>
            </a:r>
            <a:r>
              <a:rPr lang="en-US" sz="1200" b="0" dirty="0">
                <a:solidFill>
                  <a:schemeClr val="tx1"/>
                </a:solidFill>
              </a:rPr>
              <a:t>Only one of April or October meeting is expected to be needed.</a:t>
            </a:r>
          </a:p>
          <a:p>
            <a:r>
              <a:rPr lang="en-US" sz="1200" dirty="0">
                <a:solidFill>
                  <a:schemeClr val="tx1"/>
                </a:solidFill>
              </a:rPr>
              <a:t>Note: </a:t>
            </a:r>
            <a:r>
              <a:rPr lang="en-US" sz="1200" b="0" dirty="0">
                <a:solidFill>
                  <a:schemeClr val="tx1"/>
                </a:solidFill>
              </a:rPr>
              <a:t>In case hosting offers are received from individual companies or other organizations, these offers would need to be worked into the overall plan. I.e., these offers would NOT entail additional F2F meetings.</a:t>
            </a:r>
            <a:endParaRPr lang="en-US" sz="1200" dirty="0">
              <a:solidFill>
                <a:schemeClr val="tx1"/>
              </a:solidFill>
            </a:endParaRPr>
          </a:p>
        </p:txBody>
      </p:sp>
      <p:graphicFrame>
        <p:nvGraphicFramePr>
          <p:cNvPr id="3" name="Table 2">
            <a:extLst>
              <a:ext uri="{FF2B5EF4-FFF2-40B4-BE49-F238E27FC236}">
                <a16:creationId xmlns:a16="http://schemas.microsoft.com/office/drawing/2014/main" id="{7C13D5AF-DA01-8ED6-82D2-3C5A8D115258}"/>
              </a:ext>
            </a:extLst>
          </p:cNvPr>
          <p:cNvGraphicFramePr>
            <a:graphicFrameLocks noGrp="1"/>
          </p:cNvGraphicFramePr>
          <p:nvPr>
            <p:extLst>
              <p:ext uri="{D42A27DB-BD31-4B8C-83A1-F6EECF244321}">
                <p14:modId xmlns:p14="http://schemas.microsoft.com/office/powerpoint/2010/main" val="1235140434"/>
              </p:ext>
            </p:extLst>
          </p:nvPr>
        </p:nvGraphicFramePr>
        <p:xfrm>
          <a:off x="2135560" y="1412776"/>
          <a:ext cx="7559675" cy="3647745"/>
        </p:xfrm>
        <a:graphic>
          <a:graphicData uri="http://schemas.openxmlformats.org/drawingml/2006/table">
            <a:tbl>
              <a:tblPr firstRow="1" bandRow="1">
                <a:tableStyleId>{5C22544A-7EE6-4342-B048-85BDC9FD1C3A}</a:tableStyleId>
              </a:tblPr>
              <a:tblGrid>
                <a:gridCol w="1583531">
                  <a:extLst>
                    <a:ext uri="{9D8B030D-6E8A-4147-A177-3AD203B41FA5}">
                      <a16:colId xmlns:a16="http://schemas.microsoft.com/office/drawing/2014/main" val="20000"/>
                    </a:ext>
                  </a:extLst>
                </a:gridCol>
                <a:gridCol w="2952328">
                  <a:extLst>
                    <a:ext uri="{9D8B030D-6E8A-4147-A177-3AD203B41FA5}">
                      <a16:colId xmlns:a16="http://schemas.microsoft.com/office/drawing/2014/main" val="20001"/>
                    </a:ext>
                  </a:extLst>
                </a:gridCol>
                <a:gridCol w="3023816">
                  <a:extLst>
                    <a:ext uri="{9D8B030D-6E8A-4147-A177-3AD203B41FA5}">
                      <a16:colId xmlns:a16="http://schemas.microsoft.com/office/drawing/2014/main" val="20002"/>
                    </a:ext>
                  </a:extLst>
                </a:gridCol>
              </a:tblGrid>
              <a:tr h="331795">
                <a:tc>
                  <a:txBody>
                    <a:bodyPr/>
                    <a:lstStyle/>
                    <a:p>
                      <a:pPr marL="36000">
                        <a:lnSpc>
                          <a:spcPct val="90000"/>
                        </a:lnSpc>
                      </a:pPr>
                      <a:r>
                        <a:rPr lang="fi-FI" sz="1400" dirty="0"/>
                        <a:t>Meetings in 2025</a:t>
                      </a:r>
                      <a:endParaRPr lang="en-US" sz="1400" dirty="0"/>
                    </a:p>
                  </a:txBody>
                  <a:tcPr marL="91429" marR="91429" marT="45667" marB="45667" anchor="ctr"/>
                </a:tc>
                <a:tc>
                  <a:txBody>
                    <a:bodyPr/>
                    <a:lstStyle/>
                    <a:p>
                      <a:pPr marL="36000">
                        <a:lnSpc>
                          <a:spcPct val="90000"/>
                        </a:lnSpc>
                      </a:pPr>
                      <a:r>
                        <a:rPr lang="fi-FI" sz="1400" dirty="0"/>
                        <a:t>Dates </a:t>
                      </a:r>
                      <a:endParaRPr lang="en-US" sz="1400" dirty="0"/>
                    </a:p>
                  </a:txBody>
                  <a:tcPr marL="91429" marR="91429" marT="45667" marB="45667" anchor="ctr"/>
                </a:tc>
                <a:tc>
                  <a:txBody>
                    <a:bodyPr/>
                    <a:lstStyle/>
                    <a:p>
                      <a:pPr marL="36000">
                        <a:lnSpc>
                          <a:spcPct val="90000"/>
                        </a:lnSpc>
                      </a:pPr>
                      <a:r>
                        <a:rPr lang="fi-FI" sz="1400" dirty="0"/>
                        <a:t>Venue and Host</a:t>
                      </a:r>
                      <a:endParaRPr lang="en-US" sz="1400" dirty="0"/>
                    </a:p>
                  </a:txBody>
                  <a:tcPr marL="91429" marR="91429" marT="45667" marB="45667" anchor="ctr"/>
                </a:tc>
                <a:extLst>
                  <a:ext uri="{0D108BD9-81ED-4DB2-BD59-A6C34878D82A}">
                    <a16:rowId xmlns:a16="http://schemas.microsoft.com/office/drawing/2014/main" val="10000"/>
                  </a:ext>
                </a:extLst>
              </a:tr>
              <a:tr h="356487">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fi-FI" sz="1400" b="0" dirty="0">
                          <a:solidFill>
                            <a:schemeClr val="tx1"/>
                          </a:solidFill>
                          <a:latin typeface="+mn-lt"/>
                          <a:cs typeface="Arial" panose="020B0604020202020204" pitchFamily="34" charset="0"/>
                        </a:rPr>
                        <a:t>SA4#135</a:t>
                      </a:r>
                      <a:endParaRPr lang="en-US" sz="1400" b="0" dirty="0">
                        <a:solidFill>
                          <a:schemeClr val="tx1"/>
                        </a:solidFill>
                        <a:latin typeface="+mn-lt"/>
                        <a:cs typeface="Arial" panose="020B0604020202020204" pitchFamily="34" charset="0"/>
                      </a:endParaRP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9-13 Feb. 2026</a:t>
                      </a:r>
                      <a:endParaRPr lang="en-US" sz="1400" u="sng" dirty="0">
                        <a:solidFill>
                          <a:srgbClr val="FF0000"/>
                        </a:solidFill>
                        <a:effectLst/>
                        <a:latin typeface="+mn-lt"/>
                        <a:ea typeface="Calibri" panose="020F0502020204030204" pitchFamily="34" charset="0"/>
                        <a:cs typeface="Arial" panose="020B0604020202020204" pitchFamily="34" charset="0"/>
                      </a:endParaRP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0002"/>
                  </a:ext>
                </a:extLst>
              </a:tr>
              <a:tr h="693355">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SA4#135e-bis* </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13-17 Apr.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MPEG#154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3"/>
                  </a:ext>
                </a:extLst>
              </a:tr>
              <a:tr h="45058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SA4#136</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11-15 May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(TBC): Interdigital, Venue: Montreal</a:t>
                      </a:r>
                    </a:p>
                  </a:txBody>
                  <a:tcPr marL="91429" marR="91429" marT="45667" marB="45667" anchor="ctr"/>
                </a:tc>
                <a:extLst>
                  <a:ext uri="{0D108BD9-81ED-4DB2-BD59-A6C34878D82A}">
                    <a16:rowId xmlns:a16="http://schemas.microsoft.com/office/drawing/2014/main" val="10004"/>
                  </a:ext>
                </a:extLst>
              </a:tr>
              <a:tr h="45137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24-28 Aug.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0005"/>
                  </a:ext>
                </a:extLst>
              </a:tr>
              <a:tr h="790461">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SA4#137e-bis*</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E-meeting: 12-16 Oct. 2026</a:t>
                      </a:r>
                    </a:p>
                    <a:p>
                      <a:pPr marL="0" marR="0" lvl="0" indent="0" algn="l" defTabSz="914423" rtl="0" eaLnBrk="1" fontAlgn="auto" latinLnBrk="0" hangingPunct="1">
                        <a:lnSpc>
                          <a:spcPct val="100000"/>
                        </a:lnSpc>
                        <a:spcBef>
                          <a:spcPts val="0"/>
                        </a:spcBef>
                        <a:spcAft>
                          <a:spcPts val="0"/>
                        </a:spcAft>
                        <a:buClrTx/>
                        <a:buSzTx/>
                        <a:buFontTx/>
                        <a:buNone/>
                        <a:tabLst/>
                        <a:defRPr/>
                      </a:pPr>
                      <a:r>
                        <a:rPr lang="en-US" sz="1400" u="none" dirty="0">
                          <a:solidFill>
                            <a:schemeClr val="tx1"/>
                          </a:solidFill>
                          <a:effectLst/>
                          <a:latin typeface="+mn-lt"/>
                          <a:ea typeface="Calibri" panose="020F0502020204030204" pitchFamily="34" charset="0"/>
                          <a:cs typeface="Arial" panose="020B0604020202020204" pitchFamily="34" charset="0"/>
                        </a:rPr>
                        <a:t>Note: dates TBC depending on MPEG#156 exact dates.</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MCC, Electronic meeting</a:t>
                      </a:r>
                    </a:p>
                  </a:txBody>
                  <a:tcPr marL="91429" marR="91429" marT="45667" marB="45667" anchor="ctr"/>
                </a:tc>
                <a:extLst>
                  <a:ext uri="{0D108BD9-81ED-4DB2-BD59-A6C34878D82A}">
                    <a16:rowId xmlns:a16="http://schemas.microsoft.com/office/drawing/2014/main" val="1626309156"/>
                  </a:ext>
                </a:extLst>
              </a:tr>
              <a:tr h="510730">
                <a:tc>
                  <a:txBody>
                    <a:bodyPr/>
                    <a:lstStyle/>
                    <a:p>
                      <a:pPr marL="36000" marR="0" indent="0" algn="l" defTabSz="914400" rtl="0" eaLnBrk="1" fontAlgn="auto" latinLnBrk="0" hangingPunct="1">
                        <a:lnSpc>
                          <a:spcPct val="90000"/>
                        </a:lnSpc>
                        <a:spcBef>
                          <a:spcPts val="0"/>
                        </a:spcBef>
                        <a:spcAft>
                          <a:spcPts val="0"/>
                        </a:spcAft>
                        <a:buClrTx/>
                        <a:buSzTx/>
                        <a:buFontTx/>
                        <a:buNone/>
                        <a:tabLst/>
                        <a:defRPr/>
                      </a:pPr>
                      <a:r>
                        <a:rPr lang="en-US" sz="1400" b="0" dirty="0">
                          <a:solidFill>
                            <a:schemeClr val="tx1"/>
                          </a:solidFill>
                          <a:latin typeface="+mn-lt"/>
                          <a:cs typeface="Arial" panose="020B0604020202020204" pitchFamily="34" charset="0"/>
                        </a:rPr>
                        <a:t>SA4#138</a:t>
                      </a:r>
                    </a:p>
                  </a:txBody>
                  <a:tcPr marL="91429" marR="91429" marT="45667" marB="45667" anchor="ctr"/>
                </a:tc>
                <a:tc>
                  <a:txBody>
                    <a:bodyPr/>
                    <a:lstStyle/>
                    <a:p>
                      <a:pPr marL="0" marR="0">
                        <a:spcBef>
                          <a:spcPts val="0"/>
                        </a:spcBef>
                        <a:spcAft>
                          <a:spcPts val="0"/>
                        </a:spcAft>
                      </a:pPr>
                      <a:r>
                        <a:rPr lang="en-US" sz="1400" u="none" dirty="0">
                          <a:solidFill>
                            <a:schemeClr val="tx1"/>
                          </a:solidFill>
                          <a:effectLst/>
                          <a:latin typeface="+mn-lt"/>
                          <a:ea typeface="Calibri" panose="020F0502020204030204" pitchFamily="34" charset="0"/>
                          <a:cs typeface="Arial" panose="020B0604020202020204" pitchFamily="34" charset="0"/>
                        </a:rPr>
                        <a:t>F2F:  16-20 Nov. 2026</a:t>
                      </a:r>
                    </a:p>
                  </a:txBody>
                  <a:tcPr anchor="ctr"/>
                </a:tc>
                <a:tc>
                  <a:txBody>
                    <a:bodyPr/>
                    <a:lstStyle/>
                    <a:p>
                      <a:pPr marL="36000" marR="0" lvl="1" indent="0" algn="l" defTabSz="914400" rtl="0" eaLnBrk="1" fontAlgn="auto" latinLnBrk="0" hangingPunct="1">
                        <a:lnSpc>
                          <a:spcPct val="90000"/>
                        </a:lnSpc>
                        <a:spcBef>
                          <a:spcPts val="0"/>
                        </a:spcBef>
                        <a:spcAft>
                          <a:spcPts val="0"/>
                        </a:spcAft>
                        <a:buClrTx/>
                        <a:buSzTx/>
                        <a:buFontTx/>
                        <a:buNone/>
                        <a:tabLst/>
                        <a:defRPr/>
                      </a:pPr>
                      <a:r>
                        <a:rPr lang="en-US" sz="1400" b="0" u="none" dirty="0">
                          <a:solidFill>
                            <a:schemeClr val="tx1"/>
                          </a:solidFill>
                          <a:latin typeface="+mn-lt"/>
                          <a:cs typeface="Arial" panose="020B0604020202020204" pitchFamily="34" charset="0"/>
                        </a:rPr>
                        <a:t>Host: TBD, Venue: TBD</a:t>
                      </a:r>
                    </a:p>
                  </a:txBody>
                  <a:tcPr marL="91429" marR="91429" marT="45667" marB="45667" anchor="ctr"/>
                </a:tc>
                <a:extLst>
                  <a:ext uri="{0D108BD9-81ED-4DB2-BD59-A6C34878D82A}">
                    <a16:rowId xmlns:a16="http://schemas.microsoft.com/office/drawing/2014/main" val="1793297862"/>
                  </a:ext>
                </a:extLst>
              </a:tr>
            </a:tbl>
          </a:graphicData>
        </a:graphic>
      </p:graphicFrame>
    </p:spTree>
    <p:extLst>
      <p:ext uri="{BB962C8B-B14F-4D97-AF65-F5344CB8AC3E}">
        <p14:creationId xmlns:p14="http://schemas.microsoft.com/office/powerpoint/2010/main" val="1489269600"/>
      </p:ext>
    </p:extLst>
  </p:cSld>
  <p:clrMapOvr>
    <a:masterClrMapping/>
  </p:clrMapOvr>
  <p:transition>
    <p:wipe dir="r"/>
  </p:transition>
</p:sld>
</file>

<file path=ppt/theme/theme1.xml><?xml version="1.0" encoding="utf-8"?>
<a:theme xmlns:a="http://schemas.openxmlformats.org/drawingml/2006/main" name="Blank Presentation A4">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Blank Presentation A4">
      <a:majorFont>
        <a:latin typeface="Rotis Sans Serif for Nokia"/>
        <a:ea typeface=""/>
        <a:cs typeface=""/>
      </a:majorFont>
      <a:minorFont>
        <a:latin typeface="Rotis Sans Serif for Noki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spDef>
    <a:lnDef>
      <a:spPr bwMode="auto">
        <a:xfrm>
          <a:off x="0" y="0"/>
          <a:ext cx="1" cy="1"/>
        </a:xfrm>
        <a:custGeom>
          <a:avLst/>
          <a:gdLst/>
          <a:ahLst/>
          <a:cxnLst/>
          <a:rect l="0" t="0" r="0" b="0"/>
          <a:pathLst/>
        </a:custGeom>
        <a:solidFill>
          <a:schemeClr val="bg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4400" b="1" i="0" u="none" strike="noStrike" cap="none" normalizeH="0" baseline="0" smtClean="0">
            <a:ln>
              <a:noFill/>
            </a:ln>
            <a:solidFill>
              <a:srgbClr val="063EF2"/>
            </a:solidFill>
            <a:effectLst/>
            <a:latin typeface="Arial" charset="0"/>
          </a:defRPr>
        </a:defPPr>
      </a:lstStyle>
    </a:lnDef>
  </a:objectDefaults>
  <a:extraClrSchemeLst>
    <a:extraClrScheme>
      <a:clrScheme name="Blank Presentation A4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Blank Presentation A4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Blank Presentation A4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Blank Presentation A4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Blank Presentation A4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Blank Presentation A4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Blank Presentation A4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4814B433DB9B594885F4112FE4976328" ma:contentTypeVersion="13" ma:contentTypeDescription="Create a new document." ma:contentTypeScope="" ma:versionID="bfc5638d4f01580694a8c7f93567c8e7">
  <xsd:schema xmlns:xsd="http://www.w3.org/2001/XMLSchema" xmlns:xs="http://www.w3.org/2001/XMLSchema" xmlns:p="http://schemas.microsoft.com/office/2006/metadata/properties" xmlns:ns3="d36af664-2dfc-46e0-99b9-b4775a37cfc8" xmlns:ns4="7c28629c-29d3-4904-ae90-4b38e6ab8730" targetNamespace="http://schemas.microsoft.com/office/2006/metadata/properties" ma:root="true" ma:fieldsID="a12d0ce96aff54703c1e76432497b68e" ns3:_="" ns4:_="">
    <xsd:import namespace="d36af664-2dfc-46e0-99b9-b4775a37cfc8"/>
    <xsd:import namespace="7c28629c-29d3-4904-ae90-4b38e6ab8730"/>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AutoKeyPoints" minOccurs="0"/>
                <xsd:element ref="ns4:MediaServiceKeyPoints"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36af664-2dfc-46e0-99b9-b4775a37cfc8" elementFormDefault="qualified">
    <xsd:import namespace="http://schemas.microsoft.com/office/2006/documentManagement/types"/>
    <xsd:import namespace="http://schemas.microsoft.com/office/infopath/2007/PartnerControls"/>
    <xsd:element name="SharedWithUsers" ma:index="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internalName="SharedWithDetails" ma:readOnly="true">
      <xsd:simpleType>
        <xsd:restriction base="dms:Note">
          <xsd:maxLength value="255"/>
        </xsd:restriction>
      </xsd:simpleType>
    </xsd:element>
    <xsd:element name="SharingHintHash" ma:index="10" nillable="true" ma:displayName="Sharing Hint Hash"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c28629c-29d3-4904-ae90-4b38e6ab8730"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AutoKeyPoints" ma:index="17" nillable="true" ma:displayName="MediaServiceAutoKeyPoints" ma:hidden="true" ma:internalName="MediaServiceAutoKeyPoints" ma:readOnly="true">
      <xsd:simpleType>
        <xsd:restriction base="dms:Note"/>
      </xsd:simpleType>
    </xsd:element>
    <xsd:element name="MediaServiceKeyPoints" ma:index="18" nillable="true" ma:displayName="KeyPoints" ma:internalName="MediaServiceKeyPoints"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07D6687F-66FD-4CCD-AF93-C143275A0DB4}">
  <ds:schemaRefs>
    <ds:schemaRef ds:uri="http://schemas.microsoft.com/sharepoint/v3/contenttype/forms"/>
  </ds:schemaRefs>
</ds:datastoreItem>
</file>

<file path=customXml/itemProps2.xml><?xml version="1.0" encoding="utf-8"?>
<ds:datastoreItem xmlns:ds="http://schemas.openxmlformats.org/officeDocument/2006/customXml" ds:itemID="{DDFAA503-E9D4-4967-9C7E-DF2959FC2FE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36af664-2dfc-46e0-99b9-b4775a37cfc8"/>
    <ds:schemaRef ds:uri="7c28629c-29d3-4904-ae90-4b38e6ab873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7EA459C4-D0C9-4E88-9E61-2AD86A1A46A9}">
  <ds:schemaRefs>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emplate>C:\USERS\USERINF\MSOFFICE\TEMPLATE\Blank Presentation A4.pot</Template>
  <TotalTime>14114</TotalTime>
  <Pages>15</Pages>
  <Words>791</Words>
  <Application>Microsoft Office PowerPoint</Application>
  <PresentationFormat>Widescreen</PresentationFormat>
  <Paragraphs>114</Paragraphs>
  <Slides>10</Slides>
  <Notes>5</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10</vt:i4>
      </vt:variant>
    </vt:vector>
  </HeadingPairs>
  <TitlesOfParts>
    <vt:vector size="19" baseType="lpstr">
      <vt:lpstr>华文细黑</vt:lpstr>
      <vt:lpstr>Arial</vt:lpstr>
      <vt:lpstr>Arial</vt:lpstr>
      <vt:lpstr>Calibri</vt:lpstr>
      <vt:lpstr>Calibri Light</vt:lpstr>
      <vt:lpstr>Rotis Sans Serif for Nokia</vt:lpstr>
      <vt:lpstr>Times New Roman</vt:lpstr>
      <vt:lpstr>Blank Presentation A4</vt:lpstr>
      <vt:lpstr>Office Theme</vt:lpstr>
      <vt:lpstr>PowerPoint Presentation</vt:lpstr>
      <vt:lpstr>A.I.3 - Call for IPRs </vt:lpstr>
      <vt:lpstr>A.I.3 - Statement regarding competition law</vt:lpstr>
      <vt:lpstr>A.I. 6 - Issues for immediate attention</vt:lpstr>
      <vt:lpstr>SA4 leadership and subgroups</vt:lpstr>
      <vt:lpstr>SWG Ad Hoc Telcos</vt:lpstr>
      <vt:lpstr>SA4 calendar - 2024</vt:lpstr>
      <vt:lpstr>SA4 calendar – 2025 (revised and agreed at SA4#128)</vt:lpstr>
      <vt:lpstr>SA4 calendar – 2026 (agreed at SA4#128)</vt:lpstr>
      <vt:lpstr>Rel-19 planning</vt:lpstr>
    </vt:vector>
  </TitlesOfParts>
  <Company>Nokia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jarvinek</dc:creator>
  <dc:description>Nokia Standard Presentation Template - A4_x000d_
v. 4 2000/01/05 Eric Beasley_x000d_
Fixed RGB values for Nokia logo_x000d_
NO Security Label</dc:description>
  <cp:lastModifiedBy>Gabin, Frederic</cp:lastModifiedBy>
  <cp:revision>574</cp:revision>
  <cp:lastPrinted>1999-04-27T06:51:51Z</cp:lastPrinted>
  <dcterms:created xsi:type="dcterms:W3CDTF">2002-09-29T21:39:56Z</dcterms:created>
  <dcterms:modified xsi:type="dcterms:W3CDTF">2024-08-19T06:40:41Z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979a0715-4389-4544-92f0-6962135516a4</vt:lpwstr>
  </property>
  <property fmtid="{D5CDD505-2E9C-101B-9397-08002B2CF9AE}" pid="3" name="NokiaConfidentiality">
    <vt:lpwstr>Public</vt:lpwstr>
  </property>
  <property fmtid="{D5CDD505-2E9C-101B-9397-08002B2CF9AE}" pid="4" name="ContentTypeId">
    <vt:lpwstr>0x0101004814B433DB9B594885F4112FE4976328</vt:lpwstr>
  </property>
</Properties>
</file>