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8.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9.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0.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63" r:id="rId5"/>
    <p:sldMasterId id="2147483667" r:id="rId6"/>
    <p:sldMasterId id="2147483675" r:id="rId7"/>
    <p:sldMasterId id="2147483698" r:id="rId8"/>
    <p:sldMasterId id="2147483723" r:id="rId9"/>
    <p:sldMasterId id="2147483746" r:id="rId10"/>
    <p:sldMasterId id="2147483769" r:id="rId11"/>
    <p:sldMasterId id="2147483777" r:id="rId12"/>
    <p:sldMasterId id="2147483813" r:id="rId13"/>
    <p:sldMasterId id="2147483838" r:id="rId14"/>
    <p:sldMasterId id="2147483859" r:id="rId15"/>
  </p:sldMasterIdLst>
  <p:notesMasterIdLst>
    <p:notesMasterId r:id="rId21"/>
  </p:notesMasterIdLst>
  <p:handoutMasterIdLst>
    <p:handoutMasterId r:id="rId22"/>
  </p:handoutMasterIdLst>
  <p:sldIdLst>
    <p:sldId id="525" r:id="rId16"/>
    <p:sldId id="622" r:id="rId17"/>
    <p:sldId id="623" r:id="rId18"/>
    <p:sldId id="619" r:id="rId19"/>
    <p:sldId id="267" r:id="rId20"/>
  </p:sldIdLst>
  <p:sldSz cx="9144000" cy="5143500" type="screen16x9"/>
  <p:notesSz cx="6864350" cy="99964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0" userDrawn="1">
          <p15:clr>
            <a:srgbClr val="A4A3A4"/>
          </p15:clr>
        </p15:guide>
        <p15:guide id="2" pos="1392" userDrawn="1">
          <p15:clr>
            <a:srgbClr val="A4A3A4"/>
          </p15:clr>
        </p15:guide>
        <p15:guide id="3" pos="288">
          <p15:clr>
            <a:srgbClr val="A4A3A4"/>
          </p15:clr>
        </p15:guide>
        <p15:guide id="4" pos="216" userDrawn="1">
          <p15:clr>
            <a:srgbClr val="A4A3A4"/>
          </p15:clr>
        </p15:guide>
        <p15:guide id="5" pos="3744" userDrawn="1">
          <p15:clr>
            <a:srgbClr val="A4A3A4"/>
          </p15:clr>
        </p15:guide>
        <p15:guide id="6" pos="201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Gullstrand" initials="JG" lastIdx="5" clrIdx="0">
    <p:extLst>
      <p:ext uri="{19B8F6BF-5375-455C-9EA6-DF929625EA0E}">
        <p15:presenceInfo xmlns:p15="http://schemas.microsoft.com/office/powerpoint/2012/main" userId="S-1-5-21-3346166985-1548841365-2365452741-3682" providerId="AD"/>
      </p:ext>
    </p:extLst>
  </p:cmAuthor>
  <p:cmAuthor id="2" name="Walter zielinski" initials="Wz" lastIdx="1" clrIdx="1">
    <p:extLst>
      <p:ext uri="{19B8F6BF-5375-455C-9EA6-DF929625EA0E}">
        <p15:presenceInfo xmlns:p15="http://schemas.microsoft.com/office/powerpoint/2012/main" userId="S-1-5-21-147214757-305610072-1517763936-9361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C0006"/>
    <a:srgbClr val="BE000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48" autoAdjust="0"/>
    <p:restoredTop sz="83055" autoAdjust="0"/>
  </p:normalViewPr>
  <p:slideViewPr>
    <p:cSldViewPr snapToGrid="0" snapToObjects="1">
      <p:cViewPr varScale="1">
        <p:scale>
          <a:sx n="77" d="100"/>
          <a:sy n="77" d="100"/>
        </p:scale>
        <p:origin x="732" y="56"/>
      </p:cViewPr>
      <p:guideLst>
        <p:guide orient="horz" pos="1020"/>
        <p:guide pos="1392"/>
        <p:guide pos="288"/>
        <p:guide pos="216"/>
        <p:guide pos="3744"/>
        <p:guide pos="2016"/>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49" d="100"/>
          <a:sy n="49" d="100"/>
        </p:scale>
        <p:origin x="2740"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Master" Target="slideMasters/slideMaster9.xml"/><Relationship Id="rId18" Type="http://schemas.openxmlformats.org/officeDocument/2006/relationships/slide" Target="slides/slide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 Target="slides/slide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Master" Target="slideMasters/slideMaster11.xml"/><Relationship Id="rId23" Type="http://schemas.openxmlformats.org/officeDocument/2006/relationships/commentAuthors" Target="commentAuthors.xml"/><Relationship Id="rId10" Type="http://schemas.openxmlformats.org/officeDocument/2006/relationships/slideMaster" Target="slideMasters/slideMaster6.xml"/><Relationship Id="rId19"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99824"/>
          </a:xfrm>
          <a:prstGeom prst="rect">
            <a:avLst/>
          </a:prstGeom>
        </p:spPr>
        <p:txBody>
          <a:bodyPr vert="horz" lIns="96341" tIns="48171" rIns="96341" bIns="48171" rtlCol="0"/>
          <a:lstStyle>
            <a:lvl1pPr algn="l">
              <a:defRPr sz="1300"/>
            </a:lvl1pPr>
          </a:lstStyle>
          <a:p>
            <a:endParaRPr lang="en-US" dirty="0"/>
          </a:p>
        </p:txBody>
      </p:sp>
      <p:sp>
        <p:nvSpPr>
          <p:cNvPr id="3" name="Date Placeholder 2"/>
          <p:cNvSpPr>
            <a:spLocks noGrp="1"/>
          </p:cNvSpPr>
          <p:nvPr>
            <p:ph type="dt" sz="quarter" idx="1"/>
          </p:nvPr>
        </p:nvSpPr>
        <p:spPr>
          <a:xfrm>
            <a:off x="3888210" y="0"/>
            <a:ext cx="2974552" cy="499824"/>
          </a:xfrm>
          <a:prstGeom prst="rect">
            <a:avLst/>
          </a:prstGeom>
        </p:spPr>
        <p:txBody>
          <a:bodyPr vert="horz" lIns="96341" tIns="48171" rIns="96341" bIns="48171" rtlCol="0"/>
          <a:lstStyle>
            <a:lvl1pPr algn="r">
              <a:defRPr sz="1300"/>
            </a:lvl1pPr>
          </a:lstStyle>
          <a:p>
            <a:fld id="{70C39817-9369-9B4F-B1D9-E5CF6CC94703}" type="datetimeFigureOut">
              <a:rPr lang="en-US" smtClean="0"/>
              <a:t>11/11/2023</a:t>
            </a:fld>
            <a:endParaRPr lang="en-US" dirty="0"/>
          </a:p>
        </p:txBody>
      </p:sp>
      <p:sp>
        <p:nvSpPr>
          <p:cNvPr id="4" name="Footer Placeholder 3"/>
          <p:cNvSpPr>
            <a:spLocks noGrp="1"/>
          </p:cNvSpPr>
          <p:nvPr>
            <p:ph type="ftr" sz="quarter" idx="2"/>
          </p:nvPr>
        </p:nvSpPr>
        <p:spPr>
          <a:xfrm>
            <a:off x="0" y="9494929"/>
            <a:ext cx="2974552" cy="499824"/>
          </a:xfrm>
          <a:prstGeom prst="rect">
            <a:avLst/>
          </a:prstGeom>
        </p:spPr>
        <p:txBody>
          <a:bodyPr vert="horz" lIns="96341" tIns="48171" rIns="96341" bIns="48171" rtlCol="0" anchor="b"/>
          <a:lstStyle>
            <a:lvl1pPr algn="l">
              <a:defRPr sz="1300"/>
            </a:lvl1pPr>
          </a:lstStyle>
          <a:p>
            <a:endParaRPr lang="en-US" dirty="0"/>
          </a:p>
        </p:txBody>
      </p:sp>
      <p:sp>
        <p:nvSpPr>
          <p:cNvPr id="5" name="Slide Number Placeholder 4"/>
          <p:cNvSpPr>
            <a:spLocks noGrp="1"/>
          </p:cNvSpPr>
          <p:nvPr>
            <p:ph type="sldNum" sz="quarter" idx="3"/>
          </p:nvPr>
        </p:nvSpPr>
        <p:spPr>
          <a:xfrm>
            <a:off x="3888210" y="9494929"/>
            <a:ext cx="2974552" cy="499824"/>
          </a:xfrm>
          <a:prstGeom prst="rect">
            <a:avLst/>
          </a:prstGeom>
        </p:spPr>
        <p:txBody>
          <a:bodyPr vert="horz" lIns="96341" tIns="48171" rIns="96341" bIns="48171" rtlCol="0" anchor="b"/>
          <a:lstStyle>
            <a:lvl1pPr algn="r">
              <a:defRPr sz="1300"/>
            </a:lvl1pPr>
          </a:lstStyle>
          <a:p>
            <a:fld id="{ECDB26C7-C8AE-3245-BA32-D778E8A3F02E}" type="slidenum">
              <a:rPr lang="en-US" smtClean="0"/>
              <a:t>‹#›</a:t>
            </a:fld>
            <a:endParaRPr lang="en-US" dirty="0"/>
          </a:p>
        </p:txBody>
      </p:sp>
    </p:spTree>
    <p:extLst>
      <p:ext uri="{BB962C8B-B14F-4D97-AF65-F5344CB8AC3E}">
        <p14:creationId xmlns:p14="http://schemas.microsoft.com/office/powerpoint/2010/main" val="2467376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501560"/>
          </a:xfrm>
          <a:prstGeom prst="rect">
            <a:avLst/>
          </a:prstGeom>
        </p:spPr>
        <p:txBody>
          <a:bodyPr vert="horz" lIns="96341" tIns="48171" rIns="96341" bIns="48171" rtlCol="0"/>
          <a:lstStyle>
            <a:lvl1pPr algn="l">
              <a:defRPr sz="1300"/>
            </a:lvl1pPr>
          </a:lstStyle>
          <a:p>
            <a:endParaRPr lang="en-US" dirty="0"/>
          </a:p>
        </p:txBody>
      </p:sp>
      <p:sp>
        <p:nvSpPr>
          <p:cNvPr id="3" name="Date Placeholder 2"/>
          <p:cNvSpPr>
            <a:spLocks noGrp="1"/>
          </p:cNvSpPr>
          <p:nvPr>
            <p:ph type="dt" idx="1"/>
          </p:nvPr>
        </p:nvSpPr>
        <p:spPr>
          <a:xfrm>
            <a:off x="3888210" y="0"/>
            <a:ext cx="2974552" cy="501560"/>
          </a:xfrm>
          <a:prstGeom prst="rect">
            <a:avLst/>
          </a:prstGeom>
        </p:spPr>
        <p:txBody>
          <a:bodyPr vert="horz" lIns="96341" tIns="48171" rIns="96341" bIns="48171" rtlCol="0"/>
          <a:lstStyle>
            <a:lvl1pPr algn="r">
              <a:defRPr sz="1300"/>
            </a:lvl1pPr>
          </a:lstStyle>
          <a:p>
            <a:fld id="{752D5C9B-CDB9-194C-82C6-102C79BF2437}" type="datetimeFigureOut">
              <a:rPr lang="en-US" smtClean="0"/>
              <a:t>11/11/2023</a:t>
            </a:fld>
            <a:endParaRPr lang="en-US" dirty="0"/>
          </a:p>
        </p:txBody>
      </p:sp>
      <p:sp>
        <p:nvSpPr>
          <p:cNvPr id="4" name="Slide Image Placeholder 3"/>
          <p:cNvSpPr>
            <a:spLocks noGrp="1" noRot="1" noChangeAspect="1"/>
          </p:cNvSpPr>
          <p:nvPr>
            <p:ph type="sldImg" idx="2"/>
          </p:nvPr>
        </p:nvSpPr>
        <p:spPr>
          <a:xfrm>
            <a:off x="434975" y="1249363"/>
            <a:ext cx="5994400" cy="3373437"/>
          </a:xfrm>
          <a:prstGeom prst="rect">
            <a:avLst/>
          </a:prstGeom>
          <a:noFill/>
          <a:ln w="12700">
            <a:solidFill>
              <a:prstClr val="black"/>
            </a:solidFill>
          </a:ln>
        </p:spPr>
        <p:txBody>
          <a:bodyPr vert="horz" lIns="96341" tIns="48171" rIns="96341" bIns="48171" rtlCol="0" anchor="ctr"/>
          <a:lstStyle/>
          <a:p>
            <a:endParaRPr lang="en-US" dirty="0"/>
          </a:p>
        </p:txBody>
      </p:sp>
      <p:sp>
        <p:nvSpPr>
          <p:cNvPr id="5" name="Notes Placeholder 4"/>
          <p:cNvSpPr>
            <a:spLocks noGrp="1"/>
          </p:cNvSpPr>
          <p:nvPr>
            <p:ph type="body" sz="quarter" idx="3"/>
          </p:nvPr>
        </p:nvSpPr>
        <p:spPr>
          <a:xfrm>
            <a:off x="686435" y="4810810"/>
            <a:ext cx="5491480" cy="3936117"/>
          </a:xfrm>
          <a:prstGeom prst="rect">
            <a:avLst/>
          </a:prstGeom>
        </p:spPr>
        <p:txBody>
          <a:bodyPr vert="horz" lIns="96341" tIns="48171" rIns="96341" bIns="48171"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94929"/>
            <a:ext cx="2974552" cy="501559"/>
          </a:xfrm>
          <a:prstGeom prst="rect">
            <a:avLst/>
          </a:prstGeom>
        </p:spPr>
        <p:txBody>
          <a:bodyPr vert="horz" lIns="96341" tIns="48171" rIns="96341" bIns="48171" rtlCol="0" anchor="b"/>
          <a:lstStyle>
            <a:lvl1pPr algn="l">
              <a:defRPr sz="1300"/>
            </a:lvl1pPr>
          </a:lstStyle>
          <a:p>
            <a:endParaRPr lang="en-US" dirty="0"/>
          </a:p>
        </p:txBody>
      </p:sp>
      <p:sp>
        <p:nvSpPr>
          <p:cNvPr id="7" name="Slide Number Placeholder 6"/>
          <p:cNvSpPr>
            <a:spLocks noGrp="1"/>
          </p:cNvSpPr>
          <p:nvPr>
            <p:ph type="sldNum" sz="quarter" idx="5"/>
          </p:nvPr>
        </p:nvSpPr>
        <p:spPr>
          <a:xfrm>
            <a:off x="3888210" y="9494929"/>
            <a:ext cx="2974552" cy="501559"/>
          </a:xfrm>
          <a:prstGeom prst="rect">
            <a:avLst/>
          </a:prstGeom>
        </p:spPr>
        <p:txBody>
          <a:bodyPr vert="horz" lIns="96341" tIns="48171" rIns="96341" bIns="48171" rtlCol="0" anchor="b"/>
          <a:lstStyle>
            <a:lvl1pPr algn="r">
              <a:defRPr sz="1300"/>
            </a:lvl1pPr>
          </a:lstStyle>
          <a:p>
            <a:fld id="{CB78DB6D-8D6F-FE4D-9C4A-2E3125F4E88D}" type="slidenum">
              <a:rPr lang="en-US" smtClean="0"/>
              <a:t>‹#›</a:t>
            </a:fld>
            <a:endParaRPr lang="en-US" dirty="0"/>
          </a:p>
        </p:txBody>
      </p:sp>
    </p:spTree>
    <p:extLst>
      <p:ext uri="{BB962C8B-B14F-4D97-AF65-F5344CB8AC3E}">
        <p14:creationId xmlns:p14="http://schemas.microsoft.com/office/powerpoint/2010/main" val="1308044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p:txBody>
      </p:sp>
      <p:sp>
        <p:nvSpPr>
          <p:cNvPr id="4" name="Slide Number Placeholder 3"/>
          <p:cNvSpPr>
            <a:spLocks noGrp="1"/>
          </p:cNvSpPr>
          <p:nvPr>
            <p:ph type="sldNum" sz="quarter" idx="10"/>
          </p:nvPr>
        </p:nvSpPr>
        <p:spPr/>
        <p:txBody>
          <a:bodyPr/>
          <a:lstStyle/>
          <a:p>
            <a:fld id="{CB78DB6D-8D6F-FE4D-9C4A-2E3125F4E88D}" type="slidenum">
              <a:rPr lang="en-US" smtClean="0"/>
              <a:t>2</a:t>
            </a:fld>
            <a:endParaRPr lang="en-US" dirty="0"/>
          </a:p>
        </p:txBody>
      </p:sp>
    </p:spTree>
    <p:extLst>
      <p:ext uri="{BB962C8B-B14F-4D97-AF65-F5344CB8AC3E}">
        <p14:creationId xmlns:p14="http://schemas.microsoft.com/office/powerpoint/2010/main" val="3082938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p:txBody>
      </p:sp>
      <p:sp>
        <p:nvSpPr>
          <p:cNvPr id="4" name="Slide Number Placeholder 3"/>
          <p:cNvSpPr>
            <a:spLocks noGrp="1"/>
          </p:cNvSpPr>
          <p:nvPr>
            <p:ph type="sldNum" sz="quarter" idx="10"/>
          </p:nvPr>
        </p:nvSpPr>
        <p:spPr/>
        <p:txBody>
          <a:bodyPr/>
          <a:lstStyle/>
          <a:p>
            <a:fld id="{CB78DB6D-8D6F-FE4D-9C4A-2E3125F4E88D}" type="slidenum">
              <a:rPr lang="en-US" smtClean="0"/>
              <a:t>3</a:t>
            </a:fld>
            <a:endParaRPr lang="en-US" dirty="0"/>
          </a:p>
        </p:txBody>
      </p:sp>
    </p:spTree>
    <p:extLst>
      <p:ext uri="{BB962C8B-B14F-4D97-AF65-F5344CB8AC3E}">
        <p14:creationId xmlns:p14="http://schemas.microsoft.com/office/powerpoint/2010/main" val="114197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p:txBody>
      </p:sp>
      <p:sp>
        <p:nvSpPr>
          <p:cNvPr id="4" name="Slide Number Placeholder 3"/>
          <p:cNvSpPr>
            <a:spLocks noGrp="1"/>
          </p:cNvSpPr>
          <p:nvPr>
            <p:ph type="sldNum" sz="quarter" idx="10"/>
          </p:nvPr>
        </p:nvSpPr>
        <p:spPr/>
        <p:txBody>
          <a:bodyPr/>
          <a:lstStyle/>
          <a:p>
            <a:fld id="{CB78DB6D-8D6F-FE4D-9C4A-2E3125F4E88D}" type="slidenum">
              <a:rPr lang="en-US" smtClean="0"/>
              <a:t>4</a:t>
            </a:fld>
            <a:endParaRPr lang="en-US" dirty="0"/>
          </a:p>
        </p:txBody>
      </p:sp>
    </p:spTree>
    <p:extLst>
      <p:ext uri="{BB962C8B-B14F-4D97-AF65-F5344CB8AC3E}">
        <p14:creationId xmlns:p14="http://schemas.microsoft.com/office/powerpoint/2010/main" val="2266998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t>5</a:t>
            </a:fld>
            <a:endParaRPr lang="en-US" dirty="0"/>
          </a:p>
        </p:txBody>
      </p:sp>
    </p:spTree>
    <p:extLst>
      <p:ext uri="{BB962C8B-B14F-4D97-AF65-F5344CB8AC3E}">
        <p14:creationId xmlns:p14="http://schemas.microsoft.com/office/powerpoint/2010/main" val="593216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7763" y="1152843"/>
            <a:ext cx="7442200" cy="655637"/>
          </a:xfrm>
          <a:prstGeom prst="rect">
            <a:avLst/>
          </a:prstGeom>
        </p:spPr>
        <p:txBody>
          <a:bodyPr>
            <a:normAutofit/>
          </a:bodyPr>
          <a:lstStyle>
            <a:lvl1pPr algn="l">
              <a:defRPr sz="3200"/>
            </a:lvl1pPr>
          </a:lstStyle>
          <a:p>
            <a:r>
              <a:rPr lang="en-GB" dirty="0"/>
              <a:t>Click to edit Master title style</a:t>
            </a:r>
            <a:endParaRPr lang="en-US" dirty="0"/>
          </a:p>
        </p:txBody>
      </p:sp>
      <p:sp>
        <p:nvSpPr>
          <p:cNvPr id="3" name="Subtitle 2"/>
          <p:cNvSpPr>
            <a:spLocks noGrp="1"/>
          </p:cNvSpPr>
          <p:nvPr>
            <p:ph type="subTitle" idx="1"/>
          </p:nvPr>
        </p:nvSpPr>
        <p:spPr>
          <a:xfrm>
            <a:off x="1153159" y="1939290"/>
            <a:ext cx="7436803" cy="63119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Footer Placeholder 3"/>
          <p:cNvSpPr>
            <a:spLocks noGrp="1"/>
          </p:cNvSpPr>
          <p:nvPr>
            <p:ph type="ftr" sz="quarter" idx="10"/>
          </p:nvPr>
        </p:nvSpPr>
        <p:spPr/>
        <p:txBody>
          <a:bodyPr/>
          <a:lstStyle/>
          <a:p>
            <a:r>
              <a:rPr lang="en-US" dirty="0"/>
              <a:t>WAS Doc 02_00X</a:t>
            </a:r>
          </a:p>
        </p:txBody>
      </p:sp>
      <p:sp>
        <p:nvSpPr>
          <p:cNvPr id="5" name="Slide Number Placeholder 4"/>
          <p:cNvSpPr>
            <a:spLocks noGrp="1"/>
          </p:cNvSpPr>
          <p:nvPr>
            <p:ph type="sldNum" sz="quarter" idx="11"/>
          </p:nvPr>
        </p:nvSpPr>
        <p:spPr/>
        <p:txBody>
          <a:bodyPr/>
          <a:lstStyle/>
          <a:p>
            <a:fld id="{231F87C6-8F4B-C14F-952F-C5F8DB9F277E}" type="slidenum">
              <a:rPr lang="en-US" smtClean="0"/>
              <a:t>‹#›</a:t>
            </a:fld>
            <a:endParaRPr lang="en-US" dirty="0"/>
          </a:p>
        </p:txBody>
      </p:sp>
    </p:spTree>
    <p:extLst>
      <p:ext uri="{BB962C8B-B14F-4D97-AF65-F5344CB8AC3E}">
        <p14:creationId xmlns:p14="http://schemas.microsoft.com/office/powerpoint/2010/main" val="2448620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 xmlns:a16="http://schemas.microsoft.com/office/drawing/2014/main"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 xmlns:a16="http://schemas.microsoft.com/office/drawing/2014/main"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321826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8229600" cy="857250"/>
          </a:xfrm>
          <a:prstGeom prst="rect">
            <a:avLst/>
          </a:prstGeom>
        </p:spPr>
        <p:txBody>
          <a:bodyPr/>
          <a:lstStyle>
            <a:lvl1pPr>
              <a:defRPr>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1" y="4767263"/>
            <a:ext cx="2133600" cy="273844"/>
          </a:xfrm>
          <a:prstGeom prst="rect">
            <a:avLst/>
          </a:prstGeom>
        </p:spPr>
        <p:txBody>
          <a:bodyPr/>
          <a:lstStyle/>
          <a:p>
            <a:pPr defTabSz="685584"/>
            <a:fld id="{6EF57B1A-FC41-48B3-80D4-00FF3063FDB5}" type="datetimeFigureOut">
              <a:rPr lang="en-US" smtClean="0">
                <a:solidFill>
                  <a:srgbClr val="1D1D1A"/>
                </a:solidFill>
              </a:rPr>
              <a:pPr defTabSz="685584"/>
              <a:t>11/11/2023</a:t>
            </a:fld>
            <a:endParaRPr lang="en-US">
              <a:solidFill>
                <a:srgbClr val="1D1D1A"/>
              </a:solidFill>
            </a:endParaRPr>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pPr defTabSz="685584"/>
            <a:endParaRPr lang="en-US">
              <a:solidFill>
                <a:srgbClr val="1D1D1A"/>
              </a:solidFill>
            </a:endParaRPr>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pPr defTabSz="685584"/>
            <a:fld id="{E781DF1C-04E0-49AB-83FC-D443CC59D123}" type="slidenum">
              <a:rPr lang="en-US" smtClean="0">
                <a:solidFill>
                  <a:srgbClr val="1D1D1A"/>
                </a:solidFill>
              </a:rPr>
              <a:pPr defTabSz="685584"/>
              <a:t>‹#›</a:t>
            </a:fld>
            <a:endParaRPr lang="en-US">
              <a:solidFill>
                <a:srgbClr val="1D1D1A"/>
              </a:solidFill>
            </a:endParaRPr>
          </a:p>
        </p:txBody>
      </p:sp>
    </p:spTree>
    <p:extLst>
      <p:ext uri="{BB962C8B-B14F-4D97-AF65-F5344CB8AC3E}">
        <p14:creationId xmlns:p14="http://schemas.microsoft.com/office/powerpoint/2010/main" val="789656860"/>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Rectangle 80"/>
          <p:cNvSpPr>
            <a:spLocks noGrp="1" noChangeArrowheads="1"/>
          </p:cNvSpPr>
          <p:nvPr>
            <p:ph type="dt" sz="half" idx="10"/>
          </p:nvPr>
        </p:nvSpPr>
        <p:spPr>
          <a:xfrm>
            <a:off x="5931210" y="4801792"/>
            <a:ext cx="1056805" cy="826294"/>
          </a:xfrm>
          <a:prstGeom prst="rect">
            <a:avLst/>
          </a:prstGeom>
          <a:ln/>
        </p:spPr>
        <p:txBody>
          <a:bodyPr/>
          <a:lstStyle>
            <a:lvl1pPr>
              <a:defRPr/>
            </a:lvl1pPr>
          </a:lstStyle>
          <a:p>
            <a:pPr defTabSz="685584"/>
            <a:endParaRPr lang="de-DE" altLang="zh-CN" smtClean="0">
              <a:solidFill>
                <a:srgbClr val="1D1D1A"/>
              </a:solidFill>
            </a:endParaRPr>
          </a:p>
          <a:p>
            <a:pPr defTabSz="685584"/>
            <a:r>
              <a:rPr lang="de-DE" altLang="zh-CN" smtClean="0">
                <a:solidFill>
                  <a:srgbClr val="1D1D1A"/>
                </a:solidFill>
              </a:rPr>
              <a:t>Page </a:t>
            </a:r>
            <a:fld id="{4F414AB5-B42A-4C77-B844-FE957309DB21}" type="slidenum">
              <a:rPr lang="de-DE" altLang="zh-CN" smtClean="0">
                <a:solidFill>
                  <a:srgbClr val="1D1D1A"/>
                </a:solidFill>
              </a:rPr>
              <a:pPr defTabSz="685584"/>
              <a:t>‹#›</a:t>
            </a:fld>
            <a:endParaRPr lang="en-GB" altLang="zh-CN">
              <a:solidFill>
                <a:srgbClr val="1D1D1A"/>
              </a:solidFill>
            </a:endParaRPr>
          </a:p>
        </p:txBody>
      </p:sp>
    </p:spTree>
    <p:extLst>
      <p:ext uri="{BB962C8B-B14F-4D97-AF65-F5344CB8AC3E}">
        <p14:creationId xmlns:p14="http://schemas.microsoft.com/office/powerpoint/2010/main" val="3225198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Rectangle 80"/>
          <p:cNvSpPr>
            <a:spLocks noGrp="1" noChangeArrowheads="1"/>
          </p:cNvSpPr>
          <p:nvPr>
            <p:ph type="dt" sz="half" idx="10"/>
          </p:nvPr>
        </p:nvSpPr>
        <p:spPr>
          <a:xfrm>
            <a:off x="5931210" y="4801792"/>
            <a:ext cx="1056805" cy="826294"/>
          </a:xfrm>
          <a:prstGeom prst="rect">
            <a:avLst/>
          </a:prstGeom>
          <a:ln/>
        </p:spPr>
        <p:txBody>
          <a:bodyPr/>
          <a:lstStyle>
            <a:lvl1pPr>
              <a:defRPr/>
            </a:lvl1pPr>
          </a:lstStyle>
          <a:p>
            <a:pPr defTabSz="685584"/>
            <a:endParaRPr lang="de-DE" altLang="zh-CN" smtClean="0">
              <a:solidFill>
                <a:srgbClr val="1D1D1A"/>
              </a:solidFill>
            </a:endParaRPr>
          </a:p>
          <a:p>
            <a:pPr defTabSz="685584"/>
            <a:r>
              <a:rPr lang="de-DE" altLang="zh-CN" smtClean="0">
                <a:solidFill>
                  <a:srgbClr val="1D1D1A"/>
                </a:solidFill>
              </a:rPr>
              <a:t>Page </a:t>
            </a:r>
            <a:fld id="{4F414AB5-B42A-4C77-B844-FE957309DB21}" type="slidenum">
              <a:rPr lang="de-DE" altLang="zh-CN" smtClean="0">
                <a:solidFill>
                  <a:srgbClr val="1D1D1A"/>
                </a:solidFill>
              </a:rPr>
              <a:pPr defTabSz="685584"/>
              <a:t>‹#›</a:t>
            </a:fld>
            <a:endParaRPr lang="en-GB" altLang="zh-CN">
              <a:solidFill>
                <a:srgbClr val="1D1D1A"/>
              </a:solidFill>
            </a:endParaRPr>
          </a:p>
        </p:txBody>
      </p:sp>
      <p:sp>
        <p:nvSpPr>
          <p:cNvPr id="4" name="正文级别 1…"/>
          <p:cNvSpPr>
            <a:spLocks noGrp="1"/>
          </p:cNvSpPr>
          <p:nvPr>
            <p:ph type="body" sz="quarter" idx="1" hasCustomPrompt="1"/>
          </p:nvPr>
        </p:nvSpPr>
        <p:spPr>
          <a:xfrm>
            <a:off x="284870" y="123579"/>
            <a:ext cx="8619979" cy="432591"/>
          </a:xfrm>
          <a:prstGeom prst="rect">
            <a:avLst/>
          </a:prstGeom>
        </p:spPr>
        <p:txBody>
          <a:bodyPr anchor="ctr">
            <a:noAutofit/>
          </a:bodyPr>
          <a:lstStyle>
            <a:lvl1pPr marL="0" indent="0">
              <a:spcBef>
                <a:spcPts val="525"/>
              </a:spcBef>
              <a:buSzTx/>
              <a:buFontTx/>
              <a:buNone/>
              <a:defRPr sz="2099" b="1">
                <a:solidFill>
                  <a:srgbClr val="C00000"/>
                </a:solidFill>
              </a:defRPr>
            </a:lvl1pPr>
            <a:lvl2pPr marL="704035" indent="-247029">
              <a:spcBef>
                <a:spcPts val="525"/>
              </a:spcBef>
              <a:buFontTx/>
              <a:defRPr sz="2099" b="1">
                <a:solidFill>
                  <a:srgbClr val="C00000"/>
                </a:solidFill>
              </a:defRPr>
            </a:lvl2pPr>
            <a:lvl3pPr marL="1142514" indent="-228503">
              <a:spcBef>
                <a:spcPts val="525"/>
              </a:spcBef>
              <a:buFontTx/>
              <a:defRPr sz="2399" b="1"/>
            </a:lvl3pPr>
            <a:lvl4pPr marL="1652251" indent="-281233">
              <a:spcBef>
                <a:spcPts val="525"/>
              </a:spcBef>
              <a:buFontTx/>
              <a:defRPr sz="2399" b="1"/>
            </a:lvl4pPr>
            <a:lvl5pPr marL="2109256" indent="-281233">
              <a:spcBef>
                <a:spcPts val="525"/>
              </a:spcBef>
              <a:buFontTx/>
              <a:defRPr sz="2399" b="1"/>
            </a:lvl5pPr>
          </a:lstStyle>
          <a:p>
            <a:r>
              <a:rPr dirty="0" err="1"/>
              <a:t>正文级别</a:t>
            </a:r>
            <a:r>
              <a:rPr dirty="0"/>
              <a:t> </a:t>
            </a:r>
            <a:r>
              <a:rPr dirty="0" smtClean="0"/>
              <a:t>1</a:t>
            </a:r>
          </a:p>
          <a:p>
            <a:pPr lvl="1"/>
            <a:r>
              <a:rPr dirty="0" err="1" smtClean="0"/>
              <a:t>正文级别</a:t>
            </a:r>
            <a:r>
              <a:rPr dirty="0" smtClean="0"/>
              <a:t> 2</a:t>
            </a:r>
            <a:endParaRPr dirty="0"/>
          </a:p>
        </p:txBody>
      </p:sp>
    </p:spTree>
    <p:extLst>
      <p:ext uri="{BB962C8B-B14F-4D97-AF65-F5344CB8AC3E}">
        <p14:creationId xmlns:p14="http://schemas.microsoft.com/office/powerpoint/2010/main" val="1755909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52463" y="288131"/>
            <a:ext cx="7923212" cy="348854"/>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52463" y="716757"/>
            <a:ext cx="7929562" cy="3907631"/>
          </a:xfrm>
          <a:prstGeom prst="rect">
            <a:avLst/>
          </a:prstGeom>
        </p:spPr>
        <p:txBody>
          <a:bodyPr/>
          <a:lstStyle/>
          <a:p>
            <a:endParaRPr lang="zh-CN" altLang="en-US"/>
          </a:p>
        </p:txBody>
      </p:sp>
      <p:sp>
        <p:nvSpPr>
          <p:cNvPr id="4" name="日期占位符 3"/>
          <p:cNvSpPr>
            <a:spLocks noGrp="1"/>
          </p:cNvSpPr>
          <p:nvPr>
            <p:ph type="dt" sz="half" idx="10"/>
          </p:nvPr>
        </p:nvSpPr>
        <p:spPr>
          <a:xfrm>
            <a:off x="6361115" y="4867275"/>
            <a:ext cx="2097087" cy="342900"/>
          </a:xfrm>
          <a:prstGeom prst="rect">
            <a:avLst/>
          </a:prstGeom>
        </p:spPr>
        <p:txBody>
          <a:bodyPr/>
          <a:lstStyle>
            <a:lvl1pPr>
              <a:defRPr/>
            </a:lvl1pPr>
          </a:lstStyle>
          <a:p>
            <a:pPr defTabSz="685584"/>
            <a:r>
              <a:rPr lang="de-DE" smtClean="0">
                <a:solidFill>
                  <a:srgbClr val="000000"/>
                </a:solidFill>
              </a:rPr>
              <a:t>Page </a:t>
            </a:r>
            <a:fld id="{31484B6E-9B25-48EA-B117-89C912527FFB}" type="slidenum">
              <a:rPr lang="de-DE" smtClean="0">
                <a:solidFill>
                  <a:srgbClr val="000000"/>
                </a:solidFill>
              </a:rPr>
              <a:pPr defTabSz="685584"/>
              <a:t>‹#›</a:t>
            </a:fld>
            <a:endParaRPr lang="en-GB" dirty="0">
              <a:solidFill>
                <a:srgbClr val="000000"/>
              </a:solidFill>
            </a:endParaRPr>
          </a:p>
        </p:txBody>
      </p:sp>
    </p:spTree>
    <p:extLst>
      <p:ext uri="{BB962C8B-B14F-4D97-AF65-F5344CB8AC3E}">
        <p14:creationId xmlns:p14="http://schemas.microsoft.com/office/powerpoint/2010/main" val="2584898337"/>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585637" y="366718"/>
            <a:ext cx="8229837" cy="857249"/>
          </a:xfrm>
          <a:prstGeom prst="rect">
            <a:avLst/>
          </a:prstGeom>
        </p:spPr>
        <p:txBody>
          <a:bodyPr lIns="91407" tIns="45703" rIns="91407" bIns="45703"/>
          <a:lstStyle>
            <a:lvl1pPr marL="0" marR="0" indent="0" algn="l" defTabSz="685061" rtl="0" eaLnBrk="1" fontAlgn="base" latinLnBrk="0" hangingPunct="1">
              <a:lnSpc>
                <a:spcPct val="100000"/>
              </a:lnSpc>
              <a:spcBef>
                <a:spcPct val="0"/>
              </a:spcBef>
              <a:spcAft>
                <a:spcPct val="0"/>
              </a:spcAft>
              <a:buClrTx/>
              <a:buSzTx/>
              <a:buFontTx/>
              <a:buNone/>
              <a:tabLst/>
              <a:defRPr>
                <a:solidFill>
                  <a:schemeClr val="tx1">
                    <a:lumMod val="75000"/>
                    <a:lumOff val="25000"/>
                  </a:schemeClr>
                </a:solidFill>
                <a:latin typeface="FrutigerNext LT Light" pitchFamily="34" charset="0"/>
                <a:ea typeface="微软雅黑" pitchFamily="34" charset="-122"/>
              </a:defRPr>
            </a:lvl1pPr>
          </a:lstStyle>
          <a:p>
            <a:r>
              <a:rPr lang="zh-CN" altLang="en-US" smtClean="0"/>
              <a:t>单击此处编辑母版标题样式</a:t>
            </a:r>
            <a:endParaRPr lang="zh-CN" altLang="en-US" dirty="0"/>
          </a:p>
        </p:txBody>
      </p:sp>
      <p:sp>
        <p:nvSpPr>
          <p:cNvPr id="4" name="文本占位符 3"/>
          <p:cNvSpPr>
            <a:spLocks noGrp="1"/>
          </p:cNvSpPr>
          <p:nvPr>
            <p:ph type="body" sz="quarter" idx="10"/>
          </p:nvPr>
        </p:nvSpPr>
        <p:spPr>
          <a:xfrm>
            <a:off x="608251" y="1352551"/>
            <a:ext cx="7851318" cy="3055144"/>
          </a:xfrm>
          <a:prstGeom prst="rect">
            <a:avLst/>
          </a:prstGeom>
        </p:spPr>
        <p:txBody>
          <a:bodyPr lIns="91407" tIns="45703" rIns="91407" bIns="45703"/>
          <a:lstStyle>
            <a:lvl1pPr>
              <a:defRPr>
                <a:solidFill>
                  <a:schemeClr val="tx1">
                    <a:lumMod val="75000"/>
                    <a:lumOff val="25000"/>
                  </a:schemeClr>
                </a:solidFill>
                <a:latin typeface="微软雅黑" pitchFamily="34" charset="-122"/>
                <a:ea typeface="微软雅黑" pitchFamily="34" charset="-122"/>
              </a:defRPr>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smtClean="0"/>
          </a:p>
        </p:txBody>
      </p:sp>
      <p:sp>
        <p:nvSpPr>
          <p:cNvPr id="5" name="Text Box 36"/>
          <p:cNvSpPr txBox="1">
            <a:spLocks noChangeArrowheads="1"/>
          </p:cNvSpPr>
          <p:nvPr userDrawn="1"/>
        </p:nvSpPr>
        <p:spPr bwMode="auto">
          <a:xfrm>
            <a:off x="4172619" y="4806753"/>
            <a:ext cx="2112962" cy="205928"/>
          </a:xfrm>
          <a:prstGeom prst="rect">
            <a:avLst/>
          </a:prstGeom>
          <a:noFill/>
          <a:ln w="9525" algn="ctr">
            <a:noFill/>
            <a:miter lim="800000"/>
            <a:headEnd/>
            <a:tailEnd/>
          </a:ln>
          <a:effectLst/>
        </p:spPr>
        <p:txBody>
          <a:bodyPr lIns="0" tIns="40788" rIns="81574" bIns="40788"/>
          <a:lstStyle/>
          <a:p>
            <a:pPr defTabSz="685584" eaLnBrk="0" fontAlgn="base" hangingPunct="0">
              <a:lnSpc>
                <a:spcPct val="95000"/>
              </a:lnSpc>
              <a:spcBef>
                <a:spcPct val="0"/>
              </a:spcBef>
              <a:spcAft>
                <a:spcPct val="0"/>
              </a:spcAft>
              <a:defRPr/>
            </a:pPr>
            <a:r>
              <a:rPr lang="en-GB" sz="825" dirty="0">
                <a:solidFill>
                  <a:srgbClr val="000000">
                    <a:lumMod val="85000"/>
                    <a:lumOff val="15000"/>
                  </a:srgbClr>
                </a:solidFill>
                <a:latin typeface="Tahoma" pitchFamily="34" charset="0"/>
                <a:ea typeface="宋体" charset="-122"/>
                <a:cs typeface="Tahoma" pitchFamily="34" charset="0"/>
              </a:rPr>
              <a:t>Huawei Confidential</a:t>
            </a:r>
          </a:p>
        </p:txBody>
      </p:sp>
    </p:spTree>
    <p:extLst>
      <p:ext uri="{BB962C8B-B14F-4D97-AF65-F5344CB8AC3E}">
        <p14:creationId xmlns:p14="http://schemas.microsoft.com/office/powerpoint/2010/main" val="400838994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71042016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7763" y="1159511"/>
            <a:ext cx="7493054" cy="661197"/>
          </a:xfrm>
          <a:prstGeom prst="rect">
            <a:avLst/>
          </a:prstGeom>
        </p:spPr>
        <p:txBody>
          <a:bodyPr/>
          <a:lstStyle/>
          <a:p>
            <a:r>
              <a:rPr lang="en-GB" dirty="0"/>
              <a:t>Click to edit Master title style</a:t>
            </a:r>
            <a:endParaRPr lang="en-US" dirty="0"/>
          </a:p>
        </p:txBody>
      </p:sp>
      <p:sp>
        <p:nvSpPr>
          <p:cNvPr id="3" name="Content Placeholder 2"/>
          <p:cNvSpPr>
            <a:spLocks noGrp="1"/>
          </p:cNvSpPr>
          <p:nvPr>
            <p:ph idx="1"/>
          </p:nvPr>
        </p:nvSpPr>
        <p:spPr>
          <a:xfrm>
            <a:off x="1147763" y="1820709"/>
            <a:ext cx="7493053" cy="2700493"/>
          </a:xfrm>
        </p:spPr>
        <p:txBody>
          <a:bodyPr/>
          <a:lstStyle>
            <a:lvl1pPr marL="0" indent="0">
              <a:buNone/>
              <a:defRPr/>
            </a:lvl1pPr>
            <a:lvl2pPr marL="457006" indent="0">
              <a:buNone/>
              <a:defRPr/>
            </a:lvl2pPr>
            <a:lvl3pPr marL="914012" indent="0">
              <a:buNone/>
              <a:defRPr/>
            </a:lvl3pPr>
            <a:lvl4pPr marL="1371017" indent="0">
              <a:buNone/>
              <a:defRPr/>
            </a:lvl4pPr>
            <a:lvl5pPr marL="1828023" indent="0">
              <a:buNone/>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Footer Placeholder 3"/>
          <p:cNvSpPr>
            <a:spLocks noGrp="1"/>
          </p:cNvSpPr>
          <p:nvPr>
            <p:ph type="ftr" sz="quarter" idx="10"/>
          </p:nvPr>
        </p:nvSpPr>
        <p:spPr>
          <a:xfrm>
            <a:off x="3028950" y="4767264"/>
            <a:ext cx="3086100" cy="274637"/>
          </a:xfrm>
          <a:prstGeom prst="rect">
            <a:avLst/>
          </a:prstGeom>
        </p:spPr>
        <p:txBody>
          <a:bodyPr/>
          <a:lstStyle/>
          <a:p>
            <a:pPr defTabSz="685584"/>
            <a:r>
              <a:rPr lang="en-US" smtClean="0">
                <a:solidFill>
                  <a:prstClr val="black">
                    <a:tint val="75000"/>
                  </a:prstClr>
                </a:solidFill>
              </a:rPr>
              <a:t>WAS Doc 02_00X</a:t>
            </a:r>
            <a:endParaRPr lang="en-US" dirty="0">
              <a:solidFill>
                <a:prstClr val="black">
                  <a:tint val="75000"/>
                </a:prstClr>
              </a:solidFill>
            </a:endParaRPr>
          </a:p>
        </p:txBody>
      </p:sp>
      <p:sp>
        <p:nvSpPr>
          <p:cNvPr id="5" name="Slide Number Placeholder 4"/>
          <p:cNvSpPr>
            <a:spLocks noGrp="1"/>
          </p:cNvSpPr>
          <p:nvPr>
            <p:ph type="sldNum" sz="quarter" idx="11"/>
          </p:nvPr>
        </p:nvSpPr>
        <p:spPr>
          <a:xfrm>
            <a:off x="6457950" y="4767264"/>
            <a:ext cx="2057400" cy="274637"/>
          </a:xfrm>
          <a:prstGeom prst="rect">
            <a:avLst/>
          </a:prstGeom>
        </p:spPr>
        <p:txBody>
          <a:bodyPr/>
          <a:lstStyle/>
          <a:p>
            <a:pPr defTabSz="685584"/>
            <a:fld id="{231F87C6-8F4B-C14F-952F-C5F8DB9F277E}" type="slidenum">
              <a:rPr lang="en-US" smtClean="0">
                <a:solidFill>
                  <a:prstClr val="black">
                    <a:tint val="75000"/>
                  </a:prstClr>
                </a:solidFill>
              </a:rPr>
              <a:pPr defTabSz="685584"/>
              <a:t>‹#›</a:t>
            </a:fld>
            <a:endParaRPr lang="en-US" dirty="0">
              <a:solidFill>
                <a:prstClr val="black">
                  <a:tint val="75000"/>
                </a:prstClr>
              </a:solidFill>
            </a:endParaRPr>
          </a:p>
        </p:txBody>
      </p:sp>
    </p:spTree>
    <p:extLst>
      <p:ext uri="{BB962C8B-B14F-4D97-AF65-F5344CB8AC3E}">
        <p14:creationId xmlns:p14="http://schemas.microsoft.com/office/powerpoint/2010/main" val="30441170"/>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07897007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684581" y="865867"/>
            <a:ext cx="7493035" cy="584156"/>
          </a:xfrm>
          <a:prstGeom prst="rect">
            <a:avLst/>
          </a:prstGeom>
        </p:spPr>
        <p:txBody>
          <a:bodyPr>
            <a:normAutofit/>
          </a:bodyPr>
          <a:lstStyle>
            <a:lvl1pPr marL="0" marR="0" indent="0" algn="l" defTabSz="914034" rtl="0" eaLnBrk="1" fontAlgn="auto" latinLnBrk="0" hangingPunct="1">
              <a:lnSpc>
                <a:spcPct val="100000"/>
              </a:lnSpc>
              <a:spcBef>
                <a:spcPct val="0"/>
              </a:spcBef>
              <a:spcAft>
                <a:spcPts val="0"/>
              </a:spcAft>
              <a:buClrTx/>
              <a:buSzTx/>
              <a:buFontTx/>
              <a:buNone/>
              <a:tabLst/>
              <a:defRPr sz="2698" b="0" baseline="0">
                <a:solidFill>
                  <a:schemeClr val="tx1">
                    <a:lumMod val="65000"/>
                    <a:lumOff val="35000"/>
                  </a:schemeClr>
                </a:solidFill>
                <a:latin typeface="+mj-lt"/>
              </a:defRPr>
            </a:lvl1pPr>
          </a:lstStyle>
          <a:p>
            <a:r>
              <a:rPr lang="en-US" altLang="zh-CN" dirty="0" smtClean="0"/>
              <a:t>Slide Title</a:t>
            </a:r>
          </a:p>
        </p:txBody>
      </p:sp>
      <p:sp>
        <p:nvSpPr>
          <p:cNvPr id="5" name="副标题 2"/>
          <p:cNvSpPr>
            <a:spLocks noGrp="1"/>
          </p:cNvSpPr>
          <p:nvPr>
            <p:ph type="subTitle" idx="1" hasCustomPrompt="1"/>
          </p:nvPr>
        </p:nvSpPr>
        <p:spPr>
          <a:xfrm>
            <a:off x="684581" y="1599868"/>
            <a:ext cx="7493035" cy="3072482"/>
          </a:xfr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tx1">
                    <a:lumMod val="65000"/>
                    <a:lumOff val="35000"/>
                  </a:schemeClr>
                </a:solidFill>
                <a:latin typeface="+mn-lt"/>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Headline in Arial Regular 24 - 32 point</a:t>
            </a:r>
          </a:p>
        </p:txBody>
      </p:sp>
    </p:spTree>
    <p:extLst>
      <p:ext uri="{BB962C8B-B14F-4D97-AF65-F5344CB8AC3E}">
        <p14:creationId xmlns:p14="http://schemas.microsoft.com/office/powerpoint/2010/main" val="1110338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23088" y="123827"/>
            <a:ext cx="8506950" cy="573112"/>
          </a:xfrm>
          <a:prstGeom prst="rect">
            <a:avLst/>
          </a:prstGeom>
        </p:spPr>
        <p:txBody>
          <a:bodyPr>
            <a:noAutofit/>
          </a:bodyPr>
          <a:lstStyle>
            <a:lvl1pPr marL="0" marR="0" indent="0" algn="l" defTabSz="913881" rtl="0" eaLnBrk="1" fontAlgn="auto" latinLnBrk="0" hangingPunct="1">
              <a:lnSpc>
                <a:spcPct val="100000"/>
              </a:lnSpc>
              <a:spcBef>
                <a:spcPct val="0"/>
              </a:spcBef>
              <a:spcAft>
                <a:spcPts val="0"/>
              </a:spcAft>
              <a:buClrTx/>
              <a:buSzTx/>
              <a:buFontTx/>
              <a:buNone/>
              <a:tabLst/>
              <a:defRPr sz="2997" b="1">
                <a:solidFill>
                  <a:schemeClr val="bg1"/>
                </a:solidFill>
              </a:defRPr>
            </a:lvl1pPr>
          </a:lstStyle>
          <a:p>
            <a:r>
              <a:rPr lang="en-US" altLang="zh-CN" dirty="0" smtClean="0"/>
              <a:t>Headline in Arial bold 40 point</a:t>
            </a:r>
          </a:p>
        </p:txBody>
      </p:sp>
      <p:sp>
        <p:nvSpPr>
          <p:cNvPr id="3" name="副标题 2"/>
          <p:cNvSpPr>
            <a:spLocks noGrp="1"/>
          </p:cNvSpPr>
          <p:nvPr>
            <p:ph type="subTitle" idx="1" hasCustomPrompt="1"/>
          </p:nvPr>
        </p:nvSpPr>
        <p:spPr>
          <a:xfrm>
            <a:off x="4143485" y="857636"/>
            <a:ext cx="4686555" cy="3642495"/>
          </a:xfrm>
          <a:prstGeom prst="rect">
            <a:avLst/>
          </a:prstGeom>
        </p:spPr>
        <p:txBody>
          <a:bodyPr>
            <a:normAutofit/>
          </a:bodyPr>
          <a:lstStyle>
            <a:lvl1pPr marL="0" marR="0" indent="0" algn="l" defTabSz="913881" rtl="0" eaLnBrk="1" fontAlgn="auto" latinLnBrk="0" hangingPunct="1">
              <a:lnSpc>
                <a:spcPct val="100000"/>
              </a:lnSpc>
              <a:spcBef>
                <a:spcPct val="20000"/>
              </a:spcBef>
              <a:spcAft>
                <a:spcPts val="0"/>
              </a:spcAft>
              <a:buClrTx/>
              <a:buSzTx/>
              <a:buFont typeface="Arial" pitchFamily="34" charset="0"/>
              <a:buNone/>
              <a:tabLst/>
              <a:defRPr sz="1349" baseline="0">
                <a:solidFill>
                  <a:schemeClr val="bg1"/>
                </a:solidFill>
              </a:defRPr>
            </a:lvl1pPr>
            <a:lvl2pPr marL="456941" indent="0" algn="ctr">
              <a:buNone/>
              <a:defRPr>
                <a:solidFill>
                  <a:schemeClr val="tx1">
                    <a:tint val="75000"/>
                  </a:schemeClr>
                </a:solidFill>
              </a:defRPr>
            </a:lvl2pPr>
            <a:lvl3pPr marL="913881" indent="0" algn="ctr">
              <a:buNone/>
              <a:defRPr>
                <a:solidFill>
                  <a:schemeClr val="tx1">
                    <a:tint val="75000"/>
                  </a:schemeClr>
                </a:solidFill>
              </a:defRPr>
            </a:lvl3pPr>
            <a:lvl4pPr marL="1370823" indent="0" algn="ctr">
              <a:buNone/>
              <a:defRPr>
                <a:solidFill>
                  <a:schemeClr val="tx1">
                    <a:tint val="75000"/>
                  </a:schemeClr>
                </a:solidFill>
              </a:defRPr>
            </a:lvl4pPr>
            <a:lvl5pPr marL="1827763" indent="0" algn="ctr">
              <a:buNone/>
              <a:defRPr>
                <a:solidFill>
                  <a:schemeClr val="tx1">
                    <a:tint val="75000"/>
                  </a:schemeClr>
                </a:solidFill>
              </a:defRPr>
            </a:lvl5pPr>
            <a:lvl6pPr marL="2284705" indent="0" algn="ctr">
              <a:buNone/>
              <a:defRPr>
                <a:solidFill>
                  <a:schemeClr val="tx1">
                    <a:tint val="75000"/>
                  </a:schemeClr>
                </a:solidFill>
              </a:defRPr>
            </a:lvl6pPr>
            <a:lvl7pPr marL="2741645" indent="0" algn="ctr">
              <a:buNone/>
              <a:defRPr>
                <a:solidFill>
                  <a:schemeClr val="tx1">
                    <a:tint val="75000"/>
                  </a:schemeClr>
                </a:solidFill>
              </a:defRPr>
            </a:lvl7pPr>
            <a:lvl8pPr marL="3198585" indent="0" algn="ctr">
              <a:buNone/>
              <a:defRPr>
                <a:solidFill>
                  <a:schemeClr val="tx1">
                    <a:tint val="75000"/>
                  </a:schemeClr>
                </a:solidFill>
              </a:defRPr>
            </a:lvl8pPr>
            <a:lvl9pPr marL="3655527" indent="0" algn="ctr">
              <a:buNone/>
              <a:defRPr>
                <a:solidFill>
                  <a:schemeClr val="tx1">
                    <a:tint val="75000"/>
                  </a:schemeClr>
                </a:solidFill>
              </a:defRPr>
            </a:lvl9pPr>
          </a:lstStyle>
          <a:p>
            <a:r>
              <a:rPr lang="en-US" altLang="zh-CN" dirty="0" smtClean="0"/>
              <a:t>Copy text in Arial bold 18-32 point </a:t>
            </a:r>
          </a:p>
        </p:txBody>
      </p:sp>
      <p:sp>
        <p:nvSpPr>
          <p:cNvPr id="7" name="图片占位符 6"/>
          <p:cNvSpPr>
            <a:spLocks noGrp="1"/>
          </p:cNvSpPr>
          <p:nvPr>
            <p:ph type="pic" sz="quarter" idx="10" hasCustomPrompt="1"/>
          </p:nvPr>
        </p:nvSpPr>
        <p:spPr>
          <a:xfrm>
            <a:off x="323088" y="856473"/>
            <a:ext cx="3660219" cy="3643660"/>
          </a:xfrm>
          <a:prstGeom prst="rect">
            <a:avLst/>
          </a:prstGeom>
        </p:spPr>
        <p:txBody>
          <a:bodyPr>
            <a:normAutofit/>
          </a:bodyPr>
          <a:lstStyle>
            <a:lvl1pPr>
              <a:buNone/>
              <a:defRPr sz="1349">
                <a:solidFill>
                  <a:schemeClr val="bg1"/>
                </a:solidFill>
              </a:defRPr>
            </a:lvl1pPr>
          </a:lstStyle>
          <a:p>
            <a:r>
              <a:rPr lang="en-US" altLang="zh-CN" dirty="0" smtClean="0"/>
              <a:t>text</a:t>
            </a:r>
            <a:endParaRPr lang="zh-CN" altLang="en-US" dirty="0"/>
          </a:p>
        </p:txBody>
      </p:sp>
    </p:spTree>
    <p:extLst>
      <p:ext uri="{BB962C8B-B14F-4D97-AF65-F5344CB8AC3E}">
        <p14:creationId xmlns:p14="http://schemas.microsoft.com/office/powerpoint/2010/main" val="35756094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339799"/>
            <a:ext cx="8367821" cy="666140"/>
          </a:xfrm>
          <a:prstGeom prst="rect">
            <a:avLst/>
          </a:prstGeom>
        </p:spPr>
        <p:txBody>
          <a:bodyPr>
            <a:noAutofit/>
          </a:bodyPr>
          <a:lstStyle>
            <a:lvl1pPr marL="0" marR="0" indent="0" algn="l" defTabSz="914034" rtl="0" eaLnBrk="1" fontAlgn="auto" latinLnBrk="0" hangingPunct="1">
              <a:lnSpc>
                <a:spcPct val="100000"/>
              </a:lnSpc>
              <a:spcBef>
                <a:spcPct val="0"/>
              </a:spcBef>
              <a:spcAft>
                <a:spcPts val="0"/>
              </a:spcAft>
              <a:buClrTx/>
              <a:buSzTx/>
              <a:buFontTx/>
              <a:buNone/>
              <a:tabLst/>
              <a:defRPr sz="2398" b="1">
                <a:solidFill>
                  <a:schemeClr val="bg1"/>
                </a:solidFill>
                <a:latin typeface="+mj-lt"/>
                <a:ea typeface="+mj-ea"/>
              </a:defRPr>
            </a:lvl1pPr>
          </a:lstStyle>
          <a:p>
            <a:r>
              <a:rPr lang="en-US" altLang="zh-CN" dirty="0" smtClean="0"/>
              <a:t>Headline in Arial Regular 32 point</a:t>
            </a:r>
          </a:p>
        </p:txBody>
      </p:sp>
      <p:sp>
        <p:nvSpPr>
          <p:cNvPr id="3" name="副标题 2"/>
          <p:cNvSpPr>
            <a:spLocks noGrp="1"/>
          </p:cNvSpPr>
          <p:nvPr>
            <p:ph type="subTitle" idx="1" hasCustomPrompt="1"/>
          </p:nvPr>
        </p:nvSpPr>
        <p:spPr>
          <a:xfrm>
            <a:off x="388091" y="1113926"/>
            <a:ext cx="8367821" cy="3611715"/>
          </a:xfrm>
          <a:prstGeom prst="rect">
            <a:avLst/>
          </a:prstGeo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bg1"/>
                </a:solidFill>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Copy text in Arial Regular 20 - 32 point </a:t>
            </a:r>
          </a:p>
        </p:txBody>
      </p:sp>
    </p:spTree>
    <p:extLst>
      <p:ext uri="{BB962C8B-B14F-4D97-AF65-F5344CB8AC3E}">
        <p14:creationId xmlns:p14="http://schemas.microsoft.com/office/powerpoint/2010/main" val="1034803413"/>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323091" y="123827"/>
            <a:ext cx="8497824" cy="792000"/>
          </a:xfrm>
          <a:prstGeom prst="rect">
            <a:avLst/>
          </a:prstGeom>
        </p:spPr>
        <p:txBody>
          <a:bodyPr>
            <a:noAutofit/>
          </a:bodyPr>
          <a:lstStyle>
            <a:lvl1pPr marL="0" marR="0" indent="0" algn="l" defTabSz="913698" rtl="0" eaLnBrk="1" fontAlgn="auto" latinLnBrk="0" hangingPunct="1">
              <a:lnSpc>
                <a:spcPct val="100000"/>
              </a:lnSpc>
              <a:spcBef>
                <a:spcPct val="0"/>
              </a:spcBef>
              <a:spcAft>
                <a:spcPts val="0"/>
              </a:spcAft>
              <a:buClrTx/>
              <a:buSzTx/>
              <a:buFontTx/>
              <a:buNone/>
              <a:tabLst/>
              <a:defRPr sz="2997" b="1">
                <a:solidFill>
                  <a:schemeClr val="bg1"/>
                </a:solidFill>
                <a:latin typeface="+mj-lt"/>
              </a:defRPr>
            </a:lvl1pPr>
          </a:lstStyle>
          <a:p>
            <a:r>
              <a:rPr lang="en-US" altLang="zh-CN" smtClean="0"/>
              <a:t>Click to edit Master title style</a:t>
            </a:r>
            <a:endParaRPr lang="en-US" altLang="zh-CN" dirty="0" smtClean="0"/>
          </a:p>
        </p:txBody>
      </p:sp>
    </p:spTree>
    <p:extLst>
      <p:ext uri="{BB962C8B-B14F-4D97-AF65-F5344CB8AC3E}">
        <p14:creationId xmlns:p14="http://schemas.microsoft.com/office/powerpoint/2010/main" val="94765078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941946"/>
      </p:ext>
    </p:extLst>
  </p:cSld>
  <p:clrMapOvr>
    <a:masterClrMapping/>
  </p:clrMapOvr>
  <p:transition advClick="0" advTm="8000">
    <p:fade thruBlk="1"/>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61510" y="234160"/>
            <a:ext cx="1176938" cy="311552"/>
          </a:xfrm>
          <a:prstGeom prst="rect">
            <a:avLst/>
          </a:prstGeom>
        </p:spPr>
        <p:txBody>
          <a:bodyPr anchor="ctr"/>
          <a:lstStyle>
            <a:lvl1pPr>
              <a:defRPr sz="2023">
                <a:latin typeface="微软雅黑" panose="020B0503020204020204" pitchFamily="34" charset="-122"/>
                <a:ea typeface="微软雅黑" panose="020B0503020204020204" pitchFamily="34" charset="-122"/>
              </a:defRPr>
            </a:lvl1pPr>
          </a:lstStyle>
          <a:p>
            <a:r>
              <a:rPr lang="zh-CN" altLang="en-US" dirty="0" smtClean="0"/>
              <a:t>指定模板</a:t>
            </a:r>
            <a:endParaRPr lang="zh-CN" altLang="en-US" dirty="0"/>
          </a:p>
        </p:txBody>
      </p:sp>
    </p:spTree>
    <p:extLst>
      <p:ext uri="{BB962C8B-B14F-4D97-AF65-F5344CB8AC3E}">
        <p14:creationId xmlns:p14="http://schemas.microsoft.com/office/powerpoint/2010/main" val="3257235985"/>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2" y="244083"/>
            <a:ext cx="7977308" cy="653653"/>
          </a:xfrm>
          <a:prstGeom prst="rect">
            <a:avLst/>
          </a:prstGeom>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400485450"/>
      </p:ext>
    </p:extLst>
  </p:cSld>
  <p:clrMapOvr>
    <a:masterClrMapping/>
  </p:clrMapOvr>
  <p:transition advClick="0" advTm="8000"/>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标题 3"/>
          <p:cNvSpPr>
            <a:spLocks noGrp="1"/>
          </p:cNvSpPr>
          <p:nvPr>
            <p:ph type="title"/>
          </p:nvPr>
        </p:nvSpPr>
        <p:spPr>
          <a:xfrm>
            <a:off x="372569" y="58260"/>
            <a:ext cx="8357200" cy="600007"/>
          </a:xfrm>
          <a:prstGeom prst="rect">
            <a:avLst/>
          </a:prstGeom>
        </p:spPr>
        <p:txBody>
          <a:bodyPr/>
          <a:lstStyle>
            <a:lvl1pPr algn="l">
              <a:defRPr sz="1799"/>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7948077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1">
          <p15:clr>
            <a:srgbClr val="FBAE40"/>
          </p15:clr>
        </p15:guide>
        <p15:guide id="2" orient="horz" pos="2160">
          <p15:clr>
            <a:srgbClr val="FBAE40"/>
          </p15:clr>
        </p15:guide>
        <p15:guide id="3" pos="7345">
          <p15:clr>
            <a:srgbClr val="FBAE40"/>
          </p15:clr>
        </p15:guide>
        <p15:guide id="4" pos="313">
          <p15:clr>
            <a:srgbClr val="FBAE40"/>
          </p15:clr>
        </p15:guide>
        <p15:guide id="5" orient="horz" pos="553">
          <p15:clr>
            <a:srgbClr val="FBAE40"/>
          </p15:clr>
        </p15:guide>
        <p15:guide id="6" orient="horz" pos="4057">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23089" y="123826"/>
            <a:ext cx="7920363" cy="792000"/>
          </a:xfrm>
          <a:prstGeom prst="rect">
            <a:avLst/>
          </a:prstGeom>
        </p:spPr>
        <p:txBody>
          <a:bodyPr anchor="ctr" anchorCtr="0">
            <a:noAutofit/>
          </a:bodyPr>
          <a:lstStyle>
            <a:lvl1pPr marL="0" marR="0" indent="0" algn="l" defTabSz="913943" rtl="0" eaLnBrk="1" fontAlgn="auto" latinLnBrk="0" hangingPunct="1">
              <a:lnSpc>
                <a:spcPct val="100000"/>
              </a:lnSpc>
              <a:spcBef>
                <a:spcPct val="0"/>
              </a:spcBef>
              <a:spcAft>
                <a:spcPts val="0"/>
              </a:spcAft>
              <a:buClrTx/>
              <a:buSzTx/>
              <a:buFontTx/>
              <a:buNone/>
              <a:tabLst/>
              <a:defRPr sz="2398" b="1">
                <a:solidFill>
                  <a:schemeClr val="bg1"/>
                </a:solidFill>
              </a:defRPr>
            </a:lvl1pPr>
          </a:lstStyle>
          <a:p>
            <a:r>
              <a:rPr lang="en-US" altLang="zh-CN" dirty="0" smtClean="0"/>
              <a:t>Headline in Arial bold 40 point</a:t>
            </a:r>
          </a:p>
        </p:txBody>
      </p:sp>
    </p:spTree>
    <p:extLst>
      <p:ext uri="{BB962C8B-B14F-4D97-AF65-F5344CB8AC3E}">
        <p14:creationId xmlns:p14="http://schemas.microsoft.com/office/powerpoint/2010/main" val="3480394207"/>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84506"/>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522550" y="151752"/>
            <a:ext cx="8098903" cy="518400"/>
          </a:xfrm>
          <a:prstGeom prst="rect">
            <a:avLst/>
          </a:prstGeom>
          <a:noFill/>
          <a:ln w="12700">
            <a:noFill/>
            <a:miter lim="800000"/>
            <a:headEnd/>
            <a:tailEnd/>
          </a:ln>
        </p:spPr>
        <p:txBody>
          <a:bodyPr/>
          <a:lstStyle/>
          <a:p>
            <a:pPr lvl="0"/>
            <a:r>
              <a:rPr lang="en-US" altLang="zh-CN" dirty="0" smtClean="0">
                <a:sym typeface="Lucida Grande"/>
              </a:rPr>
              <a:t>Click to edit Master title style</a:t>
            </a:r>
          </a:p>
        </p:txBody>
      </p:sp>
      <p:sp>
        <p:nvSpPr>
          <p:cNvPr id="3" name="Rectangle 8"/>
          <p:cNvSpPr>
            <a:spLocks noGrp="1" noChangeArrowheads="1"/>
          </p:cNvSpPr>
          <p:nvPr>
            <p:ph type="dt" sz="half" idx="10"/>
          </p:nvPr>
        </p:nvSpPr>
        <p:spPr>
          <a:xfrm>
            <a:off x="6018233" y="4801792"/>
            <a:ext cx="1572407" cy="341709"/>
          </a:xfrm>
          <a:prstGeom prst="rect">
            <a:avLst/>
          </a:prstGeom>
        </p:spPr>
        <p:txBody>
          <a:bodyPr/>
          <a:lstStyle>
            <a:lvl1pPr>
              <a:defRPr/>
            </a:lvl1pPr>
          </a:lstStyle>
          <a:p>
            <a:pPr defTabSz="685584">
              <a:defRPr/>
            </a:pPr>
            <a:endParaRPr lang="en-GB" altLang="zh-CN">
              <a:solidFill>
                <a:srgbClr val="000000"/>
              </a:solidFill>
            </a:endParaRPr>
          </a:p>
        </p:txBody>
      </p:sp>
    </p:spTree>
    <p:extLst>
      <p:ext uri="{BB962C8B-B14F-4D97-AF65-F5344CB8AC3E}">
        <p14:creationId xmlns:p14="http://schemas.microsoft.com/office/powerpoint/2010/main" val="2629286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31496" y="122447"/>
            <a:ext cx="7543905" cy="857250"/>
          </a:xfrm>
          <a:prstGeom prst="rect">
            <a:avLst/>
          </a:prstGeom>
        </p:spPr>
        <p:txBody>
          <a:bodyPr/>
          <a:lstStyle>
            <a:lvl1pPr>
              <a:defRPr sz="2199">
                <a:latin typeface="+mj-lt"/>
              </a:defRPr>
            </a:lvl1pPr>
          </a:lstStyle>
          <a:p>
            <a:r>
              <a:rPr lang="zh-CN" altLang="en-US" smtClean="0"/>
              <a:t>单击此处编辑母版标题样式</a:t>
            </a:r>
            <a:endParaRPr lang="zh-CN" altLang="en-US" dirty="0"/>
          </a:p>
        </p:txBody>
      </p:sp>
      <p:sp>
        <p:nvSpPr>
          <p:cNvPr id="3" name="Rectangle 25"/>
          <p:cNvSpPr>
            <a:spLocks noGrp="1" noChangeArrowheads="1"/>
          </p:cNvSpPr>
          <p:nvPr>
            <p:ph type="dt" sz="half" idx="10"/>
          </p:nvPr>
        </p:nvSpPr>
        <p:spPr>
          <a:xfrm>
            <a:off x="6327810" y="4904186"/>
            <a:ext cx="1201028" cy="239315"/>
          </a:xfrm>
          <a:prstGeom prst="rect">
            <a:avLst/>
          </a:prstGeom>
        </p:spPr>
        <p:txBody>
          <a:bodyPr/>
          <a:lstStyle>
            <a:lvl1pPr>
              <a:defRPr/>
            </a:lvl1pPr>
          </a:lstStyle>
          <a:p>
            <a:pPr defTabSz="685584">
              <a:defRPr/>
            </a:pPr>
            <a:r>
              <a:rPr lang="de-DE" altLang="zh-CN" smtClean="0">
                <a:solidFill>
                  <a:srgbClr val="000000"/>
                </a:solidFill>
              </a:rPr>
              <a:t>Page </a:t>
            </a:r>
            <a:fld id="{D18E0AE0-7318-41CE-AFB2-696BEC41B21B}" type="slidenum">
              <a:rPr lang="de-DE" altLang="zh-CN" smtClean="0">
                <a:solidFill>
                  <a:srgbClr val="000000"/>
                </a:solidFill>
              </a:rPr>
              <a:pPr defTabSz="685584">
                <a:defRPr/>
              </a:pPr>
              <a:t>‹#›</a:t>
            </a:fld>
            <a:endParaRPr lang="en-GB" altLang="zh-CN" dirty="0">
              <a:solidFill>
                <a:srgbClr val="000000"/>
              </a:solidFill>
            </a:endParaRPr>
          </a:p>
        </p:txBody>
      </p:sp>
    </p:spTree>
    <p:extLst>
      <p:ext uri="{BB962C8B-B14F-4D97-AF65-F5344CB8AC3E}">
        <p14:creationId xmlns:p14="http://schemas.microsoft.com/office/powerpoint/2010/main" val="1707362227"/>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52463" y="195262"/>
            <a:ext cx="7745412" cy="653654"/>
          </a:xfrm>
          <a:prstGeom prst="rect">
            <a:avLst/>
          </a:prstGeom>
        </p:spPr>
        <p:txBody>
          <a:bodyPr/>
          <a:lstStyle/>
          <a:p>
            <a:r>
              <a:rPr lang="zh-CN" altLang="en-US" smtClean="0"/>
              <a:t>单击此处编辑母版标题样式</a:t>
            </a:r>
            <a:endParaRPr lang="zh-CN" altLang="en-US"/>
          </a:p>
        </p:txBody>
      </p:sp>
      <p:sp>
        <p:nvSpPr>
          <p:cNvPr id="4" name="Text Placeholder 2"/>
          <p:cNvSpPr>
            <a:spLocks noGrp="1"/>
          </p:cNvSpPr>
          <p:nvPr>
            <p:ph type="body" sz="quarter" idx="10"/>
          </p:nvPr>
        </p:nvSpPr>
        <p:spPr>
          <a:xfrm>
            <a:off x="684436" y="1285879"/>
            <a:ext cx="7775137" cy="3121819"/>
          </a:xfrm>
          <a:prstGeom prst="rect">
            <a:avLst/>
          </a:prstGeom>
        </p:spPr>
        <p:txBody>
          <a:bodyPr lIns="68532" tIns="34266" rIns="68532" bIns="34266"/>
          <a:lstStyle/>
          <a:p>
            <a:r>
              <a:rPr lang="en-US" dirty="0" err="1" smtClean="0">
                <a:solidFill>
                  <a:schemeClr val="tx1"/>
                </a:solidFill>
              </a:rPr>
              <a:t>Ddd</a:t>
            </a:r>
            <a:endParaRPr lang="en-US" dirty="0" smtClean="0">
              <a:solidFill>
                <a:schemeClr val="tx1"/>
              </a:solidFill>
            </a:endParaRPr>
          </a:p>
          <a:p>
            <a:pPr lvl="1"/>
            <a:r>
              <a:rPr lang="en-US" dirty="0" err="1" smtClean="0"/>
              <a:t>Dd</a:t>
            </a:r>
            <a:endParaRPr lang="en-US" dirty="0" smtClean="0"/>
          </a:p>
          <a:p>
            <a:pPr lvl="2"/>
            <a:r>
              <a:rPr lang="en-US" dirty="0" err="1" smtClean="0"/>
              <a:t>Dddd</a:t>
            </a:r>
            <a:endParaRPr lang="en-US" dirty="0" smtClean="0"/>
          </a:p>
          <a:p>
            <a:pPr lvl="3"/>
            <a:r>
              <a:rPr lang="en-US" dirty="0" err="1" smtClean="0"/>
              <a:t>Dddd</a:t>
            </a:r>
            <a:endParaRPr lang="en-US" dirty="0" smtClean="0"/>
          </a:p>
          <a:p>
            <a:pPr lvl="4"/>
            <a:r>
              <a:rPr lang="en-US" dirty="0" err="1" smtClean="0"/>
              <a:t>Dddd</a:t>
            </a:r>
            <a:endParaRPr lang="en-US" dirty="0" smtClean="0"/>
          </a:p>
          <a:p>
            <a:pPr lvl="5"/>
            <a:r>
              <a:rPr lang="en-US" dirty="0" err="1" smtClean="0"/>
              <a:t>dddd</a:t>
            </a:r>
            <a:endParaRPr lang="en-US" dirty="0" smtClean="0"/>
          </a:p>
          <a:p>
            <a:pPr lvl="6"/>
            <a:r>
              <a:rPr lang="en-US" dirty="0" err="1" smtClean="0"/>
              <a:t>ddddd</a:t>
            </a:r>
            <a:endParaRPr lang="en-US" dirty="0"/>
          </a:p>
        </p:txBody>
      </p:sp>
    </p:spTree>
    <p:extLst>
      <p:ext uri="{BB962C8B-B14F-4D97-AF65-F5344CB8AC3E}">
        <p14:creationId xmlns:p14="http://schemas.microsoft.com/office/powerpoint/2010/main" val="271964597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70644485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2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52463" y="195262"/>
            <a:ext cx="7745412" cy="653654"/>
          </a:xfrm>
          <a:prstGeom prst="rect">
            <a:avLst/>
          </a:prstGeom>
        </p:spPr>
        <p:txBody>
          <a:bodyPr/>
          <a:lstStyle/>
          <a:p>
            <a:r>
              <a:rPr lang="zh-CN" altLang="en-US" smtClean="0"/>
              <a:t>单击此处编辑母版标题样式</a:t>
            </a:r>
            <a:endParaRPr lang="zh-CN" altLang="en-US"/>
          </a:p>
        </p:txBody>
      </p:sp>
      <p:sp>
        <p:nvSpPr>
          <p:cNvPr id="4" name="Text Placeholder 2"/>
          <p:cNvSpPr>
            <a:spLocks noGrp="1"/>
          </p:cNvSpPr>
          <p:nvPr>
            <p:ph type="body" sz="quarter" idx="10"/>
          </p:nvPr>
        </p:nvSpPr>
        <p:spPr>
          <a:xfrm>
            <a:off x="684436" y="1285879"/>
            <a:ext cx="7775137" cy="3121819"/>
          </a:xfrm>
          <a:prstGeom prst="rect">
            <a:avLst/>
          </a:prstGeom>
        </p:spPr>
        <p:txBody>
          <a:bodyPr lIns="68532" tIns="34266" rIns="68532" bIns="34266"/>
          <a:lstStyle/>
          <a:p>
            <a:r>
              <a:rPr lang="en-US" dirty="0" err="1" smtClean="0">
                <a:solidFill>
                  <a:schemeClr val="tx1"/>
                </a:solidFill>
              </a:rPr>
              <a:t>Ddd</a:t>
            </a:r>
            <a:endParaRPr lang="en-US" dirty="0" smtClean="0">
              <a:solidFill>
                <a:schemeClr val="tx1"/>
              </a:solidFill>
            </a:endParaRPr>
          </a:p>
          <a:p>
            <a:pPr lvl="1"/>
            <a:r>
              <a:rPr lang="en-US" dirty="0" err="1" smtClean="0"/>
              <a:t>Dd</a:t>
            </a:r>
            <a:endParaRPr lang="en-US" dirty="0" smtClean="0"/>
          </a:p>
          <a:p>
            <a:pPr lvl="2"/>
            <a:r>
              <a:rPr lang="en-US" dirty="0" err="1" smtClean="0"/>
              <a:t>Dddd</a:t>
            </a:r>
            <a:endParaRPr lang="en-US" dirty="0" smtClean="0"/>
          </a:p>
          <a:p>
            <a:pPr lvl="3"/>
            <a:r>
              <a:rPr lang="en-US" dirty="0" err="1" smtClean="0"/>
              <a:t>Dddd</a:t>
            </a:r>
            <a:endParaRPr lang="en-US" dirty="0" smtClean="0"/>
          </a:p>
          <a:p>
            <a:pPr lvl="4"/>
            <a:r>
              <a:rPr lang="en-US" dirty="0" err="1" smtClean="0"/>
              <a:t>Dddd</a:t>
            </a:r>
            <a:endParaRPr lang="en-US" dirty="0" smtClean="0"/>
          </a:p>
          <a:p>
            <a:pPr lvl="5"/>
            <a:r>
              <a:rPr lang="en-US" dirty="0" err="1" smtClean="0"/>
              <a:t>dddd</a:t>
            </a:r>
            <a:endParaRPr lang="en-US" dirty="0" smtClean="0"/>
          </a:p>
          <a:p>
            <a:pPr lvl="6"/>
            <a:r>
              <a:rPr lang="en-US" dirty="0" err="1" smtClean="0"/>
              <a:t>ddddd</a:t>
            </a:r>
            <a:endParaRPr lang="en-US" dirty="0"/>
          </a:p>
        </p:txBody>
      </p:sp>
    </p:spTree>
    <p:extLst>
      <p:ext uri="{BB962C8B-B14F-4D97-AF65-F5344CB8AC3E}">
        <p14:creationId xmlns:p14="http://schemas.microsoft.com/office/powerpoint/2010/main" val="1835911424"/>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55650" y="336992"/>
            <a:ext cx="7632700" cy="653653"/>
          </a:xfrm>
          <a:prstGeom prst="rect">
            <a:avLst/>
          </a:prstGeom>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764089" y="1221288"/>
            <a:ext cx="7615824" cy="3438558"/>
          </a:xfrm>
          <a:prstGeom prst="rect">
            <a:avLst/>
          </a:prstGeom>
        </p:spPr>
        <p:txBody>
          <a:bodyPr/>
          <a:lstStyle>
            <a:lvl1pPr>
              <a:defRPr sz="1799"/>
            </a:lvl1pPr>
            <a:lvl2pPr>
              <a:defRPr sz="1499"/>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71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矩形 2"/>
          <p:cNvSpPr/>
          <p:nvPr userDrawn="1"/>
        </p:nvSpPr>
        <p:spPr bwMode="auto">
          <a:xfrm>
            <a:off x="0" y="252610"/>
            <a:ext cx="9144000" cy="4528112"/>
          </a:xfrm>
          <a:prstGeom prst="rect">
            <a:avLst/>
          </a:prstGeom>
          <a:solidFill>
            <a:schemeClr val="bg1"/>
          </a:solidFill>
          <a:ln w="9525" cap="flat" cmpd="sng" algn="ctr">
            <a:noFill/>
            <a:prstDash val="solid"/>
            <a:round/>
            <a:headEnd type="none" w="med" len="med"/>
            <a:tailEnd type="none" w="med" len="med"/>
          </a:ln>
          <a:effectLst>
            <a:softEdge rad="63500"/>
          </a:effectLst>
        </p:spPr>
        <p:txBody>
          <a:bodyPr vert="horz" wrap="square" lIns="68505" tIns="34253" rIns="68505" bIns="34253" numCol="1" rtlCol="0" anchor="t" anchorCtr="0" compatLnSpc="1">
            <a:prstTxWarp prst="textNoShape">
              <a:avLst/>
            </a:prstTxWarp>
          </a:bodyPr>
          <a:lstStyle/>
          <a:p>
            <a:pPr defTabSz="685035" fontAlgn="base">
              <a:spcBef>
                <a:spcPct val="0"/>
              </a:spcBef>
              <a:spcAft>
                <a:spcPct val="0"/>
              </a:spcAft>
              <a:buClr>
                <a:srgbClr val="CC9900"/>
              </a:buClr>
              <a:buFont typeface="Wingdings" pitchFamily="2" charset="2"/>
              <a:buChar char="n"/>
            </a:pPr>
            <a:endParaRPr lang="zh-CN" altLang="en-US" sz="1299" b="1" dirty="0" smtClean="0">
              <a:solidFill>
                <a:srgbClr val="000000"/>
              </a:solidFill>
            </a:endParaRPr>
          </a:p>
        </p:txBody>
      </p:sp>
      <p:sp>
        <p:nvSpPr>
          <p:cNvPr id="2" name="标题 1"/>
          <p:cNvSpPr>
            <a:spLocks noGrp="1"/>
          </p:cNvSpPr>
          <p:nvPr>
            <p:ph type="title" hasCustomPrompt="1"/>
          </p:nvPr>
        </p:nvSpPr>
        <p:spPr>
          <a:xfrm>
            <a:off x="484459" y="252611"/>
            <a:ext cx="8186986" cy="569751"/>
          </a:xfrm>
          <a:prstGeom prst="rect">
            <a:avLst/>
          </a:prstGeom>
          <a:noFill/>
          <a:ln w="9525" algn="ctr">
            <a:noFill/>
            <a:miter lim="800000"/>
            <a:headEnd/>
            <a:tailEnd/>
          </a:ln>
          <a:effectLst/>
        </p:spPr>
        <p:txBody>
          <a:bodyPr vert="horz" wrap="square" lIns="68532" tIns="34266" rIns="68532" bIns="34266" numCol="1" anchor="ctr" anchorCtr="0" compatLnSpc="1">
            <a:prstTxWarp prst="textNoShape">
              <a:avLst/>
            </a:prstTxWarp>
          </a:bodyPr>
          <a:lstStyle>
            <a:lvl1pPr marL="0" indent="0">
              <a:buFont typeface="Arial" pitchFamily="34" charset="0"/>
              <a:buNone/>
              <a:defRPr lang="zh-CN" altLang="en-US" sz="2399" b="1" dirty="0">
                <a:solidFill>
                  <a:schemeClr val="tx2"/>
                </a:solidFill>
                <a:latin typeface="Arial" pitchFamily="34" charset="0"/>
                <a:ea typeface="黑体" pitchFamily="49" charset="-122"/>
                <a:cs typeface="Arial" pitchFamily="34" charset="0"/>
              </a:defRPr>
            </a:lvl1pPr>
          </a:lstStyle>
          <a:p>
            <a:pPr lvl="0"/>
            <a:r>
              <a:rPr lang="en-US" altLang="zh-CN" dirty="0" smtClean="0"/>
              <a:t>HEADLINE TEXT TO BE PLACED</a:t>
            </a:r>
            <a:endParaRPr lang="zh-CN" altLang="en-US" dirty="0"/>
          </a:p>
        </p:txBody>
      </p:sp>
    </p:spTree>
    <p:extLst>
      <p:ext uri="{BB962C8B-B14F-4D97-AF65-F5344CB8AC3E}">
        <p14:creationId xmlns:p14="http://schemas.microsoft.com/office/powerpoint/2010/main" val="627850280"/>
      </p:ext>
    </p:extLst>
  </p:cSld>
  <p:clrMapOvr>
    <a:masterClrMapping/>
  </p:clrMapOvr>
  <p:transition advClick="0"/>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71491" y="252611"/>
            <a:ext cx="7841174" cy="569751"/>
          </a:xfrm>
          <a:prstGeom prst="rect">
            <a:avLst/>
          </a:prstGeom>
          <a:noFill/>
          <a:ln w="9525" algn="ctr">
            <a:noFill/>
            <a:miter lim="800000"/>
            <a:headEnd/>
            <a:tailEnd/>
          </a:ln>
          <a:effectLst/>
        </p:spPr>
        <p:txBody>
          <a:bodyPr vert="horz" wrap="square" lIns="68562" tIns="34281" rIns="68562" bIns="34281" numCol="1" anchor="ctr" anchorCtr="0" compatLnSpc="1">
            <a:prstTxWarp prst="textNoShape">
              <a:avLst/>
            </a:prstTxWarp>
          </a:bodyPr>
          <a:lstStyle>
            <a:lvl1pPr marL="0" indent="0">
              <a:buFont typeface="Arial" pitchFamily="34" charset="0"/>
              <a:buNone/>
              <a:defRPr lang="zh-CN" altLang="en-US" sz="2999" b="0" dirty="0">
                <a:solidFill>
                  <a:srgbClr val="CC0000"/>
                </a:solidFill>
                <a:latin typeface="FrutigerNext LT Regular" pitchFamily="34" charset="0"/>
                <a:ea typeface="黑体" pitchFamily="49" charset="-122"/>
              </a:defRPr>
            </a:lvl1pPr>
          </a:lstStyle>
          <a:p>
            <a:pPr lvl="0"/>
            <a:r>
              <a:rPr lang="en-US" altLang="zh-CN" dirty="0" smtClean="0"/>
              <a:t>HEADLINE TEXT TO BE PLACED HERE</a:t>
            </a:r>
            <a:endParaRPr lang="zh-CN" altLang="en-US" dirty="0"/>
          </a:p>
        </p:txBody>
      </p:sp>
    </p:spTree>
    <p:extLst>
      <p:ext uri="{BB962C8B-B14F-4D97-AF65-F5344CB8AC3E}">
        <p14:creationId xmlns:p14="http://schemas.microsoft.com/office/powerpoint/2010/main" val="2971348635"/>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6361056" y="4867278"/>
            <a:ext cx="2097335" cy="341710"/>
          </a:xfrm>
          <a:prstGeom prst="rect">
            <a:avLst/>
          </a:prstGeom>
          <a:ln/>
        </p:spPr>
        <p:txBody>
          <a:bodyPr lIns="121901" tIns="60952" rIns="121901" bIns="60952"/>
          <a:lstStyle>
            <a:lvl1pPr>
              <a:defRPr/>
            </a:lvl1pPr>
          </a:lstStyle>
          <a:p>
            <a:pPr defTabSz="685584">
              <a:defRPr/>
            </a:pPr>
            <a:r>
              <a:rPr lang="de-DE" altLang="zh-CN" smtClean="0">
                <a:solidFill>
                  <a:srgbClr val="000000"/>
                </a:solidFill>
                <a:ea typeface="华文细黑"/>
              </a:rPr>
              <a:t>Page </a:t>
            </a:r>
            <a:fld id="{3CEC0E87-DE1F-4190-B983-4A8999643D3D}" type="slidenum">
              <a:rPr lang="de-DE" altLang="zh-CN" smtClean="0">
                <a:solidFill>
                  <a:srgbClr val="000000"/>
                </a:solidFill>
                <a:ea typeface="华文细黑"/>
              </a:rPr>
              <a:pPr defTabSz="685584">
                <a:defRPr/>
              </a:pPr>
              <a:t>‹#›</a:t>
            </a:fld>
            <a:endParaRPr lang="en-GB" altLang="zh-CN">
              <a:solidFill>
                <a:srgbClr val="000000"/>
              </a:solidFill>
              <a:ea typeface="华文细黑"/>
            </a:endParaRPr>
          </a:p>
        </p:txBody>
      </p:sp>
    </p:spTree>
    <p:extLst>
      <p:ext uri="{BB962C8B-B14F-4D97-AF65-F5344CB8AC3E}">
        <p14:creationId xmlns:p14="http://schemas.microsoft.com/office/powerpoint/2010/main" val="115841219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85546" y="341712"/>
            <a:ext cx="8229728" cy="434578"/>
          </a:xfrm>
          <a:prstGeom prst="rect">
            <a:avLst/>
          </a:prstGeom>
        </p:spPr>
        <p:txBody>
          <a:bodyPr/>
          <a:lstStyle>
            <a:lvl1pPr>
              <a:defRPr>
                <a:latin typeface="+mj-lt"/>
              </a:defRPr>
            </a:lvl1pPr>
          </a:lstStyle>
          <a:p>
            <a:r>
              <a:rPr lang="zh-CN" altLang="en-US" dirty="0" smtClean="0"/>
              <a:t>单击此处编辑母版标题样式</a:t>
            </a:r>
            <a:endParaRPr lang="zh-CN" altLang="en-US" dirty="0"/>
          </a:p>
        </p:txBody>
      </p:sp>
      <p:sp>
        <p:nvSpPr>
          <p:cNvPr id="4" name="Rectangle 10"/>
          <p:cNvSpPr>
            <a:spLocks noGrp="1" noChangeArrowheads="1"/>
          </p:cNvSpPr>
          <p:nvPr>
            <p:ph type="dt" sz="half" idx="10"/>
          </p:nvPr>
        </p:nvSpPr>
        <p:spPr>
          <a:xfrm>
            <a:off x="6361113" y="4867431"/>
            <a:ext cx="2097087" cy="341711"/>
          </a:xfrm>
          <a:prstGeom prst="rect">
            <a:avLst/>
          </a:prstGeom>
          <a:ln/>
        </p:spPr>
        <p:txBody>
          <a:bodyPr lIns="68509" tIns="34254" rIns="68509" bIns="34254"/>
          <a:lstStyle>
            <a:lvl1pPr>
              <a:defRPr sz="900"/>
            </a:lvl1pPr>
          </a:lstStyle>
          <a:p>
            <a:pPr defTabSz="685584">
              <a:defRPr/>
            </a:pPr>
            <a:r>
              <a:rPr lang="de-DE" altLang="zh-CN" b="1" smtClean="0">
                <a:solidFill>
                  <a:srgbClr val="000000"/>
                </a:solidFill>
                <a:latin typeface="Tahoma" pitchFamily="34" charset="0"/>
              </a:rPr>
              <a:t>Page </a:t>
            </a:r>
            <a:fld id="{DABBDEAC-6694-4F5A-9C87-B8ABA6C6B772}" type="slidenum">
              <a:rPr lang="de-DE" altLang="zh-CN" b="1" smtClean="0">
                <a:solidFill>
                  <a:srgbClr val="000000"/>
                </a:solidFill>
                <a:latin typeface="Tahoma" pitchFamily="34" charset="0"/>
              </a:rPr>
              <a:pPr defTabSz="685584">
                <a:defRPr/>
              </a:pPr>
              <a:t>‹#›</a:t>
            </a:fld>
            <a:endParaRPr lang="en-GB" altLang="zh-CN" b="1">
              <a:solidFill>
                <a:srgbClr val="000000"/>
              </a:solidFill>
              <a:latin typeface="Tahoma" pitchFamily="34" charset="0"/>
            </a:endParaRPr>
          </a:p>
        </p:txBody>
      </p:sp>
    </p:spTree>
    <p:extLst>
      <p:ext uri="{BB962C8B-B14F-4D97-AF65-F5344CB8AC3E}">
        <p14:creationId xmlns:p14="http://schemas.microsoft.com/office/powerpoint/2010/main" val="3913375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85646" y="205978"/>
            <a:ext cx="822983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55210159"/>
      </p:ext>
    </p:extLst>
  </p:cSld>
  <p:clrMapOvr>
    <a:masterClrMapping/>
  </p:clrMapOvr>
  <p:transition advClick="0" advTm="8000"/>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16883413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768576544"/>
      </p:ext>
    </p:extLst>
  </p:cSld>
  <p:clrMapOvr>
    <a:masterClrMapping/>
  </p:clrMapOvr>
  <p:transition advClick="0"/>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27321336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8451457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21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126776090"/>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2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708543734"/>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2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96530085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2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52856681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85646" y="205978"/>
            <a:ext cx="822983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50592563"/>
      </p:ext>
    </p:extLst>
  </p:cSld>
  <p:clrMapOvr>
    <a:masterClrMapping/>
  </p:clrMapOvr>
  <p:transition advClick="0" advTm="8000"/>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p:nvPr>
        </p:nvSpPr>
        <p:spPr>
          <a:xfrm>
            <a:off x="546668" y="177796"/>
            <a:ext cx="8052334" cy="407993"/>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45024" indent="0" algn="ctr">
              <a:buNone/>
              <a:defRPr sz="1947"/>
            </a:lvl2pPr>
            <a:lvl3pPr marL="890047" indent="0" algn="ctr">
              <a:buNone/>
              <a:defRPr sz="1752"/>
            </a:lvl3pPr>
            <a:lvl4pPr marL="1335072" indent="0" algn="ctr">
              <a:buNone/>
              <a:defRPr sz="1558"/>
            </a:lvl4pPr>
            <a:lvl5pPr marL="1780096" indent="0" algn="ctr">
              <a:buNone/>
              <a:defRPr sz="1558"/>
            </a:lvl5pPr>
            <a:lvl6pPr marL="2225119" indent="0" algn="ctr">
              <a:buNone/>
              <a:defRPr sz="1558"/>
            </a:lvl6pPr>
            <a:lvl7pPr marL="2670143" indent="0" algn="ctr">
              <a:buNone/>
              <a:defRPr sz="1558"/>
            </a:lvl7pPr>
            <a:lvl8pPr marL="3115167" indent="0" algn="ctr">
              <a:buNone/>
              <a:defRPr sz="1558"/>
            </a:lvl8pPr>
            <a:lvl9pPr marL="3560190" indent="0" algn="ctr">
              <a:buNone/>
              <a:defRPr sz="1558"/>
            </a:lvl9pPr>
          </a:lstStyle>
          <a:p>
            <a:endParaRPr lang="en-US" dirty="0"/>
          </a:p>
        </p:txBody>
      </p:sp>
    </p:spTree>
    <p:extLst>
      <p:ext uri="{BB962C8B-B14F-4D97-AF65-F5344CB8AC3E}">
        <p14:creationId xmlns:p14="http://schemas.microsoft.com/office/powerpoint/2010/main" val="425893689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680196203"/>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03" indent="0" algn="ctr">
              <a:buNone/>
              <a:defRPr sz="1948"/>
            </a:lvl2pPr>
            <a:lvl3pPr marL="890403" indent="0" algn="ctr">
              <a:buNone/>
              <a:defRPr sz="1753"/>
            </a:lvl3pPr>
            <a:lvl4pPr marL="1335606" indent="0" algn="ctr">
              <a:buNone/>
              <a:defRPr sz="1559"/>
            </a:lvl4pPr>
            <a:lvl5pPr marL="1780807" indent="0" algn="ctr">
              <a:buNone/>
              <a:defRPr sz="1559"/>
            </a:lvl5pPr>
            <a:lvl6pPr marL="2226009" indent="0" algn="ctr">
              <a:buNone/>
              <a:defRPr sz="1559"/>
            </a:lvl6pPr>
            <a:lvl7pPr marL="2671211" indent="0" algn="ctr">
              <a:buNone/>
              <a:defRPr sz="1559"/>
            </a:lvl7pPr>
            <a:lvl8pPr marL="3116414" indent="0" algn="ctr">
              <a:buNone/>
              <a:defRPr sz="1559"/>
            </a:lvl8pPr>
            <a:lvl9pPr marL="3561615"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5" indent="0">
              <a:lnSpc>
                <a:spcPct val="100000"/>
              </a:lnSpc>
              <a:spcBef>
                <a:spcPts val="0"/>
              </a:spcBef>
              <a:buFontTx/>
              <a:buNone/>
              <a:tabLst>
                <a:tab pos="90586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190" indent="-128305">
              <a:buFont typeface="Arial" panose="020B0604020202020204" pitchFamily="34" charset="0"/>
              <a:buChar char="•"/>
              <a:tabLst>
                <a:tab pos="905862" algn="ctr"/>
              </a:tabLst>
              <a:defRPr sz="974" baseline="0"/>
            </a:lvl2pPr>
            <a:lvl3pPr marL="394190" indent="-128305">
              <a:buFont typeface="Arial" panose="020B0604020202020204" pitchFamily="34" charset="0"/>
              <a:buChar char="•"/>
              <a:tabLst>
                <a:tab pos="905862" algn="ctr"/>
              </a:tabLst>
              <a:defRPr sz="974" baseline="0"/>
            </a:lvl3pPr>
            <a:lvl4pPr marL="394190" indent="-128305">
              <a:buFont typeface="Arial" panose="020B0604020202020204" pitchFamily="34" charset="0"/>
              <a:buChar char="•"/>
              <a:tabLst>
                <a:tab pos="905862" algn="ctr"/>
              </a:tabLst>
              <a:defRPr sz="974" baseline="0"/>
            </a:lvl4pPr>
            <a:lvl5pPr marL="394190" indent="-128305">
              <a:buFont typeface="Arial" panose="020B0604020202020204" pitchFamily="34" charset="0"/>
              <a:buChar char="•"/>
              <a:tabLst>
                <a:tab pos="90586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28942090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722583633"/>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3" name="Rectangle 10"/>
          <p:cNvSpPr>
            <a:spLocks noGrp="1" noChangeArrowheads="1"/>
          </p:cNvSpPr>
          <p:nvPr>
            <p:ph type="dt" sz="half" idx="10"/>
          </p:nvPr>
        </p:nvSpPr>
        <p:spPr>
          <a:xfrm>
            <a:off x="6361786" y="4867339"/>
            <a:ext cx="2097117" cy="341630"/>
          </a:xfrm>
          <a:prstGeom prst="rect">
            <a:avLst/>
          </a:prstGeom>
        </p:spPr>
        <p:txBody>
          <a:bodyPr/>
          <a:lstStyle>
            <a:lvl1pPr>
              <a:defRPr/>
            </a:lvl1pPr>
          </a:lstStyle>
          <a:p>
            <a:pPr defTabSz="685584">
              <a:defRPr/>
            </a:pPr>
            <a:r>
              <a:rPr lang="de-DE" altLang="zh-CN" smtClean="0">
                <a:solidFill>
                  <a:srgbClr val="000000"/>
                </a:solidFill>
              </a:rPr>
              <a:t>Page </a:t>
            </a:r>
            <a:fld id="{6EFAA10B-3D85-4C11-8818-11080CC34F72}" type="slidenum">
              <a:rPr lang="de-DE" altLang="zh-CN" smtClean="0">
                <a:solidFill>
                  <a:srgbClr val="000000"/>
                </a:solidFill>
              </a:rPr>
              <a:pPr defTabSz="685584">
                <a:defRPr/>
              </a:pPr>
              <a:t>‹#›</a:t>
            </a:fld>
            <a:endParaRPr lang="en-GB" altLang="zh-CN">
              <a:solidFill>
                <a:srgbClr val="000000"/>
              </a:solidFill>
            </a:endParaRPr>
          </a:p>
        </p:txBody>
      </p:sp>
    </p:spTree>
    <p:extLst>
      <p:ext uri="{BB962C8B-B14F-4D97-AF65-F5344CB8AC3E}">
        <p14:creationId xmlns:p14="http://schemas.microsoft.com/office/powerpoint/2010/main" val="3375827316"/>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57128476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69"/>
              </a:lnSpc>
              <a:spcBef>
                <a:spcPts val="0"/>
              </a:spcBef>
              <a:buNone/>
              <a:defRPr sz="2397" baseline="0">
                <a:solidFill>
                  <a:schemeClr val="tx1"/>
                </a:solidFill>
                <a:latin typeface="Microsoft YaHei" panose="020B0503020204020204" pitchFamily="34" charset="-122"/>
                <a:ea typeface="Microsoft YaHei" panose="020B0503020204020204" pitchFamily="34" charset="-122"/>
              </a:defRPr>
            </a:lvl1pPr>
            <a:lvl2pPr marL="444869" indent="0" algn="ctr">
              <a:buNone/>
              <a:defRPr sz="1946"/>
            </a:lvl2pPr>
            <a:lvl3pPr marL="889736" indent="0" algn="ctr">
              <a:buNone/>
              <a:defRPr sz="1751"/>
            </a:lvl3pPr>
            <a:lvl4pPr marL="1334605" indent="0" algn="ctr">
              <a:buNone/>
              <a:defRPr sz="1559"/>
            </a:lvl4pPr>
            <a:lvl5pPr marL="1779472" indent="0" algn="ctr">
              <a:buNone/>
              <a:defRPr sz="1559"/>
            </a:lvl5pPr>
            <a:lvl6pPr marL="2224340" indent="0" algn="ctr">
              <a:buNone/>
              <a:defRPr sz="1559"/>
            </a:lvl6pPr>
            <a:lvl7pPr marL="2669208" indent="0" algn="ctr">
              <a:buNone/>
              <a:defRPr sz="1559"/>
            </a:lvl7pPr>
            <a:lvl8pPr marL="3114078" indent="0" algn="ctr">
              <a:buNone/>
              <a:defRPr sz="1559"/>
            </a:lvl8pPr>
            <a:lvl9pPr marL="3558944"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68" indent="0">
              <a:lnSpc>
                <a:spcPct val="100000"/>
              </a:lnSpc>
              <a:spcBef>
                <a:spcPts val="0"/>
              </a:spcBef>
              <a:buFontTx/>
              <a:buNone/>
              <a:tabLst>
                <a:tab pos="90518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3895" indent="-128208">
              <a:buFont typeface="Arial" panose="020B0604020202020204" pitchFamily="34" charset="0"/>
              <a:buChar char="•"/>
              <a:tabLst>
                <a:tab pos="905182" algn="ctr"/>
              </a:tabLst>
              <a:defRPr sz="974" baseline="0"/>
            </a:lvl2pPr>
            <a:lvl3pPr marL="393895" indent="-128208">
              <a:buFont typeface="Arial" panose="020B0604020202020204" pitchFamily="34" charset="0"/>
              <a:buChar char="•"/>
              <a:tabLst>
                <a:tab pos="905182" algn="ctr"/>
              </a:tabLst>
              <a:defRPr sz="974" baseline="0"/>
            </a:lvl3pPr>
            <a:lvl4pPr marL="393895" indent="-128208">
              <a:buFont typeface="Arial" panose="020B0604020202020204" pitchFamily="34" charset="0"/>
              <a:buChar char="•"/>
              <a:tabLst>
                <a:tab pos="905182" algn="ctr"/>
              </a:tabLst>
              <a:defRPr sz="974" baseline="0"/>
            </a:lvl4pPr>
            <a:lvl5pPr marL="393895" indent="-128208">
              <a:buFont typeface="Arial" panose="020B0604020202020204" pitchFamily="34" charset="0"/>
              <a:buChar char="•"/>
              <a:tabLst>
                <a:tab pos="90518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09069400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298975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8058029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29739185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365997164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3595081596"/>
      </p:ext>
    </p:extLst>
  </p:cSld>
  <p:clrMapOvr>
    <a:masterClrMapping/>
  </p:clrMapOvr>
  <p:transition advClick="0"/>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11625211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 xmlns:a16="http://schemas.microsoft.com/office/drawing/2014/main"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 xmlns:a16="http://schemas.microsoft.com/office/drawing/2014/main"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622519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339799"/>
            <a:ext cx="8367821" cy="666140"/>
          </a:xfrm>
          <a:prstGeom prst="rect">
            <a:avLst/>
          </a:prstGeom>
        </p:spPr>
        <p:txBody>
          <a:bodyPr>
            <a:noAutofit/>
          </a:bodyPr>
          <a:lstStyle>
            <a:lvl1pPr marL="0" marR="0" indent="0" algn="l" defTabSz="914034" rtl="0" eaLnBrk="1" fontAlgn="auto" latinLnBrk="0" hangingPunct="1">
              <a:lnSpc>
                <a:spcPct val="100000"/>
              </a:lnSpc>
              <a:spcBef>
                <a:spcPct val="0"/>
              </a:spcBef>
              <a:spcAft>
                <a:spcPts val="0"/>
              </a:spcAft>
              <a:buClrTx/>
              <a:buSzTx/>
              <a:buFontTx/>
              <a:buNone/>
              <a:tabLst/>
              <a:defRPr sz="2398" b="1">
                <a:solidFill>
                  <a:schemeClr val="bg1"/>
                </a:solidFill>
                <a:latin typeface="+mj-lt"/>
                <a:ea typeface="+mj-ea"/>
              </a:defRPr>
            </a:lvl1pPr>
          </a:lstStyle>
          <a:p>
            <a:r>
              <a:rPr lang="en-US" altLang="zh-CN" dirty="0" smtClean="0"/>
              <a:t>Headline in Arial Regular 32 point</a:t>
            </a:r>
          </a:p>
        </p:txBody>
      </p:sp>
      <p:sp>
        <p:nvSpPr>
          <p:cNvPr id="3" name="副标题 2"/>
          <p:cNvSpPr>
            <a:spLocks noGrp="1"/>
          </p:cNvSpPr>
          <p:nvPr>
            <p:ph type="subTitle" idx="1" hasCustomPrompt="1"/>
          </p:nvPr>
        </p:nvSpPr>
        <p:spPr>
          <a:xfrm>
            <a:off x="388091" y="1113926"/>
            <a:ext cx="8367821" cy="3611715"/>
          </a:xfrm>
          <a:prstGeom prst="rect">
            <a:avLst/>
          </a:prstGeo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bg1"/>
                </a:solidFill>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Copy text in Arial Regular 20 - 32 point </a:t>
            </a:r>
          </a:p>
        </p:txBody>
      </p:sp>
    </p:spTree>
    <p:extLst>
      <p:ext uri="{BB962C8B-B14F-4D97-AF65-F5344CB8AC3E}">
        <p14:creationId xmlns:p14="http://schemas.microsoft.com/office/powerpoint/2010/main" val="3349597451"/>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24024977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5600491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717164515"/>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4212584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59496239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93169616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6021496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52712318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0850728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546076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5413348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94164049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29537490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29989183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11034322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253352790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2616141316"/>
      </p:ext>
    </p:extLst>
  </p:cSld>
  <p:clrMapOvr>
    <a:masterClrMapping/>
  </p:clrMapOvr>
  <p:transition advClick="0"/>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2036179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 xmlns:a16="http://schemas.microsoft.com/office/drawing/2014/main"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 xmlns:a16="http://schemas.microsoft.com/office/drawing/2014/main"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782955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339799"/>
            <a:ext cx="8367821" cy="666140"/>
          </a:xfrm>
          <a:prstGeom prst="rect">
            <a:avLst/>
          </a:prstGeom>
        </p:spPr>
        <p:txBody>
          <a:bodyPr>
            <a:noAutofit/>
          </a:bodyPr>
          <a:lstStyle>
            <a:lvl1pPr marL="0" marR="0" indent="0" algn="l" defTabSz="914034" rtl="0" eaLnBrk="1" fontAlgn="auto" latinLnBrk="0" hangingPunct="1">
              <a:lnSpc>
                <a:spcPct val="100000"/>
              </a:lnSpc>
              <a:spcBef>
                <a:spcPct val="0"/>
              </a:spcBef>
              <a:spcAft>
                <a:spcPts val="0"/>
              </a:spcAft>
              <a:buClrTx/>
              <a:buSzTx/>
              <a:buFontTx/>
              <a:buNone/>
              <a:tabLst/>
              <a:defRPr sz="2398" b="1">
                <a:solidFill>
                  <a:schemeClr val="bg1"/>
                </a:solidFill>
                <a:latin typeface="+mj-lt"/>
                <a:ea typeface="+mj-ea"/>
              </a:defRPr>
            </a:lvl1pPr>
          </a:lstStyle>
          <a:p>
            <a:r>
              <a:rPr lang="en-US" altLang="zh-CN" dirty="0" smtClean="0"/>
              <a:t>Headline in Arial Regular 32 point</a:t>
            </a:r>
          </a:p>
        </p:txBody>
      </p:sp>
      <p:sp>
        <p:nvSpPr>
          <p:cNvPr id="3" name="副标题 2"/>
          <p:cNvSpPr>
            <a:spLocks noGrp="1"/>
          </p:cNvSpPr>
          <p:nvPr>
            <p:ph type="subTitle" idx="1" hasCustomPrompt="1"/>
          </p:nvPr>
        </p:nvSpPr>
        <p:spPr>
          <a:xfrm>
            <a:off x="388091" y="1113926"/>
            <a:ext cx="8367821" cy="3611715"/>
          </a:xfrm>
          <a:prstGeom prst="rect">
            <a:avLst/>
          </a:prstGeo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bg1"/>
                </a:solidFill>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Copy text in Arial Regular 20 - 32 point </a:t>
            </a:r>
          </a:p>
        </p:txBody>
      </p:sp>
    </p:spTree>
    <p:extLst>
      <p:ext uri="{BB962C8B-B14F-4D97-AF65-F5344CB8AC3E}">
        <p14:creationId xmlns:p14="http://schemas.microsoft.com/office/powerpoint/2010/main" val="4239924497"/>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95655921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14447516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76320655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94626360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13500071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93913885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77497875"/>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56156886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58953130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9733589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3187726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76333924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1157859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20601803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27626068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7763" y="1159511"/>
            <a:ext cx="7493054" cy="661197"/>
          </a:xfrm>
          <a:prstGeom prst="rect">
            <a:avLst/>
          </a:prstGeom>
        </p:spPr>
        <p:txBody>
          <a:bodyPr/>
          <a:lstStyle/>
          <a:p>
            <a:r>
              <a:rPr lang="en-GB" dirty="0"/>
              <a:t>Click to edit Master title style</a:t>
            </a:r>
            <a:endParaRPr lang="en-US" dirty="0"/>
          </a:p>
        </p:txBody>
      </p:sp>
      <p:sp>
        <p:nvSpPr>
          <p:cNvPr id="3" name="Content Placeholder 2"/>
          <p:cNvSpPr>
            <a:spLocks noGrp="1"/>
          </p:cNvSpPr>
          <p:nvPr>
            <p:ph idx="1"/>
          </p:nvPr>
        </p:nvSpPr>
        <p:spPr>
          <a:xfrm>
            <a:off x="1147763" y="1820708"/>
            <a:ext cx="7493053" cy="2700493"/>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Footer Placeholder 3"/>
          <p:cNvSpPr>
            <a:spLocks noGrp="1"/>
          </p:cNvSpPr>
          <p:nvPr>
            <p:ph type="ftr" sz="quarter" idx="10"/>
          </p:nvPr>
        </p:nvSpPr>
        <p:spPr/>
        <p:txBody>
          <a:bodyPr/>
          <a:lstStyle/>
          <a:p>
            <a:r>
              <a:rPr lang="en-US" dirty="0"/>
              <a:t>WAS Doc 02_00X</a:t>
            </a:r>
          </a:p>
        </p:txBody>
      </p:sp>
      <p:sp>
        <p:nvSpPr>
          <p:cNvPr id="5" name="Slide Number Placeholder 4"/>
          <p:cNvSpPr>
            <a:spLocks noGrp="1"/>
          </p:cNvSpPr>
          <p:nvPr>
            <p:ph type="sldNum" sz="quarter" idx="11"/>
          </p:nvPr>
        </p:nvSpPr>
        <p:spPr/>
        <p:txBody>
          <a:bodyPr/>
          <a:lstStyle/>
          <a:p>
            <a:fld id="{231F87C6-8F4B-C14F-952F-C5F8DB9F277E}" type="slidenum">
              <a:rPr lang="en-US" smtClean="0"/>
              <a:t>‹#›</a:t>
            </a:fld>
            <a:endParaRPr lang="en-US" dirty="0"/>
          </a:p>
        </p:txBody>
      </p:sp>
    </p:spTree>
    <p:extLst>
      <p:ext uri="{BB962C8B-B14F-4D97-AF65-F5344CB8AC3E}">
        <p14:creationId xmlns:p14="http://schemas.microsoft.com/office/powerpoint/2010/main" val="137639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81857690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44778349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787925680"/>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21371476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78755725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2967183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107174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28400843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8880230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1625100164"/>
      </p:ext>
    </p:extLst>
  </p:cSld>
  <p:clrMapOvr>
    <a:masterClrMapping/>
  </p:clrMapOvr>
  <p:transition advClick="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IPPLE TOP">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2966718" cy="1960880"/>
          </a:xfrm>
        </p:spPr>
        <p:txBody>
          <a:bodyPr/>
          <a:lstStyle/>
          <a:p>
            <a:endParaRPr lang="en-US" dirty="0"/>
          </a:p>
        </p:txBody>
      </p:sp>
      <p:sp>
        <p:nvSpPr>
          <p:cNvPr id="7" name="Picture Placeholder 3"/>
          <p:cNvSpPr>
            <a:spLocks noGrp="1"/>
          </p:cNvSpPr>
          <p:nvPr>
            <p:ph type="pic" sz="quarter" idx="11"/>
          </p:nvPr>
        </p:nvSpPr>
        <p:spPr>
          <a:xfrm>
            <a:off x="2955712" y="0"/>
            <a:ext cx="3148756" cy="1960880"/>
          </a:xfrm>
        </p:spPr>
        <p:txBody>
          <a:bodyPr/>
          <a:lstStyle/>
          <a:p>
            <a:endParaRPr lang="en-US" dirty="0"/>
          </a:p>
        </p:txBody>
      </p:sp>
      <p:sp>
        <p:nvSpPr>
          <p:cNvPr id="8" name="Picture Placeholder 3"/>
          <p:cNvSpPr>
            <a:spLocks noGrp="1"/>
          </p:cNvSpPr>
          <p:nvPr>
            <p:ph type="pic" sz="quarter" idx="12"/>
          </p:nvPr>
        </p:nvSpPr>
        <p:spPr>
          <a:xfrm>
            <a:off x="6085839" y="0"/>
            <a:ext cx="3058161" cy="1960880"/>
          </a:xfrm>
        </p:spPr>
        <p:txBody>
          <a:bodyPr/>
          <a:lstStyle/>
          <a:p>
            <a:endParaRPr lang="en-US" dirty="0"/>
          </a:p>
        </p:txBody>
      </p:sp>
      <p:sp>
        <p:nvSpPr>
          <p:cNvPr id="11" name="Text Placeholder 10"/>
          <p:cNvSpPr>
            <a:spLocks noGrp="1"/>
          </p:cNvSpPr>
          <p:nvPr>
            <p:ph type="body" sz="quarter" idx="13"/>
          </p:nvPr>
        </p:nvSpPr>
        <p:spPr>
          <a:xfrm>
            <a:off x="573941" y="2265680"/>
            <a:ext cx="2497224" cy="2195195"/>
          </a:xfrm>
        </p:spPr>
        <p:txBody>
          <a:bodyP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4" name="Text Placeholder 10"/>
          <p:cNvSpPr>
            <a:spLocks noGrp="1"/>
          </p:cNvSpPr>
          <p:nvPr>
            <p:ph type="body" sz="quarter" idx="14"/>
          </p:nvPr>
        </p:nvSpPr>
        <p:spPr>
          <a:xfrm>
            <a:off x="3309259" y="2265680"/>
            <a:ext cx="2497224" cy="2195195"/>
          </a:xfrm>
        </p:spPr>
        <p:txBody>
          <a:bodyP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5" name="Text Placeholder 10"/>
          <p:cNvSpPr>
            <a:spLocks noGrp="1"/>
          </p:cNvSpPr>
          <p:nvPr>
            <p:ph type="body" sz="quarter" idx="15"/>
          </p:nvPr>
        </p:nvSpPr>
        <p:spPr>
          <a:xfrm>
            <a:off x="6085839" y="2265680"/>
            <a:ext cx="2497224" cy="2195195"/>
          </a:xfrm>
        </p:spPr>
        <p:txBody>
          <a:bodyP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2" name="Footer Placeholder 1"/>
          <p:cNvSpPr>
            <a:spLocks noGrp="1"/>
          </p:cNvSpPr>
          <p:nvPr>
            <p:ph type="ftr" sz="quarter" idx="16"/>
          </p:nvPr>
        </p:nvSpPr>
        <p:spPr/>
        <p:txBody>
          <a:bodyPr/>
          <a:lstStyle/>
          <a:p>
            <a:r>
              <a:rPr lang="en-US" dirty="0"/>
              <a:t>WAS Doc 02_00X</a:t>
            </a:r>
          </a:p>
          <a:p>
            <a:endParaRPr lang="en-US" dirty="0"/>
          </a:p>
        </p:txBody>
      </p:sp>
      <p:sp>
        <p:nvSpPr>
          <p:cNvPr id="3" name="Slide Number Placeholder 2"/>
          <p:cNvSpPr>
            <a:spLocks noGrp="1"/>
          </p:cNvSpPr>
          <p:nvPr>
            <p:ph type="sldNum" sz="quarter" idx="17"/>
          </p:nvPr>
        </p:nvSpPr>
        <p:spPr/>
        <p:txBody>
          <a:bodyPr/>
          <a:lstStyle/>
          <a:p>
            <a:fld id="{231F87C6-8F4B-C14F-952F-C5F8DB9F277E}" type="slidenum">
              <a:rPr lang="en-US" smtClean="0"/>
              <a:t>‹#›</a:t>
            </a:fld>
            <a:endParaRPr lang="en-US" dirty="0"/>
          </a:p>
        </p:txBody>
      </p:sp>
    </p:spTree>
    <p:extLst>
      <p:ext uri="{BB962C8B-B14F-4D97-AF65-F5344CB8AC3E}">
        <p14:creationId xmlns:p14="http://schemas.microsoft.com/office/powerpoint/2010/main" val="20041953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06633907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a16="http://schemas.microsoft.com/office/drawing/2014/main" xmlns=""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0516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9053394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13950902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6528535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43879148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99448697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60688888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1724161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19907565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Image Slide">
    <p:spTree>
      <p:nvGrpSpPr>
        <p:cNvPr id="1" name=""/>
        <p:cNvGrpSpPr/>
        <p:nvPr/>
      </p:nvGrpSpPr>
      <p:grpSpPr>
        <a:xfrm>
          <a:off x="0" y="0"/>
          <a:ext cx="0" cy="0"/>
          <a:chOff x="0" y="0"/>
          <a:chExt cx="0" cy="0"/>
        </a:xfrm>
      </p:grpSpPr>
      <p:sp>
        <p:nvSpPr>
          <p:cNvPr id="7" name="Text Placeholder 2"/>
          <p:cNvSpPr>
            <a:spLocks noGrp="1"/>
          </p:cNvSpPr>
          <p:nvPr>
            <p:ph idx="1"/>
          </p:nvPr>
        </p:nvSpPr>
        <p:spPr>
          <a:xfrm>
            <a:off x="3473450" y="1788160"/>
            <a:ext cx="5213350" cy="2743200"/>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Placeholder 1"/>
          <p:cNvSpPr>
            <a:spLocks noGrp="1"/>
          </p:cNvSpPr>
          <p:nvPr>
            <p:ph type="title"/>
          </p:nvPr>
        </p:nvSpPr>
        <p:spPr>
          <a:xfrm>
            <a:off x="3473450" y="771525"/>
            <a:ext cx="5213350" cy="85725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Picture Placeholder 2"/>
          <p:cNvSpPr>
            <a:spLocks noGrp="1"/>
          </p:cNvSpPr>
          <p:nvPr>
            <p:ph type="pic" sz="quarter" idx="10"/>
          </p:nvPr>
        </p:nvSpPr>
        <p:spPr>
          <a:xfrm>
            <a:off x="-1" y="0"/>
            <a:ext cx="3190875" cy="5143500"/>
          </a:xfrm>
        </p:spPr>
        <p:txBody>
          <a:bodyPr/>
          <a:lstStyle/>
          <a:p>
            <a:endParaRPr lang="en-US" dirty="0"/>
          </a:p>
        </p:txBody>
      </p:sp>
      <p:sp>
        <p:nvSpPr>
          <p:cNvPr id="2" name="Footer Placeholder 1"/>
          <p:cNvSpPr>
            <a:spLocks noGrp="1"/>
          </p:cNvSpPr>
          <p:nvPr>
            <p:ph type="ftr" sz="quarter" idx="11"/>
          </p:nvPr>
        </p:nvSpPr>
        <p:spPr/>
        <p:txBody>
          <a:bodyPr/>
          <a:lstStyle/>
          <a:p>
            <a:r>
              <a:rPr lang="en-US" dirty="0"/>
              <a:t>WAS Doc 02_00X</a:t>
            </a:r>
          </a:p>
          <a:p>
            <a:endParaRPr lang="en-US" dirty="0"/>
          </a:p>
        </p:txBody>
      </p:sp>
      <p:sp>
        <p:nvSpPr>
          <p:cNvPr id="4" name="Slide Number Placeholder 3"/>
          <p:cNvSpPr>
            <a:spLocks noGrp="1"/>
          </p:cNvSpPr>
          <p:nvPr>
            <p:ph type="sldNum" sz="quarter" idx="12"/>
          </p:nvPr>
        </p:nvSpPr>
        <p:spPr/>
        <p:txBody>
          <a:bodyPr/>
          <a:lstStyle/>
          <a:p>
            <a:fld id="{231F87C6-8F4B-C14F-952F-C5F8DB9F277E}" type="slidenum">
              <a:rPr lang="en-US" smtClean="0"/>
              <a:t>‹#›</a:t>
            </a:fld>
            <a:endParaRPr lang="en-US" dirty="0"/>
          </a:p>
        </p:txBody>
      </p:sp>
    </p:spTree>
    <p:extLst>
      <p:ext uri="{BB962C8B-B14F-4D97-AF65-F5344CB8AC3E}">
        <p14:creationId xmlns:p14="http://schemas.microsoft.com/office/powerpoint/2010/main" val="26328312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415423849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24734978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12615718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01258631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21863696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2904026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8946191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04856947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230816363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3239955680"/>
      </p:ext>
    </p:extLst>
  </p:cSld>
  <p:clrMapOvr>
    <a:masterClrMapping/>
  </p:clrMapOvr>
  <p:transition advClick="0"/>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ull Page RED Imag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5143500"/>
          </a:xfrm>
          <a:prstGeom prst="rect">
            <a:avLst/>
          </a:prstGeom>
        </p:spPr>
        <p:txBody>
          <a:bodyPr vert="horz"/>
          <a:lstStyle/>
          <a:p>
            <a:endParaRPr lang="en-US"/>
          </a:p>
        </p:txBody>
      </p:sp>
      <p:sp>
        <p:nvSpPr>
          <p:cNvPr id="8" name="Title 1"/>
          <p:cNvSpPr>
            <a:spLocks noGrp="1"/>
          </p:cNvSpPr>
          <p:nvPr>
            <p:ph type="ctrTitle"/>
          </p:nvPr>
        </p:nvSpPr>
        <p:spPr>
          <a:xfrm>
            <a:off x="1678075" y="3013516"/>
            <a:ext cx="6957925" cy="636587"/>
          </a:xfrm>
          <a:prstGeom prst="rect">
            <a:avLst/>
          </a:prstGeom>
        </p:spPr>
        <p:txBody>
          <a:bodyPr/>
          <a:lstStyle>
            <a:lvl1pPr algn="l">
              <a:defRPr sz="3200">
                <a:solidFill>
                  <a:schemeClr val="tx1"/>
                </a:solidFill>
              </a:defRPr>
            </a:lvl1pPr>
          </a:lstStyle>
          <a:p>
            <a:r>
              <a:rPr lang="en-GB" dirty="0" smtClean="0"/>
              <a:t>Click to edit Master title style</a:t>
            </a:r>
            <a:endParaRPr lang="en-US" dirty="0"/>
          </a:p>
        </p:txBody>
      </p:sp>
      <p:sp>
        <p:nvSpPr>
          <p:cNvPr id="9" name="Subtitle 2"/>
          <p:cNvSpPr>
            <a:spLocks noGrp="1"/>
          </p:cNvSpPr>
          <p:nvPr>
            <p:ph type="subTitle" idx="1"/>
          </p:nvPr>
        </p:nvSpPr>
        <p:spPr>
          <a:xfrm>
            <a:off x="1678075" y="4176051"/>
            <a:ext cx="6233160" cy="401306"/>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Tree>
    <p:extLst>
      <p:ext uri="{BB962C8B-B14F-4D97-AF65-F5344CB8AC3E}">
        <p14:creationId xmlns:p14="http://schemas.microsoft.com/office/powerpoint/2010/main" val="26488827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1598843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a16="http://schemas.microsoft.com/office/drawing/2014/main" xmlns=""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73247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339799"/>
            <a:ext cx="8367821" cy="666140"/>
          </a:xfrm>
          <a:prstGeom prst="rect">
            <a:avLst/>
          </a:prstGeom>
        </p:spPr>
        <p:txBody>
          <a:bodyPr>
            <a:noAutofit/>
          </a:bodyPr>
          <a:lstStyle>
            <a:lvl1pPr marL="0" marR="0" indent="0" algn="l" defTabSz="914034" rtl="0" eaLnBrk="1" fontAlgn="auto" latinLnBrk="0" hangingPunct="1">
              <a:lnSpc>
                <a:spcPct val="100000"/>
              </a:lnSpc>
              <a:spcBef>
                <a:spcPct val="0"/>
              </a:spcBef>
              <a:spcAft>
                <a:spcPts val="0"/>
              </a:spcAft>
              <a:buClrTx/>
              <a:buSzTx/>
              <a:buFontTx/>
              <a:buNone/>
              <a:tabLst/>
              <a:defRPr sz="2398" b="1">
                <a:solidFill>
                  <a:schemeClr val="bg1"/>
                </a:solidFill>
                <a:latin typeface="+mj-lt"/>
                <a:ea typeface="+mj-ea"/>
              </a:defRPr>
            </a:lvl1pPr>
          </a:lstStyle>
          <a:p>
            <a:r>
              <a:rPr lang="en-US" altLang="zh-CN" dirty="0" smtClean="0"/>
              <a:t>Headline in Arial Regular 32 point</a:t>
            </a:r>
          </a:p>
        </p:txBody>
      </p:sp>
      <p:sp>
        <p:nvSpPr>
          <p:cNvPr id="3" name="副标题 2"/>
          <p:cNvSpPr>
            <a:spLocks noGrp="1"/>
          </p:cNvSpPr>
          <p:nvPr>
            <p:ph type="subTitle" idx="1" hasCustomPrompt="1"/>
          </p:nvPr>
        </p:nvSpPr>
        <p:spPr>
          <a:xfrm>
            <a:off x="388091" y="1113926"/>
            <a:ext cx="8367821" cy="3611715"/>
          </a:xfrm>
          <a:prstGeom prst="rect">
            <a:avLst/>
          </a:prstGeo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bg1"/>
                </a:solidFill>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Copy text in Arial Regular 20 - 32 point </a:t>
            </a:r>
          </a:p>
        </p:txBody>
      </p:sp>
    </p:spTree>
    <p:extLst>
      <p:ext uri="{BB962C8B-B14F-4D97-AF65-F5344CB8AC3E}">
        <p14:creationId xmlns:p14="http://schemas.microsoft.com/office/powerpoint/2010/main" val="93003985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41629880"/>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7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40528343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35747275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51552078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59492601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11126533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9692678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Title Slide">
    <p:bg>
      <p:bgPr>
        <a:solidFill>
          <a:srgbClr val="232424"/>
        </a:solidFill>
        <a:effectLst/>
      </p:bgPr>
    </p:bg>
    <p:spTree>
      <p:nvGrpSpPr>
        <p:cNvPr id="1" name=""/>
        <p:cNvGrpSpPr/>
        <p:nvPr/>
      </p:nvGrpSpPr>
      <p:grpSpPr>
        <a:xfrm>
          <a:off x="0" y="0"/>
          <a:ext cx="0" cy="0"/>
          <a:chOff x="0" y="0"/>
          <a:chExt cx="0" cy="0"/>
        </a:xfrm>
      </p:grpSpPr>
      <p:sp>
        <p:nvSpPr>
          <p:cNvPr id="15" name="Content Placeholder 3">
            <a:extLst>
              <a:ext uri="{FF2B5EF4-FFF2-40B4-BE49-F238E27FC236}">
                <a16:creationId xmlns="" xmlns:a16="http://schemas.microsoft.com/office/drawing/2014/main" id="{4CEAD4D5-C94D-6542-A6D5-EA80926F1B91}"/>
              </a:ext>
            </a:extLst>
          </p:cNvPr>
          <p:cNvSpPr>
            <a:spLocks noGrp="1"/>
          </p:cNvSpPr>
          <p:nvPr>
            <p:ph sz="half" idx="13" hasCustomPrompt="1"/>
          </p:nvPr>
        </p:nvSpPr>
        <p:spPr>
          <a:xfrm>
            <a:off x="-7742" y="772389"/>
            <a:ext cx="9144000" cy="1044536"/>
          </a:xfrm>
          <a:prstGeom prst="rect">
            <a:avLst/>
          </a:prstGeom>
        </p:spPr>
        <p:txBody>
          <a:bodyPr>
            <a:noAutofit/>
          </a:bodyPr>
          <a:lstStyle>
            <a:lvl1pPr marL="0" indent="0" algn="ctr">
              <a:buNone/>
              <a:defRPr sz="2099" b="0" baseline="0">
                <a:solidFill>
                  <a:schemeClr val="bg1"/>
                </a:solidFill>
                <a:latin typeface="Arial" panose="020B0604020202020204" pitchFamily="34" charset="0"/>
                <a:cs typeface="Arial" panose="020B0604020202020204" pitchFamily="34" charset="0"/>
              </a:defRPr>
            </a:lvl1pPr>
          </a:lstStyle>
          <a:p>
            <a:pPr lvl="0"/>
            <a:r>
              <a:rPr lang="en-US" dirty="0"/>
              <a:t>Click to edit Master title</a:t>
            </a:r>
          </a:p>
        </p:txBody>
      </p:sp>
      <p:sp>
        <p:nvSpPr>
          <p:cNvPr id="5" name="Content Placeholder 22">
            <a:extLst>
              <a:ext uri="{FF2B5EF4-FFF2-40B4-BE49-F238E27FC236}">
                <a16:creationId xmlns="" xmlns:a16="http://schemas.microsoft.com/office/drawing/2014/main" id="{11A5A9DD-01BF-5B47-9F7B-E3893530CC79}"/>
              </a:ext>
            </a:extLst>
          </p:cNvPr>
          <p:cNvSpPr txBox="1">
            <a:spLocks noGrp="1"/>
          </p:cNvSpPr>
          <p:nvPr>
            <p:ph sz="half" idx="14"/>
          </p:nvPr>
        </p:nvSpPr>
        <p:spPr>
          <a:xfrm>
            <a:off x="0" y="2405256"/>
            <a:ext cx="9144000" cy="961036"/>
          </a:xfrm>
          <a:prstGeom prst="rect">
            <a:avLst/>
          </a:prstGeom>
        </p:spPr>
        <p:txBody>
          <a:bodyPr>
            <a:noAutofit/>
          </a:bodyPr>
          <a:lstStyle>
            <a:lvl1pPr marL="0" indent="0" algn="ctr" defTabSz="503810" rtl="0" eaLnBrk="1" latinLnBrk="0" hangingPunct="1">
              <a:lnSpc>
                <a:spcPct val="100000"/>
              </a:lnSpc>
              <a:spcBef>
                <a:spcPts val="375"/>
              </a:spcBef>
              <a:buFont typeface="Arial" panose="020B0604020202020204" pitchFamily="34" charset="0"/>
              <a:buNone/>
              <a:defRPr sz="551" kern="1200" baseline="0">
                <a:solidFill>
                  <a:schemeClr val="bg1"/>
                </a:solidFill>
                <a:latin typeface="+mn-lt"/>
                <a:ea typeface="+mn-ea"/>
                <a:cs typeface="Arial" panose="020B0604020202020204" pitchFamily="34" charset="0"/>
              </a:defRPr>
            </a:lvl1pPr>
            <a:lvl2pPr marL="377858" indent="-125953" algn="l" defTabSz="503810" rtl="0" eaLnBrk="1" latinLnBrk="0" hangingPunct="1">
              <a:lnSpc>
                <a:spcPct val="90000"/>
              </a:lnSpc>
              <a:spcBef>
                <a:spcPts val="275"/>
              </a:spcBef>
              <a:buFont typeface="Arial" panose="020B0604020202020204" pitchFamily="34" charset="0"/>
              <a:buChar char="•"/>
              <a:defRPr sz="1322" kern="1200">
                <a:solidFill>
                  <a:schemeClr val="tx1"/>
                </a:solidFill>
                <a:latin typeface="+mn-lt"/>
                <a:ea typeface="+mn-ea"/>
                <a:cs typeface="+mn-cs"/>
              </a:defRPr>
            </a:lvl2pPr>
            <a:lvl3pPr marL="629762" indent="-125953" algn="l" defTabSz="503810" rtl="0" eaLnBrk="1" latinLnBrk="0" hangingPunct="1">
              <a:lnSpc>
                <a:spcPct val="90000"/>
              </a:lnSpc>
              <a:spcBef>
                <a:spcPts val="275"/>
              </a:spcBef>
              <a:buFont typeface="Arial" panose="020B0604020202020204" pitchFamily="34" charset="0"/>
              <a:buChar char="•"/>
              <a:defRPr sz="1102" kern="1200">
                <a:solidFill>
                  <a:schemeClr val="tx1"/>
                </a:solidFill>
                <a:latin typeface="+mn-lt"/>
                <a:ea typeface="+mn-ea"/>
                <a:cs typeface="+mn-cs"/>
              </a:defRPr>
            </a:lvl3pPr>
            <a:lvl4pPr marL="881667"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4pPr>
            <a:lvl5pPr marL="1133573"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5pPr>
            <a:lvl6pPr marL="1385477"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6pPr>
            <a:lvl7pPr marL="1637382"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7pPr>
            <a:lvl8pPr marL="1889287"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8pPr>
            <a:lvl9pPr marL="2141193" indent="-125953" algn="l" defTabSz="503810" rtl="0" eaLnBrk="1" latinLnBrk="0" hangingPunct="1">
              <a:lnSpc>
                <a:spcPct val="90000"/>
              </a:lnSpc>
              <a:spcBef>
                <a:spcPts val="275"/>
              </a:spcBef>
              <a:buFont typeface="Arial" panose="020B0604020202020204" pitchFamily="34" charset="0"/>
              <a:buChar char="•"/>
              <a:defRPr sz="992" kern="1200">
                <a:solidFill>
                  <a:schemeClr val="tx1"/>
                </a:solidFill>
                <a:latin typeface="+mn-lt"/>
                <a:ea typeface="+mn-ea"/>
                <a:cs typeface="+mn-cs"/>
              </a:defRPr>
            </a:lvl9pPr>
          </a:lstStyle>
          <a:p>
            <a:pPr algn="ctr">
              <a:lnSpc>
                <a:spcPct val="100000"/>
              </a:lnSpc>
              <a:spcBef>
                <a:spcPts val="500"/>
              </a:spcBef>
            </a:pPr>
            <a:r>
              <a:rPr lang="en-US" altLang="zh-CN" sz="2099" b="0" dirty="0">
                <a:latin typeface="Arial" panose="020B0604020202020204" pitchFamily="34" charset="0"/>
              </a:rPr>
              <a:t>Supporting Enterprise Digitization Helping </a:t>
            </a:r>
            <a:r>
              <a:rPr lang="en-US" altLang="zh-CN" sz="2099" b="0" dirty="0" err="1">
                <a:latin typeface="Arial" panose="020B0604020202020204" pitchFamily="34" charset="0"/>
              </a:rPr>
              <a:t>Innovatiors</a:t>
            </a:r>
            <a:r>
              <a:rPr lang="en-US" altLang="zh-CN" sz="2099" b="0" dirty="0">
                <a:latin typeface="Arial" panose="020B0604020202020204" pitchFamily="34" charset="0"/>
              </a:rPr>
              <a:t> Succeed</a:t>
            </a:r>
          </a:p>
          <a:p>
            <a:pPr algn="ctr">
              <a:lnSpc>
                <a:spcPct val="100000"/>
              </a:lnSpc>
              <a:spcBef>
                <a:spcPts val="500"/>
              </a:spcBef>
            </a:pPr>
            <a:r>
              <a:rPr lang="zh-CN" altLang="en-US" sz="2099" b="0" dirty="0">
                <a:latin typeface="微软雅黑" panose="020B0503020204020204" pitchFamily="34" charset="-122"/>
                <a:ea typeface="微软雅黑" panose="020B0503020204020204" pitchFamily="34" charset="-122"/>
              </a:rPr>
              <a:t>帮助企业数字化转型，帮助创新企业实现商业成功</a:t>
            </a:r>
            <a:endParaRPr lang="en-US" sz="2099" b="0" dirty="0">
              <a:latin typeface="微软雅黑" panose="020B0503020204020204" pitchFamily="34" charset="-122"/>
              <a:ea typeface="微软雅黑" panose="020B0503020204020204" pitchFamily="34" charset="-122"/>
            </a:endParaRPr>
          </a:p>
        </p:txBody>
      </p:sp>
      <p:grpSp>
        <p:nvGrpSpPr>
          <p:cNvPr id="4"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9214254" y="1969043"/>
            <a:ext cx="1471917" cy="3175136"/>
            <a:chOff x="5343885" y="-48855"/>
            <a:chExt cx="3263586" cy="7037277"/>
          </a:xfrm>
        </p:grpSpPr>
        <p:sp>
          <p:nvSpPr>
            <p:cNvPr id="6"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196/0/84</a:t>
              </a:r>
            </a:p>
          </p:txBody>
        </p:sp>
        <p:sp>
          <p:nvSpPr>
            <p:cNvPr id="7" name="文本框 15">
              <a:extLst>
                <a:ext uri="{FF2B5EF4-FFF2-40B4-BE49-F238E27FC236}">
                  <a16:creationId xmlns="" xmlns:a16="http://schemas.microsoft.com/office/drawing/2014/main" id="{8223ADA0-340A-794B-93B7-24AFF612A719}"/>
                </a:ext>
              </a:extLst>
            </p:cNvPr>
            <p:cNvSpPr txBox="1"/>
            <p:nvPr userDrawn="1"/>
          </p:nvSpPr>
          <p:spPr>
            <a:xfrm>
              <a:off x="5352723" y="1694499"/>
              <a:ext cx="1052648" cy="204644"/>
            </a:xfrm>
            <a:prstGeom prst="rect">
              <a:avLst/>
            </a:prstGeom>
            <a:noFill/>
          </p:spPr>
          <p:txBody>
            <a:bodyPr wrap="square" lIns="0" tIns="0" rIns="0" bIns="0" rtlCol="0" anchor="b" anchorCtr="0">
              <a:spAutoFit/>
            </a:bodyPr>
            <a:lstStyle/>
            <a:p>
              <a:pPr algn="l">
                <a:lnSpc>
                  <a:spcPct val="100000"/>
                </a:lnSpc>
              </a:pPr>
              <a:r>
                <a:rPr kumimoji="1" lang="zh-CN" altLang="en-US" sz="600" b="0" i="0" dirty="0">
                  <a:solidFill>
                    <a:schemeClr val="bg1"/>
                  </a:solidFill>
                  <a:latin typeface="Microsoft YaHei" panose="020B0503020204020204" pitchFamily="34" charset="-122"/>
                  <a:ea typeface="Microsoft YaHei" panose="020B0503020204020204" pitchFamily="34" charset="-122"/>
                </a:rPr>
                <a:t>公司辅助色</a:t>
              </a:r>
            </a:p>
          </p:txBody>
        </p:sp>
        <p:sp>
          <p:nvSpPr>
            <p:cNvPr id="8"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203/55/120</a:t>
              </a:r>
            </a:p>
          </p:txBody>
        </p:sp>
        <p:sp>
          <p:nvSpPr>
            <p:cNvPr id="9"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237/109/0</a:t>
              </a:r>
            </a:p>
          </p:txBody>
        </p:sp>
        <p:sp>
          <p:nvSpPr>
            <p:cNvPr id="10"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584" rtl="0" eaLnBrk="1" fontAlgn="auto" latinLnBrk="0" hangingPunct="1">
                <a:lnSpc>
                  <a:spcPts val="465"/>
                </a:lnSpc>
                <a:spcBef>
                  <a:spcPts val="0"/>
                </a:spcBef>
                <a:spcAft>
                  <a:spcPts val="0"/>
                </a:spcAft>
                <a:buClrTx/>
                <a:buSzTx/>
                <a:buFontTx/>
                <a:buNone/>
                <a:tabLst/>
                <a:defRPr/>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153/54/54</a:t>
              </a:r>
            </a:p>
          </p:txBody>
        </p:sp>
        <p:sp>
          <p:nvSpPr>
            <p:cNvPr id="11"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98/178/48</a:t>
              </a:r>
            </a:p>
          </p:txBody>
        </p:sp>
        <p:sp>
          <p:nvSpPr>
            <p:cNvPr id="12"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242/137/68</a:t>
              </a:r>
              <a:endParaRPr kumimoji="1" lang="mr-IN" altLang="zh-CN" sz="375" b="1" dirty="0">
                <a:solidFill>
                  <a:schemeClr val="bg1"/>
                </a:solidFill>
                <a:latin typeface="Arial" charset="0"/>
                <a:ea typeface="Arial" charset="0"/>
                <a:cs typeface="Arial" charset="0"/>
              </a:endParaRPr>
            </a:p>
          </p:txBody>
        </p:sp>
        <p:sp>
          <p:nvSpPr>
            <p:cNvPr id="13"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PANTONE 185C</a:t>
              </a:r>
            </a:p>
            <a:p>
              <a:pPr algn="ctr">
                <a:lnSpc>
                  <a:spcPts val="465"/>
                </a:lnSpc>
                <a:spcBef>
                  <a:spcPts val="0"/>
                </a:spcBef>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199/0/11  </a:t>
              </a:r>
            </a:p>
          </p:txBody>
        </p:sp>
        <p:sp>
          <p:nvSpPr>
            <p:cNvPr id="14" name="文本框 15">
              <a:extLst>
                <a:ext uri="{FF2B5EF4-FFF2-40B4-BE49-F238E27FC236}">
                  <a16:creationId xmlns="" xmlns:a16="http://schemas.microsoft.com/office/drawing/2014/main" id="{EA01C299-6FF2-3642-AAEC-A1DF62D9C654}"/>
                </a:ext>
              </a:extLst>
            </p:cNvPr>
            <p:cNvSpPr txBox="1"/>
            <p:nvPr userDrawn="1"/>
          </p:nvSpPr>
          <p:spPr>
            <a:xfrm>
              <a:off x="5343885" y="-48855"/>
              <a:ext cx="726488" cy="204644"/>
            </a:xfrm>
            <a:prstGeom prst="rect">
              <a:avLst/>
            </a:prstGeom>
            <a:noFill/>
          </p:spPr>
          <p:txBody>
            <a:bodyPr wrap="square" lIns="0" tIns="0" rIns="0" bIns="0" rtlCol="0" anchor="b" anchorCtr="0">
              <a:spAutoFit/>
            </a:bodyPr>
            <a:lstStyle/>
            <a:p>
              <a:pPr algn="l">
                <a:lnSpc>
                  <a:spcPct val="100000"/>
                </a:lnSpc>
              </a:pPr>
              <a:r>
                <a:rPr kumimoji="1" lang="zh-CN" altLang="en-US" sz="600" b="0" i="0" dirty="0">
                  <a:solidFill>
                    <a:schemeClr val="bg1"/>
                  </a:solidFill>
                  <a:latin typeface="Microsoft YaHei" panose="020B0503020204020204" pitchFamily="34" charset="-122"/>
                  <a:ea typeface="Microsoft YaHei" panose="020B0503020204020204" pitchFamily="34" charset="-122"/>
                </a:rPr>
                <a:t>公司色</a:t>
              </a:r>
            </a:p>
          </p:txBody>
        </p:sp>
        <p:sp>
          <p:nvSpPr>
            <p:cNvPr id="16"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PANTONE 186C</a:t>
              </a:r>
            </a:p>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200/16/46  </a:t>
              </a:r>
            </a:p>
          </p:txBody>
        </p:sp>
        <p:sp>
          <p:nvSpPr>
            <p:cNvPr id="17"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127/0/1</a:t>
              </a:r>
            </a:p>
          </p:txBody>
        </p:sp>
        <p:sp>
          <p:nvSpPr>
            <p:cNvPr id="18"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52/200/0</a:t>
              </a:r>
            </a:p>
          </p:txBody>
        </p:sp>
        <p:sp>
          <p:nvSpPr>
            <p:cNvPr id="19"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48/181/197</a:t>
              </a:r>
            </a:p>
          </p:txBody>
        </p:sp>
        <p:sp>
          <p:nvSpPr>
            <p:cNvPr id="20"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129/193/95</a:t>
              </a:r>
            </a:p>
          </p:txBody>
        </p:sp>
        <p:sp>
          <p:nvSpPr>
            <p:cNvPr id="21"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253/211/81</a:t>
              </a:r>
            </a:p>
          </p:txBody>
        </p:sp>
        <p:sp>
          <p:nvSpPr>
            <p:cNvPr id="22"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86/196/210</a:t>
              </a:r>
            </a:p>
          </p:txBody>
        </p:sp>
        <p:sp>
          <p:nvSpPr>
            <p:cNvPr id="23"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211/57/65</a:t>
              </a:r>
            </a:p>
          </p:txBody>
        </p:sp>
        <p:sp>
          <p:nvSpPr>
            <p:cNvPr id="24"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p>
            <a:p>
              <a:pPr algn="ctr">
                <a:lnSpc>
                  <a:spcPts val="465"/>
                </a:lnSpc>
              </a:pPr>
              <a:r>
                <a:rPr kumimoji="1" lang="en-US" altLang="zh-CN" sz="375" b="1" dirty="0">
                  <a:solidFill>
                    <a:schemeClr val="bg1"/>
                  </a:solidFill>
                  <a:latin typeface="Arial" charset="0"/>
                  <a:ea typeface="Arial" charset="0"/>
                  <a:cs typeface="Arial" charset="0"/>
                </a:rPr>
                <a:t>211/56/89</a:t>
              </a:r>
            </a:p>
          </p:txBody>
        </p:sp>
        <p:sp>
          <p:nvSpPr>
            <p:cNvPr id="25"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221/128/170</a:t>
              </a:r>
            </a:p>
          </p:txBody>
        </p:sp>
        <p:sp>
          <p:nvSpPr>
            <p:cNvPr id="26"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584" rtl="0" eaLnBrk="1" fontAlgn="auto" latinLnBrk="0" hangingPunct="1">
                <a:lnSpc>
                  <a:spcPts val="465"/>
                </a:lnSpc>
                <a:spcBef>
                  <a:spcPts val="0"/>
                </a:spcBef>
                <a:spcAft>
                  <a:spcPts val="0"/>
                </a:spcAft>
                <a:buClrTx/>
                <a:buSzTx/>
                <a:buFontTx/>
                <a:buNone/>
                <a:tabLst/>
                <a:defRPr/>
              </a:pPr>
              <a:r>
                <a:rPr kumimoji="1" lang="en-US" altLang="zh-CN" sz="375" b="1" dirty="0">
                  <a:solidFill>
                    <a:schemeClr val="bg1"/>
                  </a:solidFill>
                  <a:latin typeface="Arial" charset="0"/>
                  <a:ea typeface="Arial" charset="0"/>
                  <a:cs typeface="Arial" charset="0"/>
                </a:rPr>
                <a:t>RGB 191/128/130</a:t>
              </a:r>
            </a:p>
          </p:txBody>
        </p:sp>
        <p:sp>
          <p:nvSpPr>
            <p:cNvPr id="27"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246/183/140</a:t>
              </a:r>
              <a:endParaRPr kumimoji="1" lang="mr-IN" altLang="zh-CN" sz="375" b="1" dirty="0">
                <a:solidFill>
                  <a:schemeClr val="bg1"/>
                </a:solidFill>
                <a:latin typeface="Arial" charset="0"/>
                <a:ea typeface="Arial" charset="0"/>
                <a:cs typeface="Arial" charset="0"/>
              </a:endParaRPr>
            </a:p>
          </p:txBody>
        </p:sp>
        <p:sp>
          <p:nvSpPr>
            <p:cNvPr id="28"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176/216/156</a:t>
              </a:r>
            </a:p>
          </p:txBody>
        </p:sp>
        <p:sp>
          <p:nvSpPr>
            <p:cNvPr id="29"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253/227/181</a:t>
              </a:r>
            </a:p>
          </p:txBody>
        </p:sp>
        <p:sp>
          <p:nvSpPr>
            <p:cNvPr id="30"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148/218/226</a:t>
              </a:r>
            </a:p>
          </p:txBody>
        </p:sp>
        <p:sp>
          <p:nvSpPr>
            <p:cNvPr id="31"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226/129/137</a:t>
              </a:r>
            </a:p>
          </p:txBody>
        </p:sp>
        <p:sp>
          <p:nvSpPr>
            <p:cNvPr id="32"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226/129/152</a:t>
              </a:r>
            </a:p>
          </p:txBody>
        </p:sp>
        <p:sp>
          <p:nvSpPr>
            <p:cNvPr id="33"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235/179/204</a:t>
              </a:r>
            </a:p>
          </p:txBody>
        </p:sp>
        <p:sp>
          <p:nvSpPr>
            <p:cNvPr id="34"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584" rtl="0" eaLnBrk="1" fontAlgn="auto" latinLnBrk="0" hangingPunct="1">
                <a:lnSpc>
                  <a:spcPts val="465"/>
                </a:lnSpc>
                <a:spcBef>
                  <a:spcPts val="0"/>
                </a:spcBef>
                <a:spcAft>
                  <a:spcPts val="0"/>
                </a:spcAft>
                <a:buClrTx/>
                <a:buSzTx/>
                <a:buFontTx/>
                <a:buNone/>
                <a:tabLst/>
                <a:defRPr/>
              </a:pPr>
              <a:r>
                <a:rPr kumimoji="1" lang="en-US" altLang="zh-CN" sz="375" b="1" dirty="0">
                  <a:solidFill>
                    <a:schemeClr val="bg1"/>
                  </a:solidFill>
                  <a:latin typeface="Arial" charset="0"/>
                  <a:ea typeface="Arial" charset="0"/>
                  <a:cs typeface="Arial" charset="0"/>
                </a:rPr>
                <a:t>RGB 216/179/179</a:t>
              </a:r>
            </a:p>
          </p:txBody>
        </p:sp>
        <p:sp>
          <p:nvSpPr>
            <p:cNvPr id="35"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250/211/187</a:t>
              </a:r>
              <a:endParaRPr kumimoji="1" lang="mr-IN" altLang="zh-CN" sz="375" b="1" dirty="0">
                <a:solidFill>
                  <a:schemeClr val="bg1"/>
                </a:solidFill>
                <a:latin typeface="Arial" charset="0"/>
                <a:ea typeface="Arial" charset="0"/>
                <a:cs typeface="Arial" charset="0"/>
              </a:endParaRPr>
            </a:p>
          </p:txBody>
        </p:sp>
        <p:sp>
          <p:nvSpPr>
            <p:cNvPr id="36"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208/232/196</a:t>
              </a:r>
            </a:p>
          </p:txBody>
        </p:sp>
        <p:sp>
          <p:nvSpPr>
            <p:cNvPr id="37"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254/238/193</a:t>
              </a:r>
            </a:p>
          </p:txBody>
        </p:sp>
        <p:sp>
          <p:nvSpPr>
            <p:cNvPr id="38"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190/23/238</a:t>
              </a:r>
            </a:p>
          </p:txBody>
        </p:sp>
        <p:sp>
          <p:nvSpPr>
            <p:cNvPr id="39"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239/178/184</a:t>
              </a:r>
            </a:p>
          </p:txBody>
        </p:sp>
        <p:sp>
          <p:nvSpPr>
            <p:cNvPr id="40"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238/179/193</a:t>
              </a:r>
            </a:p>
          </p:txBody>
        </p:sp>
        <p:sp>
          <p:nvSpPr>
            <p:cNvPr id="41"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35/24/21</a:t>
              </a:r>
            </a:p>
          </p:txBody>
        </p:sp>
        <p:sp>
          <p:nvSpPr>
            <p:cNvPr id="42"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a:t>
              </a:r>
            </a:p>
            <a:p>
              <a:pPr algn="ctr">
                <a:lnSpc>
                  <a:spcPts val="465"/>
                </a:lnSpc>
              </a:pPr>
              <a:r>
                <a:rPr kumimoji="1" lang="en-US" altLang="zh-CN" sz="375" b="1" dirty="0">
                  <a:solidFill>
                    <a:schemeClr val="bg1"/>
                  </a:solidFill>
                  <a:latin typeface="Arial" charset="0"/>
                  <a:ea typeface="Arial" charset="0"/>
                  <a:cs typeface="Arial" charset="0"/>
                </a:rPr>
                <a:t>89/87/87</a:t>
              </a:r>
            </a:p>
          </p:txBody>
        </p:sp>
        <p:sp>
          <p:nvSpPr>
            <p:cNvPr id="43"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p>
            <a:p>
              <a:pPr algn="ctr">
                <a:lnSpc>
                  <a:spcPts val="465"/>
                </a:lnSpc>
              </a:pPr>
              <a:r>
                <a:rPr kumimoji="1" lang="en-US" altLang="zh-CN" sz="375" b="1" dirty="0">
                  <a:solidFill>
                    <a:schemeClr val="bg1"/>
                  </a:solidFill>
                  <a:latin typeface="Arial" charset="0"/>
                  <a:ea typeface="Arial" charset="0"/>
                  <a:cs typeface="Arial" charset="0"/>
                </a:rPr>
                <a:t>137/137/</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137</a:t>
              </a:r>
            </a:p>
          </p:txBody>
        </p:sp>
        <p:sp>
          <p:nvSpPr>
            <p:cNvPr id="44"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p>
            <a:p>
              <a:pPr algn="ctr">
                <a:lnSpc>
                  <a:spcPts val="465"/>
                </a:lnSpc>
              </a:pPr>
              <a:r>
                <a:rPr kumimoji="1" lang="en-US" altLang="zh-CN" sz="375" b="1" dirty="0">
                  <a:solidFill>
                    <a:schemeClr val="bg1"/>
                  </a:solidFill>
                  <a:latin typeface="Arial" charset="0"/>
                  <a:ea typeface="Arial" charset="0"/>
                  <a:cs typeface="Arial" charset="0"/>
                </a:rPr>
                <a:t>181/181/</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181</a:t>
              </a:r>
            </a:p>
          </p:txBody>
        </p:sp>
        <p:sp>
          <p:nvSpPr>
            <p:cNvPr id="45"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 221/221/</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221</a:t>
              </a:r>
            </a:p>
          </p:txBody>
        </p:sp>
        <p:sp>
          <p:nvSpPr>
            <p:cNvPr id="46"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465"/>
                </a:lnSpc>
              </a:pPr>
              <a:r>
                <a:rPr kumimoji="1" lang="en-US" altLang="zh-CN" sz="375" b="1" dirty="0">
                  <a:solidFill>
                    <a:schemeClr val="bg1"/>
                  </a:solidFill>
                  <a:latin typeface="Arial" charset="0"/>
                  <a:ea typeface="Arial" charset="0"/>
                  <a:cs typeface="Arial" charset="0"/>
                </a:rPr>
                <a:t>RGB</a:t>
              </a:r>
            </a:p>
            <a:p>
              <a:pPr algn="ctr">
                <a:lnSpc>
                  <a:spcPts val="465"/>
                </a:lnSpc>
              </a:pPr>
              <a:r>
                <a:rPr kumimoji="1" lang="en-US" altLang="zh-CN" sz="375" b="1" dirty="0">
                  <a:solidFill>
                    <a:schemeClr val="bg1"/>
                  </a:solidFill>
                  <a:latin typeface="Arial" charset="0"/>
                  <a:ea typeface="Arial" charset="0"/>
                  <a:cs typeface="Arial" charset="0"/>
                </a:rPr>
                <a:t>255/255/</a:t>
              </a:r>
              <a:br>
                <a:rPr kumimoji="1" lang="en-US" altLang="zh-CN" sz="375" b="1" dirty="0">
                  <a:solidFill>
                    <a:schemeClr val="bg1"/>
                  </a:solidFill>
                  <a:latin typeface="Arial" charset="0"/>
                  <a:ea typeface="Arial" charset="0"/>
                  <a:cs typeface="Arial" charset="0"/>
                </a:rPr>
              </a:br>
              <a:r>
                <a:rPr kumimoji="1" lang="en-US" altLang="zh-CN" sz="375" b="1" dirty="0">
                  <a:solidFill>
                    <a:schemeClr val="bg1"/>
                  </a:solidFill>
                  <a:latin typeface="Arial" charset="0"/>
                  <a:ea typeface="Arial" charset="0"/>
                  <a:cs typeface="Arial" charset="0"/>
                </a:rPr>
                <a:t>255</a:t>
              </a:r>
            </a:p>
          </p:txBody>
        </p:sp>
      </p:grpSp>
    </p:spTree>
    <p:extLst>
      <p:ext uri="{BB962C8B-B14F-4D97-AF65-F5344CB8AC3E}">
        <p14:creationId xmlns:p14="http://schemas.microsoft.com/office/powerpoint/2010/main" val="1393302503"/>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05886524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67711849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74794599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77374282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62672457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24378312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08102119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99403553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2313668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1881485401"/>
      </p:ext>
    </p:extLst>
  </p:cSld>
  <p:clrMapOvr>
    <a:masterClrMapping/>
  </p:clrMapOvr>
  <p:transition advClick="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hinese text page">
    <p:bg>
      <p:bgPr>
        <a:solidFill>
          <a:srgbClr val="232424"/>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34715" y="397052"/>
            <a:ext cx="8384059" cy="384762"/>
          </a:xfrm>
          <a:prstGeom prst="rect">
            <a:avLst/>
          </a:prstGeom>
        </p:spPr>
        <p:txBody>
          <a:bodyPr/>
          <a:lstStyle>
            <a:lvl1pPr>
              <a:defRPr sz="2399" b="1" baseline="0">
                <a:solidFill>
                  <a:srgbClr val="FFC000"/>
                </a:solidFill>
                <a:latin typeface="Arial" panose="020B0604020202020204" pitchFamily="34" charset="0"/>
                <a:cs typeface="Arial" panose="020B0604020202020204" pitchFamily="34" charset="0"/>
              </a:defRPr>
            </a:lvl1pPr>
          </a:lstStyle>
          <a:p>
            <a:r>
              <a:rPr lang="en-US" altLang="zh-CN" dirty="0" smtClean="0"/>
              <a:t>Add Title – Arial 32pt Bold</a:t>
            </a:r>
            <a:endParaRPr lang="zh-CN" altLang="en-US" dirty="0"/>
          </a:p>
        </p:txBody>
      </p:sp>
    </p:spTree>
    <p:extLst>
      <p:ext uri="{BB962C8B-B14F-4D97-AF65-F5344CB8AC3E}">
        <p14:creationId xmlns:p14="http://schemas.microsoft.com/office/powerpoint/2010/main" val="382634820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500369183"/>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80D0A582-E672-A549-80F7-50F87D5820AC}"/>
              </a:ext>
            </a:extLst>
          </p:cNvPr>
          <p:cNvSpPr>
            <a:spLocks noGrp="1"/>
          </p:cNvSpPr>
          <p:nvPr>
            <p:ph type="body" sz="quarter" idx="10"/>
          </p:nvPr>
        </p:nvSpPr>
        <p:spPr>
          <a:xfrm>
            <a:off x="781053" y="1381537"/>
            <a:ext cx="7504093" cy="2241773"/>
          </a:xfrm>
          <a:prstGeom prst="rect">
            <a:avLst/>
          </a:prstGeom>
        </p:spPr>
        <p:txBody>
          <a:bodyPr lIns="0" tIns="90000" bIns="90000"/>
          <a:lstStyle>
            <a:lvl1pPr marL="239220" indent="-232079">
              <a:buFont typeface="+mj-lt"/>
              <a:buAutoNum type="arabicPeriod"/>
              <a:tabLst/>
              <a:defRPr sz="1649">
                <a:solidFill>
                  <a:schemeClr val="tx1"/>
                </a:solidFill>
                <a:latin typeface="Arial" panose="020B0604020202020204" pitchFamily="34" charset="0"/>
                <a:cs typeface="Arial" panose="020B0604020202020204" pitchFamily="34" charset="0"/>
              </a:defRPr>
            </a:lvl1pPr>
            <a:lvl2pPr marL="7141" indent="0">
              <a:buFont typeface="+mj-lt"/>
              <a:buNone/>
              <a:tabLst/>
              <a:defRPr sz="1649"/>
            </a:lvl2pPr>
            <a:lvl3pPr marL="7141" indent="0">
              <a:buFont typeface="+mj-lt"/>
              <a:buNone/>
              <a:tabLst/>
              <a:defRPr sz="1649"/>
            </a:lvl3pPr>
            <a:lvl4pPr marL="7141" indent="0">
              <a:buFont typeface="+mj-lt"/>
              <a:buNone/>
              <a:tabLst/>
              <a:defRPr sz="1649"/>
            </a:lvl4pPr>
            <a:lvl5pPr marL="7141" indent="0">
              <a:buFont typeface="+mj-lt"/>
              <a:buNone/>
              <a:tabLst/>
              <a:defRPr sz="1649"/>
            </a:lvl5pPr>
          </a:lstStyle>
          <a:p>
            <a:pPr lvl="0"/>
            <a:r>
              <a:rPr lang="en-US" dirty="0"/>
              <a:t>Edit Master text styles</a:t>
            </a:r>
          </a:p>
        </p:txBody>
      </p:sp>
      <p:sp>
        <p:nvSpPr>
          <p:cNvPr id="4" name="文本框 16">
            <a:extLst>
              <a:ext uri="{FF2B5EF4-FFF2-40B4-BE49-F238E27FC236}">
                <a16:creationId xmlns:a16="http://schemas.microsoft.com/office/drawing/2014/main" xmlns="" id="{568EC886-2612-1F43-AB51-21A76A078357}"/>
              </a:ext>
            </a:extLst>
          </p:cNvPr>
          <p:cNvSpPr txBox="1"/>
          <p:nvPr userDrawn="1"/>
        </p:nvSpPr>
        <p:spPr>
          <a:xfrm>
            <a:off x="688918" y="530766"/>
            <a:ext cx="1721946" cy="553870"/>
          </a:xfrm>
          <a:prstGeom prst="rect">
            <a:avLst/>
          </a:prstGeom>
          <a:noFill/>
        </p:spPr>
        <p:txBody>
          <a:bodyPr wrap="none" rtlCol="0">
            <a:spAutoFit/>
          </a:bodyPr>
          <a:lstStyle/>
          <a:p>
            <a:pPr defTabSz="685584"/>
            <a:r>
              <a:rPr lang="en-HK" sz="2999" dirty="0">
                <a:solidFill>
                  <a:srgbClr val="1D1D1A"/>
                </a:solidFill>
                <a:cs typeface="Arial" panose="020B0604020202020204" pitchFamily="34" charset="0"/>
              </a:rPr>
              <a:t>Contents</a:t>
            </a:r>
            <a:endParaRPr kumimoji="1" lang="zh-CN" altLang="en-US" sz="2726" dirty="0">
              <a:solidFill>
                <a:srgbClr val="1D1D1A"/>
              </a:solidFill>
              <a:cs typeface="Arial" panose="020B0604020202020204" pitchFamily="34" charset="0"/>
            </a:endParaRPr>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770543" y="1011941"/>
            <a:ext cx="141734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38990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339799"/>
            <a:ext cx="8367821" cy="666140"/>
          </a:xfrm>
          <a:prstGeom prst="rect">
            <a:avLst/>
          </a:prstGeom>
        </p:spPr>
        <p:txBody>
          <a:bodyPr>
            <a:noAutofit/>
          </a:bodyPr>
          <a:lstStyle>
            <a:lvl1pPr marL="0" marR="0" indent="0" algn="l" defTabSz="914034" rtl="0" eaLnBrk="1" fontAlgn="auto" latinLnBrk="0" hangingPunct="1">
              <a:lnSpc>
                <a:spcPct val="100000"/>
              </a:lnSpc>
              <a:spcBef>
                <a:spcPct val="0"/>
              </a:spcBef>
              <a:spcAft>
                <a:spcPts val="0"/>
              </a:spcAft>
              <a:buClrTx/>
              <a:buSzTx/>
              <a:buFontTx/>
              <a:buNone/>
              <a:tabLst/>
              <a:defRPr sz="2398" b="1">
                <a:solidFill>
                  <a:schemeClr val="bg1"/>
                </a:solidFill>
                <a:latin typeface="+mj-lt"/>
                <a:ea typeface="+mj-ea"/>
              </a:defRPr>
            </a:lvl1pPr>
          </a:lstStyle>
          <a:p>
            <a:r>
              <a:rPr lang="en-US" altLang="zh-CN" dirty="0" smtClean="0"/>
              <a:t>Headline in Arial Regular 32 point</a:t>
            </a:r>
          </a:p>
        </p:txBody>
      </p:sp>
      <p:sp>
        <p:nvSpPr>
          <p:cNvPr id="3" name="副标题 2"/>
          <p:cNvSpPr>
            <a:spLocks noGrp="1"/>
          </p:cNvSpPr>
          <p:nvPr>
            <p:ph type="subTitle" idx="1" hasCustomPrompt="1"/>
          </p:nvPr>
        </p:nvSpPr>
        <p:spPr>
          <a:xfrm>
            <a:off x="388091" y="1113926"/>
            <a:ext cx="8367821" cy="3611715"/>
          </a:xfrm>
          <a:prstGeom prst="rect">
            <a:avLst/>
          </a:prstGeom>
        </p:spPr>
        <p:txBody>
          <a:bodyPr>
            <a:normAutofit/>
          </a:bodyPr>
          <a:lstStyle>
            <a:lvl1pPr marL="0" marR="0" indent="0" algn="l" defTabSz="914034" rtl="0" eaLnBrk="1" fontAlgn="auto" latinLnBrk="0" hangingPunct="1">
              <a:lnSpc>
                <a:spcPct val="100000"/>
              </a:lnSpc>
              <a:spcBef>
                <a:spcPct val="20000"/>
              </a:spcBef>
              <a:spcAft>
                <a:spcPts val="0"/>
              </a:spcAft>
              <a:buClrTx/>
              <a:buSzTx/>
              <a:buFont typeface="Arial" pitchFamily="34" charset="0"/>
              <a:buNone/>
              <a:tabLst/>
              <a:defRPr sz="1799" baseline="0">
                <a:solidFill>
                  <a:schemeClr val="bg1"/>
                </a:solidFill>
              </a:defRPr>
            </a:lvl1pPr>
            <a:lvl2pPr marL="457017" indent="0" algn="ctr">
              <a:buNone/>
              <a:defRPr>
                <a:solidFill>
                  <a:schemeClr val="tx1">
                    <a:tint val="75000"/>
                  </a:schemeClr>
                </a:solidFill>
              </a:defRPr>
            </a:lvl2pPr>
            <a:lvl3pPr marL="914034" indent="0" algn="ctr">
              <a:buNone/>
              <a:defRPr>
                <a:solidFill>
                  <a:schemeClr val="tx1">
                    <a:tint val="75000"/>
                  </a:schemeClr>
                </a:solidFill>
              </a:defRPr>
            </a:lvl3pPr>
            <a:lvl4pPr marL="1371051" indent="0" algn="ctr">
              <a:buNone/>
              <a:defRPr>
                <a:solidFill>
                  <a:schemeClr val="tx1">
                    <a:tint val="75000"/>
                  </a:schemeClr>
                </a:solidFill>
              </a:defRPr>
            </a:lvl4pPr>
            <a:lvl5pPr marL="1828068" indent="0" algn="ctr">
              <a:buNone/>
              <a:defRPr>
                <a:solidFill>
                  <a:schemeClr val="tx1">
                    <a:tint val="75000"/>
                  </a:schemeClr>
                </a:solidFill>
              </a:defRPr>
            </a:lvl5pPr>
            <a:lvl6pPr marL="2285086" indent="0" algn="ctr">
              <a:buNone/>
              <a:defRPr>
                <a:solidFill>
                  <a:schemeClr val="tx1">
                    <a:tint val="75000"/>
                  </a:schemeClr>
                </a:solidFill>
              </a:defRPr>
            </a:lvl6pPr>
            <a:lvl7pPr marL="2742103" indent="0" algn="ctr">
              <a:buNone/>
              <a:defRPr>
                <a:solidFill>
                  <a:schemeClr val="tx1">
                    <a:tint val="75000"/>
                  </a:schemeClr>
                </a:solidFill>
              </a:defRPr>
            </a:lvl7pPr>
            <a:lvl8pPr marL="3199119" indent="0" algn="ctr">
              <a:buNone/>
              <a:defRPr>
                <a:solidFill>
                  <a:schemeClr val="tx1">
                    <a:tint val="75000"/>
                  </a:schemeClr>
                </a:solidFill>
              </a:defRPr>
            </a:lvl8pPr>
            <a:lvl9pPr marL="3656136" indent="0" algn="ctr">
              <a:buNone/>
              <a:defRPr>
                <a:solidFill>
                  <a:schemeClr val="tx1">
                    <a:tint val="75000"/>
                  </a:schemeClr>
                </a:solidFill>
              </a:defRPr>
            </a:lvl9pPr>
          </a:lstStyle>
          <a:p>
            <a:r>
              <a:rPr lang="en-US" altLang="zh-CN" dirty="0" smtClean="0"/>
              <a:t>Copy text in Arial Regular 20 - 32 point </a:t>
            </a:r>
          </a:p>
        </p:txBody>
      </p:sp>
    </p:spTree>
    <p:extLst>
      <p:ext uri="{BB962C8B-B14F-4D97-AF65-F5344CB8AC3E}">
        <p14:creationId xmlns:p14="http://schemas.microsoft.com/office/powerpoint/2010/main" val="629512383"/>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1"/>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147223404"/>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7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4228607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9176785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70432817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6557772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6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87956804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7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70610626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8655" y="270843"/>
            <a:ext cx="8746694" cy="401103"/>
          </a:xfrm>
          <a:prstGeom prst="rect">
            <a:avLst/>
          </a:prstGeom>
          <a:noFill/>
          <a:ln>
            <a:noFill/>
          </a:ln>
          <a:effectLst/>
          <a:extLst/>
        </p:spPr>
        <p:txBody>
          <a:bodyPr wrap="square" lIns="41894" tIns="41894" rIns="41894" bIns="41894" anchor="t">
            <a:spAutoFit/>
          </a:bodyPr>
          <a:lstStyle>
            <a:lvl1pPr algn="l">
              <a:defRPr lang="zh-CN" altLang="en-US" sz="2285" b="1" kern="1200">
                <a:latin typeface="微软雅黑" panose="020B0503020204020204" pitchFamily="34" charset="-122"/>
                <a:ea typeface="微软雅黑" panose="020B0503020204020204" pitchFamily="34" charset="-122"/>
              </a:defRPr>
            </a:lvl1pPr>
          </a:lstStyle>
          <a:p>
            <a:pPr lvl="0"/>
            <a:r>
              <a:rPr lang="zh-CN" altLang="en-US" dirty="0" smtClean="0"/>
              <a:t>单击此处编辑母版标题样式</a:t>
            </a:r>
            <a:endParaRPr lang="zh-CN" altLang="en-US" dirty="0"/>
          </a:p>
        </p:txBody>
      </p:sp>
      <p:sp>
        <p:nvSpPr>
          <p:cNvPr id="3" name="Rectangle 10"/>
          <p:cNvSpPr>
            <a:spLocks noGrp="1" noChangeArrowheads="1"/>
          </p:cNvSpPr>
          <p:nvPr>
            <p:ph type="dt" sz="half" idx="10"/>
          </p:nvPr>
        </p:nvSpPr>
        <p:spPr>
          <a:xfrm>
            <a:off x="6361595" y="4867347"/>
            <a:ext cx="2096724" cy="341630"/>
          </a:xfrm>
          <a:prstGeom prst="rect">
            <a:avLst/>
          </a:prstGeom>
          <a:ln/>
        </p:spPr>
        <p:txBody>
          <a:bodyPr lIns="106621" tIns="53310" rIns="106621" bIns="53310"/>
          <a:lstStyle>
            <a:lvl1pPr>
              <a:defRPr/>
            </a:lvl1pPr>
          </a:lstStyle>
          <a:p>
            <a:pPr defTabSz="685584">
              <a:defRPr/>
            </a:pPr>
            <a:r>
              <a:rPr lang="de-DE" altLang="zh-CN" smtClean="0">
                <a:solidFill>
                  <a:srgbClr val="000000"/>
                </a:solidFill>
                <a:ea typeface="宋体" charset="-122"/>
              </a:rPr>
              <a:t>Page </a:t>
            </a:r>
            <a:fld id="{9F68B845-00CA-4139-AE96-7D420E41CAB0}" type="slidenum">
              <a:rPr lang="de-DE" altLang="zh-CN" smtClean="0">
                <a:solidFill>
                  <a:srgbClr val="000000"/>
                </a:solidFill>
                <a:ea typeface="宋体" charset="-122"/>
              </a:rPr>
              <a:pPr defTabSz="685584">
                <a:defRPr/>
              </a:pPr>
              <a:t>‹#›</a:t>
            </a:fld>
            <a:endParaRPr lang="en-GB" altLang="zh-CN" dirty="0">
              <a:solidFill>
                <a:srgbClr val="000000"/>
              </a:solidFill>
              <a:ea typeface="宋体" charset="-122"/>
            </a:endParaRPr>
          </a:p>
        </p:txBody>
      </p:sp>
    </p:spTree>
    <p:extLst>
      <p:ext uri="{BB962C8B-B14F-4D97-AF65-F5344CB8AC3E}">
        <p14:creationId xmlns:p14="http://schemas.microsoft.com/office/powerpoint/2010/main" val="4100455604"/>
      </p:ext>
    </p:extLst>
  </p:cSld>
  <p:clrMapOvr>
    <a:masterClrMapping/>
  </p:clrMapOvr>
  <p:transition advClick="0"/>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8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142488300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9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204812874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425502" y="160565"/>
            <a:ext cx="8297304" cy="547857"/>
          </a:xfrm>
          <a:prstGeom prst="rect">
            <a:avLst/>
          </a:prstGeom>
        </p:spPr>
        <p:txBody>
          <a:bodyPr lIns="0" tIns="0" rIns="0" bIns="0" anchor="t">
            <a:normAutofit/>
          </a:bodyPr>
          <a:lstStyle>
            <a:lvl1pPr marL="0" indent="0" algn="l">
              <a:lnSpc>
                <a:spcPts val="2571"/>
              </a:lnSpc>
              <a:spcBef>
                <a:spcPts val="0"/>
              </a:spcBef>
              <a:buNone/>
              <a:defRPr sz="2099" b="1" baseline="0">
                <a:solidFill>
                  <a:schemeClr val="tx1"/>
                </a:solidFill>
                <a:latin typeface="微软雅黑" panose="020B0503020204020204" pitchFamily="34" charset="-122"/>
                <a:ea typeface="微软雅黑"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Tree>
    <p:extLst>
      <p:ext uri="{BB962C8B-B14F-4D97-AF65-F5344CB8AC3E}">
        <p14:creationId xmlns:p14="http://schemas.microsoft.com/office/powerpoint/2010/main" val="325337910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3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169595140"/>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4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69297829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5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93284563"/>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09132909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8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0"/>
              </a:lnSpc>
              <a:spcBef>
                <a:spcPts val="0"/>
              </a:spcBef>
              <a:buNone/>
              <a:defRPr sz="2398" baseline="0">
                <a:solidFill>
                  <a:schemeClr val="tx1"/>
                </a:solidFill>
                <a:latin typeface="Microsoft YaHei" panose="020B0503020204020204" pitchFamily="34" charset="-122"/>
                <a:ea typeface="Microsoft YaHei" panose="020B0503020204020204" pitchFamily="34" charset="-122"/>
              </a:defRPr>
            </a:lvl1pPr>
            <a:lvl2pPr marL="445058" indent="0" algn="ctr">
              <a:buNone/>
              <a:defRPr sz="1947"/>
            </a:lvl2pPr>
            <a:lvl3pPr marL="890114" indent="0" algn="ctr">
              <a:buNone/>
              <a:defRPr sz="1752"/>
            </a:lvl3pPr>
            <a:lvl4pPr marL="1335172" indent="0" algn="ctr">
              <a:buNone/>
              <a:defRPr sz="1559"/>
            </a:lvl4pPr>
            <a:lvl5pPr marL="1780229" indent="0" algn="ctr">
              <a:buNone/>
              <a:defRPr sz="1559"/>
            </a:lvl5pPr>
            <a:lvl6pPr marL="2225286" indent="0" algn="ctr">
              <a:buNone/>
              <a:defRPr sz="1559"/>
            </a:lvl6pPr>
            <a:lvl7pPr marL="2670343" indent="0" algn="ctr">
              <a:buNone/>
              <a:defRPr sz="1559"/>
            </a:lvl7pPr>
            <a:lvl8pPr marL="3115402" indent="0" algn="ctr">
              <a:buNone/>
              <a:defRPr sz="1559"/>
            </a:lvl8pPr>
            <a:lvl9pPr marL="3560457"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2" indent="0">
              <a:lnSpc>
                <a:spcPct val="100000"/>
              </a:lnSpc>
              <a:spcBef>
                <a:spcPts val="0"/>
              </a:spcBef>
              <a:buFontTx/>
              <a:buNone/>
              <a:tabLst>
                <a:tab pos="905567" algn="ctr"/>
              </a:tabLst>
              <a:defRPr sz="134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94063" indent="-128263">
              <a:buFont typeface="Arial" panose="020B0604020202020204" pitchFamily="34" charset="0"/>
              <a:buChar char="•"/>
              <a:tabLst>
                <a:tab pos="905567" algn="ctr"/>
              </a:tabLst>
              <a:defRPr sz="974" baseline="0"/>
            </a:lvl2pPr>
            <a:lvl3pPr marL="394063" indent="-128263">
              <a:buFont typeface="Arial" panose="020B0604020202020204" pitchFamily="34" charset="0"/>
              <a:buChar char="•"/>
              <a:tabLst>
                <a:tab pos="905567" algn="ctr"/>
              </a:tabLst>
              <a:defRPr sz="974" baseline="0"/>
            </a:lvl3pPr>
            <a:lvl4pPr marL="394063" indent="-128263">
              <a:buFont typeface="Arial" panose="020B0604020202020204" pitchFamily="34" charset="0"/>
              <a:buChar char="•"/>
              <a:tabLst>
                <a:tab pos="905567" algn="ctr"/>
              </a:tabLst>
              <a:defRPr sz="974" baseline="0"/>
            </a:lvl4pPr>
            <a:lvl5pPr marL="394063" indent="-128263">
              <a:buFont typeface="Arial" panose="020B0604020202020204" pitchFamily="34" charset="0"/>
              <a:buChar char="•"/>
              <a:tabLst>
                <a:tab pos="905567"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047890023"/>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7763" y="1152843"/>
            <a:ext cx="7442200" cy="655637"/>
          </a:xfrm>
          <a:prstGeom prst="rect">
            <a:avLst/>
          </a:prstGeom>
        </p:spPr>
        <p:txBody>
          <a:bodyPr>
            <a:normAutofit/>
          </a:bodyPr>
          <a:lstStyle>
            <a:lvl1pPr algn="l">
              <a:defRPr sz="3200">
                <a:solidFill>
                  <a:schemeClr val="tx1">
                    <a:lumMod val="75000"/>
                    <a:lumOff val="25000"/>
                  </a:schemeClr>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1153159" y="1939290"/>
            <a:ext cx="7436803" cy="63119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837940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ext Placeholder 2"/>
          <p:cNvSpPr>
            <a:spLocks noGrp="1"/>
          </p:cNvSpPr>
          <p:nvPr>
            <p:ph idx="1"/>
          </p:nvPr>
        </p:nvSpPr>
        <p:spPr>
          <a:xfrm>
            <a:off x="1045859" y="938012"/>
            <a:ext cx="7594957" cy="3793551"/>
          </a:xfrm>
          <a:prstGeom prst="rect">
            <a:avLst/>
          </a:prstGeom>
        </p:spPr>
        <p:txBody>
          <a:bodyPr vert="horz" lIns="91440" tIns="45720" rIns="91440" bIns="45720" rtlCol="0">
            <a:normAutofit/>
          </a:bodyPr>
          <a:lstStyle>
            <a:lvl1pPr>
              <a:defRPr sz="1600">
                <a:solidFill>
                  <a:schemeClr val="tx1"/>
                </a:solidFill>
              </a:defRPr>
            </a:lvl1pPr>
            <a:lvl2pPr>
              <a:defRPr sz="14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itle 2"/>
          <p:cNvSpPr>
            <a:spLocks noGrp="1"/>
          </p:cNvSpPr>
          <p:nvPr>
            <p:ph type="title"/>
          </p:nvPr>
        </p:nvSpPr>
        <p:spPr/>
        <p:txBody>
          <a:bodyPr/>
          <a:lstStyle/>
          <a:p>
            <a:r>
              <a:rPr lang="en-US"/>
              <a:t>Click to edit Master title style</a:t>
            </a:r>
            <a:endParaRPr lang="en-GB"/>
          </a:p>
        </p:txBody>
      </p:sp>
      <p:sp>
        <p:nvSpPr>
          <p:cNvPr id="6"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solidFill>
                  <a:prstClr val="black">
                    <a:tint val="75000"/>
                  </a:prstClr>
                </a:solidFill>
              </a:rPr>
              <a:pPr/>
              <a:t>‹#›</a:t>
            </a:fld>
            <a:endParaRPr lang="en-US" dirty="0">
              <a:solidFill>
                <a:prstClr val="black">
                  <a:tint val="75000"/>
                </a:prstClr>
              </a:solidFill>
            </a:endParaRPr>
          </a:p>
        </p:txBody>
      </p:sp>
      <p:sp>
        <p:nvSpPr>
          <p:cNvPr id="7"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solidFill>
                  <a:prstClr val="black">
                    <a:tint val="75000"/>
                  </a:prstClr>
                </a:solidFill>
              </a:rPr>
              <a:t>GSMA Confidential</a:t>
            </a:r>
          </a:p>
        </p:txBody>
      </p:sp>
    </p:spTree>
    <p:extLst>
      <p:ext uri="{BB962C8B-B14F-4D97-AF65-F5344CB8AC3E}">
        <p14:creationId xmlns:p14="http://schemas.microsoft.com/office/powerpoint/2010/main" val="2220542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Chinese text page">
    <p:bg>
      <p:bgPr>
        <a:solidFill>
          <a:srgbClr val="23242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546668" y="342101"/>
            <a:ext cx="8052334" cy="745050"/>
          </a:xfrm>
          <a:prstGeom prst="rect">
            <a:avLst/>
          </a:prstGeom>
        </p:spPr>
        <p:txBody>
          <a:bodyPr lIns="0" tIns="0" rIns="0" bIns="0" anchor="t">
            <a:normAutofit/>
          </a:bodyPr>
          <a:lstStyle>
            <a:lvl1pPr marL="0" indent="0" algn="l">
              <a:lnSpc>
                <a:spcPts val="2571"/>
              </a:lnSpc>
              <a:spcBef>
                <a:spcPts val="0"/>
              </a:spcBef>
              <a:buNone/>
              <a:defRPr sz="2399" baseline="0">
                <a:solidFill>
                  <a:schemeClr val="tx2"/>
                </a:solidFill>
                <a:latin typeface="Microsoft YaHei" panose="020B0503020204020204" pitchFamily="34" charset="-122"/>
                <a:ea typeface="Microsoft YaHei" panose="020B0503020204020204" pitchFamily="34" charset="-122"/>
              </a:defRPr>
            </a:lvl1pPr>
            <a:lvl2pPr marL="445247" indent="0" algn="ctr">
              <a:buNone/>
              <a:defRPr sz="1948"/>
            </a:lvl2pPr>
            <a:lvl3pPr marL="890492" indent="0" algn="ctr">
              <a:buNone/>
              <a:defRPr sz="1753"/>
            </a:lvl3pPr>
            <a:lvl4pPr marL="1335740" indent="0" algn="ctr">
              <a:buNone/>
              <a:defRPr sz="1559"/>
            </a:lvl4pPr>
            <a:lvl5pPr marL="1780986" indent="0" algn="ctr">
              <a:buNone/>
              <a:defRPr sz="1559"/>
            </a:lvl5pPr>
            <a:lvl6pPr marL="2226232" indent="0" algn="ctr">
              <a:buNone/>
              <a:defRPr sz="1559"/>
            </a:lvl6pPr>
            <a:lvl7pPr marL="2671478" indent="0" algn="ctr">
              <a:buNone/>
              <a:defRPr sz="1559"/>
            </a:lvl7pPr>
            <a:lvl8pPr marL="3116726" indent="0" algn="ctr">
              <a:buNone/>
              <a:defRPr sz="1559"/>
            </a:lvl8pPr>
            <a:lvl9pPr marL="3561971" indent="0" algn="ctr">
              <a:buNone/>
              <a:defRPr sz="155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552466" y="1126492"/>
            <a:ext cx="8047024" cy="3517844"/>
          </a:xfrm>
          <a:prstGeom prst="rect">
            <a:avLst/>
          </a:prstGeom>
        </p:spPr>
        <p:txBody>
          <a:bodyPr lIns="0" tIns="0" rIns="0" bIns="0"/>
          <a:lstStyle>
            <a:lvl1pPr marL="9276" indent="0">
              <a:lnSpc>
                <a:spcPct val="100000"/>
              </a:lnSpc>
              <a:spcBef>
                <a:spcPts val="0"/>
              </a:spcBef>
              <a:buFontTx/>
              <a:buNone/>
              <a:tabLst>
                <a:tab pos="905952" algn="ctr"/>
              </a:tabLst>
              <a:defRPr sz="1349" baseline="0">
                <a:solidFill>
                  <a:schemeClr val="tx2"/>
                </a:solidFill>
                <a:latin typeface="Microsoft YaHei" panose="020B0503020204020204" pitchFamily="34" charset="-122"/>
                <a:ea typeface="Microsoft YaHei" panose="020B0503020204020204" pitchFamily="34" charset="-122"/>
                <a:cs typeface="Arial" panose="020B0604020202020204" pitchFamily="34" charset="0"/>
              </a:defRPr>
            </a:lvl1pPr>
            <a:lvl2pPr marL="394230" indent="-128318">
              <a:buFont typeface="Arial" panose="020B0604020202020204" pitchFamily="34" charset="0"/>
              <a:buChar char="•"/>
              <a:tabLst>
                <a:tab pos="905952" algn="ctr"/>
              </a:tabLst>
              <a:defRPr sz="974" baseline="0"/>
            </a:lvl2pPr>
            <a:lvl3pPr marL="394230" indent="-128318">
              <a:buFont typeface="Arial" panose="020B0604020202020204" pitchFamily="34" charset="0"/>
              <a:buChar char="•"/>
              <a:tabLst>
                <a:tab pos="905952" algn="ctr"/>
              </a:tabLst>
              <a:defRPr sz="974" baseline="0"/>
            </a:lvl3pPr>
            <a:lvl4pPr marL="394230" indent="-128318">
              <a:buFont typeface="Arial" panose="020B0604020202020204" pitchFamily="34" charset="0"/>
              <a:buChar char="•"/>
              <a:tabLst>
                <a:tab pos="905952" algn="ctr"/>
              </a:tabLst>
              <a:defRPr sz="974" baseline="0"/>
            </a:lvl4pPr>
            <a:lvl5pPr marL="394230" indent="-128318">
              <a:buFont typeface="Arial" panose="020B0604020202020204" pitchFamily="34" charset="0"/>
              <a:buChar char="•"/>
              <a:tabLst>
                <a:tab pos="905952" algn="ctr"/>
              </a:tabLst>
              <a:defRPr sz="974"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75087991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RIPLE TOP">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2966718" cy="1960880"/>
          </a:xfrm>
        </p:spPr>
        <p:txBody>
          <a:bodyPr/>
          <a:lstStyle/>
          <a:p>
            <a:endParaRPr lang="en-US"/>
          </a:p>
        </p:txBody>
      </p:sp>
      <p:sp>
        <p:nvSpPr>
          <p:cNvPr id="7" name="Picture Placeholder 3"/>
          <p:cNvSpPr>
            <a:spLocks noGrp="1"/>
          </p:cNvSpPr>
          <p:nvPr>
            <p:ph type="pic" sz="quarter" idx="11"/>
          </p:nvPr>
        </p:nvSpPr>
        <p:spPr>
          <a:xfrm>
            <a:off x="2955712" y="0"/>
            <a:ext cx="3148756" cy="1960880"/>
          </a:xfrm>
        </p:spPr>
        <p:txBody>
          <a:bodyPr/>
          <a:lstStyle/>
          <a:p>
            <a:endParaRPr lang="en-US"/>
          </a:p>
        </p:txBody>
      </p:sp>
      <p:sp>
        <p:nvSpPr>
          <p:cNvPr id="8" name="Picture Placeholder 3"/>
          <p:cNvSpPr>
            <a:spLocks noGrp="1"/>
          </p:cNvSpPr>
          <p:nvPr>
            <p:ph type="pic" sz="quarter" idx="12"/>
          </p:nvPr>
        </p:nvSpPr>
        <p:spPr>
          <a:xfrm>
            <a:off x="6085839" y="0"/>
            <a:ext cx="3058161" cy="1960880"/>
          </a:xfrm>
        </p:spPr>
        <p:txBody>
          <a:bodyPr/>
          <a:lstStyle/>
          <a:p>
            <a:endParaRPr lang="en-US"/>
          </a:p>
        </p:txBody>
      </p:sp>
      <p:sp>
        <p:nvSpPr>
          <p:cNvPr id="11" name="Text Placeholder 10"/>
          <p:cNvSpPr>
            <a:spLocks noGrp="1"/>
          </p:cNvSpPr>
          <p:nvPr>
            <p:ph type="body" sz="quarter" idx="13"/>
          </p:nvPr>
        </p:nvSpPr>
        <p:spPr>
          <a:xfrm>
            <a:off x="573941"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4" name="Text Placeholder 10"/>
          <p:cNvSpPr>
            <a:spLocks noGrp="1"/>
          </p:cNvSpPr>
          <p:nvPr>
            <p:ph type="body" sz="quarter" idx="14"/>
          </p:nvPr>
        </p:nvSpPr>
        <p:spPr>
          <a:xfrm>
            <a:off x="3309259"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5" name="Text Placeholder 10"/>
          <p:cNvSpPr>
            <a:spLocks noGrp="1"/>
          </p:cNvSpPr>
          <p:nvPr>
            <p:ph type="body" sz="quarter" idx="15"/>
          </p:nvPr>
        </p:nvSpPr>
        <p:spPr>
          <a:xfrm>
            <a:off x="6085839"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9"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solidFill>
                  <a:prstClr val="black">
                    <a:tint val="75000"/>
                  </a:prstClr>
                </a:solidFill>
              </a:rPr>
              <a:pPr/>
              <a:t>‹#›</a:t>
            </a:fld>
            <a:endParaRPr lang="en-US" dirty="0">
              <a:solidFill>
                <a:prstClr val="black">
                  <a:tint val="75000"/>
                </a:prstClr>
              </a:solidFill>
            </a:endParaRPr>
          </a:p>
        </p:txBody>
      </p:sp>
      <p:sp>
        <p:nvSpPr>
          <p:cNvPr id="10"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solidFill>
                  <a:prstClr val="black">
                    <a:tint val="75000"/>
                  </a:prstClr>
                </a:solidFill>
              </a:rPr>
              <a:t>GSMA Confidential</a:t>
            </a:r>
          </a:p>
        </p:txBody>
      </p:sp>
    </p:spTree>
    <p:extLst>
      <p:ext uri="{BB962C8B-B14F-4D97-AF65-F5344CB8AC3E}">
        <p14:creationId xmlns:p14="http://schemas.microsoft.com/office/powerpoint/2010/main" val="16609066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Left Image Slide">
    <p:spTree>
      <p:nvGrpSpPr>
        <p:cNvPr id="1" name=""/>
        <p:cNvGrpSpPr/>
        <p:nvPr/>
      </p:nvGrpSpPr>
      <p:grpSpPr>
        <a:xfrm>
          <a:off x="0" y="0"/>
          <a:ext cx="0" cy="0"/>
          <a:chOff x="0" y="0"/>
          <a:chExt cx="0" cy="0"/>
        </a:xfrm>
      </p:grpSpPr>
      <p:sp>
        <p:nvSpPr>
          <p:cNvPr id="7" name="Text Placeholder 2"/>
          <p:cNvSpPr>
            <a:spLocks noGrp="1"/>
          </p:cNvSpPr>
          <p:nvPr>
            <p:ph idx="1"/>
          </p:nvPr>
        </p:nvSpPr>
        <p:spPr>
          <a:xfrm>
            <a:off x="3473450" y="1788160"/>
            <a:ext cx="5213350" cy="2743200"/>
          </a:xfrm>
          <a:prstGeom prst="rect">
            <a:avLst/>
          </a:prstGeom>
        </p:spPr>
        <p:txBody>
          <a:bodyPr vert="horz" lIns="91440" tIns="45720" rIns="91440" bIns="45720" rtlCol="0">
            <a:normAutofit/>
          </a:bodyPr>
          <a:lstStyle>
            <a:lvl1pPr>
              <a:defRPr sz="1600">
                <a:solidFill>
                  <a:schemeClr val="tx1"/>
                </a:solidFill>
              </a:defRPr>
            </a:lvl1pPr>
            <a:lvl2pPr>
              <a:defRPr sz="14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Placeholder 1"/>
          <p:cNvSpPr>
            <a:spLocks noGrp="1"/>
          </p:cNvSpPr>
          <p:nvPr>
            <p:ph type="title"/>
          </p:nvPr>
        </p:nvSpPr>
        <p:spPr>
          <a:xfrm>
            <a:off x="3473450" y="771525"/>
            <a:ext cx="5213350" cy="857250"/>
          </a:xfrm>
          <a:prstGeom prst="rect">
            <a:avLst/>
          </a:prstGeom>
        </p:spPr>
        <p:txBody>
          <a:bodyPr vert="horz" lIns="91440" tIns="45720" rIns="91440" bIns="45720" rtlCol="0" anchor="ctr">
            <a:normAutofit/>
          </a:bodyPr>
          <a:lstStyle>
            <a:lvl1pPr>
              <a:defRPr>
                <a:solidFill>
                  <a:schemeClr val="tx1"/>
                </a:solidFill>
              </a:defRPr>
            </a:lvl1pPr>
          </a:lstStyle>
          <a:p>
            <a:r>
              <a:rPr lang="en-GB" dirty="0"/>
              <a:t>Click to edit Master title style</a:t>
            </a:r>
            <a:endParaRPr lang="en-US" dirty="0"/>
          </a:p>
        </p:txBody>
      </p:sp>
      <p:sp>
        <p:nvSpPr>
          <p:cNvPr id="3" name="Picture Placeholder 2"/>
          <p:cNvSpPr>
            <a:spLocks noGrp="1"/>
          </p:cNvSpPr>
          <p:nvPr>
            <p:ph type="pic" sz="quarter" idx="10"/>
          </p:nvPr>
        </p:nvSpPr>
        <p:spPr>
          <a:xfrm>
            <a:off x="-1" y="0"/>
            <a:ext cx="3190875" cy="5143500"/>
          </a:xfrm>
        </p:spPr>
        <p:txBody>
          <a:bodyPr/>
          <a:lstStyle/>
          <a:p>
            <a:endParaRPr lang="en-US"/>
          </a:p>
        </p:txBody>
      </p:sp>
      <p:sp>
        <p:nvSpPr>
          <p:cNvPr id="9"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solidFill>
                  <a:prstClr val="black">
                    <a:tint val="75000"/>
                  </a:prstClr>
                </a:solidFill>
              </a:rPr>
              <a:pPr/>
              <a:t>‹#›</a:t>
            </a:fld>
            <a:endParaRPr lang="en-US" dirty="0">
              <a:solidFill>
                <a:prstClr val="black">
                  <a:tint val="75000"/>
                </a:prstClr>
              </a:solidFill>
            </a:endParaRPr>
          </a:p>
        </p:txBody>
      </p:sp>
      <p:sp>
        <p:nvSpPr>
          <p:cNvPr id="10"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solidFill>
                  <a:prstClr val="black">
                    <a:tint val="75000"/>
                  </a:prstClr>
                </a:solidFill>
              </a:rPr>
              <a:t>GSMA Confidential</a:t>
            </a:r>
          </a:p>
        </p:txBody>
      </p:sp>
    </p:spTree>
    <p:extLst>
      <p:ext uri="{BB962C8B-B14F-4D97-AF65-F5344CB8AC3E}">
        <p14:creationId xmlns:p14="http://schemas.microsoft.com/office/powerpoint/2010/main" val="27252417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0" cy="4201699"/>
          </a:xfrm>
          <a:prstGeom prst="rect">
            <a:avLst/>
          </a:prstGeom>
        </p:spPr>
      </p:pic>
      <p:sp>
        <p:nvSpPr>
          <p:cNvPr id="7" name="L 形 6"/>
          <p:cNvSpPr/>
          <p:nvPr userDrawn="1"/>
        </p:nvSpPr>
        <p:spPr>
          <a:xfrm rot="5400000">
            <a:off x="5888054" y="1598027"/>
            <a:ext cx="525774" cy="53824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10"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673984" y="680320"/>
            <a:ext cx="4917935" cy="517691"/>
          </a:xfrm>
          <a:prstGeom prst="rect">
            <a:avLst/>
          </a:prstGeom>
          <a:ln>
            <a:noFill/>
            <a:prstDash val="dash"/>
          </a:ln>
        </p:spPr>
        <p:txBody>
          <a:bodyPr lIns="0" tIns="0" rIns="0" bIns="0" anchor="t">
            <a:normAutofit/>
          </a:bodyPr>
          <a:lstStyle>
            <a:lvl1pPr algn="l">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696673" y="1462029"/>
            <a:ext cx="4899967"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283132219"/>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智能">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0" cy="4201699"/>
          </a:xfrm>
          <a:prstGeom prst="rect">
            <a:avLst/>
          </a:prstGeom>
        </p:spPr>
      </p:pic>
      <p:sp>
        <p:nvSpPr>
          <p:cNvPr id="18" name="L 形 17"/>
          <p:cNvSpPr/>
          <p:nvPr userDrawn="1"/>
        </p:nvSpPr>
        <p:spPr>
          <a:xfrm rot="5400000">
            <a:off x="4366210" y="1926581"/>
            <a:ext cx="525774" cy="53824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8" name="Title 1">
            <a:extLst>
              <a:ext uri="{FF2B5EF4-FFF2-40B4-BE49-F238E27FC236}">
                <a16:creationId xmlns="" xmlns:a16="http://schemas.microsoft.com/office/drawing/2014/main" id="{62AA4863-E1EF-3342-A8CB-ECD4FD06CEB7}"/>
              </a:ext>
            </a:extLst>
          </p:cNvPr>
          <p:cNvSpPr>
            <a:spLocks noGrp="1"/>
          </p:cNvSpPr>
          <p:nvPr>
            <p:ph type="ctrTitle" hasCustomPrompt="1"/>
          </p:nvPr>
        </p:nvSpPr>
        <p:spPr>
          <a:xfrm>
            <a:off x="673984" y="680320"/>
            <a:ext cx="4917935" cy="517691"/>
          </a:xfrm>
          <a:prstGeom prst="rect">
            <a:avLst/>
          </a:prstGeom>
        </p:spPr>
        <p:txBody>
          <a:bodyPr lIns="0" tIns="0" rIns="0" bIns="0" anchor="t">
            <a:normAutofit/>
          </a:bodyPr>
          <a:lstStyle>
            <a:lvl1pPr algn="l">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195303EA-8491-464F-99A0-67F948701C12}"/>
              </a:ext>
            </a:extLst>
          </p:cNvPr>
          <p:cNvSpPr>
            <a:spLocks noGrp="1"/>
          </p:cNvSpPr>
          <p:nvPr>
            <p:ph type="body" sz="quarter" idx="10" hasCustomPrompt="1"/>
          </p:nvPr>
        </p:nvSpPr>
        <p:spPr>
          <a:xfrm>
            <a:off x="696673" y="1462029"/>
            <a:ext cx="4899967"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535257617"/>
      </p:ext>
    </p:extLst>
  </p:cSld>
  <p:clrMapOvr>
    <a:masterClrMapping/>
  </p:clrMapOvr>
  <p:extLst mod="1">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灯塔">
    <p:spTree>
      <p:nvGrpSpPr>
        <p:cNvPr id="1" name=""/>
        <p:cNvGrpSpPr/>
        <p:nvPr/>
      </p:nvGrpSpPr>
      <p:grpSpPr>
        <a:xfrm>
          <a:off x="0" y="0"/>
          <a:ext cx="0" cy="0"/>
          <a:chOff x="0" y="0"/>
          <a:chExt cx="0" cy="0"/>
        </a:xfrm>
      </p:grpSpPr>
      <p:pic>
        <p:nvPicPr>
          <p:cNvPr id="8" name="图片 3">
            <a:extLst>
              <a:ext uri="{FF2B5EF4-FFF2-40B4-BE49-F238E27FC236}">
                <a16:creationId xmlns="" xmlns:a16="http://schemas.microsoft.com/office/drawing/2014/main" id="{C6D010F9-02DE-1949-B177-A4E0D2774ED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9144175" cy="4201699"/>
          </a:xfrm>
          <a:prstGeom prst="rect">
            <a:avLst/>
          </a:prstGeom>
        </p:spPr>
      </p:pic>
      <p:sp>
        <p:nvSpPr>
          <p:cNvPr id="10" name="L 形 10">
            <a:extLst>
              <a:ext uri="{FF2B5EF4-FFF2-40B4-BE49-F238E27FC236}">
                <a16:creationId xmlns="" xmlns:a16="http://schemas.microsoft.com/office/drawing/2014/main" id="{0C595D57-06EA-3B46-AF21-C0EACD8F1C4E}"/>
              </a:ext>
            </a:extLst>
          </p:cNvPr>
          <p:cNvSpPr/>
          <p:nvPr userDrawn="1"/>
        </p:nvSpPr>
        <p:spPr>
          <a:xfrm rot="5400000">
            <a:off x="5908617" y="1496916"/>
            <a:ext cx="525774" cy="53824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11" name="Title 1">
            <a:extLst>
              <a:ext uri="{FF2B5EF4-FFF2-40B4-BE49-F238E27FC236}">
                <a16:creationId xmlns="" xmlns:a16="http://schemas.microsoft.com/office/drawing/2014/main" id="{C897A368-8F39-4049-9BB0-AEB315EB7E0D}"/>
              </a:ext>
            </a:extLst>
          </p:cNvPr>
          <p:cNvSpPr>
            <a:spLocks noGrp="1"/>
          </p:cNvSpPr>
          <p:nvPr>
            <p:ph type="ctrTitle" hasCustomPrompt="1"/>
          </p:nvPr>
        </p:nvSpPr>
        <p:spPr>
          <a:xfrm>
            <a:off x="673984" y="680320"/>
            <a:ext cx="4917935" cy="517691"/>
          </a:xfrm>
          <a:prstGeom prst="rect">
            <a:avLst/>
          </a:prstGeom>
        </p:spPr>
        <p:txBody>
          <a:bodyPr lIns="0" tIns="0" rIns="0" bIns="0" anchor="t">
            <a:normAutofit/>
          </a:bodyPr>
          <a:lstStyle>
            <a:lvl1pPr algn="l">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12621051-E1A4-A049-BF21-61B18B348315}"/>
              </a:ext>
            </a:extLst>
          </p:cNvPr>
          <p:cNvSpPr>
            <a:spLocks noGrp="1"/>
          </p:cNvSpPr>
          <p:nvPr>
            <p:ph type="body" sz="quarter" idx="10" hasCustomPrompt="1"/>
          </p:nvPr>
        </p:nvSpPr>
        <p:spPr>
          <a:xfrm>
            <a:off x="696673" y="1462029"/>
            <a:ext cx="4899967"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974630422"/>
      </p:ext>
    </p:extLst>
  </p:cSld>
  <p:clrMapOvr>
    <a:masterClrMapping/>
  </p:clrMapOvr>
  <p:extLst mod="1">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创新">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0" cy="4201699"/>
          </a:xfrm>
          <a:prstGeom prst="rect">
            <a:avLst/>
          </a:prstGeom>
        </p:spPr>
      </p:pic>
      <p:sp>
        <p:nvSpPr>
          <p:cNvPr id="9" name="L 形 8"/>
          <p:cNvSpPr/>
          <p:nvPr userDrawn="1"/>
        </p:nvSpPr>
        <p:spPr>
          <a:xfrm rot="5400000">
            <a:off x="4457293" y="1742744"/>
            <a:ext cx="525774" cy="53824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8" name="Title 1">
            <a:extLst>
              <a:ext uri="{FF2B5EF4-FFF2-40B4-BE49-F238E27FC236}">
                <a16:creationId xmlns="" xmlns:a16="http://schemas.microsoft.com/office/drawing/2014/main" id="{FB908F03-BBCC-164B-BE54-2E836D6E7C14}"/>
              </a:ext>
            </a:extLst>
          </p:cNvPr>
          <p:cNvSpPr>
            <a:spLocks noGrp="1"/>
          </p:cNvSpPr>
          <p:nvPr>
            <p:ph type="ctrTitle" hasCustomPrompt="1"/>
          </p:nvPr>
        </p:nvSpPr>
        <p:spPr>
          <a:xfrm>
            <a:off x="673984" y="680320"/>
            <a:ext cx="4917935" cy="517691"/>
          </a:xfrm>
          <a:prstGeom prst="rect">
            <a:avLst/>
          </a:prstGeom>
        </p:spPr>
        <p:txBody>
          <a:bodyPr lIns="0" tIns="0" rIns="0" bIns="0" anchor="t">
            <a:normAutofit/>
          </a:bodyPr>
          <a:lstStyle>
            <a:lvl1pPr algn="l">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 xmlns:a16="http://schemas.microsoft.com/office/drawing/2014/main" id="{A3BE9F9B-07D9-DD4C-9CEF-250804A4145A}"/>
              </a:ext>
            </a:extLst>
          </p:cNvPr>
          <p:cNvSpPr>
            <a:spLocks noGrp="1"/>
          </p:cNvSpPr>
          <p:nvPr>
            <p:ph type="body" sz="quarter" idx="10" hasCustomPrompt="1"/>
          </p:nvPr>
        </p:nvSpPr>
        <p:spPr>
          <a:xfrm>
            <a:off x="696673" y="1462029"/>
            <a:ext cx="4899967"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967900166"/>
      </p:ext>
    </p:extLst>
  </p:cSld>
  <p:clrMapOvr>
    <a:masterClrMapping/>
  </p:clrMapOvr>
  <p:extLst mod="1">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领航">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25" y="0"/>
            <a:ext cx="9147225" cy="4201697"/>
          </a:xfrm>
          <a:prstGeom prst="rect">
            <a:avLst/>
          </a:prstGeom>
        </p:spPr>
      </p:pic>
      <p:sp>
        <p:nvSpPr>
          <p:cNvPr id="2" name="Title 1"/>
          <p:cNvSpPr>
            <a:spLocks noGrp="1"/>
          </p:cNvSpPr>
          <p:nvPr>
            <p:ph type="ctrTitle" hasCustomPrompt="1"/>
          </p:nvPr>
        </p:nvSpPr>
        <p:spPr>
          <a:xfrm>
            <a:off x="672084" y="680686"/>
            <a:ext cx="4955810" cy="517691"/>
          </a:xfrm>
          <a:prstGeom prst="rect">
            <a:avLst/>
          </a:prstGeom>
        </p:spPr>
        <p:txBody>
          <a:bodyPr lIns="0" tIns="0" rIns="0" bIns="0" anchor="t">
            <a:normAutofit/>
          </a:bodyPr>
          <a:lstStyle>
            <a:lvl1pPr algn="l">
              <a:lnSpc>
                <a:spcPts val="2579"/>
              </a:lnSpc>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10800000">
            <a:off x="7874096" y="1142211"/>
            <a:ext cx="538242" cy="525774"/>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6" name="Text Placeholder 5">
            <a:extLst>
              <a:ext uri="{FF2B5EF4-FFF2-40B4-BE49-F238E27FC236}">
                <a16:creationId xmlns="" xmlns:a16="http://schemas.microsoft.com/office/drawing/2014/main" id="{1878D8DD-C7E7-9345-9C0D-92472D27ADF8}"/>
              </a:ext>
            </a:extLst>
          </p:cNvPr>
          <p:cNvSpPr>
            <a:spLocks noGrp="1"/>
          </p:cNvSpPr>
          <p:nvPr>
            <p:ph type="body" sz="quarter" idx="10" hasCustomPrompt="1"/>
          </p:nvPr>
        </p:nvSpPr>
        <p:spPr>
          <a:xfrm>
            <a:off x="696673" y="1462029"/>
            <a:ext cx="4931221"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297730630"/>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攀登">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13825" r="2034" b="5607"/>
          <a:stretch/>
        </p:blipFill>
        <p:spPr>
          <a:xfrm>
            <a:off x="1" y="-27154"/>
            <a:ext cx="9144000" cy="4228853"/>
          </a:xfrm>
          <a:prstGeom prst="rect">
            <a:avLst/>
          </a:prstGeom>
        </p:spPr>
      </p:pic>
      <p:sp>
        <p:nvSpPr>
          <p:cNvPr id="2" name="Title 1"/>
          <p:cNvSpPr>
            <a:spLocks noGrp="1"/>
          </p:cNvSpPr>
          <p:nvPr>
            <p:ph type="ctrTitle" hasCustomPrompt="1"/>
          </p:nvPr>
        </p:nvSpPr>
        <p:spPr>
          <a:xfrm>
            <a:off x="673984" y="680320"/>
            <a:ext cx="4917935" cy="517691"/>
          </a:xfrm>
          <a:prstGeom prst="rect">
            <a:avLst/>
          </a:prstGeom>
        </p:spPr>
        <p:txBody>
          <a:bodyPr lIns="0" tIns="0" rIns="0" bIns="0" anchor="t">
            <a:normAutofit/>
          </a:bodyPr>
          <a:lstStyle>
            <a:lvl1pPr algn="l">
              <a:defRPr sz="23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5945050" y="1243271"/>
            <a:ext cx="525774" cy="53824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584"/>
            <a:endParaRPr kumimoji="1" lang="zh-CN" altLang="en-US" sz="675">
              <a:solidFill>
                <a:srgbClr val="1D1D1A"/>
              </a:solidFill>
            </a:endParaRPr>
          </a:p>
        </p:txBody>
      </p:sp>
      <p:sp>
        <p:nvSpPr>
          <p:cNvPr id="5" name="Text Placeholder 5">
            <a:extLst>
              <a:ext uri="{FF2B5EF4-FFF2-40B4-BE49-F238E27FC236}">
                <a16:creationId xmlns="" xmlns:a16="http://schemas.microsoft.com/office/drawing/2014/main" id="{6BB7B2F8-0AF7-D04F-81DD-52FDB6B7326C}"/>
              </a:ext>
            </a:extLst>
          </p:cNvPr>
          <p:cNvSpPr>
            <a:spLocks noGrp="1"/>
          </p:cNvSpPr>
          <p:nvPr>
            <p:ph type="body" sz="quarter" idx="10" hasCustomPrompt="1"/>
          </p:nvPr>
        </p:nvSpPr>
        <p:spPr>
          <a:xfrm>
            <a:off x="696673" y="1462029"/>
            <a:ext cx="4899967" cy="482945"/>
          </a:xfrm>
        </p:spPr>
        <p:txBody>
          <a:bodyPr/>
          <a:lstStyle>
            <a:lvl1pPr>
              <a:defRPr sz="105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805775514"/>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585635" y="1200151"/>
            <a:ext cx="8229838" cy="3394472"/>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Title 4"/>
          <p:cNvSpPr>
            <a:spLocks noGrp="1"/>
          </p:cNvSpPr>
          <p:nvPr>
            <p:ph type="title"/>
          </p:nvPr>
        </p:nvSpPr>
        <p:spPr>
          <a:xfrm>
            <a:off x="585635" y="326573"/>
            <a:ext cx="8229838" cy="409235"/>
          </a:xfrm>
          <a:prstGeom prst="rect">
            <a:avLst/>
          </a:prstGeo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8479297"/>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88091" y="123826"/>
            <a:ext cx="8367821" cy="666140"/>
          </a:xfrm>
          <a:prstGeom prst="rect">
            <a:avLst/>
          </a:prstGeom>
        </p:spPr>
        <p:txBody>
          <a:bodyPr>
            <a:noAutofit/>
          </a:bodyPr>
          <a:lstStyle>
            <a:lvl1pPr marL="0" marR="0" indent="0" algn="l" defTabSz="913668" rtl="0" eaLnBrk="1" fontAlgn="auto" latinLnBrk="0" hangingPunct="1">
              <a:lnSpc>
                <a:spcPct val="100000"/>
              </a:lnSpc>
              <a:spcBef>
                <a:spcPct val="0"/>
              </a:spcBef>
              <a:spcAft>
                <a:spcPts val="0"/>
              </a:spcAft>
              <a:buClrTx/>
              <a:buSzTx/>
              <a:buFontTx/>
              <a:buNone/>
              <a:tabLst/>
              <a:defRPr sz="2098" b="0">
                <a:solidFill>
                  <a:schemeClr val="tx1">
                    <a:lumMod val="65000"/>
                    <a:lumOff val="35000"/>
                  </a:schemeClr>
                </a:solidFill>
                <a:latin typeface="+mn-ea"/>
                <a:ea typeface="+mn-ea"/>
              </a:defRPr>
            </a:lvl1pPr>
          </a:lstStyle>
          <a:p>
            <a:r>
              <a:rPr lang="en-US" altLang="zh-CN" dirty="0" smtClean="0"/>
              <a:t>Headline in Arial Regular 36 point</a:t>
            </a:r>
          </a:p>
        </p:txBody>
      </p:sp>
      <p:sp>
        <p:nvSpPr>
          <p:cNvPr id="3" name="日期占位符 3"/>
          <p:cNvSpPr>
            <a:spLocks noGrp="1"/>
          </p:cNvSpPr>
          <p:nvPr>
            <p:ph type="dt" sz="half" idx="10"/>
          </p:nvPr>
        </p:nvSpPr>
        <p:spPr>
          <a:xfrm>
            <a:off x="3372727" y="4695825"/>
            <a:ext cx="2097087" cy="342900"/>
          </a:xfrm>
          <a:prstGeom prst="rect">
            <a:avLst/>
          </a:prstGeom>
        </p:spPr>
        <p:txBody>
          <a:bodyPr/>
          <a:lstStyle>
            <a:lvl1pPr>
              <a:defRPr/>
            </a:lvl1pPr>
          </a:lstStyle>
          <a:p>
            <a:pPr defTabSz="685584"/>
            <a:fld id="{31484B6E-9B25-48EA-B117-89C912527FFB}" type="slidenum">
              <a:rPr lang="de-DE" smtClean="0">
                <a:solidFill>
                  <a:srgbClr val="000000"/>
                </a:solidFill>
              </a:rPr>
              <a:pPr defTabSz="685584"/>
              <a:t>‹#›</a:t>
            </a:fld>
            <a:endParaRPr lang="en-GB" dirty="0">
              <a:solidFill>
                <a:srgbClr val="000000"/>
              </a:solidFill>
            </a:endParaRPr>
          </a:p>
        </p:txBody>
      </p:sp>
    </p:spTree>
    <p:extLst>
      <p:ext uri="{BB962C8B-B14F-4D97-AF65-F5344CB8AC3E}">
        <p14:creationId xmlns:p14="http://schemas.microsoft.com/office/powerpoint/2010/main" val="4046871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0" Type="http://schemas.openxmlformats.org/officeDocument/2006/relationships/image" Target="../media/image5.png"/><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10" Type="http://schemas.openxmlformats.org/officeDocument/2006/relationships/slideLayout" Target="../slideLayouts/slideLayout153.xml"/><Relationship Id="rId19" Type="http://schemas.openxmlformats.org/officeDocument/2006/relationships/theme" Target="../theme/theme10.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slideLayout" Target="../slideLayouts/slideLayout174.xml"/><Relationship Id="rId18" Type="http://schemas.openxmlformats.org/officeDocument/2006/relationships/theme" Target="../theme/theme11.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17" Type="http://schemas.openxmlformats.org/officeDocument/2006/relationships/slideLayout" Target="../slideLayouts/slideLayout178.xml"/><Relationship Id="rId2" Type="http://schemas.openxmlformats.org/officeDocument/2006/relationships/slideLayout" Target="../slideLayouts/slideLayout163.xml"/><Relationship Id="rId16" Type="http://schemas.openxmlformats.org/officeDocument/2006/relationships/slideLayout" Target="../slideLayouts/slideLayout177.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5" Type="http://schemas.openxmlformats.org/officeDocument/2006/relationships/slideLayout" Target="../slideLayouts/slideLayout176.xml"/><Relationship Id="rId10" Type="http://schemas.openxmlformats.org/officeDocument/2006/relationships/slideLayout" Target="../slideLayouts/slideLayout171.xml"/><Relationship Id="rId19" Type="http://schemas.openxmlformats.org/officeDocument/2006/relationships/image" Target="../media/image5.png"/><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slideLayout" Target="../slideLayouts/slideLayout175.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21" Type="http://schemas.openxmlformats.org/officeDocument/2006/relationships/slideLayout" Target="../slideLayouts/slideLayout27.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theme" Target="../theme/theme4.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theme" Target="../theme/theme5.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theme" Target="../theme/theme6.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90.xml"/><Relationship Id="rId7" Type="http://schemas.openxmlformats.org/officeDocument/2006/relationships/image" Target="NUL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image" Target="../media/image4.emf"/><Relationship Id="rId5" Type="http://schemas.openxmlformats.org/officeDocument/2006/relationships/theme" Target="../theme/theme7.xml"/><Relationship Id="rId4" Type="http://schemas.openxmlformats.org/officeDocument/2006/relationships/slideLayout" Target="../slideLayouts/slideLayout91.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21" Type="http://schemas.openxmlformats.org/officeDocument/2006/relationships/slideLayout" Target="../slideLayouts/slideLayout112.xml"/><Relationship Id="rId34" Type="http://schemas.openxmlformats.org/officeDocument/2006/relationships/slideLayout" Target="../slideLayouts/slideLayout125.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slideLayout" Target="../slideLayouts/slideLayout124.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29" Type="http://schemas.openxmlformats.org/officeDocument/2006/relationships/slideLayout" Target="../slideLayouts/slideLayout120.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37" Type="http://schemas.openxmlformats.org/officeDocument/2006/relationships/image" Target="../media/image6.jpeg"/><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36" Type="http://schemas.openxmlformats.org/officeDocument/2006/relationships/theme" Target="../theme/theme8.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31" Type="http://schemas.openxmlformats.org/officeDocument/2006/relationships/slideLayout" Target="../slideLayouts/slideLayout122.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slideLayout" Target="../slideLayouts/slideLayout126.xml"/><Relationship Id="rId8" Type="http://schemas.openxmlformats.org/officeDocument/2006/relationships/slideLayout" Target="../slideLayouts/slideLayout99.xml"/><Relationship Id="rId3"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theme" Target="../theme/theme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19" Type="http://schemas.openxmlformats.org/officeDocument/2006/relationships/image" Target="../media/image5.png"/><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7763" y="1696720"/>
            <a:ext cx="7493053" cy="2824481"/>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Placeholder 1"/>
          <p:cNvSpPr>
            <a:spLocks noGrp="1"/>
          </p:cNvSpPr>
          <p:nvPr>
            <p:ph type="title"/>
          </p:nvPr>
        </p:nvSpPr>
        <p:spPr>
          <a:xfrm>
            <a:off x="1147763" y="1149351"/>
            <a:ext cx="7493054" cy="547369"/>
          </a:xfrm>
          <a:prstGeom prst="rect">
            <a:avLst/>
          </a:prstGeom>
        </p:spPr>
        <p:txBody>
          <a:bodyPr vert="horz" lIns="91440" tIns="45720" rIns="91440" bIns="45720" rtlCol="0" anchor="ctr">
            <a:normAutofit/>
          </a:bodyPr>
          <a:lstStyle/>
          <a:p>
            <a:r>
              <a:rPr lang="en-GB" dirty="0"/>
              <a:t>Click to edit Master title style</a:t>
            </a:r>
            <a:endParaRPr lang="en-US" dirty="0"/>
          </a:p>
        </p:txBody>
      </p:sp>
      <p:pic>
        <p:nvPicPr>
          <p:cNvPr id="2" name="Picture 1"/>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464820" y="4643120"/>
            <a:ext cx="8214360" cy="44450"/>
          </a:xfrm>
          <a:prstGeom prst="rect">
            <a:avLst/>
          </a:prstGeom>
        </p:spPr>
      </p:pic>
      <p:sp>
        <p:nvSpPr>
          <p:cNvPr id="4" name="Footer Placeholder 3"/>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5" name="Slide Number Placeholder 4"/>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231F87C6-8F4B-C14F-952F-C5F8DB9F277E}" type="slidenum">
              <a:rPr lang="en-US" smtClean="0"/>
              <a:t>‹#›</a:t>
            </a:fld>
            <a:endParaRPr lang="en-US" dirty="0"/>
          </a:p>
        </p:txBody>
      </p:sp>
      <p:pic>
        <p:nvPicPr>
          <p:cNvPr id="8" name="Graphic 10">
            <a:extLst>
              <a:ext uri="{FF2B5EF4-FFF2-40B4-BE49-F238E27FC236}">
                <a16:creationId xmlns="" xmlns:a16="http://schemas.microsoft.com/office/drawing/2014/main" id="{33240DBB-AF57-9221-705F-3C7F495A8FE6}"/>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81280" y="146445"/>
            <a:ext cx="1727536" cy="270810"/>
          </a:xfrm>
          <a:prstGeom prst="rect">
            <a:avLst/>
          </a:prstGeom>
        </p:spPr>
      </p:pic>
    </p:spTree>
    <p:extLst>
      <p:ext uri="{BB962C8B-B14F-4D97-AF65-F5344CB8AC3E}">
        <p14:creationId xmlns:p14="http://schemas.microsoft.com/office/powerpoint/2010/main" val="58618978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9" r:id="rId3"/>
    <p:sldLayoutId id="2147483668" r:id="rId4"/>
    <p:sldLayoutId id="2147483670" r:id="rId5"/>
    <p:sldLayoutId id="2147483891" r:id="rId6"/>
  </p:sldLayoutIdLst>
  <p:hf hdr="0" ftr="0" dt="0"/>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427637"/>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 id="2147483854" r:id="rId16"/>
    <p:sldLayoutId id="2147483855" r:id="rId17"/>
    <p:sldLayoutId id="2147483857" r:id="rId18"/>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6472537"/>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8" r:id="rId17"/>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73450" y="771525"/>
            <a:ext cx="5213350" cy="85725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3473450" y="1788160"/>
            <a:ext cx="5213350" cy="2743200"/>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p:cNvPicPr>
            <a:picLocks/>
          </p:cNvPicPr>
          <p:nvPr userDrawn="1"/>
        </p:nvPicPr>
        <p:blipFill>
          <a:blip r:embed="rId2"/>
          <a:stretch>
            <a:fillRect/>
          </a:stretch>
        </p:blipFill>
        <p:spPr>
          <a:xfrm>
            <a:off x="3448050" y="4606189"/>
            <a:ext cx="5194935" cy="58293"/>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0483" y="490483"/>
            <a:ext cx="474717" cy="474717"/>
          </a:xfrm>
          <a:prstGeom prst="rect">
            <a:avLst/>
          </a:prstGeom>
        </p:spPr>
      </p:pic>
    </p:spTree>
    <p:extLst>
      <p:ext uri="{BB962C8B-B14F-4D97-AF65-F5344CB8AC3E}">
        <p14:creationId xmlns:p14="http://schemas.microsoft.com/office/powerpoint/2010/main" val="587342665"/>
      </p:ext>
    </p:extLst>
  </p:cSld>
  <p:clrMap bg1="lt1" tx1="dk1" bg2="lt2" tx2="dk2" accent1="accent1" accent2="accent2" accent3="accent3" accent4="accent4" accent5="accent5" accent6="accent6" hlink="hlink" folHlink="folHlink"/>
  <p:hf hdr="0" ftr="0" dt="0"/>
  <p:txStyles>
    <p:titleStyle>
      <a:lvl1pPr algn="l" defTabSz="4572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624874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7" r:id="rId21"/>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97277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4"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04565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5" r:id="rId20"/>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926544"/>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 id="2147483765" r:id="rId19"/>
    <p:sldLayoutId id="2147483768" r:id="rId20"/>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45859" y="938012"/>
            <a:ext cx="7594957" cy="3793551"/>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6" name="Picture 5"/>
          <p:cNvPicPr>
            <a:picLocks noChangeAspect="1"/>
          </p:cNvPicPr>
          <p:nvPr userDrawn="1"/>
        </p:nvPicPr>
        <p:blipFill>
          <a:blip r:embed="rId6"/>
          <a:stretch>
            <a:fillRect/>
          </a:stretch>
        </p:blipFill>
        <p:spPr>
          <a:xfrm>
            <a:off x="406983" y="341065"/>
            <a:ext cx="474717" cy="474717"/>
          </a:xfrm>
          <a:prstGeom prst="rect">
            <a:avLst/>
          </a:prstGeom>
        </p:spPr>
      </p:pic>
      <p:sp>
        <p:nvSpPr>
          <p:cNvPr id="10" name="Title Placeholder 1"/>
          <p:cNvSpPr>
            <a:spLocks noGrp="1"/>
          </p:cNvSpPr>
          <p:nvPr>
            <p:ph type="title"/>
          </p:nvPr>
        </p:nvSpPr>
        <p:spPr>
          <a:xfrm>
            <a:off x="1045859" y="286047"/>
            <a:ext cx="7594958" cy="547369"/>
          </a:xfrm>
          <a:prstGeom prst="rect">
            <a:avLst/>
          </a:prstGeom>
        </p:spPr>
        <p:txBody>
          <a:bodyPr vert="horz" lIns="91440" tIns="45720" rIns="91440" bIns="45720" rtlCol="0" anchor="ctr">
            <a:normAutofit/>
          </a:bodyPr>
          <a:lstStyle/>
          <a:p>
            <a:r>
              <a:rPr lang="en-GB" dirty="0"/>
              <a:t>Click to edit Master title style</a:t>
            </a:r>
            <a:endParaRPr lang="en-US" dirty="0"/>
          </a:p>
        </p:txBody>
      </p:sp>
      <p:pic>
        <p:nvPicPr>
          <p:cNvPr id="2" name="Picture 1"/>
          <p:cNvPicPr>
            <a:picLocks noChangeAspect="1"/>
          </p:cNvPicPr>
          <p:nvPr userDrawn="1"/>
        </p:nvPicPr>
        <p:blipFill>
          <a:blip r:embed="rId7"/>
          <a:stretch>
            <a:fillRect/>
          </a:stretch>
        </p:blipFill>
        <p:spPr>
          <a:xfrm>
            <a:off x="464820" y="4850645"/>
            <a:ext cx="8214360" cy="44450"/>
          </a:xfrm>
          <a:prstGeom prst="rect">
            <a:avLst/>
          </a:prstGeom>
        </p:spPr>
      </p:pic>
      <p:sp>
        <p:nvSpPr>
          <p:cNvPr id="7" name="Slide Number Placeholder 4"/>
          <p:cNvSpPr>
            <a:spLocks noGrp="1"/>
          </p:cNvSpPr>
          <p:nvPr>
            <p:ph type="sldNum" sz="quarter" idx="4"/>
          </p:nvPr>
        </p:nvSpPr>
        <p:spPr>
          <a:xfrm>
            <a:off x="6583417" y="4862577"/>
            <a:ext cx="2057400"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solidFill>
                  <a:prstClr val="black">
                    <a:tint val="75000"/>
                  </a:prstClr>
                </a:solidFill>
              </a:rPr>
              <a:pPr/>
              <a:t>‹#›</a:t>
            </a:fld>
            <a:endParaRPr lang="en-US" dirty="0">
              <a:solidFill>
                <a:prstClr val="black">
                  <a:tint val="75000"/>
                </a:prstClr>
              </a:solidFill>
            </a:endParaRPr>
          </a:p>
        </p:txBody>
      </p:sp>
      <p:sp>
        <p:nvSpPr>
          <p:cNvPr id="4" name="Footer Placeholder 3"/>
          <p:cNvSpPr>
            <a:spLocks noGrp="1"/>
          </p:cNvSpPr>
          <p:nvPr>
            <p:ph type="ftr" sz="quarter" idx="3"/>
          </p:nvPr>
        </p:nvSpPr>
        <p:spPr>
          <a:xfrm>
            <a:off x="438019" y="4860204"/>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solidFill>
                  <a:prstClr val="black">
                    <a:tint val="75000"/>
                  </a:prstClr>
                </a:solidFill>
              </a:rPr>
              <a:t>GSMA Confidential</a:t>
            </a:r>
          </a:p>
        </p:txBody>
      </p:sp>
    </p:spTree>
    <p:extLst>
      <p:ext uri="{BB962C8B-B14F-4D97-AF65-F5344CB8AC3E}">
        <p14:creationId xmlns:p14="http://schemas.microsoft.com/office/powerpoint/2010/main" val="460865988"/>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Lst>
  <p:hf hdr="0" dt="0"/>
  <p:txStyles>
    <p:title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p:titleStyle>
    <p:bodyStyle>
      <a:lvl1pPr marL="342900" indent="-342900" algn="l" defTabSz="457200" rtl="0" eaLnBrk="1" latinLnBrk="0" hangingPunct="1">
        <a:spcBef>
          <a:spcPct val="20000"/>
        </a:spcBef>
        <a:buClr>
          <a:srgbClr val="FF0000"/>
        </a:buClr>
        <a:buFont typeface="Wingdings" charset="2"/>
        <a:buChar char="§"/>
        <a:defRPr sz="2400" kern="1200">
          <a:solidFill>
            <a:schemeClr val="tx1">
              <a:lumMod val="75000"/>
              <a:lumOff val="25000"/>
            </a:schemeClr>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2000" kern="1200">
          <a:solidFill>
            <a:schemeClr val="tx1">
              <a:lumMod val="75000"/>
              <a:lumOff val="25000"/>
            </a:schemeClr>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8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681716" y="4702989"/>
            <a:ext cx="1486156" cy="115208"/>
          </a:xfrm>
          <a:prstGeom prst="rect">
            <a:avLst/>
          </a:prstGeom>
        </p:spPr>
        <p:txBody>
          <a:bodyPr vert="horz" lIns="0" tIns="0" rIns="0" bIns="0" rtlCol="0">
            <a:noAutofit/>
          </a:bodyPr>
          <a:lstStyle/>
          <a:p>
            <a:pPr lvl="0"/>
            <a:r>
              <a:rPr lang="en-US" dirty="0"/>
              <a:t>Edit Master text styles</a:t>
            </a:r>
          </a:p>
        </p:txBody>
      </p:sp>
      <p:pic>
        <p:nvPicPr>
          <p:cNvPr id="4" name="图片 3"/>
          <p:cNvPicPr>
            <a:picLocks noChangeAspect="1"/>
          </p:cNvPicPr>
          <p:nvPr userDrawn="1"/>
        </p:nvPicPr>
        <p:blipFill>
          <a:blip r:embed="rId37" cstate="print">
            <a:extLst>
              <a:ext uri="{28A0092B-C50C-407E-A947-70E740481C1C}">
                <a14:useLocalDpi xmlns:a14="http://schemas.microsoft.com/office/drawing/2010/main" val="0"/>
              </a:ext>
            </a:extLst>
          </a:blip>
          <a:stretch>
            <a:fillRect/>
          </a:stretch>
        </p:blipFill>
        <p:spPr>
          <a:xfrm>
            <a:off x="6902317" y="4477523"/>
            <a:ext cx="1691838" cy="370148"/>
          </a:xfrm>
          <a:prstGeom prst="rect">
            <a:avLst/>
          </a:prstGeom>
        </p:spPr>
      </p:pic>
    </p:spTree>
    <p:extLst>
      <p:ext uri="{BB962C8B-B14F-4D97-AF65-F5344CB8AC3E}">
        <p14:creationId xmlns:p14="http://schemas.microsoft.com/office/powerpoint/2010/main" val="552642"/>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33" r:id="rId35"/>
  </p:sldLayoutIdLst>
  <p:hf hdr="0" ftr="0" dt="0"/>
  <p:txStyles>
    <p:titleStyle>
      <a:lvl1pPr algn="l" defTabSz="685526" rtl="0" eaLnBrk="1" latinLnBrk="0" hangingPunct="1">
        <a:lnSpc>
          <a:spcPts val="2579"/>
        </a:lnSpc>
        <a:spcBef>
          <a:spcPct val="0"/>
        </a:spcBef>
        <a:buNone/>
        <a:defRPr sz="23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685526" rtl="0" eaLnBrk="1" latinLnBrk="0" hangingPunct="1">
        <a:lnSpc>
          <a:spcPct val="100000"/>
        </a:lnSpc>
        <a:spcBef>
          <a:spcPts val="0"/>
        </a:spcBef>
        <a:buFontTx/>
        <a:buNone/>
        <a:defRPr sz="75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342763" indent="0" algn="l" defTabSz="685526" rtl="0" eaLnBrk="1" latinLnBrk="0" hangingPunct="1">
        <a:lnSpc>
          <a:spcPct val="90000"/>
        </a:lnSpc>
        <a:spcBef>
          <a:spcPts val="375"/>
        </a:spcBef>
        <a:buFontTx/>
        <a:buNone/>
        <a:defRPr sz="562" kern="1200">
          <a:solidFill>
            <a:schemeClr val="tx1"/>
          </a:solidFill>
          <a:latin typeface="Arial" panose="020B0604020202020204" pitchFamily="34" charset="0"/>
          <a:ea typeface="+mn-ea"/>
          <a:cs typeface="Arial" panose="020B0604020202020204" pitchFamily="34" charset="0"/>
        </a:defRPr>
      </a:lvl2pPr>
      <a:lvl3pPr marL="685526" indent="0" algn="l" defTabSz="685526" rtl="0" eaLnBrk="1" latinLnBrk="0" hangingPunct="1">
        <a:lnSpc>
          <a:spcPct val="90000"/>
        </a:lnSpc>
        <a:spcBef>
          <a:spcPts val="375"/>
        </a:spcBef>
        <a:buFontTx/>
        <a:buNone/>
        <a:defRPr sz="562" kern="1200">
          <a:solidFill>
            <a:schemeClr val="tx1"/>
          </a:solidFill>
          <a:latin typeface="Arial" panose="020B0604020202020204" pitchFamily="34" charset="0"/>
          <a:ea typeface="+mn-ea"/>
          <a:cs typeface="Arial" panose="020B0604020202020204" pitchFamily="34" charset="0"/>
        </a:defRPr>
      </a:lvl3pPr>
      <a:lvl4pPr marL="1028289" indent="0" algn="l" defTabSz="685526" rtl="0" eaLnBrk="1" latinLnBrk="0" hangingPunct="1">
        <a:lnSpc>
          <a:spcPct val="90000"/>
        </a:lnSpc>
        <a:spcBef>
          <a:spcPts val="375"/>
        </a:spcBef>
        <a:buFontTx/>
        <a:buNone/>
        <a:defRPr sz="562" kern="1200">
          <a:solidFill>
            <a:schemeClr val="tx1"/>
          </a:solidFill>
          <a:latin typeface="Arial" panose="020B0604020202020204" pitchFamily="34" charset="0"/>
          <a:ea typeface="+mn-ea"/>
          <a:cs typeface="Arial" panose="020B0604020202020204" pitchFamily="34" charset="0"/>
        </a:defRPr>
      </a:lvl4pPr>
      <a:lvl5pPr marL="1371051" indent="0" algn="l" defTabSz="685526" rtl="0" eaLnBrk="1" latinLnBrk="0" hangingPunct="1">
        <a:lnSpc>
          <a:spcPct val="90000"/>
        </a:lnSpc>
        <a:spcBef>
          <a:spcPts val="375"/>
        </a:spcBef>
        <a:buFontTx/>
        <a:buNone/>
        <a:defRPr sz="562" kern="1200">
          <a:solidFill>
            <a:schemeClr val="tx1"/>
          </a:solidFill>
          <a:latin typeface="Arial" panose="020B0604020202020204" pitchFamily="34" charset="0"/>
          <a:ea typeface="+mn-ea"/>
          <a:cs typeface="Arial" panose="020B0604020202020204" pitchFamily="34" charset="0"/>
        </a:defRPr>
      </a:lvl5pPr>
      <a:lvl6pPr marL="1885196" indent="-171381" algn="l" defTabSz="68552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6pPr>
      <a:lvl7pPr marL="2227958" indent="-171381" algn="l" defTabSz="68552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7pPr>
      <a:lvl8pPr marL="2570721" indent="-171381" algn="l" defTabSz="68552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8pPr>
      <a:lvl9pPr marL="2913484" indent="-171381" algn="l" defTabSz="68552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9pPr>
    </p:bodyStyle>
    <p:otherStyle>
      <a:defPPr>
        <a:defRPr lang="en-US"/>
      </a:defPPr>
      <a:lvl1pPr marL="0" algn="l" defTabSz="685526" rtl="0" eaLnBrk="1" latinLnBrk="0" hangingPunct="1">
        <a:defRPr sz="1349" kern="1200">
          <a:solidFill>
            <a:schemeClr val="tx1"/>
          </a:solidFill>
          <a:latin typeface="+mn-lt"/>
          <a:ea typeface="+mn-ea"/>
          <a:cs typeface="+mn-cs"/>
        </a:defRPr>
      </a:lvl1pPr>
      <a:lvl2pPr marL="342763" algn="l" defTabSz="685526" rtl="0" eaLnBrk="1" latinLnBrk="0" hangingPunct="1">
        <a:defRPr sz="1349" kern="1200">
          <a:solidFill>
            <a:schemeClr val="tx1"/>
          </a:solidFill>
          <a:latin typeface="+mn-lt"/>
          <a:ea typeface="+mn-ea"/>
          <a:cs typeface="+mn-cs"/>
        </a:defRPr>
      </a:lvl2pPr>
      <a:lvl3pPr marL="685526" algn="l" defTabSz="685526" rtl="0" eaLnBrk="1" latinLnBrk="0" hangingPunct="1">
        <a:defRPr sz="1349" kern="1200">
          <a:solidFill>
            <a:schemeClr val="tx1"/>
          </a:solidFill>
          <a:latin typeface="+mn-lt"/>
          <a:ea typeface="+mn-ea"/>
          <a:cs typeface="+mn-cs"/>
        </a:defRPr>
      </a:lvl3pPr>
      <a:lvl4pPr marL="1028289" algn="l" defTabSz="685526" rtl="0" eaLnBrk="1" latinLnBrk="0" hangingPunct="1">
        <a:defRPr sz="1349" kern="1200">
          <a:solidFill>
            <a:schemeClr val="tx1"/>
          </a:solidFill>
          <a:latin typeface="+mn-lt"/>
          <a:ea typeface="+mn-ea"/>
          <a:cs typeface="+mn-cs"/>
        </a:defRPr>
      </a:lvl4pPr>
      <a:lvl5pPr marL="1371051" algn="l" defTabSz="685526" rtl="0" eaLnBrk="1" latinLnBrk="0" hangingPunct="1">
        <a:defRPr sz="1349" kern="1200">
          <a:solidFill>
            <a:schemeClr val="tx1"/>
          </a:solidFill>
          <a:latin typeface="+mn-lt"/>
          <a:ea typeface="+mn-ea"/>
          <a:cs typeface="+mn-cs"/>
        </a:defRPr>
      </a:lvl5pPr>
      <a:lvl6pPr marL="1713814" algn="l" defTabSz="685526" rtl="0" eaLnBrk="1" latinLnBrk="0" hangingPunct="1">
        <a:defRPr sz="1349" kern="1200">
          <a:solidFill>
            <a:schemeClr val="tx1"/>
          </a:solidFill>
          <a:latin typeface="+mn-lt"/>
          <a:ea typeface="+mn-ea"/>
          <a:cs typeface="+mn-cs"/>
        </a:defRPr>
      </a:lvl6pPr>
      <a:lvl7pPr marL="2056577" algn="l" defTabSz="685526" rtl="0" eaLnBrk="1" latinLnBrk="0" hangingPunct="1">
        <a:defRPr sz="1349" kern="1200">
          <a:solidFill>
            <a:schemeClr val="tx1"/>
          </a:solidFill>
          <a:latin typeface="+mn-lt"/>
          <a:ea typeface="+mn-ea"/>
          <a:cs typeface="+mn-cs"/>
        </a:defRPr>
      </a:lvl7pPr>
      <a:lvl8pPr marL="2399340" algn="l" defTabSz="685526" rtl="0" eaLnBrk="1" latinLnBrk="0" hangingPunct="1">
        <a:defRPr sz="1349" kern="1200">
          <a:solidFill>
            <a:schemeClr val="tx1"/>
          </a:solidFill>
          <a:latin typeface="+mn-lt"/>
          <a:ea typeface="+mn-ea"/>
          <a:cs typeface="+mn-cs"/>
        </a:defRPr>
      </a:lvl8pPr>
      <a:lvl9pPr marL="2742103" algn="l" defTabSz="685526" rtl="0" eaLnBrk="1" latinLnBrk="0" hangingPunct="1">
        <a:defRPr sz="134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821280" y="4767705"/>
            <a:ext cx="1097172" cy="207749"/>
          </a:xfrm>
          <a:prstGeom prst="rect">
            <a:avLst/>
          </a:prstGeom>
          <a:noFill/>
        </p:spPr>
        <p:txBody>
          <a:bodyPr wrap="square" rtlCol="0">
            <a:spAutoFit/>
          </a:bodyPr>
          <a:lstStyle/>
          <a:p>
            <a:pPr defTabSz="685584"/>
            <a:r>
              <a:rPr lang="en-US" sz="750" dirty="0">
                <a:solidFill>
                  <a:srgbClr val="1D1D1B"/>
                </a:solidFill>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550384" y="4802104"/>
            <a:ext cx="374650" cy="112338"/>
          </a:xfrm>
          <a:prstGeom prst="rect">
            <a:avLst/>
          </a:prstGeom>
          <a:noFill/>
        </p:spPr>
        <p:txBody>
          <a:bodyPr wrap="square" lIns="0" tIns="0" rIns="0" bIns="0" rtlCol="0">
            <a:spAutoFit/>
          </a:bodyPr>
          <a:lstStyle/>
          <a:p>
            <a:pPr defTabSz="667869">
              <a:defRPr/>
            </a:pPr>
            <a:fld id="{C3837181-38C6-AD4F-B8BA-B444770388BB}" type="slidenum">
              <a:rPr lang="en-US" sz="730" smtClean="0">
                <a:solidFill>
                  <a:srgbClr val="1D1D1B"/>
                </a:solidFill>
                <a:cs typeface="Arial" panose="020B0604020202020204" pitchFamily="34" charset="0"/>
              </a:rPr>
              <a:pPr defTabSz="667869">
                <a:defRPr/>
              </a:pPr>
              <a:t>‹#›</a:t>
            </a:fld>
            <a:endParaRPr lang="en-US" sz="730" dirty="0">
              <a:solidFill>
                <a:srgbClr val="1D1D1B"/>
              </a:solidFill>
              <a:cs typeface="Arial" panose="020B0604020202020204" pitchFamily="34" charset="0"/>
            </a:endParaRPr>
          </a:p>
        </p:txBody>
      </p:sp>
      <p:pic>
        <p:nvPicPr>
          <p:cNvPr id="5" name="图片 4"/>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7562577" y="4767705"/>
            <a:ext cx="1013431" cy="221840"/>
          </a:xfrm>
          <a:prstGeom prst="rect">
            <a:avLst/>
          </a:prstGeom>
        </p:spPr>
      </p:pic>
      <p:cxnSp>
        <p:nvCxnSpPr>
          <p:cNvPr id="8" name="直接连接符 7"/>
          <p:cNvCxnSpPr/>
          <p:nvPr userDrawn="1"/>
        </p:nvCxnSpPr>
        <p:spPr>
          <a:xfrm>
            <a:off x="7420709" y="4767704"/>
            <a:ext cx="0" cy="224058"/>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00757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29" r:id="rId16"/>
    <p:sldLayoutId id="2147483830" r:id="rId17"/>
  </p:sldLayoutIdLst>
  <p:timing>
    <p:tnLst>
      <p:par>
        <p:cTn id="1" dur="indefinite" restart="never" nodeType="tmRoot"/>
      </p:par>
    </p:tnLst>
  </p:timing>
  <p:hf hdr="0" ftr="0" dt="0"/>
  <p:txStyles>
    <p:titleStyle>
      <a:lvl1pPr algn="l" defTabSz="890492" rtl="0" eaLnBrk="1" latinLnBrk="0" hangingPunct="1">
        <a:lnSpc>
          <a:spcPct val="90000"/>
        </a:lnSpc>
        <a:spcBef>
          <a:spcPct val="0"/>
        </a:spcBef>
        <a:buNone/>
        <a:defRPr sz="4285" kern="1200">
          <a:solidFill>
            <a:schemeClr val="tx1"/>
          </a:solidFill>
          <a:latin typeface="+mj-lt"/>
          <a:ea typeface="+mj-ea"/>
          <a:cs typeface="+mj-cs"/>
        </a:defRPr>
      </a:lvl1pPr>
    </p:titleStyle>
    <p:bodyStyle>
      <a:lvl1pPr marL="222623" indent="-222623" algn="l" defTabSz="890492" rtl="0" eaLnBrk="1" latinLnBrk="0" hangingPunct="1">
        <a:lnSpc>
          <a:spcPct val="90000"/>
        </a:lnSpc>
        <a:spcBef>
          <a:spcPts val="974"/>
        </a:spcBef>
        <a:buFont typeface="Arial" panose="020B0604020202020204" pitchFamily="34" charset="0"/>
        <a:buChar char="•"/>
        <a:defRPr sz="2726" kern="1200">
          <a:solidFill>
            <a:schemeClr val="tx1"/>
          </a:solidFill>
          <a:latin typeface="+mn-lt"/>
          <a:ea typeface="+mn-ea"/>
          <a:cs typeface="+mn-cs"/>
        </a:defRPr>
      </a:lvl1pPr>
      <a:lvl2pPr marL="667869" indent="-222623" algn="l" defTabSz="890492" rtl="0" eaLnBrk="1" latinLnBrk="0" hangingPunct="1">
        <a:lnSpc>
          <a:spcPct val="90000"/>
        </a:lnSpc>
        <a:spcBef>
          <a:spcPts val="487"/>
        </a:spcBef>
        <a:buFont typeface="Arial" panose="020B0604020202020204" pitchFamily="34" charset="0"/>
        <a:buChar char="•"/>
        <a:defRPr sz="2338" kern="1200">
          <a:solidFill>
            <a:schemeClr val="tx1"/>
          </a:solidFill>
          <a:latin typeface="+mn-lt"/>
          <a:ea typeface="+mn-ea"/>
          <a:cs typeface="+mn-cs"/>
        </a:defRPr>
      </a:lvl2pPr>
      <a:lvl3pPr marL="1113116" indent="-222623" algn="l" defTabSz="890492" rtl="0" eaLnBrk="1" latinLnBrk="0" hangingPunct="1">
        <a:lnSpc>
          <a:spcPct val="90000"/>
        </a:lnSpc>
        <a:spcBef>
          <a:spcPts val="487"/>
        </a:spcBef>
        <a:buFont typeface="Arial" panose="020B0604020202020204" pitchFamily="34" charset="0"/>
        <a:buChar char="•"/>
        <a:defRPr sz="1948" kern="1200">
          <a:solidFill>
            <a:schemeClr val="tx1"/>
          </a:solidFill>
          <a:latin typeface="+mn-lt"/>
          <a:ea typeface="+mn-ea"/>
          <a:cs typeface="+mn-cs"/>
        </a:defRPr>
      </a:lvl3pPr>
      <a:lvl4pPr marL="1558362"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4pPr>
      <a:lvl5pPr marL="2003608"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5pPr>
      <a:lvl6pPr marL="2448855"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6pPr>
      <a:lvl7pPr marL="2894101"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7pPr>
      <a:lvl8pPr marL="3339347"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8pPr>
      <a:lvl9pPr marL="3784594" indent="-222623" algn="l" defTabSz="890492" rtl="0" eaLnBrk="1" latinLnBrk="0" hangingPunct="1">
        <a:lnSpc>
          <a:spcPct val="90000"/>
        </a:lnSpc>
        <a:spcBef>
          <a:spcPts val="487"/>
        </a:spcBef>
        <a:buFont typeface="Arial" panose="020B0604020202020204" pitchFamily="34" charset="0"/>
        <a:buChar char="•"/>
        <a:defRPr sz="1753" kern="1200">
          <a:solidFill>
            <a:schemeClr val="tx1"/>
          </a:solidFill>
          <a:latin typeface="+mn-lt"/>
          <a:ea typeface="+mn-ea"/>
          <a:cs typeface="+mn-cs"/>
        </a:defRPr>
      </a:lvl9pPr>
    </p:bodyStyle>
    <p:otherStyle>
      <a:defPPr>
        <a:defRPr lang="en-US"/>
      </a:defPPr>
      <a:lvl1pPr marL="0" algn="l" defTabSz="890492" rtl="0" eaLnBrk="1" latinLnBrk="0" hangingPunct="1">
        <a:defRPr sz="1753" kern="1200">
          <a:solidFill>
            <a:schemeClr val="tx1"/>
          </a:solidFill>
          <a:latin typeface="+mn-lt"/>
          <a:ea typeface="+mn-ea"/>
          <a:cs typeface="+mn-cs"/>
        </a:defRPr>
      </a:lvl1pPr>
      <a:lvl2pPr marL="445247" algn="l" defTabSz="890492" rtl="0" eaLnBrk="1" latinLnBrk="0" hangingPunct="1">
        <a:defRPr sz="1753" kern="1200">
          <a:solidFill>
            <a:schemeClr val="tx1"/>
          </a:solidFill>
          <a:latin typeface="+mn-lt"/>
          <a:ea typeface="+mn-ea"/>
          <a:cs typeface="+mn-cs"/>
        </a:defRPr>
      </a:lvl2pPr>
      <a:lvl3pPr marL="890492" algn="l" defTabSz="890492" rtl="0" eaLnBrk="1" latinLnBrk="0" hangingPunct="1">
        <a:defRPr sz="1753" kern="1200">
          <a:solidFill>
            <a:schemeClr val="tx1"/>
          </a:solidFill>
          <a:latin typeface="+mn-lt"/>
          <a:ea typeface="+mn-ea"/>
          <a:cs typeface="+mn-cs"/>
        </a:defRPr>
      </a:lvl3pPr>
      <a:lvl4pPr marL="1335740" algn="l" defTabSz="890492" rtl="0" eaLnBrk="1" latinLnBrk="0" hangingPunct="1">
        <a:defRPr sz="1753" kern="1200">
          <a:solidFill>
            <a:schemeClr val="tx1"/>
          </a:solidFill>
          <a:latin typeface="+mn-lt"/>
          <a:ea typeface="+mn-ea"/>
          <a:cs typeface="+mn-cs"/>
        </a:defRPr>
      </a:lvl4pPr>
      <a:lvl5pPr marL="1780986" algn="l" defTabSz="890492" rtl="0" eaLnBrk="1" latinLnBrk="0" hangingPunct="1">
        <a:defRPr sz="1753" kern="1200">
          <a:solidFill>
            <a:schemeClr val="tx1"/>
          </a:solidFill>
          <a:latin typeface="+mn-lt"/>
          <a:ea typeface="+mn-ea"/>
          <a:cs typeface="+mn-cs"/>
        </a:defRPr>
      </a:lvl5pPr>
      <a:lvl6pPr marL="2226232" algn="l" defTabSz="890492" rtl="0" eaLnBrk="1" latinLnBrk="0" hangingPunct="1">
        <a:defRPr sz="1753" kern="1200">
          <a:solidFill>
            <a:schemeClr val="tx1"/>
          </a:solidFill>
          <a:latin typeface="+mn-lt"/>
          <a:ea typeface="+mn-ea"/>
          <a:cs typeface="+mn-cs"/>
        </a:defRPr>
      </a:lvl6pPr>
      <a:lvl7pPr marL="2671478" algn="l" defTabSz="890492" rtl="0" eaLnBrk="1" latinLnBrk="0" hangingPunct="1">
        <a:defRPr sz="1753" kern="1200">
          <a:solidFill>
            <a:schemeClr val="tx1"/>
          </a:solidFill>
          <a:latin typeface="+mn-lt"/>
          <a:ea typeface="+mn-ea"/>
          <a:cs typeface="+mn-cs"/>
        </a:defRPr>
      </a:lvl7pPr>
      <a:lvl8pPr marL="3116726" algn="l" defTabSz="890492" rtl="0" eaLnBrk="1" latinLnBrk="0" hangingPunct="1">
        <a:defRPr sz="1753" kern="1200">
          <a:solidFill>
            <a:schemeClr val="tx1"/>
          </a:solidFill>
          <a:latin typeface="+mn-lt"/>
          <a:ea typeface="+mn-ea"/>
          <a:cs typeface="+mn-cs"/>
        </a:defRPr>
      </a:lvl8pPr>
      <a:lvl9pPr marL="3561971" algn="l" defTabSz="890492" rtl="0" eaLnBrk="1" latinLnBrk="0" hangingPunct="1">
        <a:defRPr sz="175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Two-women-coffee.jpg"/>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44" b="44"/>
          <a:stretch>
            <a:fillRect/>
          </a:stretch>
        </p:blipFill>
        <p:spPr/>
      </p:pic>
      <p:sp>
        <p:nvSpPr>
          <p:cNvPr id="3" name="Title 2"/>
          <p:cNvSpPr>
            <a:spLocks noGrp="1"/>
          </p:cNvSpPr>
          <p:nvPr>
            <p:ph type="ctrTitle"/>
          </p:nvPr>
        </p:nvSpPr>
        <p:spPr>
          <a:xfrm>
            <a:off x="457200" y="1767932"/>
            <a:ext cx="8619295" cy="1091588"/>
          </a:xfrm>
        </p:spPr>
        <p:txBody>
          <a:bodyPr>
            <a:normAutofit/>
          </a:bodyPr>
          <a:lstStyle/>
          <a:p>
            <a:pPr fontAlgn="base"/>
            <a:r>
              <a:rPr lang="en-GB" dirty="0">
                <a:solidFill>
                  <a:schemeClr val="bg1"/>
                </a:solidFill>
              </a:rPr>
              <a:t>Authorisation of JavaScript access to </a:t>
            </a:r>
            <a:r>
              <a:rPr lang="en-GB" dirty="0" smtClean="0">
                <a:solidFill>
                  <a:schemeClr val="bg1"/>
                </a:solidFill>
              </a:rPr>
              <a:t/>
            </a:r>
            <a:br>
              <a:rPr lang="en-GB" dirty="0" smtClean="0">
                <a:solidFill>
                  <a:schemeClr val="bg1"/>
                </a:solidFill>
              </a:rPr>
            </a:br>
            <a:r>
              <a:rPr lang="en-GB" dirty="0" smtClean="0">
                <a:solidFill>
                  <a:schemeClr val="bg1"/>
                </a:solidFill>
              </a:rPr>
              <a:t>DCMTSI </a:t>
            </a:r>
            <a:r>
              <a:rPr lang="en-GB" dirty="0">
                <a:solidFill>
                  <a:schemeClr val="bg1"/>
                </a:solidFill>
              </a:rPr>
              <a:t>client in terminal</a:t>
            </a:r>
            <a:endParaRPr lang="en-GB" sz="1600" dirty="0">
              <a:solidFill>
                <a:schemeClr val="bg1"/>
              </a:solidFill>
            </a:endParaRPr>
          </a:p>
        </p:txBody>
      </p:sp>
      <p:sp>
        <p:nvSpPr>
          <p:cNvPr id="4" name="Subtitle 3"/>
          <p:cNvSpPr>
            <a:spLocks noGrp="1"/>
          </p:cNvSpPr>
          <p:nvPr>
            <p:ph type="subTitle" idx="1"/>
          </p:nvPr>
        </p:nvSpPr>
        <p:spPr>
          <a:xfrm>
            <a:off x="815409" y="3411697"/>
            <a:ext cx="6233160" cy="381000"/>
          </a:xfrm>
        </p:spPr>
        <p:txBody>
          <a:bodyPr/>
          <a:lstStyle/>
          <a:p>
            <a:r>
              <a:rPr lang="en-US" dirty="0" smtClean="0">
                <a:solidFill>
                  <a:schemeClr val="bg1"/>
                </a:solidFill>
              </a:rPr>
              <a:t>Walter Zielinski, Huawei</a:t>
            </a:r>
          </a:p>
          <a:p>
            <a:endParaRPr lang="en-US" dirty="0">
              <a:solidFill>
                <a:schemeClr val="bg1"/>
              </a:solidFill>
            </a:endParaRPr>
          </a:p>
        </p:txBody>
      </p:sp>
      <p:grpSp>
        <p:nvGrpSpPr>
          <p:cNvPr id="8" name="Group 7"/>
          <p:cNvGrpSpPr/>
          <p:nvPr/>
        </p:nvGrpSpPr>
        <p:grpSpPr>
          <a:xfrm>
            <a:off x="428625" y="4711700"/>
            <a:ext cx="8272464" cy="71438"/>
            <a:chOff x="428625" y="4711700"/>
            <a:chExt cx="8272464" cy="71438"/>
          </a:xfrm>
        </p:grpSpPr>
        <p:sp>
          <p:nvSpPr>
            <p:cNvPr id="9" name="Rectangle 8"/>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 name="Rectangle 9"/>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sp>
        <p:nvSpPr>
          <p:cNvPr id="2" name="AutoShape 2" descr="data:image/svg+xml;charset=utf8,%20%3Csvg%20width%3D'283'%20height%3D'61'%20xmlns%3D'http%3A%2F%2Fwww.w3.org%2F2000%2Fsvg'%20xmlns%3Axlink%3D'http%3A%2F%2Fwww.w3.org%2F1999%2Fxlink'%20overflow%3D'hidden'%3E%3Cdefs%3E%3CclipPath%20id%3D'clip0'%3E%3Crect%20x%3D'0'%20y%3D'0'%20width%3D'283'%20height%3D'61'%2F%3E%3C%2FclipPath%3E%3C%2Fdefs%3E%3Cg%20clip-path%3D'url(%23clip0)'%3E%3Crect%20x%3D'2.79965e-05'%20y%3D'1.5748e-05'%20width%3D'283'%20height%3D'61'%20fill%3D'%23FFFFFF'%2F%3E%3Cpath%20d%3D'M64.667%2019.6729%2064.667%2024.649C64.667%2030.7217%2063.2137%2034.5407%2060.1876%2037.552%2056.1195%2041.5995%2048.5153%2044.3352%2033.7802%2044.3352%2016.6837%2044.3352%209.56452%2040.8301%205.54503%2036.818%202.03406%2033.3233%200%2028.4194%200%2022.1669%200%2016.2519%201.84097%2011.1549%205.54503%207.46855%209.55272%203.48149%2017.5799%200%2033.8893%200%2046.8439%200%2056.4703%202.14461%2061.6527%204.55453L61.6527%2013.4219C55.5019%2010.2882%2045.6588%207.90337%2033.8406%207.90337%2022.2052%207.90337%2016.0661%209.97575%2013.3673%2012.6613%2011.152%2014.8663%2010.0141%2017.9263%2010.0141%2022.1669%2010.0141%2026.6241%2011.2375%2029.6%2013.3202%2031.6842%2016.0809%2034.4302%2021.3355%2036.6603%2033.7817%2036.6603%2043.6984%2036.6603%2050.175%2035.0345%2052.6572%2032.5642%2054.2682%2030.962%2054.7517%2029.2153%2054.7399%2027.336L28.6832%2027.336%2028.6832%2019.6744%2064.667%2019.6729%2064.667%2019.6729Z'%20fill%3D'%23DC002B'%20transform%3D'matrix(1%200%200%201.37492%202.79965e-05%200.0212948)'%2F%3E%3Cpath%20d%3D'M74.5676%205.11758C77.685%202.0149%2083.8225%200%2098.7965%200%20110.532%200%20119.921%201.70979%20125.63%203.96937L125.63%2012.3724C119.124%209.62495%20108.212%207.60857%2098.8215%207.60857%2087.3689%207.60857%2083.7724%208.60939%2082.3736%2010.0023%2081.6868%2010.6862%2081.3787%2011.5897%2081.3787%2012.6775%2081.3787%2013.7284%2081.6735%2014.5833%2082.2631%2015.1685%2083.5513%2016.4509%2086.8294%2017.1097%20100.257%2017.6963%20118.03%2018.5026%20123.481%2019.8586%20126.525%2022.8876%20128.255%2024.6092%20129.188%2027.2844%20129.188%2030.3385%20129.188%2033.5385%20128.513%2036.5188%20126.168%2038.8506%20123.074%2041.9282%20116.814%2044.3352%20100.624%2044.3352%2088.6439%2044.3352%2076.9465%2042.4426%2070.3299%2039.5964L70.3299%2031.1934C76.7004%2034.1973%2090.3006%2036.7266%20100.624%2036.7266%20112.1%2036.7266%20116.494%2035.8835%20118.226%2034.1619%20119.037%2033.3557%20119.307%2032.3917%20119.307%2031.3776%20119.307%2030.1926%20119.024%2029.3008%20118.337%2028.6169%20117.06%2027.3464%20114.715%2026.773%2099.6308%2026.0522%2082.7908%2025.2828%2077.0703%2023.8545%2073.9898%2020.7887%2072.2829%2019.0907%2071.4988%2016.6484%2071.4988%2013.5825%2071.4988%2010.443%2072.1621%207.51129%2074.5676%205.11758Z'%20fill%3D'%23DC002B'%20transform%3D'matrix(1%200%200%201.37492%202.79965e-05%200.0212948)'%2F%3E%3Cpath%20d%3D'M194.983%201.08483%20171.951%2037.2027%20148.942%201.08483%20136.089%201.08483%20136.089%2043.2504%20145.836%2043.2504%20145.836%2012.6289%20165.097%2043.2504%20178.415%2043.2504%20197.633%2012.7763%20197.665%2043.2504%20207.557%2043.2504%20207.557%201.08483Z'%20fill%3D'%23DC002B'%20transform%3D'matrix(1%200%200%201.37492%202.79965e-05%200.0212948)'%2F%3E%3Cpath%20d%3D'M233.275%2026.0581%20259.803%2026.0581%20246.52%206.69914%20233.275%2026.0581ZM253.409%201.08483%20283%2043.2504%20271.6%2043.2504%20265.106%2033.7817%20227.983%2033.7817%20221.492%2043.2504%20210.548%2043.2504%20240.139%201.08483%20253.409%201.08483Z'%20fill%3D'%23DC002B'%20transform%3D'matrix(1%200%200%201.37492%202.79965e-05%200.0212948)'%2F%3E%3Cpath%20d%3D'M272.233%207.40517%20271.111%207.40517%20271.111%202.10629%20269.104%202.10629%20269.104%201.07599%20274.239%201.07599%20274.239%202.10629%20272.231%202.10629%20272.231%207.40517%20272.233%207.40517Z'%20fill%3D'%23DC002B'%20transform%3D'matrix(1%200%200%201.37492%202.79965e-05%200.0212948)'%2F%3E%3Cpath%20d%3D'M278.121%205.85014%20278.086%205.85014%20276.106%202.88454%20276.106%207.40517%20275.013%207.40517%20275.013%201.07599%20276.198%201.07599%20278.124%204.06813%20280.051%201.07599%20281.236%201.07599%20281.236%207.40517%20280.124%207.40517%20280.124%202.86685%20278.121%205.85014Z'%20fill%3D'%23DC002B'%20transform%3D'matrix(1%200%200%201.37492%202.79965e-05%200.0212948)'%2F%3E%3C%2Fg%3E%3C%2Fsvg%3E"/>
          <p:cNvSpPr>
            <a:spLocks noChangeAspect="1" noChangeArrowheads="1"/>
          </p:cNvSpPr>
          <p:nvPr/>
        </p:nvSpPr>
        <p:spPr bwMode="auto">
          <a:xfrm>
            <a:off x="219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4" descr="data:image/svg+xml;charset=utf8,%20%3Csvg%20width%3D'283'%20height%3D'61'%20xmlns%3D'http%3A%2F%2Fwww.w3.org%2F2000%2Fsvg'%20xmlns%3Axlink%3D'http%3A%2F%2Fwww.w3.org%2F1999%2Fxlink'%20overflow%3D'hidden'%3E%3Cdefs%3E%3CclipPath%20id%3D'clip0'%3E%3Crect%20x%3D'0'%20y%3D'0'%20width%3D'283'%20height%3D'61'%2F%3E%3C%2FclipPath%3E%3C%2Fdefs%3E%3Cg%20clip-path%3D'url(%23clip0)'%3E%3Crect%20x%3D'2.79965e-05'%20y%3D'1.5748e-05'%20width%3D'283'%20height%3D'61'%20fill%3D'%23FFFFFF'%2F%3E%3Cpath%20d%3D'M64.667%2019.6729%2064.667%2024.649C64.667%2030.7217%2063.2137%2034.5407%2060.1876%2037.552%2056.1195%2041.5995%2048.5153%2044.3352%2033.7802%2044.3352%2016.6837%2044.3352%209.56452%2040.8301%205.54503%2036.818%202.03406%2033.3233%200%2028.4194%200%2022.1669%200%2016.2519%201.84097%2011.1549%205.54503%207.46855%209.55272%203.48149%2017.5799%200%2033.8893%200%2046.8439%200%2056.4703%202.14461%2061.6527%204.55453L61.6527%2013.4219C55.5019%2010.2882%2045.6588%207.90337%2033.8406%207.90337%2022.2052%207.90337%2016.0661%209.97575%2013.3673%2012.6613%2011.152%2014.8663%2010.0141%2017.9263%2010.0141%2022.1669%2010.0141%2026.6241%2011.2375%2029.6%2013.3202%2031.6842%2016.0809%2034.4302%2021.3355%2036.6603%2033.7817%2036.6603%2043.6984%2036.6603%2050.175%2035.0345%2052.6572%2032.5642%2054.2682%2030.962%2054.7517%2029.2153%2054.7399%2027.336L28.6832%2027.336%2028.6832%2019.6744%2064.667%2019.6729%2064.667%2019.6729Z'%20fill%3D'%23DC002B'%20transform%3D'matrix(1%200%200%201.37492%202.79965e-05%200.0212948)'%2F%3E%3Cpath%20d%3D'M74.5676%205.11758C77.685%202.0149%2083.8225%200%2098.7965%200%20110.532%200%20119.921%201.70979%20125.63%203.96937L125.63%2012.3724C119.124%209.62495%20108.212%207.60857%2098.8215%207.60857%2087.3689%207.60857%2083.7724%208.60939%2082.3736%2010.0023%2081.6868%2010.6862%2081.3787%2011.5897%2081.3787%2012.6775%2081.3787%2013.7284%2081.6735%2014.5833%2082.2631%2015.1685%2083.5513%2016.4509%2086.8294%2017.1097%20100.257%2017.6963%20118.03%2018.5026%20123.481%2019.8586%20126.525%2022.8876%20128.255%2024.6092%20129.188%2027.2844%20129.188%2030.3385%20129.188%2033.5385%20128.513%2036.5188%20126.168%2038.8506%20123.074%2041.9282%20116.814%2044.3352%20100.624%2044.3352%2088.6439%2044.3352%2076.9465%2042.4426%2070.3299%2039.5964L70.3299%2031.1934C76.7004%2034.1973%2090.3006%2036.7266%20100.624%2036.7266%20112.1%2036.7266%20116.494%2035.8835%20118.226%2034.1619%20119.037%2033.3557%20119.307%2032.3917%20119.307%2031.3776%20119.307%2030.1926%20119.024%2029.3008%20118.337%2028.6169%20117.06%2027.3464%20114.715%2026.773%2099.6308%2026.0522%2082.7908%2025.2828%2077.0703%2023.8545%2073.9898%2020.7887%2072.2829%2019.0907%2071.4988%2016.6484%2071.4988%2013.5825%2071.4988%2010.443%2072.1621%207.51129%2074.5676%205.11758Z'%20fill%3D'%23DC002B'%20transform%3D'matrix(1%200%200%201.37492%202.79965e-05%200.0212948)'%2F%3E%3Cpath%20d%3D'M194.983%201.08483%20171.951%2037.2027%20148.942%201.08483%20136.089%201.08483%20136.089%2043.2504%20145.836%2043.2504%20145.836%2012.6289%20165.097%2043.2504%20178.415%2043.2504%20197.633%2012.7763%20197.665%2043.2504%20207.557%2043.2504%20207.557%201.08483Z'%20fill%3D'%23DC002B'%20transform%3D'matrix(1%200%200%201.37492%202.79965e-05%200.0212948)'%2F%3E%3Cpath%20d%3D'M233.275%2026.0581%20259.803%2026.0581%20246.52%206.69914%20233.275%2026.0581ZM253.409%201.08483%20283%2043.2504%20271.6%2043.2504%20265.106%2033.7817%20227.983%2033.7817%20221.492%2043.2504%20210.548%2043.2504%20240.139%201.08483%20253.409%201.08483Z'%20fill%3D'%23DC002B'%20transform%3D'matrix(1%200%200%201.37492%202.79965e-05%200.0212948)'%2F%3E%3Cpath%20d%3D'M272.233%207.40517%20271.111%207.40517%20271.111%202.10629%20269.104%202.10629%20269.104%201.07599%20274.239%201.07599%20274.239%202.10629%20272.231%202.10629%20272.231%207.40517%20272.233%207.40517Z'%20fill%3D'%23DC002B'%20transform%3D'matrix(1%200%200%201.37492%202.79965e-05%200.0212948)'%2F%3E%3Cpath%20d%3D'M278.121%205.85014%20278.086%205.85014%20276.106%202.88454%20276.106%207.40517%20275.013%207.40517%20275.013%201.07599%20276.198%201.07599%20278.124%204.06813%20280.051%201.07599%20281.236%201.07599%20281.236%207.40517%20280.124%207.40517%20280.124%202.86685%20278.121%205.85014Z'%20fill%3D'%23DC002B'%20transform%3D'matrix(1%200%200%201.37492%202.79965e-05%200.0212948)'%2F%3E%3C%2Fg%3E%3C%2Fsvg%3E"/>
          <p:cNvSpPr>
            <a:spLocks noChangeAspect="1" noChangeArrowheads="1"/>
          </p:cNvSpPr>
          <p:nvPr/>
        </p:nvSpPr>
        <p:spPr bwMode="auto">
          <a:xfrm>
            <a:off x="3714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p:cNvGrpSpPr/>
          <p:nvPr/>
        </p:nvGrpSpPr>
        <p:grpSpPr>
          <a:xfrm>
            <a:off x="36543" y="81089"/>
            <a:ext cx="1557731" cy="1512168"/>
            <a:chOff x="5748352" y="6952944"/>
            <a:chExt cx="4330284" cy="4354111"/>
          </a:xfrm>
        </p:grpSpPr>
        <p:sp>
          <p:nvSpPr>
            <p:cNvPr id="14" name="Rectangle 13">
              <a:extLst>
                <a:ext uri="{FF2B5EF4-FFF2-40B4-BE49-F238E27FC236}">
                  <a16:creationId xmlns="" xmlns:a16="http://schemas.microsoft.com/office/drawing/2014/main" id="{1E60559E-A4C1-6308-06B4-774AA3E18E16}"/>
                </a:ext>
              </a:extLst>
            </p:cNvPr>
            <p:cNvSpPr/>
            <p:nvPr/>
          </p:nvSpPr>
          <p:spPr bwMode="auto">
            <a:xfrm>
              <a:off x="5748352" y="6952944"/>
              <a:ext cx="4330284" cy="435411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GB" sz="4800" err="1">
                <a:gradFill>
                  <a:gsLst>
                    <a:gs pos="0">
                      <a:srgbClr val="FFFFFF"/>
                    </a:gs>
                    <a:gs pos="100000">
                      <a:srgbClr val="FFFFFF"/>
                    </a:gs>
                  </a:gsLst>
                  <a:lin ang="5400000" scaled="0"/>
                </a:gradFill>
                <a:latin typeface="Arial" panose="020B0604020202020204" pitchFamily="34" charset="0"/>
                <a:ea typeface="Segoe UI" pitchFamily="34" charset="0"/>
                <a:cs typeface="Segoe UI" pitchFamily="34" charset="0"/>
              </a:endParaRPr>
            </a:p>
          </p:txBody>
        </p:sp>
        <p:pic>
          <p:nvPicPr>
            <p:cNvPr id="15" name="Graphic 25">
              <a:extLst>
                <a:ext uri="{FF2B5EF4-FFF2-40B4-BE49-F238E27FC236}">
                  <a16:creationId xmlns="" xmlns:a16="http://schemas.microsoft.com/office/drawing/2014/main" id="{79E3F6FA-A192-6800-2E4E-2DB8549B751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257494" y="8845396"/>
              <a:ext cx="3311999" cy="517500"/>
            </a:xfrm>
            <a:prstGeom prst="rect">
              <a:avLst/>
            </a:prstGeom>
          </p:spPr>
        </p:pic>
      </p:grpSp>
    </p:spTree>
    <p:extLst>
      <p:ext uri="{BB962C8B-B14F-4D97-AF65-F5344CB8AC3E}">
        <p14:creationId xmlns:p14="http://schemas.microsoft.com/office/powerpoint/2010/main" val="15244299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31F87C6-8F4B-C14F-952F-C5F8DB9F277E}" type="slidenum">
              <a:rPr lang="en-US" smtClean="0"/>
              <a:t>2</a:t>
            </a:fld>
            <a:endParaRPr lang="en-US" dirty="0"/>
          </a:p>
        </p:txBody>
      </p:sp>
      <p:sp>
        <p:nvSpPr>
          <p:cNvPr id="5" name="Title 1"/>
          <p:cNvSpPr>
            <a:spLocks noGrp="1"/>
          </p:cNvSpPr>
          <p:nvPr>
            <p:ph type="title"/>
          </p:nvPr>
        </p:nvSpPr>
        <p:spPr>
          <a:xfrm>
            <a:off x="2130284" y="9491"/>
            <a:ext cx="7860454" cy="522004"/>
          </a:xfrm>
        </p:spPr>
        <p:txBody>
          <a:bodyPr>
            <a:noAutofit/>
          </a:bodyPr>
          <a:lstStyle/>
          <a:p>
            <a:pPr lvl="1" algn="l" defTabSz="457200" rtl="0">
              <a:lnSpc>
                <a:spcPts val="2579"/>
              </a:lnSpc>
              <a:spcBef>
                <a:spcPct val="0"/>
              </a:spcBef>
              <a:buClr>
                <a:srgbClr val="A2A2A2"/>
              </a:buClr>
              <a:buSzPct val="90000"/>
              <a:defRPr/>
            </a:pPr>
            <a:r>
              <a:rPr lang="en-US" sz="2400" kern="1200" dirty="0" smtClean="0">
                <a:solidFill>
                  <a:schemeClr val="tx1">
                    <a:lumMod val="75000"/>
                    <a:lumOff val="25000"/>
                  </a:schemeClr>
                </a:solidFill>
                <a:latin typeface="Arial" panose="020B0604020202020204" pitchFamily="34" charset="0"/>
                <a:ea typeface="+mj-ea"/>
                <a:cs typeface="Arial" panose="020B0604020202020204" pitchFamily="34" charset="0"/>
              </a:rPr>
              <a:t>Problem Statement </a:t>
            </a:r>
            <a:endParaRPr lang="en-GB" sz="2400" kern="1200" dirty="0">
              <a:solidFill>
                <a:schemeClr val="tx1">
                  <a:lumMod val="75000"/>
                  <a:lumOff val="25000"/>
                </a:schemeClr>
              </a:solidFill>
              <a:latin typeface="Arial" panose="020B0604020202020204" pitchFamily="34" charset="0"/>
              <a:ea typeface="+mj-ea"/>
              <a:cs typeface="Arial" panose="020B0604020202020204" pitchFamily="34" charset="0"/>
            </a:endParaRPr>
          </a:p>
        </p:txBody>
      </p:sp>
      <p:sp>
        <p:nvSpPr>
          <p:cNvPr id="7" name="Text Placeholder 2"/>
          <p:cNvSpPr txBox="1">
            <a:spLocks/>
          </p:cNvSpPr>
          <p:nvPr/>
        </p:nvSpPr>
        <p:spPr>
          <a:xfrm>
            <a:off x="576199" y="699138"/>
            <a:ext cx="8185415" cy="3900482"/>
          </a:xfrm>
          <a:prstGeom prst="rect">
            <a:avLst/>
          </a:prstGeom>
        </p:spPr>
        <p:txBody>
          <a:bodyPr vert="horz"/>
          <a:lstStyle>
            <a:lvl1pPr marL="381000" indent="-381000" algn="l" rtl="0" eaLnBrk="1" fontAlgn="base" hangingPunct="1">
              <a:spcBef>
                <a:spcPct val="20000"/>
              </a:spcBef>
              <a:spcAft>
                <a:spcPct val="0"/>
              </a:spcAft>
              <a:buClr>
                <a:srgbClr val="CD0921"/>
              </a:buClr>
              <a:buSzPct val="50000"/>
              <a:buFont typeface="Wingdings 2" pitchFamily="-110" charset="2"/>
              <a:buChar char="¢"/>
              <a:defRPr sz="1600">
                <a:solidFill>
                  <a:schemeClr val="tx1"/>
                </a:solidFill>
                <a:latin typeface="+mj-lt"/>
                <a:ea typeface="Arial" pitchFamily="-110" charset="0"/>
                <a:cs typeface="+mn-cs"/>
              </a:defRPr>
            </a:lvl1pPr>
            <a:lvl2pPr marL="800100" indent="-3429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2pPr>
            <a:lvl3pPr marL="12192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3pPr>
            <a:lvl4pPr marL="16764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4pPr>
            <a:lvl5pPr marL="2095500" indent="-266700" algn="l" rtl="0" eaLnBrk="1" fontAlgn="base" hangingPunct="1">
              <a:spcBef>
                <a:spcPct val="20000"/>
              </a:spcBef>
              <a:spcAft>
                <a:spcPct val="0"/>
              </a:spcAft>
              <a:buClr>
                <a:srgbClr val="CD0921"/>
              </a:buClr>
              <a:buFont typeface="Arial" pitchFamily="-110" charset="0"/>
              <a:buAutoNum type="arabicPeriod"/>
              <a:defRPr sz="1400">
                <a:solidFill>
                  <a:schemeClr val="tx1"/>
                </a:solidFill>
                <a:latin typeface="+mj-lt"/>
                <a:ea typeface="Arial" pitchFamily="-110" charset="0"/>
                <a:cs typeface="+mn-cs"/>
              </a:defRPr>
            </a:lvl5pPr>
            <a:lvl6pPr marL="25527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6pPr>
            <a:lvl7pPr marL="30099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7pPr>
            <a:lvl8pPr marL="34671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8pPr>
            <a:lvl9pPr marL="39243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9pPr>
          </a:lstStyle>
          <a:p>
            <a:pPr marL="342900" lvl="1">
              <a:spcBef>
                <a:spcPts val="0"/>
              </a:spcBef>
              <a:spcAft>
                <a:spcPts val="600"/>
              </a:spcAft>
              <a:buSzPct val="142000"/>
              <a:buFont typeface="+mj-lt"/>
              <a:buAutoNum type="arabicPeriod"/>
            </a:pPr>
            <a:r>
              <a:rPr lang="en-US" sz="1200" dirty="0" smtClean="0">
                <a:solidFill>
                  <a:schemeClr val="tx2"/>
                </a:solidFill>
              </a:rPr>
              <a:t>JavaScript needs to access DCMTSI client in terminal IMS Signaling Interface to send data media to its peer</a:t>
            </a: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Access can be granted on the basis of trust with </a:t>
            </a:r>
          </a:p>
          <a:p>
            <a:pPr marL="762000" lvl="2">
              <a:spcBef>
                <a:spcPts val="0"/>
              </a:spcBef>
              <a:spcAft>
                <a:spcPts val="600"/>
              </a:spcAft>
              <a:buSzPct val="142000"/>
            </a:pPr>
            <a:r>
              <a:rPr lang="en-US" sz="1200" dirty="0" smtClean="0">
                <a:solidFill>
                  <a:schemeClr val="tx2"/>
                </a:solidFill>
              </a:rPr>
              <a:t>DCS and on the principle that some sort of controls takes place before the data channel applications are uploaded to DCS and before the code gets executed by UE</a:t>
            </a:r>
          </a:p>
          <a:p>
            <a:pPr marL="762000" lvl="2">
              <a:spcBef>
                <a:spcPts val="0"/>
              </a:spcBef>
              <a:spcAft>
                <a:spcPts val="600"/>
              </a:spcAft>
              <a:buSzPct val="142000"/>
            </a:pPr>
            <a:r>
              <a:rPr lang="en-US" sz="1200" dirty="0" smtClean="0">
                <a:solidFill>
                  <a:schemeClr val="tx2"/>
                </a:solidFill>
              </a:rPr>
              <a:t>the run-time and the fact that the run-time has the appropriate security controls implemented to allow DCMTSI usage</a:t>
            </a: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By itself the JavaScript run time should provide the protection from malicious content through the existing mechanisms implemented by the OS and JavaScript engines, e.g. V8,SpiderMonkey, </a:t>
            </a:r>
            <a:r>
              <a:rPr lang="en-US" sz="1200" dirty="0" err="1" smtClean="0">
                <a:solidFill>
                  <a:schemeClr val="tx2"/>
                </a:solidFill>
              </a:rPr>
              <a:t>etc</a:t>
            </a:r>
            <a:endParaRPr lang="en-US" sz="1200" dirty="0" smtClean="0">
              <a:solidFill>
                <a:schemeClr val="tx2"/>
              </a:solidFill>
            </a:endParaRP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Signaling authorization would essentially protect from unauthorized usage of DCMTSI client in terminal and IMS exploits rather than from the general JavaScript security exploits, e.g. smart contracts for usage could be implemented</a:t>
            </a: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Section 7 of TS.66 /CR1012 refers to this particular scenario as part of constructor</a:t>
            </a:r>
            <a:endParaRPr lang="en-GB" sz="1200" dirty="0" smtClean="0"/>
          </a:p>
          <a:p>
            <a:pPr marL="342900" lvl="1">
              <a:spcBef>
                <a:spcPts val="0"/>
              </a:spcBef>
              <a:spcAft>
                <a:spcPts val="600"/>
              </a:spcAft>
              <a:buSzPct val="142000"/>
              <a:buFont typeface="+mj-lt"/>
              <a:buAutoNum type="arabicPeriod"/>
            </a:pPr>
            <a:endParaRPr lang="en-US" altLang="zh-CN" sz="1200" dirty="0">
              <a:solidFill>
                <a:schemeClr val="tx2"/>
              </a:solidFill>
            </a:endParaRPr>
          </a:p>
          <a:p>
            <a:pPr marL="762000" lvl="2">
              <a:spcBef>
                <a:spcPts val="0"/>
              </a:spcBef>
              <a:spcAft>
                <a:spcPts val="600"/>
              </a:spcAft>
              <a:buSzPct val="142000"/>
            </a:pPr>
            <a:endParaRPr lang="en-US" altLang="zh-CN" sz="1200" dirty="0" smtClean="0">
              <a:solidFill>
                <a:schemeClr val="tx2"/>
              </a:solidFill>
            </a:endParaRPr>
          </a:p>
          <a:p>
            <a:pPr marL="0" lvl="1" indent="0">
              <a:spcBef>
                <a:spcPts val="0"/>
              </a:spcBef>
              <a:spcAft>
                <a:spcPts val="600"/>
              </a:spcAft>
              <a:buSzPct val="142000"/>
              <a:buNone/>
            </a:pPr>
            <a:endParaRPr lang="en-US" altLang="zh-CN" sz="1200" dirty="0">
              <a:solidFill>
                <a:schemeClr val="tx2"/>
              </a:solidFill>
            </a:endParaRPr>
          </a:p>
        </p:txBody>
      </p:sp>
    </p:spTree>
    <p:extLst>
      <p:ext uri="{BB962C8B-B14F-4D97-AF65-F5344CB8AC3E}">
        <p14:creationId xmlns:p14="http://schemas.microsoft.com/office/powerpoint/2010/main" val="28285337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31F87C6-8F4B-C14F-952F-C5F8DB9F277E}" type="slidenum">
              <a:rPr lang="en-US" smtClean="0"/>
              <a:t>3</a:t>
            </a:fld>
            <a:endParaRPr lang="en-US" dirty="0"/>
          </a:p>
        </p:txBody>
      </p:sp>
      <p:sp>
        <p:nvSpPr>
          <p:cNvPr id="5" name="Title 1"/>
          <p:cNvSpPr>
            <a:spLocks noGrp="1"/>
          </p:cNvSpPr>
          <p:nvPr>
            <p:ph type="title"/>
          </p:nvPr>
        </p:nvSpPr>
        <p:spPr>
          <a:xfrm>
            <a:off x="2130284" y="9491"/>
            <a:ext cx="7860454" cy="522004"/>
          </a:xfrm>
        </p:spPr>
        <p:txBody>
          <a:bodyPr>
            <a:noAutofit/>
          </a:bodyPr>
          <a:lstStyle/>
          <a:p>
            <a:pPr lvl="1" algn="l" defTabSz="457200" rtl="0">
              <a:lnSpc>
                <a:spcPts val="2579"/>
              </a:lnSpc>
              <a:spcBef>
                <a:spcPct val="0"/>
              </a:spcBef>
              <a:buClr>
                <a:srgbClr val="A2A2A2"/>
              </a:buClr>
              <a:buSzPct val="90000"/>
              <a:defRPr/>
            </a:pPr>
            <a:r>
              <a:rPr lang="en-US" sz="2400" kern="1200" dirty="0" smtClean="0">
                <a:solidFill>
                  <a:schemeClr val="tx1">
                    <a:lumMod val="75000"/>
                    <a:lumOff val="25000"/>
                  </a:schemeClr>
                </a:solidFill>
                <a:latin typeface="Arial" panose="020B0604020202020204" pitchFamily="34" charset="0"/>
                <a:ea typeface="+mj-ea"/>
                <a:cs typeface="Arial" panose="020B0604020202020204" pitchFamily="34" charset="0"/>
              </a:rPr>
              <a:t>Technical Explanation</a:t>
            </a:r>
            <a:endParaRPr lang="en-GB" sz="2400" kern="1200" dirty="0">
              <a:solidFill>
                <a:schemeClr val="tx1">
                  <a:lumMod val="75000"/>
                  <a:lumOff val="25000"/>
                </a:schemeClr>
              </a:solidFill>
              <a:latin typeface="Arial" panose="020B0604020202020204" pitchFamily="34" charset="0"/>
              <a:ea typeface="+mj-ea"/>
              <a:cs typeface="Arial" panose="020B0604020202020204" pitchFamily="34" charset="0"/>
            </a:endParaRPr>
          </a:p>
        </p:txBody>
      </p:sp>
      <p:sp>
        <p:nvSpPr>
          <p:cNvPr id="30" name="Rectangle 29"/>
          <p:cNvSpPr/>
          <p:nvPr/>
        </p:nvSpPr>
        <p:spPr>
          <a:xfrm>
            <a:off x="185551" y="937414"/>
            <a:ext cx="1149305" cy="9144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TextBox 30"/>
          <p:cNvSpPr txBox="1"/>
          <p:nvPr/>
        </p:nvSpPr>
        <p:spPr>
          <a:xfrm>
            <a:off x="403176" y="568082"/>
            <a:ext cx="671979" cy="369332"/>
          </a:xfrm>
          <a:prstGeom prst="rect">
            <a:avLst/>
          </a:prstGeom>
          <a:noFill/>
        </p:spPr>
        <p:txBody>
          <a:bodyPr wrap="none" rtlCol="0">
            <a:spAutoFit/>
          </a:bodyPr>
          <a:lstStyle/>
          <a:p>
            <a:r>
              <a:rPr lang="en-US" dirty="0" smtClean="0"/>
              <a:t>DCS</a:t>
            </a:r>
            <a:endParaRPr lang="en-US" dirty="0"/>
          </a:p>
        </p:txBody>
      </p:sp>
      <p:sp>
        <p:nvSpPr>
          <p:cNvPr id="32" name="TextBox 31"/>
          <p:cNvSpPr txBox="1"/>
          <p:nvPr/>
        </p:nvSpPr>
        <p:spPr>
          <a:xfrm>
            <a:off x="262112" y="1025282"/>
            <a:ext cx="954107" cy="369332"/>
          </a:xfrm>
          <a:prstGeom prst="rect">
            <a:avLst/>
          </a:prstGeom>
          <a:solidFill>
            <a:schemeClr val="bg2">
              <a:lumMod val="20000"/>
              <a:lumOff val="80000"/>
            </a:schemeClr>
          </a:solidFill>
          <a:ln>
            <a:solidFill>
              <a:schemeClr val="bg1">
                <a:lumMod val="75000"/>
              </a:schemeClr>
            </a:solidFill>
          </a:ln>
        </p:spPr>
        <p:txBody>
          <a:bodyPr wrap="none" rtlCol="0">
            <a:spAutoFit/>
          </a:bodyPr>
          <a:lstStyle/>
          <a:p>
            <a:r>
              <a:rPr lang="en-US" dirty="0" smtClean="0"/>
              <a:t>APP(X)</a:t>
            </a:r>
            <a:endParaRPr lang="en-US" dirty="0"/>
          </a:p>
        </p:txBody>
      </p:sp>
      <p:sp>
        <p:nvSpPr>
          <p:cNvPr id="33" name="Rectangle 32"/>
          <p:cNvSpPr/>
          <p:nvPr/>
        </p:nvSpPr>
        <p:spPr>
          <a:xfrm>
            <a:off x="2302910" y="910368"/>
            <a:ext cx="1247398" cy="175507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extBox 33"/>
          <p:cNvSpPr txBox="1"/>
          <p:nvPr/>
        </p:nvSpPr>
        <p:spPr>
          <a:xfrm>
            <a:off x="2439613" y="525194"/>
            <a:ext cx="723275" cy="369332"/>
          </a:xfrm>
          <a:prstGeom prst="rect">
            <a:avLst/>
          </a:prstGeom>
          <a:noFill/>
        </p:spPr>
        <p:txBody>
          <a:bodyPr wrap="none" rtlCol="0">
            <a:spAutoFit/>
          </a:bodyPr>
          <a:lstStyle/>
          <a:p>
            <a:r>
              <a:rPr lang="en-US" dirty="0" smtClean="0"/>
              <a:t>UE A</a:t>
            </a:r>
            <a:endParaRPr lang="en-US" dirty="0"/>
          </a:p>
        </p:txBody>
      </p:sp>
      <p:sp>
        <p:nvSpPr>
          <p:cNvPr id="35" name="TextBox 34"/>
          <p:cNvSpPr txBox="1"/>
          <p:nvPr/>
        </p:nvSpPr>
        <p:spPr>
          <a:xfrm>
            <a:off x="1417119" y="903245"/>
            <a:ext cx="841897" cy="276999"/>
          </a:xfrm>
          <a:prstGeom prst="rect">
            <a:avLst/>
          </a:prstGeom>
          <a:noFill/>
        </p:spPr>
        <p:txBody>
          <a:bodyPr wrap="none" rtlCol="0">
            <a:spAutoFit/>
          </a:bodyPr>
          <a:lstStyle/>
          <a:p>
            <a:r>
              <a:rPr lang="en-US" sz="1200" dirty="0" smtClean="0"/>
              <a:t>Bootstrap</a:t>
            </a:r>
            <a:endParaRPr lang="en-US" sz="1200" dirty="0"/>
          </a:p>
        </p:txBody>
      </p:sp>
      <p:sp>
        <p:nvSpPr>
          <p:cNvPr id="38" name="TextBox 37"/>
          <p:cNvSpPr txBox="1"/>
          <p:nvPr/>
        </p:nvSpPr>
        <p:spPr>
          <a:xfrm>
            <a:off x="259842" y="3823689"/>
            <a:ext cx="4073727" cy="830997"/>
          </a:xfrm>
          <a:prstGeom prst="rect">
            <a:avLst/>
          </a:prstGeom>
          <a:noFill/>
        </p:spPr>
        <p:txBody>
          <a:bodyPr wrap="square" rtlCol="0">
            <a:spAutoFit/>
          </a:bodyPr>
          <a:lstStyle/>
          <a:p>
            <a:r>
              <a:rPr lang="en-US" sz="1600" dirty="0" smtClean="0"/>
              <a:t>Case 1: Default access to DCMTSI client in terminal or implicit authorization through the run time (run-time authorized)</a:t>
            </a:r>
            <a:endParaRPr lang="en-US" sz="1600" dirty="0"/>
          </a:p>
        </p:txBody>
      </p:sp>
      <p:sp>
        <p:nvSpPr>
          <p:cNvPr id="54" name="TextBox 53"/>
          <p:cNvSpPr txBox="1"/>
          <p:nvPr/>
        </p:nvSpPr>
        <p:spPr>
          <a:xfrm>
            <a:off x="2390697" y="972286"/>
            <a:ext cx="1149236" cy="369332"/>
          </a:xfrm>
          <a:prstGeom prst="rect">
            <a:avLst/>
          </a:prstGeom>
          <a:solidFill>
            <a:schemeClr val="bg2">
              <a:lumMod val="20000"/>
              <a:lumOff val="80000"/>
            </a:schemeClr>
          </a:solidFill>
          <a:ln>
            <a:solidFill>
              <a:schemeClr val="bg1">
                <a:lumMod val="75000"/>
              </a:schemeClr>
            </a:solidFill>
          </a:ln>
        </p:spPr>
        <p:txBody>
          <a:bodyPr wrap="square" rtlCol="0">
            <a:spAutoFit/>
          </a:bodyPr>
          <a:lstStyle/>
          <a:p>
            <a:r>
              <a:rPr lang="en-US" dirty="0" smtClean="0"/>
              <a:t>APP(X)</a:t>
            </a:r>
            <a:endParaRPr lang="en-US" dirty="0"/>
          </a:p>
        </p:txBody>
      </p:sp>
      <p:cxnSp>
        <p:nvCxnSpPr>
          <p:cNvPr id="12" name="Straight Arrow Connector 11"/>
          <p:cNvCxnSpPr/>
          <p:nvPr/>
        </p:nvCxnSpPr>
        <p:spPr>
          <a:xfrm>
            <a:off x="1334856" y="1209948"/>
            <a:ext cx="9680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2392668" y="2308283"/>
            <a:ext cx="1069524" cy="369332"/>
          </a:xfrm>
          <a:prstGeom prst="rect">
            <a:avLst/>
          </a:prstGeom>
          <a:solidFill>
            <a:schemeClr val="bg2">
              <a:lumMod val="20000"/>
              <a:lumOff val="80000"/>
            </a:schemeClr>
          </a:solidFill>
          <a:ln>
            <a:solidFill>
              <a:schemeClr val="bg1">
                <a:lumMod val="75000"/>
              </a:schemeClr>
            </a:solidFill>
          </a:ln>
        </p:spPr>
        <p:txBody>
          <a:bodyPr wrap="none" rtlCol="0">
            <a:spAutoFit/>
          </a:bodyPr>
          <a:lstStyle/>
          <a:p>
            <a:r>
              <a:rPr lang="en-US" dirty="0" smtClean="0"/>
              <a:t>DCMTSI</a:t>
            </a:r>
            <a:endParaRPr lang="en-US" dirty="0"/>
          </a:p>
        </p:txBody>
      </p:sp>
      <p:cxnSp>
        <p:nvCxnSpPr>
          <p:cNvPr id="60" name="Straight Arrow Connector 59"/>
          <p:cNvCxnSpPr/>
          <p:nvPr/>
        </p:nvCxnSpPr>
        <p:spPr>
          <a:xfrm flipH="1">
            <a:off x="2916714" y="1341618"/>
            <a:ext cx="0" cy="3512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1453178" y="1394614"/>
            <a:ext cx="901209" cy="1015663"/>
          </a:xfrm>
          <a:prstGeom prst="rect">
            <a:avLst/>
          </a:prstGeom>
          <a:noFill/>
        </p:spPr>
        <p:txBody>
          <a:bodyPr wrap="none" rtlCol="0">
            <a:spAutoFit/>
          </a:bodyPr>
          <a:lstStyle/>
          <a:p>
            <a:r>
              <a:rPr lang="en-US" sz="1200" dirty="0" smtClean="0"/>
              <a:t>Immediate</a:t>
            </a:r>
          </a:p>
          <a:p>
            <a:r>
              <a:rPr lang="en-US" sz="1200" dirty="0" smtClean="0"/>
              <a:t>Access</a:t>
            </a:r>
          </a:p>
          <a:p>
            <a:r>
              <a:rPr lang="en-US" sz="1200" dirty="0" smtClean="0"/>
              <a:t>Granted</a:t>
            </a:r>
          </a:p>
          <a:p>
            <a:r>
              <a:rPr lang="en-US" sz="1200" dirty="0" smtClean="0"/>
              <a:t>By</a:t>
            </a:r>
          </a:p>
          <a:p>
            <a:r>
              <a:rPr lang="en-US" sz="1200" dirty="0" smtClean="0"/>
              <a:t>Default</a:t>
            </a:r>
            <a:endParaRPr lang="en-US" sz="1200" dirty="0"/>
          </a:p>
        </p:txBody>
      </p:sp>
      <p:sp>
        <p:nvSpPr>
          <p:cNvPr id="62" name="Rectangle 61"/>
          <p:cNvSpPr/>
          <p:nvPr/>
        </p:nvSpPr>
        <p:spPr>
          <a:xfrm>
            <a:off x="2272930" y="3215341"/>
            <a:ext cx="1287568" cy="605066"/>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IMS Network</a:t>
            </a:r>
          </a:p>
        </p:txBody>
      </p:sp>
      <p:cxnSp>
        <p:nvCxnSpPr>
          <p:cNvPr id="63" name="Straight Arrow Connector 62"/>
          <p:cNvCxnSpPr/>
          <p:nvPr/>
        </p:nvCxnSpPr>
        <p:spPr>
          <a:xfrm>
            <a:off x="2924212" y="2665445"/>
            <a:ext cx="0" cy="5631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2302910" y="2947021"/>
            <a:ext cx="1237023"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1430305" y="2749527"/>
            <a:ext cx="582211" cy="369332"/>
          </a:xfrm>
          <a:prstGeom prst="rect">
            <a:avLst/>
          </a:prstGeom>
          <a:noFill/>
        </p:spPr>
        <p:txBody>
          <a:bodyPr wrap="none" rtlCol="0">
            <a:spAutoFit/>
          </a:bodyPr>
          <a:lstStyle/>
          <a:p>
            <a:r>
              <a:rPr lang="en-US" dirty="0" smtClean="0"/>
              <a:t>UNI</a:t>
            </a:r>
            <a:endParaRPr lang="en-US" dirty="0"/>
          </a:p>
        </p:txBody>
      </p:sp>
      <p:sp>
        <p:nvSpPr>
          <p:cNvPr id="65" name="Rectangle 64"/>
          <p:cNvSpPr/>
          <p:nvPr/>
        </p:nvSpPr>
        <p:spPr>
          <a:xfrm>
            <a:off x="5143506" y="940300"/>
            <a:ext cx="1149305" cy="9144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TextBox 65"/>
          <p:cNvSpPr txBox="1"/>
          <p:nvPr/>
        </p:nvSpPr>
        <p:spPr>
          <a:xfrm>
            <a:off x="5361131" y="570968"/>
            <a:ext cx="671979" cy="369332"/>
          </a:xfrm>
          <a:prstGeom prst="rect">
            <a:avLst/>
          </a:prstGeom>
          <a:noFill/>
        </p:spPr>
        <p:txBody>
          <a:bodyPr wrap="none" rtlCol="0">
            <a:spAutoFit/>
          </a:bodyPr>
          <a:lstStyle/>
          <a:p>
            <a:r>
              <a:rPr lang="en-US" dirty="0" smtClean="0"/>
              <a:t>DCS</a:t>
            </a:r>
            <a:endParaRPr lang="en-US" dirty="0"/>
          </a:p>
        </p:txBody>
      </p:sp>
      <p:sp>
        <p:nvSpPr>
          <p:cNvPr id="67" name="TextBox 66"/>
          <p:cNvSpPr txBox="1"/>
          <p:nvPr/>
        </p:nvSpPr>
        <p:spPr>
          <a:xfrm>
            <a:off x="5220067" y="1028168"/>
            <a:ext cx="954107" cy="369332"/>
          </a:xfrm>
          <a:prstGeom prst="rect">
            <a:avLst/>
          </a:prstGeom>
          <a:solidFill>
            <a:schemeClr val="bg2">
              <a:lumMod val="20000"/>
              <a:lumOff val="80000"/>
            </a:schemeClr>
          </a:solidFill>
          <a:ln>
            <a:solidFill>
              <a:schemeClr val="bg1">
                <a:lumMod val="75000"/>
              </a:schemeClr>
            </a:solidFill>
          </a:ln>
        </p:spPr>
        <p:txBody>
          <a:bodyPr wrap="none" rtlCol="0">
            <a:spAutoFit/>
          </a:bodyPr>
          <a:lstStyle/>
          <a:p>
            <a:r>
              <a:rPr lang="en-US" dirty="0" smtClean="0"/>
              <a:t>APP(X)</a:t>
            </a:r>
            <a:endParaRPr lang="en-US" dirty="0"/>
          </a:p>
        </p:txBody>
      </p:sp>
      <p:sp>
        <p:nvSpPr>
          <p:cNvPr id="68" name="Rectangle 67"/>
          <p:cNvSpPr/>
          <p:nvPr/>
        </p:nvSpPr>
        <p:spPr>
          <a:xfrm>
            <a:off x="7260865" y="913254"/>
            <a:ext cx="1400056" cy="175507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TextBox 68"/>
          <p:cNvSpPr txBox="1"/>
          <p:nvPr/>
        </p:nvSpPr>
        <p:spPr>
          <a:xfrm>
            <a:off x="7397568" y="528080"/>
            <a:ext cx="723275" cy="369332"/>
          </a:xfrm>
          <a:prstGeom prst="rect">
            <a:avLst/>
          </a:prstGeom>
          <a:noFill/>
        </p:spPr>
        <p:txBody>
          <a:bodyPr wrap="none" rtlCol="0">
            <a:spAutoFit/>
          </a:bodyPr>
          <a:lstStyle/>
          <a:p>
            <a:r>
              <a:rPr lang="en-US" dirty="0" smtClean="0"/>
              <a:t>UE A</a:t>
            </a:r>
            <a:endParaRPr lang="en-US" dirty="0"/>
          </a:p>
        </p:txBody>
      </p:sp>
      <p:sp>
        <p:nvSpPr>
          <p:cNvPr id="70" name="TextBox 69"/>
          <p:cNvSpPr txBox="1"/>
          <p:nvPr/>
        </p:nvSpPr>
        <p:spPr>
          <a:xfrm>
            <a:off x="6375074" y="906131"/>
            <a:ext cx="841897" cy="276999"/>
          </a:xfrm>
          <a:prstGeom prst="rect">
            <a:avLst/>
          </a:prstGeom>
          <a:noFill/>
        </p:spPr>
        <p:txBody>
          <a:bodyPr wrap="none" rtlCol="0">
            <a:spAutoFit/>
          </a:bodyPr>
          <a:lstStyle/>
          <a:p>
            <a:r>
              <a:rPr lang="en-US" sz="1200" dirty="0" smtClean="0"/>
              <a:t>Bootstrap</a:t>
            </a:r>
            <a:endParaRPr lang="en-US" sz="1200" dirty="0"/>
          </a:p>
        </p:txBody>
      </p:sp>
      <p:sp>
        <p:nvSpPr>
          <p:cNvPr id="71" name="TextBox 70"/>
          <p:cNvSpPr txBox="1"/>
          <p:nvPr/>
        </p:nvSpPr>
        <p:spPr>
          <a:xfrm>
            <a:off x="7348652" y="975172"/>
            <a:ext cx="1149236" cy="369332"/>
          </a:xfrm>
          <a:prstGeom prst="rect">
            <a:avLst/>
          </a:prstGeom>
          <a:solidFill>
            <a:schemeClr val="bg2">
              <a:lumMod val="20000"/>
              <a:lumOff val="80000"/>
            </a:schemeClr>
          </a:solidFill>
          <a:ln>
            <a:solidFill>
              <a:schemeClr val="bg1">
                <a:lumMod val="75000"/>
              </a:schemeClr>
            </a:solidFill>
          </a:ln>
        </p:spPr>
        <p:txBody>
          <a:bodyPr wrap="square" rtlCol="0">
            <a:spAutoFit/>
          </a:bodyPr>
          <a:lstStyle/>
          <a:p>
            <a:r>
              <a:rPr lang="en-US" dirty="0" smtClean="0"/>
              <a:t>APP(X)</a:t>
            </a:r>
            <a:endParaRPr lang="en-US" dirty="0"/>
          </a:p>
        </p:txBody>
      </p:sp>
      <p:cxnSp>
        <p:nvCxnSpPr>
          <p:cNvPr id="72" name="Straight Arrow Connector 71"/>
          <p:cNvCxnSpPr/>
          <p:nvPr/>
        </p:nvCxnSpPr>
        <p:spPr>
          <a:xfrm>
            <a:off x="6292811" y="1212834"/>
            <a:ext cx="96805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7350623" y="2259413"/>
            <a:ext cx="1069524" cy="369332"/>
          </a:xfrm>
          <a:prstGeom prst="rect">
            <a:avLst/>
          </a:prstGeom>
          <a:solidFill>
            <a:schemeClr val="bg2">
              <a:lumMod val="20000"/>
              <a:lumOff val="80000"/>
            </a:schemeClr>
          </a:solidFill>
          <a:ln>
            <a:solidFill>
              <a:schemeClr val="bg1">
                <a:lumMod val="75000"/>
              </a:schemeClr>
            </a:solidFill>
          </a:ln>
        </p:spPr>
        <p:txBody>
          <a:bodyPr wrap="none" rtlCol="0">
            <a:spAutoFit/>
          </a:bodyPr>
          <a:lstStyle/>
          <a:p>
            <a:r>
              <a:rPr lang="en-US" dirty="0" smtClean="0"/>
              <a:t>DCMTSI</a:t>
            </a:r>
            <a:endParaRPr lang="en-US" dirty="0"/>
          </a:p>
        </p:txBody>
      </p:sp>
      <p:cxnSp>
        <p:nvCxnSpPr>
          <p:cNvPr id="74" name="Straight Arrow Connector 73"/>
          <p:cNvCxnSpPr/>
          <p:nvPr/>
        </p:nvCxnSpPr>
        <p:spPr>
          <a:xfrm>
            <a:off x="7838153" y="1341618"/>
            <a:ext cx="0" cy="9149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5" name="TextBox 74"/>
          <p:cNvSpPr txBox="1"/>
          <p:nvPr/>
        </p:nvSpPr>
        <p:spPr>
          <a:xfrm>
            <a:off x="6415295" y="1553905"/>
            <a:ext cx="832279" cy="830997"/>
          </a:xfrm>
          <a:prstGeom prst="rect">
            <a:avLst/>
          </a:prstGeom>
          <a:noFill/>
        </p:spPr>
        <p:txBody>
          <a:bodyPr wrap="none" rtlCol="0">
            <a:spAutoFit/>
          </a:bodyPr>
          <a:lstStyle/>
          <a:p>
            <a:r>
              <a:rPr lang="en-US" sz="1200" dirty="0" smtClean="0"/>
              <a:t>Authorize</a:t>
            </a:r>
          </a:p>
          <a:p>
            <a:r>
              <a:rPr lang="en-US" sz="1200" dirty="0" smtClean="0"/>
              <a:t>Access</a:t>
            </a:r>
          </a:p>
          <a:p>
            <a:r>
              <a:rPr lang="en-US" sz="1200" dirty="0" smtClean="0"/>
              <a:t>Before</a:t>
            </a:r>
          </a:p>
          <a:p>
            <a:r>
              <a:rPr lang="en-US" sz="1200" dirty="0" smtClean="0"/>
              <a:t>Use</a:t>
            </a:r>
          </a:p>
        </p:txBody>
      </p:sp>
      <p:sp>
        <p:nvSpPr>
          <p:cNvPr id="76" name="Rectangle 75"/>
          <p:cNvSpPr/>
          <p:nvPr/>
        </p:nvSpPr>
        <p:spPr>
          <a:xfrm>
            <a:off x="7230885" y="3218227"/>
            <a:ext cx="1287568" cy="605066"/>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IMS Network</a:t>
            </a:r>
          </a:p>
        </p:txBody>
      </p:sp>
      <p:cxnSp>
        <p:nvCxnSpPr>
          <p:cNvPr id="77" name="Straight Arrow Connector 76"/>
          <p:cNvCxnSpPr/>
          <p:nvPr/>
        </p:nvCxnSpPr>
        <p:spPr>
          <a:xfrm>
            <a:off x="7882167" y="2668331"/>
            <a:ext cx="0" cy="5631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7260865" y="2949907"/>
            <a:ext cx="1237023"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79" name="TextBox 78"/>
          <p:cNvSpPr txBox="1"/>
          <p:nvPr/>
        </p:nvSpPr>
        <p:spPr>
          <a:xfrm>
            <a:off x="6388260" y="2752413"/>
            <a:ext cx="582211" cy="369332"/>
          </a:xfrm>
          <a:prstGeom prst="rect">
            <a:avLst/>
          </a:prstGeom>
          <a:noFill/>
        </p:spPr>
        <p:txBody>
          <a:bodyPr wrap="none" rtlCol="0">
            <a:spAutoFit/>
          </a:bodyPr>
          <a:lstStyle/>
          <a:p>
            <a:r>
              <a:rPr lang="en-US" dirty="0" smtClean="0"/>
              <a:t>UNI</a:t>
            </a:r>
            <a:endParaRPr lang="en-US" dirty="0"/>
          </a:p>
        </p:txBody>
      </p:sp>
      <p:sp>
        <p:nvSpPr>
          <p:cNvPr id="80" name="TextBox 79"/>
          <p:cNvSpPr txBox="1"/>
          <p:nvPr/>
        </p:nvSpPr>
        <p:spPr>
          <a:xfrm>
            <a:off x="2296706" y="1446131"/>
            <a:ext cx="619080" cy="0"/>
          </a:xfrm>
          <a:prstGeom prst="rect">
            <a:avLst/>
          </a:prstGeom>
          <a:noFill/>
        </p:spPr>
        <p:txBody>
          <a:bodyPr wrap="none" rtlCol="0">
            <a:spAutoFit/>
          </a:bodyPr>
          <a:lstStyle/>
          <a:p>
            <a:r>
              <a:rPr lang="en-US" sz="1200" dirty="0"/>
              <a:t>s</a:t>
            </a:r>
            <a:r>
              <a:rPr lang="en-US" sz="1200" dirty="0" smtClean="0"/>
              <a:t>end()</a:t>
            </a:r>
            <a:endParaRPr lang="en-US" sz="1200" dirty="0"/>
          </a:p>
        </p:txBody>
      </p:sp>
      <p:cxnSp>
        <p:nvCxnSpPr>
          <p:cNvPr id="81" name="Straight Arrow Connector 80"/>
          <p:cNvCxnSpPr/>
          <p:nvPr/>
        </p:nvCxnSpPr>
        <p:spPr>
          <a:xfrm>
            <a:off x="8131965" y="1344504"/>
            <a:ext cx="0" cy="9149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2" name="TextBox 81"/>
          <p:cNvSpPr txBox="1"/>
          <p:nvPr/>
        </p:nvSpPr>
        <p:spPr>
          <a:xfrm>
            <a:off x="8124229" y="1500997"/>
            <a:ext cx="619080" cy="276999"/>
          </a:xfrm>
          <a:prstGeom prst="rect">
            <a:avLst/>
          </a:prstGeom>
          <a:noFill/>
        </p:spPr>
        <p:txBody>
          <a:bodyPr wrap="none" rtlCol="0">
            <a:spAutoFit/>
          </a:bodyPr>
          <a:lstStyle/>
          <a:p>
            <a:r>
              <a:rPr lang="en-US" sz="1200" dirty="0"/>
              <a:t>s</a:t>
            </a:r>
            <a:r>
              <a:rPr lang="en-US" sz="1200" dirty="0" smtClean="0"/>
              <a:t>end()</a:t>
            </a:r>
            <a:endParaRPr lang="en-US" sz="1200" dirty="0"/>
          </a:p>
        </p:txBody>
      </p:sp>
      <p:sp>
        <p:nvSpPr>
          <p:cNvPr id="83" name="TextBox 82"/>
          <p:cNvSpPr txBox="1"/>
          <p:nvPr/>
        </p:nvSpPr>
        <p:spPr>
          <a:xfrm>
            <a:off x="4761781" y="3858764"/>
            <a:ext cx="4336495" cy="830997"/>
          </a:xfrm>
          <a:prstGeom prst="rect">
            <a:avLst/>
          </a:prstGeom>
          <a:noFill/>
        </p:spPr>
        <p:txBody>
          <a:bodyPr wrap="square" rtlCol="0">
            <a:spAutoFit/>
          </a:bodyPr>
          <a:lstStyle/>
          <a:p>
            <a:r>
              <a:rPr lang="en-US" sz="1600" dirty="0"/>
              <a:t>Case 2: Accessing DCMTSI client in terminal with authorization </a:t>
            </a:r>
            <a:r>
              <a:rPr lang="en-US" sz="1600" dirty="0" smtClean="0"/>
              <a:t>protocol per application (explicit application authorization)</a:t>
            </a:r>
            <a:endParaRPr lang="en-US" sz="1600" dirty="0"/>
          </a:p>
        </p:txBody>
      </p:sp>
      <p:sp>
        <p:nvSpPr>
          <p:cNvPr id="84" name="TextBox 83"/>
          <p:cNvSpPr txBox="1"/>
          <p:nvPr/>
        </p:nvSpPr>
        <p:spPr>
          <a:xfrm>
            <a:off x="7198785" y="1446131"/>
            <a:ext cx="662361" cy="276999"/>
          </a:xfrm>
          <a:prstGeom prst="rect">
            <a:avLst/>
          </a:prstGeom>
          <a:noFill/>
        </p:spPr>
        <p:txBody>
          <a:bodyPr wrap="none" rtlCol="0">
            <a:spAutoFit/>
          </a:bodyPr>
          <a:lstStyle/>
          <a:p>
            <a:r>
              <a:rPr lang="en-US" sz="1200" dirty="0" err="1" smtClean="0"/>
              <a:t>auth</a:t>
            </a:r>
            <a:r>
              <a:rPr lang="en-US" sz="1200" dirty="0" smtClean="0"/>
              <a:t>(x)</a:t>
            </a:r>
            <a:endParaRPr lang="en-US" sz="1200" dirty="0"/>
          </a:p>
        </p:txBody>
      </p:sp>
      <p:sp>
        <p:nvSpPr>
          <p:cNvPr id="40" name="TextBox 39"/>
          <p:cNvSpPr txBox="1"/>
          <p:nvPr/>
        </p:nvSpPr>
        <p:spPr>
          <a:xfrm>
            <a:off x="2354586" y="1692831"/>
            <a:ext cx="1174924" cy="338554"/>
          </a:xfrm>
          <a:prstGeom prst="rect">
            <a:avLst/>
          </a:prstGeom>
          <a:solidFill>
            <a:schemeClr val="bg2">
              <a:lumMod val="20000"/>
              <a:lumOff val="80000"/>
            </a:schemeClr>
          </a:solidFill>
          <a:ln>
            <a:solidFill>
              <a:schemeClr val="bg1">
                <a:lumMod val="75000"/>
              </a:schemeClr>
            </a:solidFill>
          </a:ln>
        </p:spPr>
        <p:txBody>
          <a:bodyPr wrap="square" rtlCol="0">
            <a:spAutoFit/>
          </a:bodyPr>
          <a:lstStyle/>
          <a:p>
            <a:r>
              <a:rPr lang="en-US" sz="1600" dirty="0" smtClean="0"/>
              <a:t>Run-Time</a:t>
            </a:r>
            <a:endParaRPr lang="en-US" sz="1600" dirty="0"/>
          </a:p>
        </p:txBody>
      </p:sp>
      <p:cxnSp>
        <p:nvCxnSpPr>
          <p:cNvPr id="42" name="Straight Arrow Connector 41"/>
          <p:cNvCxnSpPr/>
          <p:nvPr/>
        </p:nvCxnSpPr>
        <p:spPr>
          <a:xfrm flipH="1">
            <a:off x="2950149" y="2031385"/>
            <a:ext cx="0" cy="2743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2367678" y="2047227"/>
            <a:ext cx="482824" cy="276999"/>
          </a:xfrm>
          <a:prstGeom prst="rect">
            <a:avLst/>
          </a:prstGeom>
          <a:noFill/>
        </p:spPr>
        <p:txBody>
          <a:bodyPr wrap="none" rtlCol="0">
            <a:spAutoFit/>
          </a:bodyPr>
          <a:lstStyle/>
          <a:p>
            <a:r>
              <a:rPr lang="en-US" sz="1200" dirty="0" err="1" smtClean="0"/>
              <a:t>auth</a:t>
            </a:r>
            <a:endParaRPr lang="en-US" sz="1200" dirty="0"/>
          </a:p>
        </p:txBody>
      </p:sp>
    </p:spTree>
    <p:extLst>
      <p:ext uri="{BB962C8B-B14F-4D97-AF65-F5344CB8AC3E}">
        <p14:creationId xmlns:p14="http://schemas.microsoft.com/office/powerpoint/2010/main" val="6896848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31F87C6-8F4B-C14F-952F-C5F8DB9F277E}" type="slidenum">
              <a:rPr lang="en-US" smtClean="0"/>
              <a:t>4</a:t>
            </a:fld>
            <a:endParaRPr lang="en-US" dirty="0"/>
          </a:p>
        </p:txBody>
      </p:sp>
      <p:sp>
        <p:nvSpPr>
          <p:cNvPr id="5" name="Title 1"/>
          <p:cNvSpPr>
            <a:spLocks noGrp="1"/>
          </p:cNvSpPr>
          <p:nvPr>
            <p:ph type="title"/>
          </p:nvPr>
        </p:nvSpPr>
        <p:spPr>
          <a:xfrm>
            <a:off x="2130284" y="9491"/>
            <a:ext cx="7860454" cy="522004"/>
          </a:xfrm>
        </p:spPr>
        <p:txBody>
          <a:bodyPr>
            <a:noAutofit/>
          </a:bodyPr>
          <a:lstStyle/>
          <a:p>
            <a:pPr lvl="1" algn="l" defTabSz="457200" rtl="0">
              <a:lnSpc>
                <a:spcPts val="2579"/>
              </a:lnSpc>
              <a:spcBef>
                <a:spcPct val="0"/>
              </a:spcBef>
              <a:buClr>
                <a:srgbClr val="A2A2A2"/>
              </a:buClr>
              <a:buSzPct val="90000"/>
              <a:defRPr/>
            </a:pPr>
            <a:r>
              <a:rPr lang="en-US" sz="2400" kern="1200" dirty="0" smtClean="0">
                <a:solidFill>
                  <a:schemeClr val="tx1">
                    <a:lumMod val="75000"/>
                    <a:lumOff val="25000"/>
                  </a:schemeClr>
                </a:solidFill>
                <a:latin typeface="Arial" panose="020B0604020202020204" pitchFamily="34" charset="0"/>
                <a:ea typeface="+mj-ea"/>
                <a:cs typeface="Arial" panose="020B0604020202020204" pitchFamily="34" charset="0"/>
              </a:rPr>
              <a:t>Discussion Point</a:t>
            </a:r>
            <a:endParaRPr lang="en-GB" sz="2400" kern="1200" dirty="0">
              <a:solidFill>
                <a:schemeClr val="tx1">
                  <a:lumMod val="75000"/>
                  <a:lumOff val="25000"/>
                </a:schemeClr>
              </a:solidFill>
              <a:latin typeface="Arial" panose="020B0604020202020204" pitchFamily="34" charset="0"/>
              <a:ea typeface="+mj-ea"/>
              <a:cs typeface="Arial" panose="020B0604020202020204" pitchFamily="34" charset="0"/>
            </a:endParaRPr>
          </a:p>
        </p:txBody>
      </p:sp>
      <p:sp>
        <p:nvSpPr>
          <p:cNvPr id="7" name="Text Placeholder 2"/>
          <p:cNvSpPr txBox="1">
            <a:spLocks/>
          </p:cNvSpPr>
          <p:nvPr/>
        </p:nvSpPr>
        <p:spPr>
          <a:xfrm>
            <a:off x="376695" y="531495"/>
            <a:ext cx="8709116" cy="3900482"/>
          </a:xfrm>
          <a:prstGeom prst="rect">
            <a:avLst/>
          </a:prstGeom>
        </p:spPr>
        <p:txBody>
          <a:bodyPr vert="horz"/>
          <a:lstStyle>
            <a:lvl1pPr marL="381000" indent="-381000" algn="l" rtl="0" eaLnBrk="1" fontAlgn="base" hangingPunct="1">
              <a:spcBef>
                <a:spcPct val="20000"/>
              </a:spcBef>
              <a:spcAft>
                <a:spcPct val="0"/>
              </a:spcAft>
              <a:buClr>
                <a:srgbClr val="CD0921"/>
              </a:buClr>
              <a:buSzPct val="50000"/>
              <a:buFont typeface="Wingdings 2" pitchFamily="-110" charset="2"/>
              <a:buChar char="¢"/>
              <a:defRPr sz="1600">
                <a:solidFill>
                  <a:schemeClr val="tx1"/>
                </a:solidFill>
                <a:latin typeface="+mj-lt"/>
                <a:ea typeface="Arial" pitchFamily="-110" charset="0"/>
                <a:cs typeface="+mn-cs"/>
              </a:defRPr>
            </a:lvl1pPr>
            <a:lvl2pPr marL="800100" indent="-3429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2pPr>
            <a:lvl3pPr marL="12192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3pPr>
            <a:lvl4pPr marL="1676400" indent="-304800" algn="l" rtl="0" eaLnBrk="1" fontAlgn="base" hangingPunct="1">
              <a:spcBef>
                <a:spcPct val="20000"/>
              </a:spcBef>
              <a:spcAft>
                <a:spcPct val="0"/>
              </a:spcAft>
              <a:buClr>
                <a:srgbClr val="CD0921"/>
              </a:buClr>
              <a:buSzPct val="50000"/>
              <a:buFont typeface="Arial" pitchFamily="-110" charset="0"/>
              <a:buChar char="–"/>
              <a:defRPr sz="1400">
                <a:solidFill>
                  <a:schemeClr val="tx1"/>
                </a:solidFill>
                <a:latin typeface="+mj-lt"/>
                <a:ea typeface="Arial" pitchFamily="-110" charset="0"/>
                <a:cs typeface="+mn-cs"/>
              </a:defRPr>
            </a:lvl4pPr>
            <a:lvl5pPr marL="2095500" indent="-266700" algn="l" rtl="0" eaLnBrk="1" fontAlgn="base" hangingPunct="1">
              <a:spcBef>
                <a:spcPct val="20000"/>
              </a:spcBef>
              <a:spcAft>
                <a:spcPct val="0"/>
              </a:spcAft>
              <a:buClr>
                <a:srgbClr val="CD0921"/>
              </a:buClr>
              <a:buFont typeface="Arial" pitchFamily="-110" charset="0"/>
              <a:buAutoNum type="arabicPeriod"/>
              <a:defRPr sz="1400">
                <a:solidFill>
                  <a:schemeClr val="tx1"/>
                </a:solidFill>
                <a:latin typeface="+mj-lt"/>
                <a:ea typeface="Arial" pitchFamily="-110" charset="0"/>
                <a:cs typeface="+mn-cs"/>
              </a:defRPr>
            </a:lvl5pPr>
            <a:lvl6pPr marL="25527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6pPr>
            <a:lvl7pPr marL="30099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7pPr>
            <a:lvl8pPr marL="34671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8pPr>
            <a:lvl9pPr marL="39243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9pPr>
          </a:lstStyle>
          <a:p>
            <a:pPr marL="342900" lvl="1">
              <a:spcBef>
                <a:spcPts val="0"/>
              </a:spcBef>
              <a:spcAft>
                <a:spcPts val="600"/>
              </a:spcAft>
              <a:buSzPct val="142000"/>
              <a:buFont typeface="+mj-lt"/>
              <a:buAutoNum type="arabicPeriod"/>
            </a:pPr>
            <a:r>
              <a:rPr lang="en-US" sz="1200" dirty="0" smtClean="0">
                <a:solidFill>
                  <a:schemeClr val="tx2"/>
                </a:solidFill>
              </a:rPr>
              <a:t>Is authorization required or not?</a:t>
            </a: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What should be the requirement reference source for this scenario?</a:t>
            </a:r>
            <a:endParaRPr lang="en-US" sz="1200" dirty="0">
              <a:solidFill>
                <a:schemeClr val="tx2"/>
              </a:solidFill>
            </a:endParaRP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smtClean="0">
                <a:solidFill>
                  <a:schemeClr val="tx2"/>
                </a:solidFill>
              </a:rPr>
              <a:t>Mechanism</a:t>
            </a:r>
          </a:p>
          <a:p>
            <a:pPr marL="762000" lvl="2">
              <a:spcBef>
                <a:spcPts val="0"/>
              </a:spcBef>
              <a:spcAft>
                <a:spcPts val="600"/>
              </a:spcAft>
              <a:buSzPct val="142000"/>
            </a:pPr>
            <a:r>
              <a:rPr lang="en-US" sz="1200" dirty="0">
                <a:solidFill>
                  <a:schemeClr val="tx2"/>
                </a:solidFill>
              </a:rPr>
              <a:t>Authorization process </a:t>
            </a:r>
            <a:r>
              <a:rPr lang="en-US" sz="1200" dirty="0" smtClean="0">
                <a:solidFill>
                  <a:schemeClr val="tx2"/>
                </a:solidFill>
              </a:rPr>
              <a:t>transparent </a:t>
            </a:r>
            <a:r>
              <a:rPr lang="en-US" sz="1200" dirty="0">
                <a:solidFill>
                  <a:schemeClr val="tx2"/>
                </a:solidFill>
              </a:rPr>
              <a:t>to the programmer , </a:t>
            </a:r>
            <a:r>
              <a:rPr lang="en-US" sz="1200" dirty="0" err="1">
                <a:solidFill>
                  <a:schemeClr val="tx2"/>
                </a:solidFill>
              </a:rPr>
              <a:t>e.g</a:t>
            </a:r>
            <a:r>
              <a:rPr lang="en-US" sz="1200" dirty="0">
                <a:solidFill>
                  <a:schemeClr val="tx2"/>
                </a:solidFill>
              </a:rPr>
              <a:t> executed as part of object </a:t>
            </a:r>
            <a:r>
              <a:rPr lang="en-US" sz="1200" dirty="0" smtClean="0">
                <a:solidFill>
                  <a:schemeClr val="tx2"/>
                </a:solidFill>
              </a:rPr>
              <a:t>construction</a:t>
            </a:r>
          </a:p>
          <a:p>
            <a:pPr marL="762000" lvl="2">
              <a:spcBef>
                <a:spcPts val="0"/>
              </a:spcBef>
              <a:spcAft>
                <a:spcPts val="600"/>
              </a:spcAft>
              <a:buSzPct val="142000"/>
            </a:pPr>
            <a:r>
              <a:rPr lang="en-US" sz="1200" dirty="0" smtClean="0">
                <a:solidFill>
                  <a:schemeClr val="tx2"/>
                </a:solidFill>
              </a:rPr>
              <a:t>Should there be authorization of the run-time only or the authorization per application, or maybe both?</a:t>
            </a:r>
          </a:p>
          <a:p>
            <a:pPr marL="762000" lvl="2">
              <a:spcBef>
                <a:spcPts val="0"/>
              </a:spcBef>
              <a:spcAft>
                <a:spcPts val="600"/>
              </a:spcAft>
              <a:buSzPct val="142000"/>
            </a:pPr>
            <a:r>
              <a:rPr lang="en-US" sz="1200" dirty="0" smtClean="0">
                <a:solidFill>
                  <a:schemeClr val="tx2"/>
                </a:solidFill>
              </a:rPr>
              <a:t>What </a:t>
            </a:r>
            <a:r>
              <a:rPr lang="en-US" sz="1200" dirty="0">
                <a:solidFill>
                  <a:schemeClr val="tx2"/>
                </a:solidFill>
              </a:rPr>
              <a:t>could be used for authorization </a:t>
            </a:r>
            <a:r>
              <a:rPr lang="en-US" sz="1200" dirty="0" smtClean="0">
                <a:solidFill>
                  <a:schemeClr val="tx2"/>
                </a:solidFill>
              </a:rPr>
              <a:t>e.g. certificate</a:t>
            </a:r>
            <a:r>
              <a:rPr lang="en-US" sz="1200" dirty="0">
                <a:solidFill>
                  <a:schemeClr val="tx2"/>
                </a:solidFill>
              </a:rPr>
              <a:t>, token? </a:t>
            </a:r>
            <a:endParaRPr lang="en-US" sz="1200" dirty="0" smtClean="0">
              <a:solidFill>
                <a:schemeClr val="tx2"/>
              </a:solidFill>
            </a:endParaRPr>
          </a:p>
          <a:p>
            <a:pPr marL="762000" lvl="2">
              <a:spcBef>
                <a:spcPts val="0"/>
              </a:spcBef>
              <a:spcAft>
                <a:spcPts val="600"/>
              </a:spcAft>
              <a:buSzPct val="142000"/>
            </a:pPr>
            <a:r>
              <a:rPr lang="en-US" sz="1200" dirty="0" smtClean="0">
                <a:solidFill>
                  <a:schemeClr val="tx2"/>
                </a:solidFill>
              </a:rPr>
              <a:t>Should </a:t>
            </a:r>
            <a:r>
              <a:rPr lang="en-US" sz="1200" dirty="0">
                <a:solidFill>
                  <a:schemeClr val="tx2"/>
                </a:solidFill>
              </a:rPr>
              <a:t>DCS provide some token to use against </a:t>
            </a:r>
            <a:r>
              <a:rPr lang="en-US" sz="1200" dirty="0" smtClean="0">
                <a:solidFill>
                  <a:schemeClr val="tx2"/>
                </a:solidFill>
              </a:rPr>
              <a:t>DCMTSI and how to compute this token?</a:t>
            </a:r>
          </a:p>
          <a:p>
            <a:pPr marL="762000" lvl="2">
              <a:spcBef>
                <a:spcPts val="0"/>
              </a:spcBef>
              <a:spcAft>
                <a:spcPts val="600"/>
              </a:spcAft>
              <a:buSzPct val="142000"/>
            </a:pPr>
            <a:r>
              <a:rPr lang="en-US" sz="1200" dirty="0" smtClean="0">
                <a:solidFill>
                  <a:schemeClr val="tx2"/>
                </a:solidFill>
              </a:rPr>
              <a:t>Client </a:t>
            </a:r>
            <a:r>
              <a:rPr lang="en-US" sz="1200" dirty="0">
                <a:solidFill>
                  <a:schemeClr val="tx2"/>
                </a:solidFill>
              </a:rPr>
              <a:t>side or server side authorization </a:t>
            </a:r>
            <a:r>
              <a:rPr lang="en-US" sz="1200" dirty="0" smtClean="0">
                <a:solidFill>
                  <a:schemeClr val="tx2"/>
                </a:solidFill>
              </a:rPr>
              <a:t>?</a:t>
            </a:r>
            <a:endParaRPr lang="en-US" sz="1200" dirty="0">
              <a:solidFill>
                <a:schemeClr val="tx2"/>
              </a:solidFill>
            </a:endParaRPr>
          </a:p>
          <a:p>
            <a:pPr marL="762000" lvl="2">
              <a:spcBef>
                <a:spcPts val="0"/>
              </a:spcBef>
              <a:spcAft>
                <a:spcPts val="600"/>
              </a:spcAft>
              <a:buSzPct val="142000"/>
            </a:pPr>
            <a:r>
              <a:rPr lang="en-US" sz="1200" dirty="0" smtClean="0">
                <a:solidFill>
                  <a:schemeClr val="tx2"/>
                </a:solidFill>
              </a:rPr>
              <a:t>Should both ends implement the mechanism or it is possible for only one side applying the authorization</a:t>
            </a:r>
          </a:p>
          <a:p>
            <a:pPr marL="762000" lvl="2">
              <a:spcBef>
                <a:spcPts val="0"/>
              </a:spcBef>
              <a:spcAft>
                <a:spcPts val="600"/>
              </a:spcAft>
              <a:buSzPct val="142000"/>
            </a:pPr>
            <a:r>
              <a:rPr lang="en-US" sz="1200" dirty="0" smtClean="0">
                <a:solidFill>
                  <a:schemeClr val="tx2"/>
                </a:solidFill>
              </a:rPr>
              <a:t>Should a smart contract type mechanism be implemented on what the application is allowed with DCMTSI client in terminal, e.g. maximum number of </a:t>
            </a:r>
            <a:r>
              <a:rPr lang="en-US" sz="1200" dirty="0">
                <a:solidFill>
                  <a:schemeClr val="tx2"/>
                </a:solidFill>
              </a:rPr>
              <a:t>IMS Signaling Interface </a:t>
            </a:r>
            <a:r>
              <a:rPr lang="en-US" sz="1200" dirty="0" smtClean="0">
                <a:solidFill>
                  <a:schemeClr val="tx2"/>
                </a:solidFill>
              </a:rPr>
              <a:t>invocations per </a:t>
            </a:r>
            <a:r>
              <a:rPr lang="en-US" sz="1200" dirty="0" smtClean="0">
                <a:solidFill>
                  <a:schemeClr val="tx2"/>
                </a:solidFill>
              </a:rPr>
              <a:t>session</a:t>
            </a:r>
          </a:p>
          <a:p>
            <a:pPr marL="762000" lvl="2">
              <a:spcBef>
                <a:spcPts val="0"/>
              </a:spcBef>
              <a:spcAft>
                <a:spcPts val="600"/>
              </a:spcAft>
              <a:buSzPct val="142000"/>
            </a:pPr>
            <a:r>
              <a:rPr lang="en-US" sz="1200" dirty="0" smtClean="0">
                <a:solidFill>
                  <a:schemeClr val="tx2"/>
                </a:solidFill>
              </a:rPr>
              <a:t>Does such mechanism makes external application , e.g. from 3</a:t>
            </a:r>
            <a:r>
              <a:rPr lang="en-US" sz="1200" baseline="30000" dirty="0" smtClean="0">
                <a:solidFill>
                  <a:schemeClr val="tx2"/>
                </a:solidFill>
              </a:rPr>
              <a:t>rd</a:t>
            </a:r>
            <a:r>
              <a:rPr lang="en-US" sz="1200" dirty="0" smtClean="0">
                <a:solidFill>
                  <a:schemeClr val="tx2"/>
                </a:solidFill>
              </a:rPr>
              <a:t> parties sources</a:t>
            </a:r>
            <a:r>
              <a:rPr lang="en-US" sz="1200" smtClean="0">
                <a:solidFill>
                  <a:schemeClr val="tx2"/>
                </a:solidFill>
              </a:rPr>
              <a:t>, usage </a:t>
            </a:r>
            <a:r>
              <a:rPr lang="en-US" sz="1200" dirty="0" smtClean="0">
                <a:solidFill>
                  <a:schemeClr val="tx2"/>
                </a:solidFill>
              </a:rPr>
              <a:t>simpler</a:t>
            </a:r>
            <a:endParaRPr lang="en-US" sz="1200" dirty="0">
              <a:solidFill>
                <a:schemeClr val="tx2"/>
              </a:solidFill>
            </a:endParaRPr>
          </a:p>
          <a:p>
            <a:pPr marL="342900" lvl="1">
              <a:spcBef>
                <a:spcPts val="0"/>
              </a:spcBef>
              <a:spcAft>
                <a:spcPts val="600"/>
              </a:spcAft>
              <a:buSzPct val="142000"/>
              <a:buFont typeface="+mj-lt"/>
              <a:buAutoNum type="arabicPeriod"/>
            </a:pPr>
            <a:endParaRPr lang="en-US" sz="1200" dirty="0">
              <a:solidFill>
                <a:schemeClr val="tx2"/>
              </a:solidFill>
            </a:endParaRPr>
          </a:p>
          <a:p>
            <a:pPr marL="342900" lvl="1">
              <a:spcBef>
                <a:spcPts val="0"/>
              </a:spcBef>
              <a:spcAft>
                <a:spcPts val="600"/>
              </a:spcAft>
              <a:buSzPct val="142000"/>
              <a:buFont typeface="+mj-lt"/>
              <a:buAutoNum type="arabicPeriod"/>
            </a:pPr>
            <a:r>
              <a:rPr lang="en-US" sz="1200" dirty="0">
                <a:solidFill>
                  <a:schemeClr val="tx2"/>
                </a:solidFill>
              </a:rPr>
              <a:t>LS to 3GPP or FASG consultation</a:t>
            </a:r>
          </a:p>
          <a:p>
            <a:pPr marL="0" lvl="1" indent="0">
              <a:spcBef>
                <a:spcPts val="0"/>
              </a:spcBef>
              <a:spcAft>
                <a:spcPts val="600"/>
              </a:spcAft>
              <a:buSzPct val="142000"/>
              <a:buNone/>
            </a:pPr>
            <a:endParaRPr lang="en-US" sz="1200" dirty="0">
              <a:solidFill>
                <a:schemeClr val="tx2"/>
              </a:solidFill>
            </a:endParaRPr>
          </a:p>
          <a:p>
            <a:pPr marL="342900" lvl="1">
              <a:spcBef>
                <a:spcPts val="0"/>
              </a:spcBef>
              <a:spcAft>
                <a:spcPts val="600"/>
              </a:spcAft>
              <a:buSzPct val="142000"/>
              <a:buFont typeface="+mj-lt"/>
              <a:buAutoNum type="arabicPeriod"/>
            </a:pPr>
            <a:endParaRPr lang="en-US" sz="1200" dirty="0" smtClean="0">
              <a:solidFill>
                <a:schemeClr val="tx2"/>
              </a:solidFill>
            </a:endParaRPr>
          </a:p>
          <a:p>
            <a:pPr marL="762000" lvl="2">
              <a:spcBef>
                <a:spcPts val="0"/>
              </a:spcBef>
              <a:spcAft>
                <a:spcPts val="600"/>
              </a:spcAft>
              <a:buSzPct val="142000"/>
            </a:pPr>
            <a:endParaRPr lang="en-US" sz="1200" dirty="0">
              <a:solidFill>
                <a:schemeClr val="tx2"/>
              </a:solidFill>
            </a:endParaRPr>
          </a:p>
          <a:p>
            <a:pPr marL="342900" lvl="1">
              <a:spcBef>
                <a:spcPts val="0"/>
              </a:spcBef>
              <a:spcAft>
                <a:spcPts val="600"/>
              </a:spcAft>
              <a:buSzPct val="142000"/>
              <a:buFont typeface="+mj-lt"/>
              <a:buAutoNum type="arabicPeriod"/>
            </a:pPr>
            <a:endParaRPr lang="en-US" altLang="zh-CN" sz="1200" dirty="0">
              <a:solidFill>
                <a:schemeClr val="tx2"/>
              </a:solidFill>
            </a:endParaRPr>
          </a:p>
          <a:p>
            <a:pPr marL="762000" lvl="2">
              <a:spcBef>
                <a:spcPts val="0"/>
              </a:spcBef>
              <a:spcAft>
                <a:spcPts val="600"/>
              </a:spcAft>
              <a:buSzPct val="142000"/>
            </a:pPr>
            <a:endParaRPr lang="en-US" altLang="zh-CN" sz="1200" dirty="0" smtClean="0">
              <a:solidFill>
                <a:schemeClr val="tx2"/>
              </a:solidFill>
            </a:endParaRPr>
          </a:p>
          <a:p>
            <a:pPr marL="0" lvl="1" indent="0">
              <a:spcBef>
                <a:spcPts val="0"/>
              </a:spcBef>
              <a:spcAft>
                <a:spcPts val="600"/>
              </a:spcAft>
              <a:buSzPct val="142000"/>
              <a:buNone/>
            </a:pPr>
            <a:endParaRPr lang="en-US" altLang="zh-CN" sz="1200" dirty="0">
              <a:solidFill>
                <a:schemeClr val="tx2"/>
              </a:solidFill>
            </a:endParaRPr>
          </a:p>
        </p:txBody>
      </p:sp>
    </p:spTree>
    <p:extLst>
      <p:ext uri="{BB962C8B-B14F-4D97-AF65-F5344CB8AC3E}">
        <p14:creationId xmlns:p14="http://schemas.microsoft.com/office/powerpoint/2010/main" val="26204468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7" name="6 Subtítulo"/>
          <p:cNvSpPr>
            <a:spLocks noGrp="1"/>
          </p:cNvSpPr>
          <p:nvPr>
            <p:ph type="subTitle" idx="1"/>
          </p:nvPr>
        </p:nvSpPr>
        <p:spPr/>
        <p:txBody>
          <a:bodyPr>
            <a:normAutofit/>
          </a:bodyPr>
          <a:lstStyle/>
          <a:p>
            <a:r>
              <a:rPr lang="en-US" dirty="0">
                <a:solidFill>
                  <a:schemeClr val="bg1"/>
                </a:solidFill>
              </a:rPr>
              <a:t>Thank you</a:t>
            </a:r>
          </a:p>
        </p:txBody>
      </p:sp>
      <p:sp>
        <p:nvSpPr>
          <p:cNvPr id="4" name="3 Marcador de número de diapositiva"/>
          <p:cNvSpPr>
            <a:spLocks noGrp="1"/>
          </p:cNvSpPr>
          <p:nvPr>
            <p:ph type="sldNum" sz="quarter" idx="11"/>
          </p:nvPr>
        </p:nvSpPr>
        <p:spPr>
          <a:xfrm>
            <a:off x="8143876" y="4852988"/>
            <a:ext cx="723900" cy="274637"/>
          </a:xfrm>
        </p:spPr>
        <p:txBody>
          <a:bodyPr/>
          <a:lstStyle/>
          <a:p>
            <a:pPr algn="ctr"/>
            <a:fld id="{231F87C6-8F4B-C14F-952F-C5F8DB9F277E}" type="slidenum">
              <a:rPr lang="en-US" smtClean="0"/>
              <a:pPr algn="ctr"/>
              <a:t>5</a:t>
            </a:fld>
            <a:endParaRPr lang="en-US" dirty="0"/>
          </a:p>
        </p:txBody>
      </p:sp>
    </p:spTree>
    <p:extLst>
      <p:ext uri="{BB962C8B-B14F-4D97-AF65-F5344CB8AC3E}">
        <p14:creationId xmlns:p14="http://schemas.microsoft.com/office/powerpoint/2010/main" val="2884927589"/>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theme1.xml><?xml version="1.0" encoding="utf-8"?>
<a:theme xmlns:a="http://schemas.openxmlformats.org/drawingml/2006/main" name="1_Custom Design">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9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11.xml><?xml version="1.0" encoding="utf-8"?>
<a:theme xmlns:a="http://schemas.openxmlformats.org/drawingml/2006/main" name="10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4.xml><?xml version="1.0" encoding="utf-8"?>
<a:theme xmlns:a="http://schemas.openxmlformats.org/drawingml/2006/main" name="5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5.xml><?xml version="1.0" encoding="utf-8"?>
<a:theme xmlns:a="http://schemas.openxmlformats.org/drawingml/2006/main" name="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6.xml><?xml version="1.0" encoding="utf-8"?>
<a:theme xmlns:a="http://schemas.openxmlformats.org/drawingml/2006/main" name="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7.xml><?xml version="1.0" encoding="utf-8"?>
<a:theme xmlns:a="http://schemas.openxmlformats.org/drawingml/2006/main" name="BULL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1_Title Slid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575756"/>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2A9BC227-3AB3-406C-8329-4CEFEE79DCC2}"/>
    </a:ext>
  </a:extLst>
</a:theme>
</file>

<file path=ppt/theme/theme9.xml><?xml version="1.0" encoding="utf-8"?>
<a:theme xmlns:a="http://schemas.openxmlformats.org/drawingml/2006/main" name="8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Standard">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a:noFill/>
        </a:ln>
      </a:spPr>
      <a:bodyPr vertOverflow="overflow" horzOverflow="overflow" vert="horz" wrap="square" numCol="1" spcCol="0" rtlCol="0" fromWordArt="0" anchor="ctr" anchorCtr="0" forceAA="0" compatLnSpc="1">
        <a:noAutofit/>
      </a:bodyPr>
      <a:lstStyle>
        <a:defPPr algn="ctr" defTabSz="609620">
          <a:defRPr sz="1467" dirty="0">
            <a:solidFill>
              <a:prstClr val="white"/>
            </a:solidFill>
            <a:cs typeface="Arial" panose="020B0604020202020204" pitchFamily="34" charset="0"/>
            <a:sym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70C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smtClean="0">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Override1.xml><?xml version="1.0" encoding="utf-8"?>
<a:themeOverride xmlns:a="http://schemas.openxmlformats.org/drawingml/2006/main">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016841fc-e166-4759-8b80-df1e1b366916" ContentTypeId="0x0101" PreviousValue="false" LastSyncTimeStamp="2023-03-23T14:59:08.627Z"/>
</file>

<file path=customXml/item2.xml><?xml version="1.0" encoding="utf-8"?>
<ct:contentTypeSchema xmlns:ct="http://schemas.microsoft.com/office/2006/metadata/contentType" xmlns:ma="http://schemas.microsoft.com/office/2006/metadata/properties/metaAttributes" ct:_="" ma:_="" ma:contentTypeName="Document" ma:contentTypeID="0x0101009B671A47E3E4DD4580C496A7F90DE25D" ma:contentTypeVersion="9" ma:contentTypeDescription="Create a new document." ma:contentTypeScope="" ma:versionID="9f0d193c6744f77eef327aa1b7da1a20">
  <xsd:schema xmlns:xsd="http://www.w3.org/2001/XMLSchema" xmlns:xs="http://www.w3.org/2001/XMLSchema" xmlns:p="http://schemas.microsoft.com/office/2006/metadata/properties" xmlns:ns2="6227d013-63e6-4835-ba42-4386cb9c6f52" xmlns:ns3="5188d44a-25c4-46ea-8621-3e7b033da8b5" targetNamespace="http://schemas.microsoft.com/office/2006/metadata/properties" ma:root="true" ma:fieldsID="f390d34b34f4b08c6db62996c19a7212" ns2:_="" ns3:_="">
    <xsd:import namespace="6227d013-63e6-4835-ba42-4386cb9c6f52"/>
    <xsd:import namespace="5188d44a-25c4-46ea-8621-3e7b033da8b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27d013-63e6-4835-ba42-4386cb9c6f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188d44a-25c4-46ea-8621-3e7b033da8b5"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108169-A2E8-4EC7-BC31-71A902EF358E}"/>
</file>

<file path=customXml/itemProps2.xml><?xml version="1.0" encoding="utf-8"?>
<ds:datastoreItem xmlns:ds="http://schemas.openxmlformats.org/officeDocument/2006/customXml" ds:itemID="{332038EE-8210-4E20-87A5-774613DA4C1C}"/>
</file>

<file path=customXml/itemProps3.xml><?xml version="1.0" encoding="utf-8"?>
<ds:datastoreItem xmlns:ds="http://schemas.openxmlformats.org/officeDocument/2006/customXml" ds:itemID="{3AF2B18D-D1F3-411F-BDB5-94F337CAE27D}">
  <ds:schemaRefs>
    <ds:schemaRef ds:uri="http://purl.org/dc/terms/"/>
    <ds:schemaRef ds:uri="http://schemas.microsoft.com/office/2006/metadata/properties"/>
    <ds:schemaRef ds:uri="http://schemas.microsoft.com/office/2006/documentManagement/types"/>
    <ds:schemaRef ds:uri="http://purl.org/dc/dcmitype/"/>
    <ds:schemaRef ds:uri="http://schemas.openxmlformats.org/package/2006/metadata/core-properties"/>
    <ds:schemaRef ds:uri="ADEDD60E-22E2-4049-BE99-80A2BB237DD5"/>
    <ds:schemaRef ds:uri="http://www.w3.org/XML/1998/namespace"/>
    <ds:schemaRef ds:uri="http://purl.org/dc/elements/1.1/"/>
    <ds:schemaRef ds:uri="http://schemas.microsoft.com/office/infopath/2007/PartnerControls"/>
    <ds:schemaRef ds:uri="54cf9ea2-8b24-4a35-a789-c10402c86061"/>
  </ds:schemaRefs>
</ds:datastoreItem>
</file>

<file path=customXml/itemProps4.xml><?xml version="1.0" encoding="utf-8"?>
<ds:datastoreItem xmlns:ds="http://schemas.openxmlformats.org/officeDocument/2006/customXml" ds:itemID="{98E5ACEE-F410-4C35-92DF-F089C97B87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46493</TotalTime>
  <Words>414</Words>
  <Application>Microsoft Office PowerPoint</Application>
  <PresentationFormat>On-screen Show (16:9)</PresentationFormat>
  <Paragraphs>77</Paragraphs>
  <Slides>5</Slides>
  <Notes>4</Notes>
  <HiddenSlides>0</HiddenSlides>
  <MMClips>0</MMClips>
  <ScaleCrop>false</ScaleCrop>
  <HeadingPairs>
    <vt:vector size="6" baseType="variant">
      <vt:variant>
        <vt:lpstr>Fonts Used</vt:lpstr>
      </vt:variant>
      <vt:variant>
        <vt:i4>8</vt:i4>
      </vt:variant>
      <vt:variant>
        <vt:lpstr>Theme</vt:lpstr>
      </vt:variant>
      <vt:variant>
        <vt:i4>11</vt:i4>
      </vt:variant>
      <vt:variant>
        <vt:lpstr>Slide Titles</vt:lpstr>
      </vt:variant>
      <vt:variant>
        <vt:i4>5</vt:i4>
      </vt:variant>
    </vt:vector>
  </HeadingPairs>
  <TitlesOfParts>
    <vt:vector size="24" baseType="lpstr">
      <vt:lpstr>宋体</vt:lpstr>
      <vt:lpstr>Microsoft YaHei</vt:lpstr>
      <vt:lpstr>Microsoft YaHei</vt:lpstr>
      <vt:lpstr>Arial</vt:lpstr>
      <vt:lpstr>Calibri</vt:lpstr>
      <vt:lpstr>Segoe UI</vt:lpstr>
      <vt:lpstr>Wingdings</vt:lpstr>
      <vt:lpstr>黑体</vt:lpstr>
      <vt:lpstr>1_Custom Design</vt:lpstr>
      <vt:lpstr>Custom Design</vt:lpstr>
      <vt:lpstr>4_Chart page</vt:lpstr>
      <vt:lpstr>5_Chart page</vt:lpstr>
      <vt:lpstr>6_Chart page</vt:lpstr>
      <vt:lpstr>7_Chart page</vt:lpstr>
      <vt:lpstr>BULLET</vt:lpstr>
      <vt:lpstr>1_Title Slide</vt:lpstr>
      <vt:lpstr>8_Chart page</vt:lpstr>
      <vt:lpstr>9_Chart page</vt:lpstr>
      <vt:lpstr>10_Chart page</vt:lpstr>
      <vt:lpstr>Authorisation of JavaScript access to  DCMTSI client in terminal</vt:lpstr>
      <vt:lpstr>Problem Statement </vt:lpstr>
      <vt:lpstr>Technical Explanation</vt:lpstr>
      <vt:lpstr>Discussion Point</vt:lpstr>
      <vt:lpstr>PowerPoint Presentation</vt:lpstr>
    </vt:vector>
  </TitlesOfParts>
  <Company>Son Productions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Huawei NG#10 5G Signalling Note</dc:title>
  <dc:creator>Walter zielinski</dc:creator>
  <cp:keywords>Walter Zielinski</cp:keywords>
  <cp:lastModifiedBy>wz1</cp:lastModifiedBy>
  <cp:revision>2510</cp:revision>
  <cp:lastPrinted>2017-07-11T06:51:25Z</cp:lastPrinted>
  <dcterms:created xsi:type="dcterms:W3CDTF">2015-07-28T11:46:19Z</dcterms:created>
  <dcterms:modified xsi:type="dcterms:W3CDTF">2023-11-11T15:41:16Z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0x0101009B671A47E3E4DD4580C496A7F90DE25D</vt:lpwstr>
  </property>
  <property fmtid="{D5CDD505-2E9C-101B-9397-08002B2CF9AE}" pid="3" name="_dlc_DocIdItemGuid">
    <vt:lpwstr>7ffa2e61-403f-4df4-a27b-6a994a9b7983</vt:lpwstr>
  </property>
  <property fmtid="{D5CDD505-2E9C-101B-9397-08002B2CF9AE}" pid="4" name="GSMAKBCategory">
    <vt:lpwstr/>
  </property>
  <property fmtid="{D5CDD505-2E9C-101B-9397-08002B2CF9AE}" pid="5" name="GSMADocumentType">
    <vt:lpwstr>8;#General|ea886d15-f060-4293-b7b7-47e866d9f02c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1614521774</vt:lpwstr>
  </property>
  <property fmtid="{D5CDD505-2E9C-101B-9397-08002B2CF9AE}" pid="10" name="_2015_ms_pID_725343">
    <vt:lpwstr>(3)unWR6HsMr3VaIGRMKxYOW103ZaszSEMw9bpnL3r36n4jQCk+6S/6jBtpg6atuqSvKPXrwItz
Ahu7hC0YSAU/tjdrRQuc6sU+2hV6aU6ayI+4uo38VZEgRXSz26TfjkL15g0NdWDWmjb6eLs0
0Hs0iYe2vPHmMMYm3sXqCOQKClabKAhXM8jy/B7w83Cvuq00YQbXyYifDE9mJPIkdEZj3kI/
ujiPNHpcbjzoxy71hw</vt:lpwstr>
  </property>
  <property fmtid="{D5CDD505-2E9C-101B-9397-08002B2CF9AE}" pid="11" name="_2015_ms_pID_7253431">
    <vt:lpwstr>NDv8cpfSgd81ex4wQZ1EHaiJYI5RQqfpyvBCUtFK6Pz9cmTnmMlFY5
eeLp5sYvT/qcESap8Dw83eJUGZuW7Sp2gaflSGmloAx1G+3RcMinAlAmaDBWS6AMLAUGUsgk
2hCAKPWqReH0Nr5vKECcFMjA2uvCnsZkDYXOrALUuds0kGVcLZh/OJa2z5uRtCi95IwYxZ48
txtpADnAK53t3fwC5v0UbEfhO6gb41jBt9Ar</vt:lpwstr>
  </property>
  <property fmtid="{D5CDD505-2E9C-101B-9397-08002B2CF9AE}" pid="12" name="_2015_ms_pID_7253432">
    <vt:lpwstr>a9NahxDAf1PYhHwYpYv1tl4=</vt:lpwstr>
  </property>
</Properties>
</file>