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762" r:id="rId5"/>
    <p:sldId id="260" r:id="rId6"/>
    <p:sldId id="259" r:id="rId7"/>
  </p:sldIdLst>
  <p:sldSz cx="9906000" cy="6858000" type="A4"/>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1pPr>
    <a:lvl2pPr marL="4572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2pPr>
    <a:lvl3pPr marL="9144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3pPr>
    <a:lvl4pPr marL="13716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4pPr>
    <a:lvl5pPr marL="1828800" algn="l" rtl="0" eaLnBrk="0" fontAlgn="base" hangingPunct="0">
      <a:spcBef>
        <a:spcPct val="0"/>
      </a:spcBef>
      <a:spcAft>
        <a:spcPct val="0"/>
      </a:spcAft>
      <a:defRPr sz="4400" b="1" kern="1200">
        <a:solidFill>
          <a:srgbClr val="063EF2"/>
        </a:solidFill>
        <a:latin typeface="Arial" panose="020B0604020202020204" pitchFamily="34" charset="0"/>
        <a:ea typeface="+mn-ea"/>
        <a:cs typeface="+mn-cs"/>
      </a:defRPr>
    </a:lvl5pPr>
    <a:lvl6pPr marL="2286000" algn="l" defTabSz="914400" rtl="0" eaLnBrk="1" latinLnBrk="0" hangingPunct="1">
      <a:defRPr sz="4400" b="1" kern="1200">
        <a:solidFill>
          <a:srgbClr val="063EF2"/>
        </a:solidFill>
        <a:latin typeface="Arial" panose="020B0604020202020204" pitchFamily="34" charset="0"/>
        <a:ea typeface="+mn-ea"/>
        <a:cs typeface="+mn-cs"/>
      </a:defRPr>
    </a:lvl6pPr>
    <a:lvl7pPr marL="2743200" algn="l" defTabSz="914400" rtl="0" eaLnBrk="1" latinLnBrk="0" hangingPunct="1">
      <a:defRPr sz="4400" b="1" kern="1200">
        <a:solidFill>
          <a:srgbClr val="063EF2"/>
        </a:solidFill>
        <a:latin typeface="Arial" panose="020B0604020202020204" pitchFamily="34" charset="0"/>
        <a:ea typeface="+mn-ea"/>
        <a:cs typeface="+mn-cs"/>
      </a:defRPr>
    </a:lvl7pPr>
    <a:lvl8pPr marL="3200400" algn="l" defTabSz="914400" rtl="0" eaLnBrk="1" latinLnBrk="0" hangingPunct="1">
      <a:defRPr sz="4400" b="1" kern="1200">
        <a:solidFill>
          <a:srgbClr val="063EF2"/>
        </a:solidFill>
        <a:latin typeface="Arial" panose="020B0604020202020204" pitchFamily="34" charset="0"/>
        <a:ea typeface="+mn-ea"/>
        <a:cs typeface="+mn-cs"/>
      </a:defRPr>
    </a:lvl8pPr>
    <a:lvl9pPr marL="3657600" algn="l" defTabSz="914400" rtl="0" eaLnBrk="1" latinLnBrk="0" hangingPunct="1">
      <a:defRPr sz="4400" b="1" kern="1200">
        <a:solidFill>
          <a:srgbClr val="063EF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533C5"/>
    <a:srgbClr val="3333CC"/>
    <a:srgbClr val="C0FEF9"/>
    <a:srgbClr val="FAFD00"/>
    <a:srgbClr val="A2C1FE"/>
    <a:srgbClr val="063DE8"/>
    <a:srgbClr val="FCFE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6028" autoAdjust="0"/>
    <p:restoredTop sz="94225" autoAdjust="0"/>
  </p:normalViewPr>
  <p:slideViewPr>
    <p:cSldViewPr>
      <p:cViewPr varScale="1">
        <p:scale>
          <a:sx n="112" d="100"/>
          <a:sy n="112" d="100"/>
        </p:scale>
        <p:origin x="1256" y="176"/>
      </p:cViewPr>
      <p:guideLst>
        <p:guide orient="horz" pos="2160"/>
        <p:guide pos="3120"/>
      </p:guideLst>
    </p:cSldViewPr>
  </p:slideViewPr>
  <p:outlineViewPr>
    <p:cViewPr>
      <p:scale>
        <a:sx n="33" d="100"/>
        <a:sy n="33" d="100"/>
      </p:scale>
      <p:origin x="0" y="-4536"/>
    </p:cViewPr>
    <p:sldLst>
      <p:sld r:id="rId1" collapse="1"/>
      <p:sld r:id="rId2" collapse="1"/>
    </p:sldLst>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9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fc">
            <a:extLst>
              <a:ext uri="{FF2B5EF4-FFF2-40B4-BE49-F238E27FC236}">
                <a16:creationId xmlns:a16="http://schemas.microsoft.com/office/drawing/2014/main" id="{2B9D32D6-1838-4A18-B619-3DEB13929CC7}"/>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5EE3AC-13BB-49E4-9F5D-55CF23468EE7}"/>
              </a:ext>
            </a:extLst>
          </p:cNvPr>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8351AD7B-F6FA-456C-A3DB-F3A78E220EC1}"/>
              </a:ext>
            </a:extLst>
          </p:cNvPr>
          <p:cNvSpPr>
            <a:spLocks noGrp="1" noRot="1" noChangeAspect="1" noChangeArrowheads="1" noTextEdit="1"/>
          </p:cNvSpPr>
          <p:nvPr>
            <p:ph type="sldImg" idx="2"/>
          </p:nvPr>
        </p:nvSpPr>
        <p:spPr bwMode="auto">
          <a:xfrm>
            <a:off x="908050" y="844550"/>
            <a:ext cx="4913313" cy="3403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4" name="fc">
            <a:extLst>
              <a:ext uri="{FF2B5EF4-FFF2-40B4-BE49-F238E27FC236}">
                <a16:creationId xmlns:a16="http://schemas.microsoft.com/office/drawing/2014/main" id="{4DA824D9-5DF6-4AD6-B84C-5939EF1F1540}"/>
              </a:ext>
            </a:extLst>
          </p:cNvPr>
          <p:cNvSpPr txBox="1">
            <a:spLocks noChangeArrowheads="1"/>
          </p:cNvSpPr>
          <p:nvPr/>
        </p:nvSpPr>
        <p:spPr bwMode="auto">
          <a:xfrm>
            <a:off x="0" y="9515475"/>
            <a:ext cx="67294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7C4C5CE-9F4E-4215-B46F-D9EDDC1BD8B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4BCA0CA0-F193-4286-95EC-D2F0AA4CB32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548585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321F4EC-62DC-491E-8D90-54FB271839D5}"/>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535F47BA-3BF0-4167-B5D8-D02AA4D5E1D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c">
            <a:extLst>
              <a:ext uri="{FF2B5EF4-FFF2-40B4-BE49-F238E27FC236}">
                <a16:creationId xmlns:a16="http://schemas.microsoft.com/office/drawing/2014/main" id="{E200D240-3433-42A9-9765-14FAF1E2B346}"/>
              </a:ext>
            </a:extLst>
          </p:cNvPr>
          <p:cNvSpPr txBox="1">
            <a:spLocks noChangeArrowheads="1"/>
          </p:cNvSpPr>
          <p:nvPr userDrawn="1"/>
        </p:nvSpPr>
        <p:spPr bwMode="auto">
          <a:xfrm>
            <a:off x="0" y="6657975"/>
            <a:ext cx="9906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
        <p:nvSpPr>
          <p:cNvPr id="2" name="Title 1"/>
          <p:cNvSpPr>
            <a:spLocks noGrp="1"/>
          </p:cNvSpPr>
          <p:nvPr>
            <p:ph type="ctrTitle"/>
          </p:nvPr>
        </p:nvSpPr>
        <p:spPr>
          <a:xfrm>
            <a:off x="742950" y="2130425"/>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2664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762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228600"/>
            <a:ext cx="22479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5913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997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907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3597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1430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391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268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607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976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3732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C61FDEB-0250-48B8-8642-ED80B93B61D4}"/>
              </a:ext>
            </a:extLst>
          </p:cNvPr>
          <p:cNvSpPr>
            <a:spLocks noGrp="1" noChangeArrowheads="1"/>
          </p:cNvSpPr>
          <p:nvPr>
            <p:ph type="title"/>
          </p:nvPr>
        </p:nvSpPr>
        <p:spPr bwMode="auto">
          <a:xfrm>
            <a:off x="457200" y="228600"/>
            <a:ext cx="89598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Title: 36 pt Rotis Sans Serif for Nokia Bold</a:t>
            </a:r>
          </a:p>
        </p:txBody>
      </p:sp>
      <p:sp>
        <p:nvSpPr>
          <p:cNvPr id="1027" name="Rectangle 14">
            <a:extLst>
              <a:ext uri="{FF2B5EF4-FFF2-40B4-BE49-F238E27FC236}">
                <a16:creationId xmlns:a16="http://schemas.microsoft.com/office/drawing/2014/main" id="{58EE6EA0-95ED-4CFB-9413-C0D40C61D963}"/>
              </a:ext>
            </a:extLst>
          </p:cNvPr>
          <p:cNvSpPr>
            <a:spLocks noChangeArrowheads="1"/>
          </p:cNvSpPr>
          <p:nvPr/>
        </p:nvSpPr>
        <p:spPr bwMode="auto">
          <a:xfrm>
            <a:off x="7772400" y="6124575"/>
            <a:ext cx="172402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6pPr>
            <a:lvl7pPr marL="29718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7pPr>
            <a:lvl8pPr marL="34290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8pPr>
            <a:lvl9pPr marL="3886200" indent="-228600" eaLnBrk="0" fontAlgn="base" hangingPunct="0">
              <a:lnSpc>
                <a:spcPct val="90000"/>
              </a:lnSpc>
              <a:spcBef>
                <a:spcPct val="0"/>
              </a:spcBef>
              <a:spcAft>
                <a:spcPct val="0"/>
              </a:spcAft>
              <a:defRPr sz="4400" b="1">
                <a:solidFill>
                  <a:srgbClr val="063EF2"/>
                </a:solidFill>
                <a:latin typeface="Arial" panose="020B0604020202020204" pitchFamily="34" charset="0"/>
              </a:defRPr>
            </a:lvl9pPr>
          </a:lstStyle>
          <a:p>
            <a:pPr>
              <a:lnSpc>
                <a:spcPct val="90000"/>
              </a:lnSpc>
              <a:defRPr/>
            </a:pPr>
            <a:endParaRPr lang="en-US" altLang="en-US"/>
          </a:p>
        </p:txBody>
      </p:sp>
      <p:sp>
        <p:nvSpPr>
          <p:cNvPr id="1028" name="Rectangle 33">
            <a:extLst>
              <a:ext uri="{FF2B5EF4-FFF2-40B4-BE49-F238E27FC236}">
                <a16:creationId xmlns:a16="http://schemas.microsoft.com/office/drawing/2014/main" id="{30B0EF2F-4DB8-4A13-B199-87FED097CB5A}"/>
              </a:ext>
            </a:extLst>
          </p:cNvPr>
          <p:cNvSpPr>
            <a:spLocks noGrp="1" noChangeArrowheads="1"/>
          </p:cNvSpPr>
          <p:nvPr>
            <p:ph type="body" idx="1"/>
          </p:nvPr>
        </p:nvSpPr>
        <p:spPr bwMode="auto">
          <a:xfrm>
            <a:off x="457200" y="1143000"/>
            <a:ext cx="8991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Nokia PowerPoint 99Template - July 1999</a:t>
            </a:r>
            <a:br>
              <a:rPr lang="en-US" altLang="en-US"/>
            </a:br>
            <a:r>
              <a:rPr lang="en-US" altLang="en-US"/>
              <a:t>(Rotis Sans Serif for Nokia 24 pt)</a:t>
            </a:r>
          </a:p>
          <a:p>
            <a:pPr lvl="0"/>
            <a:r>
              <a:rPr lang="en-US" altLang="en-US"/>
              <a:t>1st Level Bullet</a:t>
            </a:r>
          </a:p>
          <a:p>
            <a:pPr lvl="1"/>
            <a:r>
              <a:rPr lang="en-US" altLang="en-US"/>
              <a:t>2nd Level Bullet</a:t>
            </a:r>
          </a:p>
          <a:p>
            <a:pPr lvl="2"/>
            <a:r>
              <a:rPr lang="en-US" altLang="en-US"/>
              <a:t>3rd Level Bullet</a:t>
            </a:r>
          </a:p>
          <a:p>
            <a:pPr lvl="2"/>
            <a:endParaRPr lang="en-US" altLang="en-US"/>
          </a:p>
          <a:p>
            <a:pPr lvl="1"/>
            <a:endParaRPr lang="en-US" altLang="en-US"/>
          </a:p>
          <a:p>
            <a:pPr lvl="0"/>
            <a:endParaRPr lang="en-US" altLang="en-US"/>
          </a:p>
          <a:p>
            <a:pPr lvl="0"/>
            <a:endParaRPr lang="en-US" altLang="en-US"/>
          </a:p>
          <a:p>
            <a:pPr lvl="0"/>
            <a:r>
              <a:rPr lang="en-US" altLang="en-US"/>
              <a:t>CHANGE THE CODE = File name</a:t>
            </a:r>
            <a:br>
              <a:rPr lang="en-US" altLang="en-US"/>
            </a:br>
            <a:r>
              <a:rPr lang="en-US" altLang="en-US"/>
              <a:t>(Rotis Sans Serif for Nokia 9 pt) </a:t>
            </a:r>
            <a:br>
              <a:rPr lang="en-US" altLang="en-US"/>
            </a:br>
            <a:r>
              <a:rPr lang="en-US" altLang="en-US"/>
              <a:t>7 characters + a (animated) s (still).PPT</a:t>
            </a:r>
            <a:br>
              <a:rPr lang="en-US" altLang="en-US"/>
            </a:br>
            <a:r>
              <a:rPr lang="en-US" altLang="en-US"/>
              <a:t>DATE: dd.mm.yyyy</a:t>
            </a:r>
            <a:br>
              <a:rPr lang="en-US" altLang="en-US"/>
            </a:br>
            <a:endParaRPr lang="en-US" altLang="en-US"/>
          </a:p>
        </p:txBody>
      </p:sp>
      <p:sp>
        <p:nvSpPr>
          <p:cNvPr id="1029" name="fc">
            <a:extLst>
              <a:ext uri="{FF2B5EF4-FFF2-40B4-BE49-F238E27FC236}">
                <a16:creationId xmlns:a16="http://schemas.microsoft.com/office/drawing/2014/main" id="{3C90C85E-550A-4E49-B85C-E37887F03822}"/>
              </a:ext>
            </a:extLst>
          </p:cNvPr>
          <p:cNvSpPr txBox="1">
            <a:spLocks noChangeArrowheads="1"/>
          </p:cNvSpPr>
          <p:nvPr userDrawn="1"/>
        </p:nvSpPr>
        <p:spPr bwMode="auto">
          <a:xfrm>
            <a:off x="0" y="6657975"/>
            <a:ext cx="9906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063EF2"/>
                </a:solidFill>
                <a:latin typeface="Arial" charset="0"/>
              </a:defRPr>
            </a:lvl1pPr>
            <a:lvl2pPr marL="742950" indent="-285750">
              <a:defRPr sz="4400" b="1">
                <a:solidFill>
                  <a:srgbClr val="063EF2"/>
                </a:solidFill>
                <a:latin typeface="Arial" charset="0"/>
              </a:defRPr>
            </a:lvl2pPr>
            <a:lvl3pPr marL="1143000" indent="-228600">
              <a:defRPr sz="4400" b="1">
                <a:solidFill>
                  <a:srgbClr val="063EF2"/>
                </a:solidFill>
                <a:latin typeface="Arial" charset="0"/>
              </a:defRPr>
            </a:lvl3pPr>
            <a:lvl4pPr marL="1600200" indent="-228600">
              <a:defRPr sz="4400" b="1">
                <a:solidFill>
                  <a:srgbClr val="063EF2"/>
                </a:solidFill>
                <a:latin typeface="Arial" charset="0"/>
              </a:defRPr>
            </a:lvl4pPr>
            <a:lvl5pPr marL="2057400" indent="-228600">
              <a:defRPr sz="4400" b="1">
                <a:solidFill>
                  <a:srgbClr val="063EF2"/>
                </a:solidFill>
                <a:latin typeface="Arial" charset="0"/>
              </a:defRPr>
            </a:lvl5pPr>
            <a:lvl6pPr marL="2514600" indent="-228600" eaLnBrk="0" fontAlgn="base" hangingPunct="0">
              <a:lnSpc>
                <a:spcPct val="90000"/>
              </a:lnSpc>
              <a:spcBef>
                <a:spcPct val="0"/>
              </a:spcBef>
              <a:spcAft>
                <a:spcPct val="0"/>
              </a:spcAft>
              <a:defRPr sz="4400" b="1">
                <a:solidFill>
                  <a:srgbClr val="063EF2"/>
                </a:solidFill>
                <a:latin typeface="Arial" charset="0"/>
              </a:defRPr>
            </a:lvl6pPr>
            <a:lvl7pPr marL="2971800" indent="-228600" eaLnBrk="0" fontAlgn="base" hangingPunct="0">
              <a:lnSpc>
                <a:spcPct val="90000"/>
              </a:lnSpc>
              <a:spcBef>
                <a:spcPct val="0"/>
              </a:spcBef>
              <a:spcAft>
                <a:spcPct val="0"/>
              </a:spcAft>
              <a:defRPr sz="4400" b="1">
                <a:solidFill>
                  <a:srgbClr val="063EF2"/>
                </a:solidFill>
                <a:latin typeface="Arial" charset="0"/>
              </a:defRPr>
            </a:lvl7pPr>
            <a:lvl8pPr marL="3429000" indent="-228600" eaLnBrk="0" fontAlgn="base" hangingPunct="0">
              <a:lnSpc>
                <a:spcPct val="90000"/>
              </a:lnSpc>
              <a:spcBef>
                <a:spcPct val="0"/>
              </a:spcBef>
              <a:spcAft>
                <a:spcPct val="0"/>
              </a:spcAft>
              <a:defRPr sz="4400" b="1">
                <a:solidFill>
                  <a:srgbClr val="063EF2"/>
                </a:solidFill>
                <a:latin typeface="Arial" charset="0"/>
              </a:defRPr>
            </a:lvl8pPr>
            <a:lvl9pPr marL="3886200" indent="-228600" eaLnBrk="0" fontAlgn="base" hangingPunct="0">
              <a:lnSpc>
                <a:spcPct val="90000"/>
              </a:lnSpc>
              <a:spcBef>
                <a:spcPct val="0"/>
              </a:spcBef>
              <a:spcAft>
                <a:spcPct val="0"/>
              </a:spcAft>
              <a:defRPr sz="4400" b="1">
                <a:solidFill>
                  <a:srgbClr val="063EF2"/>
                </a:solidFill>
                <a:latin typeface="Arial" charset="0"/>
              </a:defRPr>
            </a:lvl9pPr>
          </a:lstStyle>
          <a:p>
            <a:pPr algn="ctr">
              <a:lnSpc>
                <a:spcPct val="90000"/>
              </a:lnSpc>
              <a:defRPr/>
            </a:pPr>
            <a:endParaRPr lang="en-US" sz="100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4571"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Lst>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2pPr>
      <a:lvl3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3pPr>
      <a:lvl4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4pPr>
      <a:lvl5pPr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5pPr>
      <a:lvl6pPr marL="4572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6pPr>
      <a:lvl7pPr marL="9144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7pPr>
      <a:lvl8pPr marL="13716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8pPr>
      <a:lvl9pPr marL="1828800" algn="ctr" defTabSz="762000" rtl="0" eaLnBrk="0" fontAlgn="base" hangingPunct="0">
        <a:lnSpc>
          <a:spcPct val="90000"/>
        </a:lnSpc>
        <a:spcBef>
          <a:spcPct val="0"/>
        </a:spcBef>
        <a:spcAft>
          <a:spcPct val="0"/>
        </a:spcAft>
        <a:defRPr sz="3600" b="1">
          <a:solidFill>
            <a:schemeClr val="tx1"/>
          </a:solidFill>
          <a:latin typeface="Rotis Sans Serif for Nokia" pitchFamily="34"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mn-lt"/>
        </a:defRPr>
      </a:lvl4pPr>
      <a:lvl5pPr marL="2286000" indent="-280988" algn="l" defTabSz="762000" rtl="0" eaLnBrk="0" fontAlgn="base" hangingPunct="0">
        <a:spcBef>
          <a:spcPct val="20000"/>
        </a:spcBef>
        <a:spcAft>
          <a:spcPct val="0"/>
        </a:spcAft>
        <a:buChar char="»"/>
        <a:defRPr sz="2000">
          <a:solidFill>
            <a:schemeClr val="tx1"/>
          </a:solidFill>
          <a:latin typeface="+mn-lt"/>
        </a:defRPr>
      </a:lvl5pPr>
      <a:lvl6pPr marL="2743200" indent="-280988" algn="l" defTabSz="762000" rtl="0" eaLnBrk="0" fontAlgn="base" hangingPunct="0">
        <a:spcBef>
          <a:spcPct val="20000"/>
        </a:spcBef>
        <a:spcAft>
          <a:spcPct val="0"/>
        </a:spcAft>
        <a:buChar char="»"/>
        <a:defRPr sz="2000">
          <a:solidFill>
            <a:schemeClr val="tx1"/>
          </a:solidFill>
          <a:latin typeface="+mn-lt"/>
        </a:defRPr>
      </a:lvl6pPr>
      <a:lvl7pPr marL="3200400" indent="-280988" algn="l" defTabSz="762000" rtl="0" eaLnBrk="0" fontAlgn="base" hangingPunct="0">
        <a:spcBef>
          <a:spcPct val="20000"/>
        </a:spcBef>
        <a:spcAft>
          <a:spcPct val="0"/>
        </a:spcAft>
        <a:buChar char="»"/>
        <a:defRPr sz="2000">
          <a:solidFill>
            <a:schemeClr val="tx1"/>
          </a:solidFill>
          <a:latin typeface="+mn-lt"/>
        </a:defRPr>
      </a:lvl7pPr>
      <a:lvl8pPr marL="3657600" indent="-280988" algn="l" defTabSz="762000" rtl="0" eaLnBrk="0" fontAlgn="base" hangingPunct="0">
        <a:spcBef>
          <a:spcPct val="20000"/>
        </a:spcBef>
        <a:spcAft>
          <a:spcPct val="0"/>
        </a:spcAft>
        <a:buChar char="»"/>
        <a:defRPr sz="2000">
          <a:solidFill>
            <a:schemeClr val="tx1"/>
          </a:solidFill>
          <a:latin typeface="+mn-lt"/>
        </a:defRPr>
      </a:lvl8pPr>
      <a:lvl9pPr marL="4114800" indent="-280988" algn="l" defTabSz="762000"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6">
            <a:extLst>
              <a:ext uri="{FF2B5EF4-FFF2-40B4-BE49-F238E27FC236}">
                <a16:creationId xmlns:a16="http://schemas.microsoft.com/office/drawing/2014/main" id="{3B6BF1C7-0FBD-489E-88EF-E2EEFD781742}"/>
              </a:ext>
            </a:extLst>
          </p:cNvPr>
          <p:cNvSpPr txBox="1">
            <a:spLocks noChangeArrowheads="1"/>
          </p:cNvSpPr>
          <p:nvPr/>
        </p:nvSpPr>
        <p:spPr bwMode="auto">
          <a:xfrm>
            <a:off x="273050" y="2492896"/>
            <a:ext cx="9359900" cy="3960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defTabSz="762000">
              <a:lnSpc>
                <a:spcPct val="90000"/>
              </a:lnSpc>
              <a:spcBef>
                <a:spcPct val="40000"/>
              </a:spcBef>
              <a:buClr>
                <a:schemeClr val="accent1"/>
              </a:buClr>
              <a:buChar char="•"/>
              <a:tabLst>
                <a:tab pos="2860675" algn="l"/>
              </a:tabLst>
              <a:defRPr sz="2400">
                <a:solidFill>
                  <a:schemeClr val="tx1"/>
                </a:solidFill>
                <a:latin typeface="Rotis Sans Serif for Nokia" pitchFamily="34" charset="0"/>
              </a:defRPr>
            </a:lvl1pPr>
            <a:lvl2pPr marL="742950" indent="-285750" defTabSz="762000">
              <a:lnSpc>
                <a:spcPct val="90000"/>
              </a:lnSpc>
              <a:buClr>
                <a:schemeClr val="accent1"/>
              </a:buClr>
              <a:buSzPct val="75000"/>
              <a:buChar char="•"/>
              <a:tabLst>
                <a:tab pos="2860675" algn="l"/>
              </a:tabLst>
              <a:defRPr sz="2400">
                <a:solidFill>
                  <a:schemeClr val="tx1"/>
                </a:solidFill>
                <a:latin typeface="Rotis Sans Serif for Nokia" pitchFamily="34" charset="0"/>
              </a:defRPr>
            </a:lvl2pPr>
            <a:lvl3pPr marL="1143000" indent="-228600" defTabSz="762000">
              <a:lnSpc>
                <a:spcPct val="90000"/>
              </a:lnSpc>
              <a:buClr>
                <a:schemeClr val="accent1"/>
              </a:buClr>
              <a:buSzPct val="75000"/>
              <a:buChar char="•"/>
              <a:tabLst>
                <a:tab pos="2860675" algn="l"/>
              </a:tabLst>
              <a:defRPr>
                <a:solidFill>
                  <a:schemeClr val="tx1"/>
                </a:solidFill>
                <a:latin typeface="Rotis Sans Serif for Nokia" pitchFamily="34" charset="0"/>
              </a:defRPr>
            </a:lvl3pPr>
            <a:lvl4pPr marL="1600200" indent="-228600" defTabSz="762000">
              <a:spcBef>
                <a:spcPct val="20000"/>
              </a:spcBef>
              <a:buChar char="–"/>
              <a:tabLst>
                <a:tab pos="2860675" algn="l"/>
              </a:tabLst>
              <a:defRPr sz="2000">
                <a:solidFill>
                  <a:schemeClr val="tx1"/>
                </a:solidFill>
                <a:latin typeface="Rotis Sans Serif for Nokia" pitchFamily="34" charset="0"/>
              </a:defRPr>
            </a:lvl4pPr>
            <a:lvl5pPr marL="2057400" indent="-228600" defTabSz="762000">
              <a:spcBef>
                <a:spcPct val="20000"/>
              </a:spcBef>
              <a:buChar char="»"/>
              <a:tabLst>
                <a:tab pos="2860675" algn="l"/>
              </a:tabLst>
              <a:defRPr sz="2000">
                <a:solidFill>
                  <a:schemeClr val="tx1"/>
                </a:solidFill>
                <a:latin typeface="Rotis Sans Serif for Nokia" pitchFamily="34" charset="0"/>
              </a:defRPr>
            </a:lvl5pPr>
            <a:lvl6pPr marL="25146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6pPr>
            <a:lvl7pPr marL="29718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7pPr>
            <a:lvl8pPr marL="34290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8pPr>
            <a:lvl9pPr marL="3886200" indent="-228600" defTabSz="762000" eaLnBrk="0" fontAlgn="base" hangingPunct="0">
              <a:spcBef>
                <a:spcPct val="20000"/>
              </a:spcBef>
              <a:spcAft>
                <a:spcPct val="0"/>
              </a:spcAft>
              <a:buChar char="»"/>
              <a:tabLst>
                <a:tab pos="2860675" algn="l"/>
              </a:tabLst>
              <a:defRPr sz="2000">
                <a:solidFill>
                  <a:schemeClr val="tx1"/>
                </a:solidFill>
                <a:latin typeface="Rotis Sans Serif for Nokia" pitchFamily="34" charset="0"/>
              </a:defRPr>
            </a:lvl9pPr>
          </a:lstStyle>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3GPP TSG SA WG4 (SA4) </a:t>
            </a:r>
          </a:p>
          <a:p>
            <a:pPr algn="ctr">
              <a:lnSpc>
                <a:spcPct val="100000"/>
              </a:lnSpc>
              <a:spcBef>
                <a:spcPct val="0"/>
              </a:spcBef>
              <a:buFontTx/>
              <a:buNone/>
            </a:pPr>
            <a:r>
              <a:rPr lang="en-US" altLang="en-US" sz="4000" dirty="0">
                <a:solidFill>
                  <a:srgbClr val="000099"/>
                </a:solidFill>
                <a:latin typeface="Arial" panose="020B0604020202020204" pitchFamily="34" charset="0"/>
                <a:cs typeface="Arial" panose="020B0604020202020204" pitchFamily="34" charset="0"/>
              </a:rPr>
              <a:t>SWG Call</a:t>
            </a:r>
          </a:p>
          <a:p>
            <a:pPr algn="ctr">
              <a:lnSpc>
                <a:spcPct val="100000"/>
              </a:lnSpc>
              <a:spcBef>
                <a:spcPts val="600"/>
              </a:spcBef>
              <a:buFontTx/>
              <a:buNone/>
            </a:pPr>
            <a:br>
              <a:rPr lang="en-US" altLang="en-US" sz="2800" b="0" dirty="0">
                <a:solidFill>
                  <a:srgbClr val="000099"/>
                </a:solidFill>
                <a:latin typeface="Arial" panose="020B0604020202020204" pitchFamily="34" charset="0"/>
                <a:cs typeface="Arial" panose="020B0604020202020204" pitchFamily="34" charset="0"/>
              </a:rPr>
            </a:br>
            <a:r>
              <a:rPr lang="en-GB" altLang="en-US" sz="3200" b="0" dirty="0">
                <a:solidFill>
                  <a:srgbClr val="000099"/>
                </a:solidFill>
                <a:latin typeface="Arial" panose="020B0604020202020204" pitchFamily="34" charset="0"/>
                <a:cs typeface="Arial" panose="020B0604020202020204" pitchFamily="34" charset="0"/>
              </a:rPr>
              <a:t>SA4 SWG Chair.</a:t>
            </a: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a:p>
            <a:pPr algn="ctr">
              <a:lnSpc>
                <a:spcPct val="100000"/>
              </a:lnSpc>
              <a:spcBef>
                <a:spcPts val="5400"/>
              </a:spcBef>
              <a:buFontTx/>
              <a:buNone/>
            </a:pPr>
            <a:endParaRPr lang="en-GB" altLang="en-US" sz="2800" b="0" dirty="0">
              <a:solidFill>
                <a:srgbClr val="000099"/>
              </a:solidFill>
              <a:latin typeface="Arial" panose="020B0604020202020204" pitchFamily="34" charset="0"/>
              <a:cs typeface="Arial" panose="020B0604020202020204" pitchFamily="34" charset="0"/>
            </a:endParaRPr>
          </a:p>
        </p:txBody>
      </p:sp>
      <p:pic>
        <p:nvPicPr>
          <p:cNvPr id="5123" name="Picture 3" descr="3gpp">
            <a:extLst>
              <a:ext uri="{FF2B5EF4-FFF2-40B4-BE49-F238E27FC236}">
                <a16:creationId xmlns:a16="http://schemas.microsoft.com/office/drawing/2014/main" id="{162CC45A-65FD-483F-A112-71A2ED135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388" y="404813"/>
            <a:ext cx="11525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586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4E99891-2FEB-49E2-94C2-BFBFBA8D5CB8}"/>
              </a:ext>
            </a:extLst>
          </p:cNvPr>
          <p:cNvSpPr>
            <a:spLocks noGrp="1" noChangeArrowheads="1"/>
          </p:cNvSpPr>
          <p:nvPr>
            <p:ph type="title"/>
          </p:nvPr>
        </p:nvSpPr>
        <p:spPr>
          <a:xfrm>
            <a:off x="415925" y="333375"/>
            <a:ext cx="8959850" cy="685800"/>
          </a:xfrm>
        </p:spPr>
        <p:txBody>
          <a:bodyPr/>
          <a:lstStyle/>
          <a:p>
            <a:r>
              <a:rPr lang="en-US" altLang="en-US" sz="4000">
                <a:solidFill>
                  <a:srgbClr val="000099"/>
                </a:solidFill>
              </a:rPr>
              <a:t>Call for IPRs</a:t>
            </a:r>
            <a:r>
              <a:rPr lang="en-US" altLang="en-US">
                <a:solidFill>
                  <a:srgbClr val="000099"/>
                </a:solidFill>
              </a:rPr>
              <a:t> </a:t>
            </a:r>
          </a:p>
        </p:txBody>
      </p:sp>
      <p:sp>
        <p:nvSpPr>
          <p:cNvPr id="7171" name="Rectangle 73">
            <a:extLst>
              <a:ext uri="{FF2B5EF4-FFF2-40B4-BE49-F238E27FC236}">
                <a16:creationId xmlns:a16="http://schemas.microsoft.com/office/drawing/2014/main" id="{141C4D23-6522-41C7-ABF4-85371B3A33D0}"/>
              </a:ext>
            </a:extLst>
          </p:cNvPr>
          <p:cNvSpPr>
            <a:spLocks noChangeArrowheads="1"/>
          </p:cNvSpPr>
          <p:nvPr/>
        </p:nvSpPr>
        <p:spPr bwMode="auto">
          <a:xfrm>
            <a:off x="0" y="1809750"/>
            <a:ext cx="9906000" cy="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sz="4400" b="1">
                <a:solidFill>
                  <a:srgbClr val="063EF2"/>
                </a:solidFill>
                <a:latin typeface="Arial" panose="020B0604020202020204" pitchFamily="34" charset="0"/>
              </a:defRPr>
            </a:lvl1pPr>
            <a:lvl2pPr marL="742950" indent="-285750">
              <a:defRPr sz="4400" b="1">
                <a:solidFill>
                  <a:srgbClr val="063EF2"/>
                </a:solidFill>
                <a:latin typeface="Arial" panose="020B0604020202020204" pitchFamily="34" charset="0"/>
              </a:defRPr>
            </a:lvl2pPr>
            <a:lvl3pPr marL="1143000" indent="-228600">
              <a:defRPr sz="4400" b="1">
                <a:solidFill>
                  <a:srgbClr val="063EF2"/>
                </a:solidFill>
                <a:latin typeface="Arial" panose="020B0604020202020204" pitchFamily="34" charset="0"/>
              </a:defRPr>
            </a:lvl3pPr>
            <a:lvl4pPr marL="1600200" indent="-228600">
              <a:defRPr sz="4400" b="1">
                <a:solidFill>
                  <a:srgbClr val="063EF2"/>
                </a:solidFill>
                <a:latin typeface="Arial" panose="020B0604020202020204" pitchFamily="34" charset="0"/>
              </a:defRPr>
            </a:lvl4pPr>
            <a:lvl5pPr marL="2057400" indent="-228600">
              <a:defRPr sz="4400" b="1">
                <a:solidFill>
                  <a:srgbClr val="063EF2"/>
                </a:solidFill>
                <a:latin typeface="Arial" panose="020B0604020202020204" pitchFamily="34" charset="0"/>
              </a:defRPr>
            </a:lvl5pPr>
            <a:lvl6pPr marL="2514600" indent="-228600" eaLnBrk="0" fontAlgn="base" hangingPunct="0">
              <a:spcBef>
                <a:spcPct val="0"/>
              </a:spcBef>
              <a:spcAft>
                <a:spcPct val="0"/>
              </a:spcAft>
              <a:defRPr sz="4400" b="1">
                <a:solidFill>
                  <a:srgbClr val="063EF2"/>
                </a:solidFill>
                <a:latin typeface="Arial" panose="020B0604020202020204" pitchFamily="34" charset="0"/>
              </a:defRPr>
            </a:lvl6pPr>
            <a:lvl7pPr marL="2971800" indent="-228600" eaLnBrk="0" fontAlgn="base" hangingPunct="0">
              <a:spcBef>
                <a:spcPct val="0"/>
              </a:spcBef>
              <a:spcAft>
                <a:spcPct val="0"/>
              </a:spcAft>
              <a:defRPr sz="4400" b="1">
                <a:solidFill>
                  <a:srgbClr val="063EF2"/>
                </a:solidFill>
                <a:latin typeface="Arial" panose="020B0604020202020204" pitchFamily="34" charset="0"/>
              </a:defRPr>
            </a:lvl7pPr>
            <a:lvl8pPr marL="3429000" indent="-228600" eaLnBrk="0" fontAlgn="base" hangingPunct="0">
              <a:spcBef>
                <a:spcPct val="0"/>
              </a:spcBef>
              <a:spcAft>
                <a:spcPct val="0"/>
              </a:spcAft>
              <a:defRPr sz="4400" b="1">
                <a:solidFill>
                  <a:srgbClr val="063EF2"/>
                </a:solidFill>
                <a:latin typeface="Arial" panose="020B0604020202020204" pitchFamily="34" charset="0"/>
              </a:defRPr>
            </a:lvl8pPr>
            <a:lvl9pPr marL="3886200" indent="-228600" eaLnBrk="0" fontAlgn="base" hangingPunct="0">
              <a:spcBef>
                <a:spcPct val="0"/>
              </a:spcBef>
              <a:spcAft>
                <a:spcPct val="0"/>
              </a:spcAft>
              <a:defRPr sz="4400" b="1">
                <a:solidFill>
                  <a:srgbClr val="063EF2"/>
                </a:solidFill>
                <a:latin typeface="Arial" panose="020B0604020202020204" pitchFamily="34" charset="0"/>
              </a:defRPr>
            </a:lvl9pPr>
          </a:lstStyle>
          <a:p>
            <a:pPr>
              <a:lnSpc>
                <a:spcPct val="90000"/>
              </a:lnSpc>
            </a:pPr>
            <a:endParaRPr lang="en-US" altLang="en-US"/>
          </a:p>
        </p:txBody>
      </p:sp>
      <p:sp>
        <p:nvSpPr>
          <p:cNvPr id="8" name="TextBox 7">
            <a:extLst>
              <a:ext uri="{FF2B5EF4-FFF2-40B4-BE49-F238E27FC236}">
                <a16:creationId xmlns:a16="http://schemas.microsoft.com/office/drawing/2014/main" id="{2294BB87-AE80-499B-8D01-9B955E78B4D3}"/>
              </a:ext>
            </a:extLst>
          </p:cNvPr>
          <p:cNvSpPr txBox="1"/>
          <p:nvPr/>
        </p:nvSpPr>
        <p:spPr>
          <a:xfrm>
            <a:off x="849313" y="1241425"/>
            <a:ext cx="8351837" cy="4247317"/>
          </a:xfrm>
          <a:prstGeom prst="rect">
            <a:avLst/>
          </a:prstGeom>
          <a:noFill/>
        </p:spPr>
        <p:txBody>
          <a:bodyPr>
            <a:spAutoFit/>
          </a:bodyPr>
          <a:lstStyle/>
          <a:p>
            <a:pPr>
              <a:defRPr/>
            </a:pPr>
            <a:r>
              <a:rPr lang="en-US" sz="1800" i="1" dirty="0">
                <a:solidFill>
                  <a:srgbClr val="000099"/>
                </a:solidFill>
              </a:rPr>
              <a:t>“I draw your attention to your obligations under the 3GPP Partner Organizations’ IPR policies. Every Individual Member organization is obliged to declare to the Partner Organization or Organizations of which it is a member any IPR owned by the Individual Member or any other organization which is or is likely to become essential to the work of 3GPP.</a:t>
            </a:r>
          </a:p>
          <a:p>
            <a:pPr>
              <a:defRPr/>
            </a:pPr>
            <a:endParaRPr lang="en-US" sz="1800" i="1" dirty="0">
              <a:solidFill>
                <a:srgbClr val="000099"/>
              </a:solidFill>
            </a:endParaRPr>
          </a:p>
          <a:p>
            <a:pPr>
              <a:defRPr/>
            </a:pPr>
            <a:r>
              <a:rPr lang="en-US" sz="1800" i="1" dirty="0">
                <a:solidFill>
                  <a:srgbClr val="000099"/>
                </a:solidFill>
              </a:rPr>
              <a:t>Delegates are asked to take note that they are thereby invited:</a:t>
            </a:r>
          </a:p>
          <a:p>
            <a:pPr>
              <a:defRPr/>
            </a:pPr>
            <a:endParaRPr lang="en-US" sz="1800" i="1" dirty="0">
              <a:solidFill>
                <a:srgbClr val="000099"/>
              </a:solidFill>
            </a:endParaRPr>
          </a:p>
          <a:p>
            <a:pPr marL="285750" indent="-285750">
              <a:buFont typeface="Arial" panose="020B0604020202020204" pitchFamily="34" charset="0"/>
              <a:buChar char="•"/>
              <a:defRPr/>
            </a:pPr>
            <a:r>
              <a:rPr lang="en-US" sz="1800" i="1" dirty="0">
                <a:solidFill>
                  <a:srgbClr val="000099"/>
                </a:solidFill>
              </a:rPr>
              <a:t>to investigate whether their organization or any other organization owns IPRs which were, or were likely to become Essential in respect of the work of 3GPP.</a:t>
            </a:r>
          </a:p>
          <a:p>
            <a:pPr>
              <a:defRPr/>
            </a:pPr>
            <a:endParaRPr lang="en-US" sz="1800" i="1" dirty="0">
              <a:solidFill>
                <a:srgbClr val="000099"/>
              </a:solidFill>
            </a:endParaRPr>
          </a:p>
          <a:p>
            <a:pPr marL="285750" indent="-285750">
              <a:buFont typeface="Arial" panose="020B0604020202020204" pitchFamily="34" charset="0"/>
              <a:buChar char="•"/>
              <a:defRPr/>
            </a:pPr>
            <a:r>
              <a:rPr lang="en-US" sz="1800" i="1" dirty="0">
                <a:solidFill>
                  <a:srgbClr val="000099"/>
                </a:solidFill>
              </a:rPr>
              <a:t>to notify their respective Organizational Partners of all potential IPRs, e.g., for ETSI, by means of the IPR Information Statement and the Licensing declaration forms"</a:t>
            </a:r>
            <a:endParaRPr lang="en-US" sz="1800" dirty="0">
              <a:solidFill>
                <a:srgbClr val="000099"/>
              </a:solidFill>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5343EA3-3C3F-44BF-BC2C-0648EEE43227}"/>
              </a:ext>
            </a:extLst>
          </p:cNvPr>
          <p:cNvSpPr>
            <a:spLocks noGrp="1" noChangeArrowheads="1"/>
          </p:cNvSpPr>
          <p:nvPr>
            <p:ph type="title"/>
          </p:nvPr>
        </p:nvSpPr>
        <p:spPr>
          <a:xfrm>
            <a:off x="457200" y="295275"/>
            <a:ext cx="8959850" cy="685800"/>
          </a:xfrm>
        </p:spPr>
        <p:txBody>
          <a:bodyPr/>
          <a:lstStyle/>
          <a:p>
            <a:r>
              <a:rPr lang="en-GB" altLang="en-US">
                <a:solidFill>
                  <a:srgbClr val="000099"/>
                </a:solidFill>
                <a:latin typeface="Arial" panose="020B0604020202020204" pitchFamily="34" charset="0"/>
                <a:cs typeface="Arial" panose="020B0604020202020204" pitchFamily="34" charset="0"/>
              </a:rPr>
              <a:t>Statement regarding competition law</a:t>
            </a:r>
            <a:endParaRPr lang="en-US" altLang="en-US">
              <a:solidFill>
                <a:srgbClr val="000099"/>
              </a:solidFill>
              <a:latin typeface="Arial" panose="020B06040202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58EDBE05-B8A8-48A9-AF89-B65C486C5FAB}"/>
              </a:ext>
            </a:extLst>
          </p:cNvPr>
          <p:cNvSpPr>
            <a:spLocks noGrp="1" noChangeArrowheads="1"/>
          </p:cNvSpPr>
          <p:nvPr>
            <p:ph idx="1"/>
          </p:nvPr>
        </p:nvSpPr>
        <p:spPr>
          <a:xfrm>
            <a:off x="868363" y="1268412"/>
            <a:ext cx="8333109" cy="3456731"/>
          </a:xfrm>
        </p:spPr>
        <p:txBody>
          <a:bodyPr/>
          <a:lstStyle/>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“I also draw your attention to the fact that 3GPP activities are subject to all applicable antitrust and competition laws and that compliance with said laws is therefore required of any participant of this TSG/WG/SWG meeting including the Chair and Vice Chairs. In case of question I recommend that you contact your legal counsel.</a:t>
            </a:r>
          </a:p>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The leadership shall conduct the present meeting with impartiality and in the interests of 3GPP.</a:t>
            </a:r>
          </a:p>
          <a:p>
            <a:pPr marL="0" indent="0">
              <a:lnSpc>
                <a:spcPct val="100000"/>
              </a:lnSpc>
              <a:spcBef>
                <a:spcPts val="1200"/>
              </a:spcBef>
              <a:buFontTx/>
              <a:buNone/>
            </a:pPr>
            <a:r>
              <a:rPr lang="en-US" altLang="en-US" sz="1800" b="1" i="1" dirty="0">
                <a:solidFill>
                  <a:srgbClr val="000099"/>
                </a:solidFill>
                <a:latin typeface="Arial" panose="020B0604020202020204" pitchFamily="34" charset="0"/>
                <a:cs typeface="Arial" panose="020B0604020202020204" pitchFamily="34" charset="0"/>
              </a:rPr>
              <a:t>Furthermore, I would like to remind you that timely submission of work items in advance of TSG/WG/SWG meetings is important to allow for full and fair consideration of such matters.”</a:t>
            </a:r>
            <a:br>
              <a:rPr lang="en-US" altLang="en-US" sz="1600" dirty="0"/>
            </a:br>
            <a:br>
              <a:rPr lang="en-US" altLang="en-US" sz="1600" dirty="0"/>
            </a:br>
            <a:endParaRPr lang="en-US" altLang="en-US" sz="1600" dirty="0"/>
          </a:p>
          <a:p>
            <a:pPr marL="0" indent="0">
              <a:buFontTx/>
              <a:buNone/>
            </a:pPr>
            <a:endParaRPr lang="en-GB" altLang="en-US" sz="1600" b="1" dirty="0">
              <a:solidFill>
                <a:srgbClr val="000099"/>
              </a:solidFill>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Blank Presentation A4">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4">
      <a:majorFont>
        <a:latin typeface="Rotis Sans Serif for Nokia"/>
        <a:ea typeface=""/>
        <a:cs typeface=""/>
      </a:majorFont>
      <a:minorFont>
        <a:latin typeface="Rotis Sans Serif for Nok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4400" b="1" i="0" u="none" strike="noStrike" cap="none" normalizeH="0" baseline="0" smtClean="0">
            <a:ln>
              <a:noFill/>
            </a:ln>
            <a:solidFill>
              <a:srgbClr val="063EF2"/>
            </a:solidFill>
            <a:effectLst/>
            <a:latin typeface="Arial" charset="0"/>
          </a:defRPr>
        </a:defPPr>
      </a:lstStyle>
    </a:lnDef>
  </a:objectDefaults>
  <a:extraClrSchemeLst>
    <a:extraClrScheme>
      <a:clrScheme name="Blank Presentation A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A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A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A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A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A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A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7EC6EB72709A4BBD33974080D0AD8A" ma:contentTypeVersion="9" ma:contentTypeDescription="Create a new document." ma:contentTypeScope="" ma:versionID="e8a9d905c0cd20df03a1f5e7ee5f07b0">
  <xsd:schema xmlns:xsd="http://www.w3.org/2001/XMLSchema" xmlns:xs="http://www.w3.org/2001/XMLSchema" xmlns:p="http://schemas.microsoft.com/office/2006/metadata/properties" xmlns:ns2="e491cd96-4138-4db9-bee4-fef1313a6c46" xmlns:ns3="5ec47afc-8ad7-4c75-bd3d-b4e32f22a2ab" targetNamespace="http://schemas.microsoft.com/office/2006/metadata/properties" ma:root="true" ma:fieldsID="166b59f4c13042e88e08f41979a6873c" ns2:_="" ns3:_="">
    <xsd:import namespace="e491cd96-4138-4db9-bee4-fef1313a6c46"/>
    <xsd:import namespace="5ec47afc-8ad7-4c75-bd3d-b4e32f22a2a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1cd96-4138-4db9-bee4-fef1313a6c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c47afc-8ad7-4c75-bd3d-b4e32f22a2a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FDB97B-A997-451D-8C5A-827D9FDFE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1cd96-4138-4db9-bee4-fef1313a6c46"/>
    <ds:schemaRef ds:uri="5ec47afc-8ad7-4c75-bd3d-b4e32f22a2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D6687F-66FD-4CCD-AF93-C143275A0DB4}">
  <ds:schemaRefs>
    <ds:schemaRef ds:uri="http://schemas.microsoft.com/sharepoint/v3/contenttype/forms"/>
  </ds:schemaRefs>
</ds:datastoreItem>
</file>

<file path=customXml/itemProps3.xml><?xml version="1.0" encoding="utf-8"?>
<ds:datastoreItem xmlns:ds="http://schemas.openxmlformats.org/officeDocument/2006/customXml" ds:itemID="{7EA459C4-D0C9-4E88-9E61-2AD86A1A46A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C:\USERS\USERINF\MSOFFICE\TEMPLATE\Blank Presentation A4.pot</Template>
  <TotalTime>11039</TotalTime>
  <Pages>15</Pages>
  <Words>269</Words>
  <Application>Microsoft Macintosh PowerPoint</Application>
  <PresentationFormat>Format A4 (210 x 297 mm)</PresentationFormat>
  <Paragraphs>15</Paragraphs>
  <Slides>3</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Arial</vt:lpstr>
      <vt:lpstr>Rotis Sans Serif for Nokia</vt:lpstr>
      <vt:lpstr>Blank Presentation A4</vt:lpstr>
      <vt:lpstr>Présentation PowerPoint</vt:lpstr>
      <vt:lpstr>Call for IPRs </vt:lpstr>
      <vt:lpstr>Statement regarding competition law</vt:lpstr>
    </vt:vector>
  </TitlesOfParts>
  <Company>Nokia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jarvinek</dc:creator>
  <dc:description>Nokia Standard Presentation Template - A4_x000d_
v. 4 2000/01/05 Eric Beasley_x000d_
Fixed RGB values for Nokia logo_x000d_
NO Security Label</dc:description>
  <cp:lastModifiedBy>H100441</cp:lastModifiedBy>
  <cp:revision>423</cp:revision>
  <cp:lastPrinted>1999-04-27T06:51:51Z</cp:lastPrinted>
  <dcterms:created xsi:type="dcterms:W3CDTF">2002-09-29T21:39:56Z</dcterms:created>
  <dcterms:modified xsi:type="dcterms:W3CDTF">2024-06-27T14:07:07Z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979a0715-4389-4544-92f0-6962135516a4</vt:lpwstr>
  </property>
  <property fmtid="{D5CDD505-2E9C-101B-9397-08002B2CF9AE}" pid="3" name="NokiaConfidentiality">
    <vt:lpwstr>Public</vt:lpwstr>
  </property>
  <property fmtid="{D5CDD505-2E9C-101B-9397-08002B2CF9AE}" pid="4" name="ContentTypeId">
    <vt:lpwstr>0x0101002C7EC6EB72709A4BBD33974080D0AD8A</vt:lpwstr>
  </property>
</Properties>
</file>