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3" r:id="rId1"/>
  </p:sldMasterIdLst>
  <p:notesMasterIdLst>
    <p:notesMasterId r:id="rId14"/>
  </p:notesMasterIdLst>
  <p:handoutMasterIdLst>
    <p:handoutMasterId r:id="rId15"/>
  </p:handoutMasterIdLst>
  <p:sldIdLst>
    <p:sldId id="2142533578" r:id="rId2"/>
    <p:sldId id="2142533622" r:id="rId3"/>
    <p:sldId id="2142533616" r:id="rId4"/>
    <p:sldId id="2142533638" r:id="rId5"/>
    <p:sldId id="2142533617" r:id="rId6"/>
    <p:sldId id="2142533639" r:id="rId7"/>
    <p:sldId id="2142533635" r:id="rId8"/>
    <p:sldId id="2142533646" r:id="rId9"/>
    <p:sldId id="259" r:id="rId10"/>
    <p:sldId id="2142533653" r:id="rId11"/>
    <p:sldId id="2142533654" r:id="rId12"/>
    <p:sldId id="2142533652"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0FF"/>
    <a:srgbClr val="3253DC"/>
    <a:srgbClr val="0B2742"/>
    <a:srgbClr val="4A5A75"/>
    <a:srgbClr val="DEE3EC"/>
    <a:srgbClr val="FFFFFF"/>
    <a:srgbClr val="ECECEC"/>
    <a:srgbClr val="06050B"/>
    <a:srgbClr val="020625"/>
    <a:srgbClr val="7BA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401C84-5B6C-456E-A781-A2C87A9EED77}" v="30" dt="2025-01-08T22:38:38.1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7" autoAdjust="0"/>
    <p:restoredTop sz="96327" autoAdjust="0"/>
  </p:normalViewPr>
  <p:slideViewPr>
    <p:cSldViewPr snapToGrid="0">
      <p:cViewPr varScale="1">
        <p:scale>
          <a:sx n="147" d="100"/>
          <a:sy n="147" d="100"/>
        </p:scale>
        <p:origin x="2094" y="342"/>
      </p:cViewPr>
      <p:guideLst/>
    </p:cSldViewPr>
  </p:slideViewPr>
  <p:outlineViewPr>
    <p:cViewPr>
      <p:scale>
        <a:sx n="33" d="100"/>
        <a:sy n="33" d="100"/>
      </p:scale>
      <p:origin x="0" y="-38178"/>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tockhammer" userId="2aa20ba2-ba43-46c1-9e8b-e40494025eed" providerId="ADAL" clId="{51401C84-5B6C-456E-A781-A2C87A9EED77}"/>
    <pc:docChg chg="undo custSel addSld delSld modSld">
      <pc:chgData name="Thomas Stockhammer" userId="2aa20ba2-ba43-46c1-9e8b-e40494025eed" providerId="ADAL" clId="{51401C84-5B6C-456E-A781-A2C87A9EED77}" dt="2025-01-08T22:39:09.775" v="384" actId="20577"/>
      <pc:docMkLst>
        <pc:docMk/>
      </pc:docMkLst>
      <pc:sldChg chg="delSp add del modTransition setBg delDesignElem">
        <pc:chgData name="Thomas Stockhammer" userId="2aa20ba2-ba43-46c1-9e8b-e40494025eed" providerId="ADAL" clId="{51401C84-5B6C-456E-A781-A2C87A9EED77}" dt="2025-01-08T22:24:46.994" v="119" actId="2696"/>
        <pc:sldMkLst>
          <pc:docMk/>
          <pc:sldMk cId="3699546078" sldId="259"/>
        </pc:sldMkLst>
        <pc:grpChg chg="del">
          <ac:chgData name="Thomas Stockhammer" userId="2aa20ba2-ba43-46c1-9e8b-e40494025eed" providerId="ADAL" clId="{51401C84-5B6C-456E-A781-A2C87A9EED77}" dt="2025-01-08T22:08:12.531" v="71"/>
          <ac:grpSpMkLst>
            <pc:docMk/>
            <pc:sldMk cId="3699546078" sldId="259"/>
            <ac:grpSpMk id="200" creationId="{9AF08BBE-71A7-AEFC-F970-93C6BF79B380}"/>
          </ac:grpSpMkLst>
        </pc:grpChg>
      </pc:sldChg>
      <pc:sldChg chg="modSp add mod">
        <pc:chgData name="Thomas Stockhammer" userId="2aa20ba2-ba43-46c1-9e8b-e40494025eed" providerId="ADAL" clId="{51401C84-5B6C-456E-A781-A2C87A9EED77}" dt="2025-01-08T22:27:15.571" v="236" actId="1076"/>
        <pc:sldMkLst>
          <pc:docMk/>
          <pc:sldMk cId="3924141074" sldId="259"/>
        </pc:sldMkLst>
        <pc:graphicFrameChg chg="mod modGraphic">
          <ac:chgData name="Thomas Stockhammer" userId="2aa20ba2-ba43-46c1-9e8b-e40494025eed" providerId="ADAL" clId="{51401C84-5B6C-456E-A781-A2C87A9EED77}" dt="2025-01-08T22:27:15.571" v="236" actId="1076"/>
          <ac:graphicFrameMkLst>
            <pc:docMk/>
            <pc:sldMk cId="3924141074" sldId="259"/>
            <ac:graphicFrameMk id="4" creationId="{2E587957-05CC-52A9-D04B-F9591E908D72}"/>
          </ac:graphicFrameMkLst>
        </pc:graphicFrameChg>
      </pc:sldChg>
      <pc:sldChg chg="del">
        <pc:chgData name="Thomas Stockhammer" userId="2aa20ba2-ba43-46c1-9e8b-e40494025eed" providerId="ADAL" clId="{51401C84-5B6C-456E-A781-A2C87A9EED77}" dt="2025-01-08T22:27:36.370" v="238" actId="47"/>
        <pc:sldMkLst>
          <pc:docMk/>
          <pc:sldMk cId="1337157619" sldId="18262"/>
        </pc:sldMkLst>
      </pc:sldChg>
      <pc:sldChg chg="del">
        <pc:chgData name="Thomas Stockhammer" userId="2aa20ba2-ba43-46c1-9e8b-e40494025eed" providerId="ADAL" clId="{51401C84-5B6C-456E-A781-A2C87A9EED77}" dt="2025-01-08T22:27:36.370" v="238" actId="47"/>
        <pc:sldMkLst>
          <pc:docMk/>
          <pc:sldMk cId="357470950" sldId="141169808"/>
        </pc:sldMkLst>
      </pc:sldChg>
      <pc:sldChg chg="del">
        <pc:chgData name="Thomas Stockhammer" userId="2aa20ba2-ba43-46c1-9e8b-e40494025eed" providerId="ADAL" clId="{51401C84-5B6C-456E-A781-A2C87A9EED77}" dt="2025-01-08T22:27:36.370" v="238" actId="47"/>
        <pc:sldMkLst>
          <pc:docMk/>
          <pc:sldMk cId="252407708" sldId="141169813"/>
        </pc:sldMkLst>
      </pc:sldChg>
      <pc:sldChg chg="modSp mod">
        <pc:chgData name="Thomas Stockhammer" userId="2aa20ba2-ba43-46c1-9e8b-e40494025eed" providerId="ADAL" clId="{51401C84-5B6C-456E-A781-A2C87A9EED77}" dt="2025-01-08T22:02:47.216" v="20" actId="20577"/>
        <pc:sldMkLst>
          <pc:docMk/>
          <pc:sldMk cId="3306019182" sldId="2142533578"/>
        </pc:sldMkLst>
        <pc:spChg chg="mod">
          <ac:chgData name="Thomas Stockhammer" userId="2aa20ba2-ba43-46c1-9e8b-e40494025eed" providerId="ADAL" clId="{51401C84-5B6C-456E-A781-A2C87A9EED77}" dt="2025-01-08T22:02:21.619" v="18" actId="20577"/>
          <ac:spMkLst>
            <pc:docMk/>
            <pc:sldMk cId="3306019182" sldId="2142533578"/>
            <ac:spMk id="2" creationId="{15CF6E67-6476-0E90-C551-D606AA1A1125}"/>
          </ac:spMkLst>
        </pc:spChg>
        <pc:spChg chg="mod">
          <ac:chgData name="Thomas Stockhammer" userId="2aa20ba2-ba43-46c1-9e8b-e40494025eed" providerId="ADAL" clId="{51401C84-5B6C-456E-A781-A2C87A9EED77}" dt="2025-01-08T22:01:50.622" v="1" actId="20577"/>
          <ac:spMkLst>
            <pc:docMk/>
            <pc:sldMk cId="3306019182" sldId="2142533578"/>
            <ac:spMk id="3" creationId="{D9C19732-4B0C-D290-B586-9BEBBE5AC366}"/>
          </ac:spMkLst>
        </pc:spChg>
        <pc:spChg chg="mod">
          <ac:chgData name="Thomas Stockhammer" userId="2aa20ba2-ba43-46c1-9e8b-e40494025eed" providerId="ADAL" clId="{51401C84-5B6C-456E-A781-A2C87A9EED77}" dt="2025-01-08T22:02:16.587" v="15" actId="20577"/>
          <ac:spMkLst>
            <pc:docMk/>
            <pc:sldMk cId="3306019182" sldId="2142533578"/>
            <ac:spMk id="4" creationId="{DDD52461-0065-31AE-883B-85AAD571BEEE}"/>
          </ac:spMkLst>
        </pc:spChg>
        <pc:spChg chg="mod">
          <ac:chgData name="Thomas Stockhammer" userId="2aa20ba2-ba43-46c1-9e8b-e40494025eed" providerId="ADAL" clId="{51401C84-5B6C-456E-A781-A2C87A9EED77}" dt="2025-01-08T22:02:47.216" v="20" actId="20577"/>
          <ac:spMkLst>
            <pc:docMk/>
            <pc:sldMk cId="3306019182" sldId="2142533578"/>
            <ac:spMk id="5" creationId="{BDEDC922-2F88-ED49-8B42-6B07516760BE}"/>
          </ac:spMkLst>
        </pc:spChg>
      </pc:sldChg>
      <pc:sldChg chg="del">
        <pc:chgData name="Thomas Stockhammer" userId="2aa20ba2-ba43-46c1-9e8b-e40494025eed" providerId="ADAL" clId="{51401C84-5B6C-456E-A781-A2C87A9EED77}" dt="2025-01-08T22:27:36.370" v="238" actId="47"/>
        <pc:sldMkLst>
          <pc:docMk/>
          <pc:sldMk cId="3263371725" sldId="2142533620"/>
        </pc:sldMkLst>
      </pc:sldChg>
      <pc:sldChg chg="addSp delSp modSp mod">
        <pc:chgData name="Thomas Stockhammer" userId="2aa20ba2-ba43-46c1-9e8b-e40494025eed" providerId="ADAL" clId="{51401C84-5B6C-456E-A781-A2C87A9EED77}" dt="2025-01-08T22:05:34.294" v="26" actId="13238"/>
        <pc:sldMkLst>
          <pc:docMk/>
          <pc:sldMk cId="1951324188" sldId="2142533622"/>
        </pc:sldMkLst>
        <pc:spChg chg="add del">
          <ac:chgData name="Thomas Stockhammer" userId="2aa20ba2-ba43-46c1-9e8b-e40494025eed" providerId="ADAL" clId="{51401C84-5B6C-456E-A781-A2C87A9EED77}" dt="2025-01-08T22:03:59.098" v="23" actId="478"/>
          <ac:spMkLst>
            <pc:docMk/>
            <pc:sldMk cId="1951324188" sldId="2142533622"/>
            <ac:spMk id="5" creationId="{C71A7770-1E08-120A-43A7-0EA3F138E844}"/>
          </ac:spMkLst>
        </pc:spChg>
        <pc:spChg chg="add mod">
          <ac:chgData name="Thomas Stockhammer" userId="2aa20ba2-ba43-46c1-9e8b-e40494025eed" providerId="ADAL" clId="{51401C84-5B6C-456E-A781-A2C87A9EED77}" dt="2025-01-08T22:05:18.127" v="25" actId="1076"/>
          <ac:spMkLst>
            <pc:docMk/>
            <pc:sldMk cId="1951324188" sldId="2142533622"/>
            <ac:spMk id="7" creationId="{646D4AB2-AD85-EC13-D712-797397CE02A5}"/>
          </ac:spMkLst>
        </pc:spChg>
        <pc:graphicFrameChg chg="add mod modGraphic">
          <ac:chgData name="Thomas Stockhammer" userId="2aa20ba2-ba43-46c1-9e8b-e40494025eed" providerId="ADAL" clId="{51401C84-5B6C-456E-A781-A2C87A9EED77}" dt="2025-01-08T22:05:34.294" v="26" actId="13238"/>
          <ac:graphicFrameMkLst>
            <pc:docMk/>
            <pc:sldMk cId="1951324188" sldId="2142533622"/>
            <ac:graphicFrameMk id="3" creationId="{A9AD8D77-783F-172F-B15E-391406B3B263}"/>
          </ac:graphicFrameMkLst>
        </pc:graphicFrameChg>
        <pc:picChg chg="add del">
          <ac:chgData name="Thomas Stockhammer" userId="2aa20ba2-ba43-46c1-9e8b-e40494025eed" providerId="ADAL" clId="{51401C84-5B6C-456E-A781-A2C87A9EED77}" dt="2025-01-08T22:03:54.709" v="22" actId="478"/>
          <ac:picMkLst>
            <pc:docMk/>
            <pc:sldMk cId="1951324188" sldId="2142533622"/>
            <ac:picMk id="4" creationId="{E403A8C5-AD2A-BEC0-28BC-96729C6D4809}"/>
          </ac:picMkLst>
        </pc:picChg>
      </pc:sldChg>
      <pc:sldChg chg="del">
        <pc:chgData name="Thomas Stockhammer" userId="2aa20ba2-ba43-46c1-9e8b-e40494025eed" providerId="ADAL" clId="{51401C84-5B6C-456E-A781-A2C87A9EED77}" dt="2025-01-08T22:27:36.370" v="238" actId="47"/>
        <pc:sldMkLst>
          <pc:docMk/>
          <pc:sldMk cId="280177025" sldId="2142533623"/>
        </pc:sldMkLst>
      </pc:sldChg>
      <pc:sldChg chg="del">
        <pc:chgData name="Thomas Stockhammer" userId="2aa20ba2-ba43-46c1-9e8b-e40494025eed" providerId="ADAL" clId="{51401C84-5B6C-456E-A781-A2C87A9EED77}" dt="2025-01-08T22:27:36.370" v="238" actId="47"/>
        <pc:sldMkLst>
          <pc:docMk/>
          <pc:sldMk cId="3864160275" sldId="2142533624"/>
        </pc:sldMkLst>
      </pc:sldChg>
      <pc:sldChg chg="del">
        <pc:chgData name="Thomas Stockhammer" userId="2aa20ba2-ba43-46c1-9e8b-e40494025eed" providerId="ADAL" clId="{51401C84-5B6C-456E-A781-A2C87A9EED77}" dt="2025-01-08T22:27:36.370" v="238" actId="47"/>
        <pc:sldMkLst>
          <pc:docMk/>
          <pc:sldMk cId="1856016176" sldId="2142533625"/>
        </pc:sldMkLst>
      </pc:sldChg>
      <pc:sldChg chg="del">
        <pc:chgData name="Thomas Stockhammer" userId="2aa20ba2-ba43-46c1-9e8b-e40494025eed" providerId="ADAL" clId="{51401C84-5B6C-456E-A781-A2C87A9EED77}" dt="2025-01-08T22:27:36.370" v="238" actId="47"/>
        <pc:sldMkLst>
          <pc:docMk/>
          <pc:sldMk cId="3981899620" sldId="2142533626"/>
        </pc:sldMkLst>
      </pc:sldChg>
      <pc:sldChg chg="del">
        <pc:chgData name="Thomas Stockhammer" userId="2aa20ba2-ba43-46c1-9e8b-e40494025eed" providerId="ADAL" clId="{51401C84-5B6C-456E-A781-A2C87A9EED77}" dt="2025-01-08T22:27:36.370" v="238" actId="47"/>
        <pc:sldMkLst>
          <pc:docMk/>
          <pc:sldMk cId="3899188853" sldId="2142533627"/>
        </pc:sldMkLst>
      </pc:sldChg>
      <pc:sldChg chg="del">
        <pc:chgData name="Thomas Stockhammer" userId="2aa20ba2-ba43-46c1-9e8b-e40494025eed" providerId="ADAL" clId="{51401C84-5B6C-456E-A781-A2C87A9EED77}" dt="2025-01-08T22:27:36.370" v="238" actId="47"/>
        <pc:sldMkLst>
          <pc:docMk/>
          <pc:sldMk cId="691412197" sldId="2142533628"/>
        </pc:sldMkLst>
      </pc:sldChg>
      <pc:sldChg chg="del">
        <pc:chgData name="Thomas Stockhammer" userId="2aa20ba2-ba43-46c1-9e8b-e40494025eed" providerId="ADAL" clId="{51401C84-5B6C-456E-A781-A2C87A9EED77}" dt="2025-01-08T22:27:36.370" v="238" actId="47"/>
        <pc:sldMkLst>
          <pc:docMk/>
          <pc:sldMk cId="2634882062" sldId="2142533629"/>
        </pc:sldMkLst>
      </pc:sldChg>
      <pc:sldChg chg="del">
        <pc:chgData name="Thomas Stockhammer" userId="2aa20ba2-ba43-46c1-9e8b-e40494025eed" providerId="ADAL" clId="{51401C84-5B6C-456E-A781-A2C87A9EED77}" dt="2025-01-08T22:27:36.370" v="238" actId="47"/>
        <pc:sldMkLst>
          <pc:docMk/>
          <pc:sldMk cId="1776809088" sldId="2142533630"/>
        </pc:sldMkLst>
      </pc:sldChg>
      <pc:sldChg chg="del">
        <pc:chgData name="Thomas Stockhammer" userId="2aa20ba2-ba43-46c1-9e8b-e40494025eed" providerId="ADAL" clId="{51401C84-5B6C-456E-A781-A2C87A9EED77}" dt="2025-01-08T22:27:36.370" v="238" actId="47"/>
        <pc:sldMkLst>
          <pc:docMk/>
          <pc:sldMk cId="2486134541" sldId="2142533631"/>
        </pc:sldMkLst>
      </pc:sldChg>
      <pc:sldChg chg="del">
        <pc:chgData name="Thomas Stockhammer" userId="2aa20ba2-ba43-46c1-9e8b-e40494025eed" providerId="ADAL" clId="{51401C84-5B6C-456E-A781-A2C87A9EED77}" dt="2025-01-08T22:27:36.370" v="238" actId="47"/>
        <pc:sldMkLst>
          <pc:docMk/>
          <pc:sldMk cId="1714622465" sldId="2142533632"/>
        </pc:sldMkLst>
      </pc:sldChg>
      <pc:sldChg chg="del">
        <pc:chgData name="Thomas Stockhammer" userId="2aa20ba2-ba43-46c1-9e8b-e40494025eed" providerId="ADAL" clId="{51401C84-5B6C-456E-A781-A2C87A9EED77}" dt="2025-01-08T22:27:36.370" v="238" actId="47"/>
        <pc:sldMkLst>
          <pc:docMk/>
          <pc:sldMk cId="1392234705" sldId="2142533633"/>
        </pc:sldMkLst>
      </pc:sldChg>
      <pc:sldChg chg="del">
        <pc:chgData name="Thomas Stockhammer" userId="2aa20ba2-ba43-46c1-9e8b-e40494025eed" providerId="ADAL" clId="{51401C84-5B6C-456E-A781-A2C87A9EED77}" dt="2025-01-08T22:27:36.370" v="238" actId="47"/>
        <pc:sldMkLst>
          <pc:docMk/>
          <pc:sldMk cId="1671914528" sldId="2142533634"/>
        </pc:sldMkLst>
      </pc:sldChg>
      <pc:sldChg chg="modSp mod">
        <pc:chgData name="Thomas Stockhammer" userId="2aa20ba2-ba43-46c1-9e8b-e40494025eed" providerId="ADAL" clId="{51401C84-5B6C-456E-A781-A2C87A9EED77}" dt="2025-01-08T22:06:29.146" v="32" actId="20577"/>
        <pc:sldMkLst>
          <pc:docMk/>
          <pc:sldMk cId="2667239715" sldId="2142533635"/>
        </pc:sldMkLst>
        <pc:spChg chg="mod">
          <ac:chgData name="Thomas Stockhammer" userId="2aa20ba2-ba43-46c1-9e8b-e40494025eed" providerId="ADAL" clId="{51401C84-5B6C-456E-A781-A2C87A9EED77}" dt="2025-01-08T22:06:25.274" v="30" actId="20577"/>
          <ac:spMkLst>
            <pc:docMk/>
            <pc:sldMk cId="2667239715" sldId="2142533635"/>
            <ac:spMk id="8" creationId="{FA2EC7B6-3FCD-2F7A-760C-C6F7854D0F74}"/>
          </ac:spMkLst>
        </pc:spChg>
        <pc:spChg chg="mod">
          <ac:chgData name="Thomas Stockhammer" userId="2aa20ba2-ba43-46c1-9e8b-e40494025eed" providerId="ADAL" clId="{51401C84-5B6C-456E-A781-A2C87A9EED77}" dt="2025-01-08T22:06:21.410" v="28" actId="20577"/>
          <ac:spMkLst>
            <pc:docMk/>
            <pc:sldMk cId="2667239715" sldId="2142533635"/>
            <ac:spMk id="9" creationId="{3E0C26F4-2783-53AE-00BC-005ED8699261}"/>
          </ac:spMkLst>
        </pc:spChg>
        <pc:spChg chg="mod">
          <ac:chgData name="Thomas Stockhammer" userId="2aa20ba2-ba43-46c1-9e8b-e40494025eed" providerId="ADAL" clId="{51401C84-5B6C-456E-A781-A2C87A9EED77}" dt="2025-01-08T22:06:29.146" v="32" actId="20577"/>
          <ac:spMkLst>
            <pc:docMk/>
            <pc:sldMk cId="2667239715" sldId="2142533635"/>
            <ac:spMk id="10" creationId="{22E3AD25-3B3A-B7CB-4360-97CEEE1947D0}"/>
          </ac:spMkLst>
        </pc:spChg>
      </pc:sldChg>
      <pc:sldChg chg="del">
        <pc:chgData name="Thomas Stockhammer" userId="2aa20ba2-ba43-46c1-9e8b-e40494025eed" providerId="ADAL" clId="{51401C84-5B6C-456E-A781-A2C87A9EED77}" dt="2025-01-08T22:27:18.598" v="237" actId="47"/>
        <pc:sldMkLst>
          <pc:docMk/>
          <pc:sldMk cId="1415683551" sldId="2142533636"/>
        </pc:sldMkLst>
      </pc:sldChg>
      <pc:sldChg chg="del">
        <pc:chgData name="Thomas Stockhammer" userId="2aa20ba2-ba43-46c1-9e8b-e40494025eed" providerId="ADAL" clId="{51401C84-5B6C-456E-A781-A2C87A9EED77}" dt="2025-01-08T22:27:36.370" v="238" actId="47"/>
        <pc:sldMkLst>
          <pc:docMk/>
          <pc:sldMk cId="3383826531" sldId="2142533637"/>
        </pc:sldMkLst>
      </pc:sldChg>
      <pc:sldChg chg="del">
        <pc:chgData name="Thomas Stockhammer" userId="2aa20ba2-ba43-46c1-9e8b-e40494025eed" providerId="ADAL" clId="{51401C84-5B6C-456E-A781-A2C87A9EED77}" dt="2025-01-08T22:27:36.370" v="238" actId="47"/>
        <pc:sldMkLst>
          <pc:docMk/>
          <pc:sldMk cId="923038492" sldId="2142533641"/>
        </pc:sldMkLst>
      </pc:sldChg>
      <pc:sldChg chg="del">
        <pc:chgData name="Thomas Stockhammer" userId="2aa20ba2-ba43-46c1-9e8b-e40494025eed" providerId="ADAL" clId="{51401C84-5B6C-456E-A781-A2C87A9EED77}" dt="2025-01-08T22:07:31.197" v="33" actId="47"/>
        <pc:sldMkLst>
          <pc:docMk/>
          <pc:sldMk cId="2714636508" sldId="2142533642"/>
        </pc:sldMkLst>
      </pc:sldChg>
      <pc:sldChg chg="del">
        <pc:chgData name="Thomas Stockhammer" userId="2aa20ba2-ba43-46c1-9e8b-e40494025eed" providerId="ADAL" clId="{51401C84-5B6C-456E-A781-A2C87A9EED77}" dt="2025-01-08T22:07:31.197" v="33" actId="47"/>
        <pc:sldMkLst>
          <pc:docMk/>
          <pc:sldMk cId="1236231865" sldId="2142533645"/>
        </pc:sldMkLst>
      </pc:sldChg>
      <pc:sldChg chg="addSp delSp modSp mod modClrScheme chgLayout">
        <pc:chgData name="Thomas Stockhammer" userId="2aa20ba2-ba43-46c1-9e8b-e40494025eed" providerId="ADAL" clId="{51401C84-5B6C-456E-A781-A2C87A9EED77}" dt="2025-01-08T22:17:19.785" v="118" actId="1076"/>
        <pc:sldMkLst>
          <pc:docMk/>
          <pc:sldMk cId="3408459133" sldId="2142533646"/>
        </pc:sldMkLst>
        <pc:spChg chg="mod">
          <ac:chgData name="Thomas Stockhammer" userId="2aa20ba2-ba43-46c1-9e8b-e40494025eed" providerId="ADAL" clId="{51401C84-5B6C-456E-A781-A2C87A9EED77}" dt="2025-01-08T22:16:20.649" v="109" actId="26606"/>
          <ac:spMkLst>
            <pc:docMk/>
            <pc:sldMk cId="3408459133" sldId="2142533646"/>
            <ac:spMk id="7" creationId="{D229A135-58B0-5FA0-7216-275D88DC86B8}"/>
          </ac:spMkLst>
        </pc:spChg>
        <pc:spChg chg="add mod">
          <ac:chgData name="Thomas Stockhammer" userId="2aa20ba2-ba43-46c1-9e8b-e40494025eed" providerId="ADAL" clId="{51401C84-5B6C-456E-A781-A2C87A9EED77}" dt="2025-01-08T22:16:20.649" v="109" actId="26606"/>
          <ac:spMkLst>
            <pc:docMk/>
            <pc:sldMk cId="3408459133" sldId="2142533646"/>
            <ac:spMk id="12" creationId="{0FFE9998-C93F-FA16-4EE7-11C39D46436F}"/>
          </ac:spMkLst>
        </pc:spChg>
        <pc:spChg chg="add mod">
          <ac:chgData name="Thomas Stockhammer" userId="2aa20ba2-ba43-46c1-9e8b-e40494025eed" providerId="ADAL" clId="{51401C84-5B6C-456E-A781-A2C87A9EED77}" dt="2025-01-08T22:16:20.649" v="109" actId="26606"/>
          <ac:spMkLst>
            <pc:docMk/>
            <pc:sldMk cId="3408459133" sldId="2142533646"/>
            <ac:spMk id="14" creationId="{B563DE5C-19F5-70BA-326F-15CD3D46E33A}"/>
          </ac:spMkLst>
        </pc:spChg>
        <pc:graphicFrameChg chg="add mod modGraphic">
          <ac:chgData name="Thomas Stockhammer" userId="2aa20ba2-ba43-46c1-9e8b-e40494025eed" providerId="ADAL" clId="{51401C84-5B6C-456E-A781-A2C87A9EED77}" dt="2025-01-08T22:17:19.785" v="118" actId="1076"/>
          <ac:graphicFrameMkLst>
            <pc:docMk/>
            <pc:sldMk cId="3408459133" sldId="2142533646"/>
            <ac:graphicFrameMk id="2" creationId="{9E29C2EA-5965-9DBD-6628-2D6D429F067D}"/>
          </ac:graphicFrameMkLst>
        </pc:graphicFrameChg>
        <pc:graphicFrameChg chg="del">
          <ac:chgData name="Thomas Stockhammer" userId="2aa20ba2-ba43-46c1-9e8b-e40494025eed" providerId="ADAL" clId="{51401C84-5B6C-456E-A781-A2C87A9EED77}" dt="2025-01-08T22:11:58.035" v="73" actId="478"/>
          <ac:graphicFrameMkLst>
            <pc:docMk/>
            <pc:sldMk cId="3408459133" sldId="2142533646"/>
            <ac:graphicFrameMk id="6" creationId="{D5DE1A70-C4C7-DF4D-1616-7C4B9AB645A7}"/>
          </ac:graphicFrameMkLst>
        </pc:graphicFrameChg>
      </pc:sldChg>
      <pc:sldChg chg="del">
        <pc:chgData name="Thomas Stockhammer" userId="2aa20ba2-ba43-46c1-9e8b-e40494025eed" providerId="ADAL" clId="{51401C84-5B6C-456E-A781-A2C87A9EED77}" dt="2025-01-08T22:27:36.370" v="238" actId="47"/>
        <pc:sldMkLst>
          <pc:docMk/>
          <pc:sldMk cId="1171135100" sldId="2142533647"/>
        </pc:sldMkLst>
      </pc:sldChg>
      <pc:sldChg chg="del">
        <pc:chgData name="Thomas Stockhammer" userId="2aa20ba2-ba43-46c1-9e8b-e40494025eed" providerId="ADAL" clId="{51401C84-5B6C-456E-A781-A2C87A9EED77}" dt="2025-01-08T22:27:36.370" v="238" actId="47"/>
        <pc:sldMkLst>
          <pc:docMk/>
          <pc:sldMk cId="1602206984" sldId="2142533648"/>
        </pc:sldMkLst>
      </pc:sldChg>
      <pc:sldChg chg="del">
        <pc:chgData name="Thomas Stockhammer" userId="2aa20ba2-ba43-46c1-9e8b-e40494025eed" providerId="ADAL" clId="{51401C84-5B6C-456E-A781-A2C87A9EED77}" dt="2025-01-08T22:27:36.370" v="238" actId="47"/>
        <pc:sldMkLst>
          <pc:docMk/>
          <pc:sldMk cId="2035315008" sldId="2142533649"/>
        </pc:sldMkLst>
      </pc:sldChg>
      <pc:sldChg chg="del">
        <pc:chgData name="Thomas Stockhammer" userId="2aa20ba2-ba43-46c1-9e8b-e40494025eed" providerId="ADAL" clId="{51401C84-5B6C-456E-A781-A2C87A9EED77}" dt="2025-01-08T22:27:36.370" v="238" actId="47"/>
        <pc:sldMkLst>
          <pc:docMk/>
          <pc:sldMk cId="3769778935" sldId="2142533650"/>
        </pc:sldMkLst>
      </pc:sldChg>
      <pc:sldChg chg="del">
        <pc:chgData name="Thomas Stockhammer" userId="2aa20ba2-ba43-46c1-9e8b-e40494025eed" providerId="ADAL" clId="{51401C84-5B6C-456E-A781-A2C87A9EED77}" dt="2025-01-08T22:27:36.370" v="238" actId="47"/>
        <pc:sldMkLst>
          <pc:docMk/>
          <pc:sldMk cId="1154750389" sldId="2142533651"/>
        </pc:sldMkLst>
      </pc:sldChg>
      <pc:sldChg chg="del">
        <pc:chgData name="Thomas Stockhammer" userId="2aa20ba2-ba43-46c1-9e8b-e40494025eed" providerId="ADAL" clId="{51401C84-5B6C-456E-A781-A2C87A9EED77}" dt="2025-01-08T22:27:36.370" v="238" actId="47"/>
        <pc:sldMkLst>
          <pc:docMk/>
          <pc:sldMk cId="2856179378" sldId="2142533653"/>
        </pc:sldMkLst>
      </pc:sldChg>
      <pc:sldChg chg="addSp modSp new mod">
        <pc:chgData name="Thomas Stockhammer" userId="2aa20ba2-ba43-46c1-9e8b-e40494025eed" providerId="ADAL" clId="{51401C84-5B6C-456E-A781-A2C87A9EED77}" dt="2025-01-08T22:31:45.464" v="253" actId="120"/>
        <pc:sldMkLst>
          <pc:docMk/>
          <pc:sldMk cId="3047229233" sldId="2142533653"/>
        </pc:sldMkLst>
        <pc:graphicFrameChg chg="add mod">
          <ac:chgData name="Thomas Stockhammer" userId="2aa20ba2-ba43-46c1-9e8b-e40494025eed" providerId="ADAL" clId="{51401C84-5B6C-456E-A781-A2C87A9EED77}" dt="2025-01-08T22:29:44.562" v="240"/>
          <ac:graphicFrameMkLst>
            <pc:docMk/>
            <pc:sldMk cId="3047229233" sldId="2142533653"/>
            <ac:graphicFrameMk id="3" creationId="{0F440725-73E0-015C-1532-6B569FB158B1}"/>
          </ac:graphicFrameMkLst>
        </pc:graphicFrameChg>
        <pc:graphicFrameChg chg="add mod modGraphic">
          <ac:chgData name="Thomas Stockhammer" userId="2aa20ba2-ba43-46c1-9e8b-e40494025eed" providerId="ADAL" clId="{51401C84-5B6C-456E-A781-A2C87A9EED77}" dt="2025-01-08T22:31:45.464" v="253" actId="120"/>
          <ac:graphicFrameMkLst>
            <pc:docMk/>
            <pc:sldMk cId="3047229233" sldId="2142533653"/>
            <ac:graphicFrameMk id="4" creationId="{B8B12764-B64F-93BB-7A43-67E11FFC5AC7}"/>
          </ac:graphicFrameMkLst>
        </pc:graphicFrameChg>
      </pc:sldChg>
      <pc:sldChg chg="addSp delSp modSp new mod modClrScheme chgLayout">
        <pc:chgData name="Thomas Stockhammer" userId="2aa20ba2-ba43-46c1-9e8b-e40494025eed" providerId="ADAL" clId="{51401C84-5B6C-456E-A781-A2C87A9EED77}" dt="2025-01-08T22:39:09.775" v="384" actId="20577"/>
        <pc:sldMkLst>
          <pc:docMk/>
          <pc:sldMk cId="553085226" sldId="2142533654"/>
        </pc:sldMkLst>
        <pc:spChg chg="del">
          <ac:chgData name="Thomas Stockhammer" userId="2aa20ba2-ba43-46c1-9e8b-e40494025eed" providerId="ADAL" clId="{51401C84-5B6C-456E-A781-A2C87A9EED77}" dt="2025-01-08T22:38:43.942" v="331" actId="26606"/>
          <ac:spMkLst>
            <pc:docMk/>
            <pc:sldMk cId="553085226" sldId="2142533654"/>
            <ac:spMk id="2" creationId="{38658F6A-903E-40B0-8829-177317745494}"/>
          </ac:spMkLst>
        </pc:spChg>
        <pc:spChg chg="add mod">
          <ac:chgData name="Thomas Stockhammer" userId="2aa20ba2-ba43-46c1-9e8b-e40494025eed" providerId="ADAL" clId="{51401C84-5B6C-456E-A781-A2C87A9EED77}" dt="2025-01-08T22:38:43.942" v="331" actId="26606"/>
          <ac:spMkLst>
            <pc:docMk/>
            <pc:sldMk cId="553085226" sldId="2142533654"/>
            <ac:spMk id="8" creationId="{8A4EC0AE-C037-56D0-D15E-8882578FF0DB}"/>
          </ac:spMkLst>
        </pc:spChg>
        <pc:spChg chg="add mod">
          <ac:chgData name="Thomas Stockhammer" userId="2aa20ba2-ba43-46c1-9e8b-e40494025eed" providerId="ADAL" clId="{51401C84-5B6C-456E-A781-A2C87A9EED77}" dt="2025-01-08T22:39:09.775" v="384" actId="20577"/>
          <ac:spMkLst>
            <pc:docMk/>
            <pc:sldMk cId="553085226" sldId="2142533654"/>
            <ac:spMk id="10" creationId="{0D52B82A-FFCC-F131-580E-C8D34CDD6B1B}"/>
          </ac:spMkLst>
        </pc:spChg>
        <pc:spChg chg="add mod">
          <ac:chgData name="Thomas Stockhammer" userId="2aa20ba2-ba43-46c1-9e8b-e40494025eed" providerId="ADAL" clId="{51401C84-5B6C-456E-A781-A2C87A9EED77}" dt="2025-01-08T22:38:43.942" v="331" actId="26606"/>
          <ac:spMkLst>
            <pc:docMk/>
            <pc:sldMk cId="553085226" sldId="2142533654"/>
            <ac:spMk id="12" creationId="{F8B69974-203A-95F7-7B88-BFB603F2DB29}"/>
          </ac:spMkLst>
        </pc:spChg>
        <pc:graphicFrameChg chg="add mod">
          <ac:chgData name="Thomas Stockhammer" userId="2aa20ba2-ba43-46c1-9e8b-e40494025eed" providerId="ADAL" clId="{51401C84-5B6C-456E-A781-A2C87A9EED77}" dt="2025-01-08T22:38:43.942" v="331" actId="26606"/>
          <ac:graphicFrameMkLst>
            <pc:docMk/>
            <pc:sldMk cId="553085226" sldId="2142533654"/>
            <ac:graphicFrameMk id="3" creationId="{380D891F-9FF4-EB62-AAEF-ACF6F82E2E6F}"/>
          </ac:graphicFrameMkLst>
        </pc:graphicFrameChg>
      </pc:sldChg>
      <pc:sldChg chg="addSp modSp new del mod modClrScheme chgLayout">
        <pc:chgData name="Thomas Stockhammer" userId="2aa20ba2-ba43-46c1-9e8b-e40494025eed" providerId="ADAL" clId="{51401C84-5B6C-456E-A781-A2C87A9EED77}" dt="2025-01-08T22:37:32.878" v="328" actId="47"/>
        <pc:sldMkLst>
          <pc:docMk/>
          <pc:sldMk cId="1786346939" sldId="2142533654"/>
        </pc:sldMkLst>
        <pc:spChg chg="mod ord">
          <ac:chgData name="Thomas Stockhammer" userId="2aa20ba2-ba43-46c1-9e8b-e40494025eed" providerId="ADAL" clId="{51401C84-5B6C-456E-A781-A2C87A9EED77}" dt="2025-01-08T22:34:40.414" v="255" actId="700"/>
          <ac:spMkLst>
            <pc:docMk/>
            <pc:sldMk cId="1786346939" sldId="2142533654"/>
            <ac:spMk id="2" creationId="{A781BC89-3672-9B7B-A758-DAB4312EE54F}"/>
          </ac:spMkLst>
        </pc:spChg>
        <pc:spChg chg="add mod ord">
          <ac:chgData name="Thomas Stockhammer" userId="2aa20ba2-ba43-46c1-9e8b-e40494025eed" providerId="ADAL" clId="{51401C84-5B6C-456E-A781-A2C87A9EED77}" dt="2025-01-08T22:35:14.729" v="324" actId="20577"/>
          <ac:spMkLst>
            <pc:docMk/>
            <pc:sldMk cId="1786346939" sldId="2142533654"/>
            <ac:spMk id="3" creationId="{8502F919-3BEB-7A97-ECC3-6F294AA39C3B}"/>
          </ac:spMkLst>
        </pc:spChg>
        <pc:spChg chg="add mod ord">
          <ac:chgData name="Thomas Stockhammer" userId="2aa20ba2-ba43-46c1-9e8b-e40494025eed" providerId="ADAL" clId="{51401C84-5B6C-456E-A781-A2C87A9EED77}" dt="2025-01-08T22:34:40.414" v="255" actId="700"/>
          <ac:spMkLst>
            <pc:docMk/>
            <pc:sldMk cId="1786346939" sldId="2142533654"/>
            <ac:spMk id="4" creationId="{C4FE10EB-6685-3036-6A4C-D5EE6F6E94EA}"/>
          </ac:spMkLst>
        </pc:spChg>
        <pc:spChg chg="add mod ord">
          <ac:chgData name="Thomas Stockhammer" userId="2aa20ba2-ba43-46c1-9e8b-e40494025eed" providerId="ADAL" clId="{51401C84-5B6C-456E-A781-A2C87A9EED77}" dt="2025-01-08T22:36:49.096" v="327" actId="948"/>
          <ac:spMkLst>
            <pc:docMk/>
            <pc:sldMk cId="1786346939" sldId="2142533654"/>
            <ac:spMk id="5" creationId="{D5865DA3-EDC6-AD94-FDDD-4AC692F178D6}"/>
          </ac:spMkLst>
        </pc:spChg>
      </pc:sldChg>
      <pc:sldChg chg="del">
        <pc:chgData name="Thomas Stockhammer" userId="2aa20ba2-ba43-46c1-9e8b-e40494025eed" providerId="ADAL" clId="{51401C84-5B6C-456E-A781-A2C87A9EED77}" dt="2025-01-08T22:27:36.370" v="238" actId="47"/>
        <pc:sldMkLst>
          <pc:docMk/>
          <pc:sldMk cId="2720872767" sldId="2142533654"/>
        </pc:sldMkLst>
      </pc:sldChg>
      <pc:sldChg chg="del">
        <pc:chgData name="Thomas Stockhammer" userId="2aa20ba2-ba43-46c1-9e8b-e40494025eed" providerId="ADAL" clId="{51401C84-5B6C-456E-A781-A2C87A9EED77}" dt="2025-01-08T22:27:36.370" v="238" actId="47"/>
        <pc:sldMkLst>
          <pc:docMk/>
          <pc:sldMk cId="2445954782" sldId="2142533655"/>
        </pc:sldMkLst>
      </pc:sldChg>
      <pc:sldChg chg="del">
        <pc:chgData name="Thomas Stockhammer" userId="2aa20ba2-ba43-46c1-9e8b-e40494025eed" providerId="ADAL" clId="{51401C84-5B6C-456E-A781-A2C87A9EED77}" dt="2025-01-08T22:27:36.370" v="238" actId="47"/>
        <pc:sldMkLst>
          <pc:docMk/>
          <pc:sldMk cId="2741551229" sldId="2142533656"/>
        </pc:sldMkLst>
      </pc:sldChg>
      <pc:sldChg chg="new del">
        <pc:chgData name="Thomas Stockhammer" userId="2aa20ba2-ba43-46c1-9e8b-e40494025eed" providerId="ADAL" clId="{51401C84-5B6C-456E-A781-A2C87A9EED77}" dt="2025-01-08T22:08:22.020" v="72" actId="47"/>
        <pc:sldMkLst>
          <pc:docMk/>
          <pc:sldMk cId="3937710057" sldId="2142533657"/>
        </pc:sldMkLst>
      </pc:sldChg>
      <pc:sldMasterChg chg="delSldLayout">
        <pc:chgData name="Thomas Stockhammer" userId="2aa20ba2-ba43-46c1-9e8b-e40494025eed" providerId="ADAL" clId="{51401C84-5B6C-456E-A781-A2C87A9EED77}" dt="2025-01-08T22:27:36.370" v="238" actId="47"/>
        <pc:sldMasterMkLst>
          <pc:docMk/>
          <pc:sldMasterMk cId="306139523" sldId="2147483833"/>
        </pc:sldMasterMkLst>
        <pc:sldLayoutChg chg="del">
          <pc:chgData name="Thomas Stockhammer" userId="2aa20ba2-ba43-46c1-9e8b-e40494025eed" providerId="ADAL" clId="{51401C84-5B6C-456E-A781-A2C87A9EED77}" dt="2025-01-08T22:27:36.370" v="238" actId="47"/>
          <pc:sldLayoutMkLst>
            <pc:docMk/>
            <pc:sldMasterMk cId="306139523" sldId="2147483833"/>
            <pc:sldLayoutMk cId="383694310" sldId="2147484345"/>
          </pc:sldLayoutMkLst>
        </pc:sldLayoutChg>
        <pc:sldLayoutChg chg="del">
          <pc:chgData name="Thomas Stockhammer" userId="2aa20ba2-ba43-46c1-9e8b-e40494025eed" providerId="ADAL" clId="{51401C84-5B6C-456E-A781-A2C87A9EED77}" dt="2025-01-08T22:27:36.370" v="238" actId="47"/>
          <pc:sldLayoutMkLst>
            <pc:docMk/>
            <pc:sldMasterMk cId="306139523" sldId="2147483833"/>
            <pc:sldLayoutMk cId="3199405265" sldId="2147484346"/>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787886-8A70-47E7-98FC-FD3CDB2B9FF8}" type="doc">
      <dgm:prSet loTypeId="urn:microsoft.com/office/officeart/2005/8/layout/radial6" loCatId="cycle" qsTypeId="urn:microsoft.com/office/officeart/2005/8/quickstyle/simple4" qsCatId="simple" csTypeId="urn:microsoft.com/office/officeart/2005/8/colors/colorful5" csCatId="colorful" phldr="1"/>
      <dgm:spPr/>
      <dgm:t>
        <a:bodyPr/>
        <a:lstStyle/>
        <a:p>
          <a:endParaRPr lang="en-US"/>
        </a:p>
      </dgm:t>
    </dgm:pt>
    <dgm:pt modelId="{E83922E9-EEF4-42C4-A751-1EA596C32B68}">
      <dgm:prSet phldrT="[Text]" custT="1"/>
      <dgm:spPr/>
      <dgm:t>
        <a:bodyPr/>
        <a:lstStyle/>
        <a:p>
          <a:r>
            <a:rPr lang="de-DE" sz="4000" dirty="0">
              <a:latin typeface="Aptos" panose="020B0004020202020204" pitchFamily="34" charset="0"/>
            </a:rPr>
            <a:t>3GPP </a:t>
          </a:r>
          <a:r>
            <a:rPr lang="de-DE" sz="4000" dirty="0" err="1">
              <a:latin typeface="Aptos" panose="020B0004020202020204" pitchFamily="34" charset="0"/>
            </a:rPr>
            <a:t>Advanced</a:t>
          </a:r>
          <a:r>
            <a:rPr lang="de-DE" sz="4000" dirty="0">
              <a:latin typeface="Aptos" panose="020B0004020202020204" pitchFamily="34" charset="0"/>
            </a:rPr>
            <a:t> Media </a:t>
          </a:r>
          <a:r>
            <a:rPr lang="de-DE" sz="4000" dirty="0" err="1">
              <a:latin typeface="Aptos" panose="020B0004020202020204" pitchFamily="34" charset="0"/>
            </a:rPr>
            <a:t>Delivery</a:t>
          </a:r>
          <a:endParaRPr lang="en-US" sz="4000" dirty="0">
            <a:latin typeface="Aptos" panose="020B0004020202020204" pitchFamily="34" charset="0"/>
          </a:endParaRPr>
        </a:p>
      </dgm:t>
    </dgm:pt>
    <dgm:pt modelId="{13F5A42A-A360-42C6-AA51-9E462A437F93}" type="parTrans" cxnId="{F4FF25D6-4D47-4ECB-87AE-1DE9023F9D5D}">
      <dgm:prSet/>
      <dgm:spPr/>
      <dgm:t>
        <a:bodyPr/>
        <a:lstStyle/>
        <a:p>
          <a:endParaRPr lang="en-US" sz="2000">
            <a:latin typeface="Aptos" panose="020B0004020202020204" pitchFamily="34" charset="0"/>
          </a:endParaRPr>
        </a:p>
      </dgm:t>
    </dgm:pt>
    <dgm:pt modelId="{6963B43B-29B0-4668-A388-326F114B6D38}" type="sibTrans" cxnId="{F4FF25D6-4D47-4ECB-87AE-1DE9023F9D5D}">
      <dgm:prSet/>
      <dgm:spPr/>
      <dgm:t>
        <a:bodyPr/>
        <a:lstStyle/>
        <a:p>
          <a:endParaRPr lang="en-US" sz="2000">
            <a:latin typeface="Aptos" panose="020B0004020202020204" pitchFamily="34" charset="0"/>
          </a:endParaRPr>
        </a:p>
      </dgm:t>
    </dgm:pt>
    <dgm:pt modelId="{7D23C1A6-94D2-4D92-B93D-45B8B154E074}">
      <dgm:prSet phldrT="[Text]" custT="1"/>
      <dgm:spPr/>
      <dgm:t>
        <a:bodyPr/>
        <a:lstStyle/>
        <a:p>
          <a:pPr>
            <a:buFont typeface="Arial" panose="020B0604020202020204" pitchFamily="34" charset="0"/>
            <a:buChar char="•"/>
          </a:pPr>
          <a:r>
            <a:rPr lang="en-US" sz="600" b="0" i="0" dirty="0">
              <a:effectLst/>
              <a:latin typeface="Aptos" panose="020B0004020202020204" pitchFamily="34" charset="0"/>
            </a:rPr>
            <a:t>Common Client Metadata.</a:t>
          </a:r>
          <a:endParaRPr lang="en-US" sz="600" dirty="0">
            <a:latin typeface="Aptos" panose="020B0004020202020204" pitchFamily="34" charset="0"/>
          </a:endParaRPr>
        </a:p>
      </dgm:t>
    </dgm:pt>
    <dgm:pt modelId="{DFD5BFD8-E171-4112-B35B-71BDD28DF73B}" type="parTrans" cxnId="{BA9EDA2F-9E20-49A5-8D3C-DB9977571B37}">
      <dgm:prSet/>
      <dgm:spPr/>
      <dgm:t>
        <a:bodyPr/>
        <a:lstStyle/>
        <a:p>
          <a:endParaRPr lang="en-US" sz="2000">
            <a:latin typeface="Aptos" panose="020B0004020202020204" pitchFamily="34" charset="0"/>
          </a:endParaRPr>
        </a:p>
      </dgm:t>
    </dgm:pt>
    <dgm:pt modelId="{57890BB2-6752-4CFE-8F2E-DB5083AF69F5}" type="sibTrans" cxnId="{BA9EDA2F-9E20-49A5-8D3C-DB9977571B37}">
      <dgm:prSet/>
      <dgm:spPr/>
      <dgm:t>
        <a:bodyPr/>
        <a:lstStyle/>
        <a:p>
          <a:endParaRPr lang="en-US" sz="2000">
            <a:latin typeface="Aptos" panose="020B0004020202020204" pitchFamily="34" charset="0"/>
          </a:endParaRPr>
        </a:p>
      </dgm:t>
    </dgm:pt>
    <dgm:pt modelId="{5C0BAABF-83E6-4CAA-8C61-2AE9F576014C}">
      <dgm:prSet custT="1"/>
      <dgm:spPr/>
      <dgm:t>
        <a:bodyPr/>
        <a:lstStyle/>
        <a:p>
          <a:r>
            <a:rPr lang="en-US" sz="600" b="0" i="0">
              <a:effectLst/>
              <a:latin typeface="Aptos" panose="020B0004020202020204" pitchFamily="34" charset="0"/>
            </a:rPr>
            <a:t>Common Server-and Network-Assisted Streaming.</a:t>
          </a:r>
        </a:p>
      </dgm:t>
    </dgm:pt>
    <dgm:pt modelId="{4285226E-7271-4C23-912B-23CE39E77EBF}" type="parTrans" cxnId="{DA347073-E84F-4E79-A9A5-4CBC434C59D3}">
      <dgm:prSet/>
      <dgm:spPr/>
      <dgm:t>
        <a:bodyPr/>
        <a:lstStyle/>
        <a:p>
          <a:endParaRPr lang="en-US" sz="2000">
            <a:latin typeface="Aptos" panose="020B0004020202020204" pitchFamily="34" charset="0"/>
          </a:endParaRPr>
        </a:p>
      </dgm:t>
    </dgm:pt>
    <dgm:pt modelId="{8D48B8C1-4D10-491B-847B-A05E17AE7855}" type="sibTrans" cxnId="{DA347073-E84F-4E79-A9A5-4CBC434C59D3}">
      <dgm:prSet/>
      <dgm:spPr/>
      <dgm:t>
        <a:bodyPr/>
        <a:lstStyle/>
        <a:p>
          <a:endParaRPr lang="en-US" sz="2000">
            <a:latin typeface="Aptos" panose="020B0004020202020204" pitchFamily="34" charset="0"/>
          </a:endParaRPr>
        </a:p>
      </dgm:t>
    </dgm:pt>
    <dgm:pt modelId="{7911D07F-B537-40A8-9DA5-DA7CC607A288}">
      <dgm:prSet custT="1"/>
      <dgm:spPr/>
      <dgm:t>
        <a:bodyPr/>
        <a:lstStyle/>
        <a:p>
          <a:r>
            <a:rPr lang="en-US" sz="600" b="0" i="0">
              <a:effectLst/>
              <a:latin typeface="Aptos" panose="020B0004020202020204" pitchFamily="34" charset="0"/>
            </a:rPr>
            <a:t>Multi-Access Media Delivery.</a:t>
          </a:r>
        </a:p>
      </dgm:t>
    </dgm:pt>
    <dgm:pt modelId="{166EBAE3-EE79-423E-8271-DC2CC51C2CBD}" type="parTrans" cxnId="{D2391833-FC75-4EB4-85F1-773541DCF90A}">
      <dgm:prSet/>
      <dgm:spPr/>
      <dgm:t>
        <a:bodyPr/>
        <a:lstStyle/>
        <a:p>
          <a:endParaRPr lang="en-US" sz="2000">
            <a:latin typeface="Aptos" panose="020B0004020202020204" pitchFamily="34" charset="0"/>
          </a:endParaRPr>
        </a:p>
      </dgm:t>
    </dgm:pt>
    <dgm:pt modelId="{447298D9-4EC6-4787-9BF5-46ABD942B1BD}" type="sibTrans" cxnId="{D2391833-FC75-4EB4-85F1-773541DCF90A}">
      <dgm:prSet/>
      <dgm:spPr/>
      <dgm:t>
        <a:bodyPr/>
        <a:lstStyle/>
        <a:p>
          <a:endParaRPr lang="en-US" sz="2000">
            <a:latin typeface="Aptos" panose="020B0004020202020204" pitchFamily="34" charset="0"/>
          </a:endParaRPr>
        </a:p>
      </dgm:t>
    </dgm:pt>
    <dgm:pt modelId="{D7AAF1D0-69EA-4BFB-A8D5-95E054E89447}">
      <dgm:prSet custT="1"/>
      <dgm:spPr/>
      <dgm:t>
        <a:bodyPr/>
        <a:lstStyle/>
        <a:p>
          <a:r>
            <a:rPr lang="en-US" sz="600" b="0" i="0">
              <a:effectLst/>
              <a:latin typeface="Aptos" panose="020B0004020202020204" pitchFamily="34" charset="0"/>
            </a:rPr>
            <a:t>Media Delivery from multiple service endpoints/location.</a:t>
          </a:r>
        </a:p>
      </dgm:t>
    </dgm:pt>
    <dgm:pt modelId="{A5FC9FD9-1601-4C0E-9082-F0B1359A20E8}" type="parTrans" cxnId="{99B59558-0F02-4DA3-92EC-FBEE841177A5}">
      <dgm:prSet/>
      <dgm:spPr/>
      <dgm:t>
        <a:bodyPr/>
        <a:lstStyle/>
        <a:p>
          <a:endParaRPr lang="en-US" sz="2000">
            <a:latin typeface="Aptos" panose="020B0004020202020204" pitchFamily="34" charset="0"/>
          </a:endParaRPr>
        </a:p>
      </dgm:t>
    </dgm:pt>
    <dgm:pt modelId="{1125D101-C153-4EDF-BCCC-DCDC335CCC7B}" type="sibTrans" cxnId="{99B59558-0F02-4DA3-92EC-FBEE841177A5}">
      <dgm:prSet/>
      <dgm:spPr/>
      <dgm:t>
        <a:bodyPr/>
        <a:lstStyle/>
        <a:p>
          <a:endParaRPr lang="en-US" sz="2000">
            <a:latin typeface="Aptos" panose="020B0004020202020204" pitchFamily="34" charset="0"/>
          </a:endParaRPr>
        </a:p>
      </dgm:t>
    </dgm:pt>
    <dgm:pt modelId="{4C323165-6344-4AB3-82DF-D00961B49730}">
      <dgm:prSet custT="1"/>
      <dgm:spPr/>
      <dgm:t>
        <a:bodyPr/>
        <a:lstStyle/>
        <a:p>
          <a:r>
            <a:rPr lang="en-US" sz="600" b="0" i="0">
              <a:effectLst/>
              <a:latin typeface="Aptos" panose="020B0004020202020204" pitchFamily="34" charset="0"/>
            </a:rPr>
            <a:t>Modem Usage Optimized Media Streaming.</a:t>
          </a:r>
        </a:p>
      </dgm:t>
    </dgm:pt>
    <dgm:pt modelId="{3012909D-581A-439C-BD3B-8FC9A90C6832}" type="parTrans" cxnId="{A727E1E0-0D06-49C0-96BA-E16E5918E308}">
      <dgm:prSet/>
      <dgm:spPr/>
      <dgm:t>
        <a:bodyPr/>
        <a:lstStyle/>
        <a:p>
          <a:endParaRPr lang="en-US" sz="2000">
            <a:latin typeface="Aptos" panose="020B0004020202020204" pitchFamily="34" charset="0"/>
          </a:endParaRPr>
        </a:p>
      </dgm:t>
    </dgm:pt>
    <dgm:pt modelId="{DEA34617-69FC-4D9C-9DE5-E1D726D45F2E}" type="sibTrans" cxnId="{A727E1E0-0D06-49C0-96BA-E16E5918E308}">
      <dgm:prSet/>
      <dgm:spPr/>
      <dgm:t>
        <a:bodyPr/>
        <a:lstStyle/>
        <a:p>
          <a:endParaRPr lang="en-US" sz="2000">
            <a:latin typeface="Aptos" panose="020B0004020202020204" pitchFamily="34" charset="0"/>
          </a:endParaRPr>
        </a:p>
      </dgm:t>
    </dgm:pt>
    <dgm:pt modelId="{17533A62-7F12-44F6-B0E5-EEC6C347F339}">
      <dgm:prSet custT="1"/>
      <dgm:spPr/>
      <dgm:t>
        <a:bodyPr/>
        <a:lstStyle/>
        <a:p>
          <a:r>
            <a:rPr lang="en-US" sz="600" b="0" i="0">
              <a:effectLst/>
              <a:latin typeface="Aptos" panose="020B0004020202020204" pitchFamily="34" charset="0"/>
            </a:rPr>
            <a:t>DASH/HLS Interoperability.</a:t>
          </a:r>
        </a:p>
      </dgm:t>
    </dgm:pt>
    <dgm:pt modelId="{27B79A9F-2052-448A-A1EA-0D25934C309D}" type="parTrans" cxnId="{3B981AF4-DAC1-4D34-9AFC-0F6F062AC4E5}">
      <dgm:prSet/>
      <dgm:spPr/>
      <dgm:t>
        <a:bodyPr/>
        <a:lstStyle/>
        <a:p>
          <a:endParaRPr lang="en-US" sz="2000">
            <a:latin typeface="Aptos" panose="020B0004020202020204" pitchFamily="34" charset="0"/>
          </a:endParaRPr>
        </a:p>
      </dgm:t>
    </dgm:pt>
    <dgm:pt modelId="{5CC162EF-052E-4FAA-A4D6-A6D71D8411C5}" type="sibTrans" cxnId="{3B981AF4-DAC1-4D34-9AFC-0F6F062AC4E5}">
      <dgm:prSet/>
      <dgm:spPr/>
      <dgm:t>
        <a:bodyPr/>
        <a:lstStyle/>
        <a:p>
          <a:endParaRPr lang="en-US" sz="2000">
            <a:latin typeface="Aptos" panose="020B0004020202020204" pitchFamily="34" charset="0"/>
          </a:endParaRPr>
        </a:p>
      </dgm:t>
    </dgm:pt>
    <dgm:pt modelId="{AD9C3315-13D4-4D65-95DB-60F09F5C2026}">
      <dgm:prSet custT="1"/>
      <dgm:spPr/>
      <dgm:t>
        <a:bodyPr/>
        <a:lstStyle/>
        <a:p>
          <a:r>
            <a:rPr lang="en-US" sz="600" b="0" i="0">
              <a:effectLst/>
              <a:latin typeface="Aptos" panose="020B0004020202020204" pitchFamily="34" charset="0"/>
            </a:rPr>
            <a:t>Further harmonization of RTC and Streaming for Advanced Media Delivery.</a:t>
          </a:r>
        </a:p>
      </dgm:t>
    </dgm:pt>
    <dgm:pt modelId="{A506EED7-640C-44BC-8B4D-FD80CCDEAA0A}" type="parTrans" cxnId="{B3B73D37-537F-4591-8611-6857F7C8C416}">
      <dgm:prSet/>
      <dgm:spPr/>
      <dgm:t>
        <a:bodyPr/>
        <a:lstStyle/>
        <a:p>
          <a:endParaRPr lang="en-US" sz="2000">
            <a:latin typeface="Aptos" panose="020B0004020202020204" pitchFamily="34" charset="0"/>
          </a:endParaRPr>
        </a:p>
      </dgm:t>
    </dgm:pt>
    <dgm:pt modelId="{554548F6-1766-48D4-85DC-3F2AA0D7006F}" type="sibTrans" cxnId="{B3B73D37-537F-4591-8611-6857F7C8C416}">
      <dgm:prSet/>
      <dgm:spPr/>
      <dgm:t>
        <a:bodyPr/>
        <a:lstStyle/>
        <a:p>
          <a:endParaRPr lang="en-US" sz="2000">
            <a:latin typeface="Aptos" panose="020B0004020202020204" pitchFamily="34" charset="0"/>
          </a:endParaRPr>
        </a:p>
      </dgm:t>
    </dgm:pt>
    <dgm:pt modelId="{C46E07BF-9244-41BD-A8E7-BDD14876FC9D}">
      <dgm:prSet custT="1"/>
      <dgm:spPr/>
      <dgm:t>
        <a:bodyPr/>
        <a:lstStyle/>
        <a:p>
          <a:r>
            <a:rPr lang="en-US" sz="600" b="0" i="0">
              <a:effectLst/>
              <a:latin typeface="Aptos" panose="020B0004020202020204" pitchFamily="34" charset="0"/>
            </a:rPr>
            <a:t>Improved QoS support for Media Streaming services.</a:t>
          </a:r>
        </a:p>
      </dgm:t>
    </dgm:pt>
    <dgm:pt modelId="{D34A221D-C464-48AB-B27E-D97E44A8D8C8}" type="parTrans" cxnId="{6CD999C2-2A93-40E2-B2EA-56EA91D9FB2F}">
      <dgm:prSet/>
      <dgm:spPr/>
      <dgm:t>
        <a:bodyPr/>
        <a:lstStyle/>
        <a:p>
          <a:endParaRPr lang="en-US" sz="2000">
            <a:latin typeface="Aptos" panose="020B0004020202020204" pitchFamily="34" charset="0"/>
          </a:endParaRPr>
        </a:p>
      </dgm:t>
    </dgm:pt>
    <dgm:pt modelId="{A153EDE2-5D20-4D6A-8FB9-1A104D5168AC}" type="sibTrans" cxnId="{6CD999C2-2A93-40E2-B2EA-56EA91D9FB2F}">
      <dgm:prSet/>
      <dgm:spPr/>
      <dgm:t>
        <a:bodyPr/>
        <a:lstStyle/>
        <a:p>
          <a:endParaRPr lang="en-US" sz="2000">
            <a:latin typeface="Aptos" panose="020B0004020202020204" pitchFamily="34" charset="0"/>
          </a:endParaRPr>
        </a:p>
      </dgm:t>
    </dgm:pt>
    <dgm:pt modelId="{881470D5-2E2D-41E9-865D-649A4563AC25}">
      <dgm:prSet custT="1"/>
      <dgm:spPr/>
      <dgm:t>
        <a:bodyPr/>
        <a:lstStyle/>
        <a:p>
          <a:r>
            <a:rPr lang="en-US" sz="600" b="0" i="0">
              <a:effectLst/>
              <a:latin typeface="Aptos" panose="020B0004020202020204" pitchFamily="34" charset="0"/>
            </a:rPr>
            <a:t>QUIC-based segmented media delivery.</a:t>
          </a:r>
        </a:p>
      </dgm:t>
    </dgm:pt>
    <dgm:pt modelId="{8650A22B-80B6-4176-9421-49055A5455BE}" type="parTrans" cxnId="{CD778280-9520-4907-9A92-B003840E3A56}">
      <dgm:prSet/>
      <dgm:spPr/>
      <dgm:t>
        <a:bodyPr/>
        <a:lstStyle/>
        <a:p>
          <a:endParaRPr lang="en-US" sz="2000">
            <a:latin typeface="Aptos" panose="020B0004020202020204" pitchFamily="34" charset="0"/>
          </a:endParaRPr>
        </a:p>
      </dgm:t>
    </dgm:pt>
    <dgm:pt modelId="{F389C1A6-BF1A-4FD4-868F-D12A66B365B5}" type="sibTrans" cxnId="{CD778280-9520-4907-9A92-B003840E3A56}">
      <dgm:prSet/>
      <dgm:spPr/>
      <dgm:t>
        <a:bodyPr/>
        <a:lstStyle/>
        <a:p>
          <a:endParaRPr lang="en-US" sz="2000">
            <a:latin typeface="Aptos" panose="020B0004020202020204" pitchFamily="34" charset="0"/>
          </a:endParaRPr>
        </a:p>
      </dgm:t>
    </dgm:pt>
    <dgm:pt modelId="{A9A8D71B-5FE0-459C-B0DD-48A04781BFAC}">
      <dgm:prSet custT="1"/>
      <dgm:spPr/>
      <dgm:t>
        <a:bodyPr/>
        <a:lstStyle/>
        <a:p>
          <a:r>
            <a:rPr lang="en-US" sz="600" b="0" i="0">
              <a:effectLst/>
              <a:latin typeface="Aptos" panose="020B0004020202020204" pitchFamily="34" charset="0"/>
            </a:rPr>
            <a:t>In-band signalling of QoS for 5G Media Streaming.</a:t>
          </a:r>
        </a:p>
      </dgm:t>
    </dgm:pt>
    <dgm:pt modelId="{8EB13342-918C-4E22-92A8-3413BE8D1D0E}" type="parTrans" cxnId="{E538C31F-AAF0-45D1-BB32-C6E70B12BE14}">
      <dgm:prSet/>
      <dgm:spPr/>
      <dgm:t>
        <a:bodyPr/>
        <a:lstStyle/>
        <a:p>
          <a:endParaRPr lang="en-US" sz="2000">
            <a:latin typeface="Aptos" panose="020B0004020202020204" pitchFamily="34" charset="0"/>
          </a:endParaRPr>
        </a:p>
      </dgm:t>
    </dgm:pt>
    <dgm:pt modelId="{F2596FB5-7EBB-45C9-A300-88EDD2519D0C}" type="sibTrans" cxnId="{E538C31F-AAF0-45D1-BB32-C6E70B12BE14}">
      <dgm:prSet/>
      <dgm:spPr/>
      <dgm:t>
        <a:bodyPr/>
        <a:lstStyle/>
        <a:p>
          <a:endParaRPr lang="en-US" sz="2000">
            <a:latin typeface="Aptos" panose="020B0004020202020204" pitchFamily="34" charset="0"/>
          </a:endParaRPr>
        </a:p>
      </dgm:t>
    </dgm:pt>
    <dgm:pt modelId="{DE395D33-A398-4AB6-90A6-1D0D028840FC}">
      <dgm:prSet custT="1"/>
      <dgm:spPr/>
      <dgm:t>
        <a:bodyPr/>
        <a:lstStyle/>
        <a:p>
          <a:r>
            <a:rPr lang="en-US" sz="600" b="0" i="0">
              <a:effectLst/>
              <a:latin typeface="Aptos" panose="020B0004020202020204" pitchFamily="34" charset="0"/>
            </a:rPr>
            <a:t>Dynamic content generation from multiple sources.</a:t>
          </a:r>
        </a:p>
      </dgm:t>
    </dgm:pt>
    <dgm:pt modelId="{BECCC5AB-145A-4C5A-941E-A336836EA259}" type="parTrans" cxnId="{B120A3D9-F2DB-4D3B-A7FB-4A3BA87C233C}">
      <dgm:prSet/>
      <dgm:spPr/>
      <dgm:t>
        <a:bodyPr/>
        <a:lstStyle/>
        <a:p>
          <a:endParaRPr lang="en-US" sz="2000">
            <a:latin typeface="Aptos" panose="020B0004020202020204" pitchFamily="34" charset="0"/>
          </a:endParaRPr>
        </a:p>
      </dgm:t>
    </dgm:pt>
    <dgm:pt modelId="{40394AB4-5A7F-4828-983B-8D58E854CFCE}" type="sibTrans" cxnId="{B120A3D9-F2DB-4D3B-A7FB-4A3BA87C233C}">
      <dgm:prSet/>
      <dgm:spPr/>
      <dgm:t>
        <a:bodyPr/>
        <a:lstStyle/>
        <a:p>
          <a:endParaRPr lang="en-US" sz="2000">
            <a:latin typeface="Aptos" panose="020B0004020202020204" pitchFamily="34" charset="0"/>
          </a:endParaRPr>
        </a:p>
      </dgm:t>
    </dgm:pt>
    <dgm:pt modelId="{AB365FA3-A503-4549-8B64-EE2456531F4F}">
      <dgm:prSet custT="1"/>
      <dgm:spPr/>
      <dgm:t>
        <a:bodyPr/>
        <a:lstStyle/>
        <a:p>
          <a:r>
            <a:rPr lang="en-US" sz="600" b="0" i="0">
              <a:effectLst/>
              <a:latin typeface="Aptos" panose="020B0004020202020204" pitchFamily="34" charset="0"/>
            </a:rPr>
            <a:t>In-session Unicast Repair for MBS Object Distribution.</a:t>
          </a:r>
        </a:p>
      </dgm:t>
    </dgm:pt>
    <dgm:pt modelId="{B8B55056-6678-495E-AC72-892F6113B2BA}" type="parTrans" cxnId="{53A24AB6-E371-4424-9418-A377DA09FCE7}">
      <dgm:prSet/>
      <dgm:spPr/>
      <dgm:t>
        <a:bodyPr/>
        <a:lstStyle/>
        <a:p>
          <a:endParaRPr lang="en-US" sz="2000">
            <a:latin typeface="Aptos" panose="020B0004020202020204" pitchFamily="34" charset="0"/>
          </a:endParaRPr>
        </a:p>
      </dgm:t>
    </dgm:pt>
    <dgm:pt modelId="{719F814E-9735-4563-AB1B-695A71B92BE9}" type="sibTrans" cxnId="{53A24AB6-E371-4424-9418-A377DA09FCE7}">
      <dgm:prSet/>
      <dgm:spPr/>
      <dgm:t>
        <a:bodyPr/>
        <a:lstStyle/>
        <a:p>
          <a:endParaRPr lang="en-US" sz="2000">
            <a:latin typeface="Aptos" panose="020B0004020202020204" pitchFamily="34" charset="0"/>
          </a:endParaRPr>
        </a:p>
      </dgm:t>
    </dgm:pt>
    <dgm:pt modelId="{B7B439C6-57E6-4E35-8586-BC20BB398E96}">
      <dgm:prSet custT="1"/>
      <dgm:spPr/>
      <dgm:t>
        <a:bodyPr/>
        <a:lstStyle/>
        <a:p>
          <a:r>
            <a:rPr lang="en-US" sz="600" b="0" i="0">
              <a:effectLst/>
              <a:latin typeface="Aptos" panose="020B0004020202020204" pitchFamily="34" charset="0"/>
            </a:rPr>
            <a:t>MBS User Service and Delivery Protocols for </a:t>
          </a:r>
          <a:r>
            <a:rPr lang="en-US" sz="600" b="0" i="0" dirty="0" err="1">
              <a:effectLst/>
              <a:latin typeface="Aptos" panose="020B0004020202020204" pitchFamily="34" charset="0"/>
            </a:rPr>
            <a:t>eMBMS</a:t>
          </a:r>
          <a:r>
            <a:rPr lang="en-US" sz="600" b="0" i="0" dirty="0">
              <a:effectLst/>
              <a:latin typeface="Aptos" panose="020B0004020202020204" pitchFamily="34" charset="0"/>
            </a:rPr>
            <a:t>.</a:t>
          </a:r>
        </a:p>
      </dgm:t>
    </dgm:pt>
    <dgm:pt modelId="{6A95D2F1-584F-4EC5-8C34-52DB37F2747D}" type="parTrans" cxnId="{D49D9D10-2D67-4F91-A779-9D08238A6334}">
      <dgm:prSet/>
      <dgm:spPr/>
      <dgm:t>
        <a:bodyPr/>
        <a:lstStyle/>
        <a:p>
          <a:endParaRPr lang="en-US" sz="2000">
            <a:latin typeface="Aptos" panose="020B0004020202020204" pitchFamily="34" charset="0"/>
          </a:endParaRPr>
        </a:p>
      </dgm:t>
    </dgm:pt>
    <dgm:pt modelId="{66851B4D-FEBF-494D-88C5-AAC9AD3DD8F1}" type="sibTrans" cxnId="{D49D9D10-2D67-4F91-A779-9D08238A6334}">
      <dgm:prSet/>
      <dgm:spPr/>
      <dgm:t>
        <a:bodyPr/>
        <a:lstStyle/>
        <a:p>
          <a:endParaRPr lang="en-US" sz="2000">
            <a:latin typeface="Aptos" panose="020B0004020202020204" pitchFamily="34" charset="0"/>
          </a:endParaRPr>
        </a:p>
      </dgm:t>
    </dgm:pt>
    <dgm:pt modelId="{34F9EC11-DDA5-467F-9616-C17999E11B5B}">
      <dgm:prSet custT="1"/>
      <dgm:spPr/>
      <dgm:t>
        <a:bodyPr/>
        <a:lstStyle/>
        <a:p>
          <a:r>
            <a:rPr lang="en-US" sz="600" b="0" i="0">
              <a:effectLst/>
              <a:latin typeface="Aptos" panose="020B0004020202020204" pitchFamily="34" charset="0"/>
            </a:rPr>
            <a:t>Selected MBMS Functionalities not supported in MBS.</a:t>
          </a:r>
        </a:p>
      </dgm:t>
    </dgm:pt>
    <dgm:pt modelId="{92BCDFD0-FD9A-4F6E-BE32-1B65DA795DF0}" type="parTrans" cxnId="{56BE5CAC-B495-4098-B364-BBAB8072E712}">
      <dgm:prSet/>
      <dgm:spPr/>
      <dgm:t>
        <a:bodyPr/>
        <a:lstStyle/>
        <a:p>
          <a:endParaRPr lang="en-US" sz="2000">
            <a:latin typeface="Aptos" panose="020B0004020202020204" pitchFamily="34" charset="0"/>
          </a:endParaRPr>
        </a:p>
      </dgm:t>
    </dgm:pt>
    <dgm:pt modelId="{A1217D08-A64A-4B12-9A29-5EBD2FF410E0}" type="sibTrans" cxnId="{56BE5CAC-B495-4098-B364-BBAB8072E712}">
      <dgm:prSet/>
      <dgm:spPr/>
      <dgm:t>
        <a:bodyPr/>
        <a:lstStyle/>
        <a:p>
          <a:endParaRPr lang="en-US" sz="2000">
            <a:latin typeface="Aptos" panose="020B0004020202020204" pitchFamily="34" charset="0"/>
          </a:endParaRPr>
        </a:p>
      </dgm:t>
    </dgm:pt>
    <dgm:pt modelId="{90303608-8384-4EF5-9F69-49BD839AA140}" type="pres">
      <dgm:prSet presAssocID="{77787886-8A70-47E7-98FC-FD3CDB2B9FF8}" presName="Name0" presStyleCnt="0">
        <dgm:presLayoutVars>
          <dgm:chMax val="1"/>
          <dgm:dir/>
          <dgm:animLvl val="ctr"/>
          <dgm:resizeHandles val="exact"/>
        </dgm:presLayoutVars>
      </dgm:prSet>
      <dgm:spPr/>
    </dgm:pt>
    <dgm:pt modelId="{122402CD-CE9F-462F-B64A-01A632D6D8E2}" type="pres">
      <dgm:prSet presAssocID="{E83922E9-EEF4-42C4-A751-1EA596C32B68}" presName="centerShape" presStyleLbl="node0" presStyleIdx="0" presStyleCnt="1" custScaleX="371997" custScaleY="302742"/>
      <dgm:spPr/>
    </dgm:pt>
    <dgm:pt modelId="{2B777D6B-77AC-4184-B96C-DC0F2D4E3A64}" type="pres">
      <dgm:prSet presAssocID="{7D23C1A6-94D2-4D92-B93D-45B8B154E074}" presName="node" presStyleLbl="node1" presStyleIdx="0" presStyleCnt="14">
        <dgm:presLayoutVars>
          <dgm:bulletEnabled val="1"/>
        </dgm:presLayoutVars>
      </dgm:prSet>
      <dgm:spPr/>
    </dgm:pt>
    <dgm:pt modelId="{5CAFD253-6ADD-4CB5-BA73-6D5A4F1882BF}" type="pres">
      <dgm:prSet presAssocID="{7D23C1A6-94D2-4D92-B93D-45B8B154E074}" presName="dummy" presStyleCnt="0"/>
      <dgm:spPr/>
    </dgm:pt>
    <dgm:pt modelId="{69755653-C243-4C6B-B7F5-F41EA794695D}" type="pres">
      <dgm:prSet presAssocID="{57890BB2-6752-4CFE-8F2E-DB5083AF69F5}" presName="sibTrans" presStyleLbl="sibTrans2D1" presStyleIdx="0" presStyleCnt="14"/>
      <dgm:spPr/>
    </dgm:pt>
    <dgm:pt modelId="{2405F48B-0B63-4953-A1EE-C9C6C64403CC}" type="pres">
      <dgm:prSet presAssocID="{5C0BAABF-83E6-4CAA-8C61-2AE9F576014C}" presName="node" presStyleLbl="node1" presStyleIdx="1" presStyleCnt="14">
        <dgm:presLayoutVars>
          <dgm:bulletEnabled val="1"/>
        </dgm:presLayoutVars>
      </dgm:prSet>
      <dgm:spPr/>
    </dgm:pt>
    <dgm:pt modelId="{1935C0B6-7628-4E05-A3E9-690A8057BC90}" type="pres">
      <dgm:prSet presAssocID="{5C0BAABF-83E6-4CAA-8C61-2AE9F576014C}" presName="dummy" presStyleCnt="0"/>
      <dgm:spPr/>
    </dgm:pt>
    <dgm:pt modelId="{67853794-6C9B-4E44-9756-BA7FC458736E}" type="pres">
      <dgm:prSet presAssocID="{8D48B8C1-4D10-491B-847B-A05E17AE7855}" presName="sibTrans" presStyleLbl="sibTrans2D1" presStyleIdx="1" presStyleCnt="14"/>
      <dgm:spPr/>
    </dgm:pt>
    <dgm:pt modelId="{691E99FF-CC11-4D5C-9DA9-202BB2A62064}" type="pres">
      <dgm:prSet presAssocID="{7911D07F-B537-40A8-9DA5-DA7CC607A288}" presName="node" presStyleLbl="node1" presStyleIdx="2" presStyleCnt="14">
        <dgm:presLayoutVars>
          <dgm:bulletEnabled val="1"/>
        </dgm:presLayoutVars>
      </dgm:prSet>
      <dgm:spPr/>
    </dgm:pt>
    <dgm:pt modelId="{97D03AA9-3382-4FA2-BB5E-5B2E12EEC5D2}" type="pres">
      <dgm:prSet presAssocID="{7911D07F-B537-40A8-9DA5-DA7CC607A288}" presName="dummy" presStyleCnt="0"/>
      <dgm:spPr/>
    </dgm:pt>
    <dgm:pt modelId="{23BB1C50-3441-45BE-B4CB-E71A0EF398A5}" type="pres">
      <dgm:prSet presAssocID="{447298D9-4EC6-4787-9BF5-46ABD942B1BD}" presName="sibTrans" presStyleLbl="sibTrans2D1" presStyleIdx="2" presStyleCnt="14"/>
      <dgm:spPr/>
    </dgm:pt>
    <dgm:pt modelId="{ED40BCE8-1BE8-4EB7-BACA-5A75FB9C3DD3}" type="pres">
      <dgm:prSet presAssocID="{D7AAF1D0-69EA-4BFB-A8D5-95E054E89447}" presName="node" presStyleLbl="node1" presStyleIdx="3" presStyleCnt="14">
        <dgm:presLayoutVars>
          <dgm:bulletEnabled val="1"/>
        </dgm:presLayoutVars>
      </dgm:prSet>
      <dgm:spPr/>
    </dgm:pt>
    <dgm:pt modelId="{F51E7B5C-664F-4914-8E5D-2F1A72B69EBB}" type="pres">
      <dgm:prSet presAssocID="{D7AAF1D0-69EA-4BFB-A8D5-95E054E89447}" presName="dummy" presStyleCnt="0"/>
      <dgm:spPr/>
    </dgm:pt>
    <dgm:pt modelId="{936E2180-3AEF-4716-B4B7-38E522D4FBDE}" type="pres">
      <dgm:prSet presAssocID="{1125D101-C153-4EDF-BCCC-DCDC335CCC7B}" presName="sibTrans" presStyleLbl="sibTrans2D1" presStyleIdx="3" presStyleCnt="14"/>
      <dgm:spPr/>
    </dgm:pt>
    <dgm:pt modelId="{392B8B47-4A30-4D2E-B693-2CC19EFB9B90}" type="pres">
      <dgm:prSet presAssocID="{4C323165-6344-4AB3-82DF-D00961B49730}" presName="node" presStyleLbl="node1" presStyleIdx="4" presStyleCnt="14">
        <dgm:presLayoutVars>
          <dgm:bulletEnabled val="1"/>
        </dgm:presLayoutVars>
      </dgm:prSet>
      <dgm:spPr/>
    </dgm:pt>
    <dgm:pt modelId="{DD2A4335-C870-454D-8179-F4EDEC3D56C2}" type="pres">
      <dgm:prSet presAssocID="{4C323165-6344-4AB3-82DF-D00961B49730}" presName="dummy" presStyleCnt="0"/>
      <dgm:spPr/>
    </dgm:pt>
    <dgm:pt modelId="{CB4E3C0F-5261-44D9-B643-3C25856E1E37}" type="pres">
      <dgm:prSet presAssocID="{DEA34617-69FC-4D9C-9DE5-E1D726D45F2E}" presName="sibTrans" presStyleLbl="sibTrans2D1" presStyleIdx="4" presStyleCnt="14"/>
      <dgm:spPr/>
    </dgm:pt>
    <dgm:pt modelId="{99EA62B6-191C-4677-9C54-ACD8BAAF663D}" type="pres">
      <dgm:prSet presAssocID="{17533A62-7F12-44F6-B0E5-EEC6C347F339}" presName="node" presStyleLbl="node1" presStyleIdx="5" presStyleCnt="14">
        <dgm:presLayoutVars>
          <dgm:bulletEnabled val="1"/>
        </dgm:presLayoutVars>
      </dgm:prSet>
      <dgm:spPr/>
    </dgm:pt>
    <dgm:pt modelId="{81F936A4-3440-45FB-810F-CC2146CAC9A0}" type="pres">
      <dgm:prSet presAssocID="{17533A62-7F12-44F6-B0E5-EEC6C347F339}" presName="dummy" presStyleCnt="0"/>
      <dgm:spPr/>
    </dgm:pt>
    <dgm:pt modelId="{767E8259-4A6B-4638-A093-6ADCB2A1B1CB}" type="pres">
      <dgm:prSet presAssocID="{5CC162EF-052E-4FAA-A4D6-A6D71D8411C5}" presName="sibTrans" presStyleLbl="sibTrans2D1" presStyleIdx="5" presStyleCnt="14"/>
      <dgm:spPr/>
    </dgm:pt>
    <dgm:pt modelId="{EC3C7CC4-1755-4DF7-9BF1-B74DEB669158}" type="pres">
      <dgm:prSet presAssocID="{AD9C3315-13D4-4D65-95DB-60F09F5C2026}" presName="node" presStyleLbl="node1" presStyleIdx="6" presStyleCnt="14">
        <dgm:presLayoutVars>
          <dgm:bulletEnabled val="1"/>
        </dgm:presLayoutVars>
      </dgm:prSet>
      <dgm:spPr/>
    </dgm:pt>
    <dgm:pt modelId="{CD7A1B5E-000D-4E8A-BAEE-47E8ED58A39F}" type="pres">
      <dgm:prSet presAssocID="{AD9C3315-13D4-4D65-95DB-60F09F5C2026}" presName="dummy" presStyleCnt="0"/>
      <dgm:spPr/>
    </dgm:pt>
    <dgm:pt modelId="{4A8B3D41-0AD4-4593-AEC4-611D52E13778}" type="pres">
      <dgm:prSet presAssocID="{554548F6-1766-48D4-85DC-3F2AA0D7006F}" presName="sibTrans" presStyleLbl="sibTrans2D1" presStyleIdx="6" presStyleCnt="14"/>
      <dgm:spPr/>
    </dgm:pt>
    <dgm:pt modelId="{CA502515-5E75-41FE-B5CD-C050769138E1}" type="pres">
      <dgm:prSet presAssocID="{C46E07BF-9244-41BD-A8E7-BDD14876FC9D}" presName="node" presStyleLbl="node1" presStyleIdx="7" presStyleCnt="14">
        <dgm:presLayoutVars>
          <dgm:bulletEnabled val="1"/>
        </dgm:presLayoutVars>
      </dgm:prSet>
      <dgm:spPr/>
    </dgm:pt>
    <dgm:pt modelId="{1989304A-F56A-4E73-8036-1373152EAA8A}" type="pres">
      <dgm:prSet presAssocID="{C46E07BF-9244-41BD-A8E7-BDD14876FC9D}" presName="dummy" presStyleCnt="0"/>
      <dgm:spPr/>
    </dgm:pt>
    <dgm:pt modelId="{6F0A78B7-260C-4DD1-A6E3-B1633D1B59B1}" type="pres">
      <dgm:prSet presAssocID="{A153EDE2-5D20-4D6A-8FB9-1A104D5168AC}" presName="sibTrans" presStyleLbl="sibTrans2D1" presStyleIdx="7" presStyleCnt="14"/>
      <dgm:spPr/>
    </dgm:pt>
    <dgm:pt modelId="{4A45F8BA-F916-4392-8B78-73BA20648291}" type="pres">
      <dgm:prSet presAssocID="{881470D5-2E2D-41E9-865D-649A4563AC25}" presName="node" presStyleLbl="node1" presStyleIdx="8" presStyleCnt="14">
        <dgm:presLayoutVars>
          <dgm:bulletEnabled val="1"/>
        </dgm:presLayoutVars>
      </dgm:prSet>
      <dgm:spPr/>
    </dgm:pt>
    <dgm:pt modelId="{0FF800F9-AF01-4A94-A55D-C0A93DA26039}" type="pres">
      <dgm:prSet presAssocID="{881470D5-2E2D-41E9-865D-649A4563AC25}" presName="dummy" presStyleCnt="0"/>
      <dgm:spPr/>
    </dgm:pt>
    <dgm:pt modelId="{573C8265-63E9-4D08-9F0C-AFA9C2F1E571}" type="pres">
      <dgm:prSet presAssocID="{F389C1A6-BF1A-4FD4-868F-D12A66B365B5}" presName="sibTrans" presStyleLbl="sibTrans2D1" presStyleIdx="8" presStyleCnt="14"/>
      <dgm:spPr/>
    </dgm:pt>
    <dgm:pt modelId="{04EAECF9-C818-4695-B879-7657008E213B}" type="pres">
      <dgm:prSet presAssocID="{A9A8D71B-5FE0-459C-B0DD-48A04781BFAC}" presName="node" presStyleLbl="node1" presStyleIdx="9" presStyleCnt="14">
        <dgm:presLayoutVars>
          <dgm:bulletEnabled val="1"/>
        </dgm:presLayoutVars>
      </dgm:prSet>
      <dgm:spPr/>
    </dgm:pt>
    <dgm:pt modelId="{1E4E99B1-F33C-46CC-AF23-72F42D0C6C35}" type="pres">
      <dgm:prSet presAssocID="{A9A8D71B-5FE0-459C-B0DD-48A04781BFAC}" presName="dummy" presStyleCnt="0"/>
      <dgm:spPr/>
    </dgm:pt>
    <dgm:pt modelId="{65022EC3-4C95-4ADA-9C72-F5965DC965C3}" type="pres">
      <dgm:prSet presAssocID="{F2596FB5-7EBB-45C9-A300-88EDD2519D0C}" presName="sibTrans" presStyleLbl="sibTrans2D1" presStyleIdx="9" presStyleCnt="14"/>
      <dgm:spPr/>
    </dgm:pt>
    <dgm:pt modelId="{365E998B-3129-473F-8C7A-011C4D9A3CE2}" type="pres">
      <dgm:prSet presAssocID="{DE395D33-A398-4AB6-90A6-1D0D028840FC}" presName="node" presStyleLbl="node1" presStyleIdx="10" presStyleCnt="14">
        <dgm:presLayoutVars>
          <dgm:bulletEnabled val="1"/>
        </dgm:presLayoutVars>
      </dgm:prSet>
      <dgm:spPr/>
    </dgm:pt>
    <dgm:pt modelId="{5A18668D-8CB8-4790-9599-938CAEF052CB}" type="pres">
      <dgm:prSet presAssocID="{DE395D33-A398-4AB6-90A6-1D0D028840FC}" presName="dummy" presStyleCnt="0"/>
      <dgm:spPr/>
    </dgm:pt>
    <dgm:pt modelId="{06D6267A-311E-4D58-9A2B-26F0F3C35B27}" type="pres">
      <dgm:prSet presAssocID="{40394AB4-5A7F-4828-983B-8D58E854CFCE}" presName="sibTrans" presStyleLbl="sibTrans2D1" presStyleIdx="10" presStyleCnt="14"/>
      <dgm:spPr/>
    </dgm:pt>
    <dgm:pt modelId="{2F4AB0A0-5F79-492E-AC5E-7451F4A5C5DD}" type="pres">
      <dgm:prSet presAssocID="{AB365FA3-A503-4549-8B64-EE2456531F4F}" presName="node" presStyleLbl="node1" presStyleIdx="11" presStyleCnt="14">
        <dgm:presLayoutVars>
          <dgm:bulletEnabled val="1"/>
        </dgm:presLayoutVars>
      </dgm:prSet>
      <dgm:spPr/>
    </dgm:pt>
    <dgm:pt modelId="{DE71C7CF-36EA-4368-9967-4622800AA384}" type="pres">
      <dgm:prSet presAssocID="{AB365FA3-A503-4549-8B64-EE2456531F4F}" presName="dummy" presStyleCnt="0"/>
      <dgm:spPr/>
    </dgm:pt>
    <dgm:pt modelId="{60895B7A-17F9-4D0D-83DF-B868705BE951}" type="pres">
      <dgm:prSet presAssocID="{719F814E-9735-4563-AB1B-695A71B92BE9}" presName="sibTrans" presStyleLbl="sibTrans2D1" presStyleIdx="11" presStyleCnt="14"/>
      <dgm:spPr/>
    </dgm:pt>
    <dgm:pt modelId="{89150AC0-A4D9-4E34-ACFA-6D7ACE743DF2}" type="pres">
      <dgm:prSet presAssocID="{B7B439C6-57E6-4E35-8586-BC20BB398E96}" presName="node" presStyleLbl="node1" presStyleIdx="12" presStyleCnt="14">
        <dgm:presLayoutVars>
          <dgm:bulletEnabled val="1"/>
        </dgm:presLayoutVars>
      </dgm:prSet>
      <dgm:spPr/>
    </dgm:pt>
    <dgm:pt modelId="{98B34172-42D8-4845-B2C0-C0ADFDAC6B67}" type="pres">
      <dgm:prSet presAssocID="{B7B439C6-57E6-4E35-8586-BC20BB398E96}" presName="dummy" presStyleCnt="0"/>
      <dgm:spPr/>
    </dgm:pt>
    <dgm:pt modelId="{A7C0CA58-7154-46D5-8D5A-11B68A199506}" type="pres">
      <dgm:prSet presAssocID="{66851B4D-FEBF-494D-88C5-AAC9AD3DD8F1}" presName="sibTrans" presStyleLbl="sibTrans2D1" presStyleIdx="12" presStyleCnt="14"/>
      <dgm:spPr/>
    </dgm:pt>
    <dgm:pt modelId="{A1F3A035-556C-403D-8118-BF12C9A78801}" type="pres">
      <dgm:prSet presAssocID="{34F9EC11-DDA5-467F-9616-C17999E11B5B}" presName="node" presStyleLbl="node1" presStyleIdx="13" presStyleCnt="14">
        <dgm:presLayoutVars>
          <dgm:bulletEnabled val="1"/>
        </dgm:presLayoutVars>
      </dgm:prSet>
      <dgm:spPr/>
    </dgm:pt>
    <dgm:pt modelId="{4603FB3E-7071-479A-932F-32D5D9BFDF87}" type="pres">
      <dgm:prSet presAssocID="{34F9EC11-DDA5-467F-9616-C17999E11B5B}" presName="dummy" presStyleCnt="0"/>
      <dgm:spPr/>
    </dgm:pt>
    <dgm:pt modelId="{B022BB65-F251-4ABB-A108-C4E55911CC05}" type="pres">
      <dgm:prSet presAssocID="{A1217D08-A64A-4B12-9A29-5EBD2FF410E0}" presName="sibTrans" presStyleLbl="sibTrans2D1" presStyleIdx="13" presStyleCnt="14"/>
      <dgm:spPr/>
    </dgm:pt>
  </dgm:ptLst>
  <dgm:cxnLst>
    <dgm:cxn modelId="{01E9E500-0D4C-4A16-BACE-48BDDD8E6612}" type="presOf" srcId="{DE395D33-A398-4AB6-90A6-1D0D028840FC}" destId="{365E998B-3129-473F-8C7A-011C4D9A3CE2}" srcOrd="0" destOrd="0" presId="urn:microsoft.com/office/officeart/2005/8/layout/radial6"/>
    <dgm:cxn modelId="{609C1F01-46BE-46D4-BE25-E1C424215EA6}" type="presOf" srcId="{881470D5-2E2D-41E9-865D-649A4563AC25}" destId="{4A45F8BA-F916-4392-8B78-73BA20648291}" srcOrd="0" destOrd="0" presId="urn:microsoft.com/office/officeart/2005/8/layout/radial6"/>
    <dgm:cxn modelId="{4D62770F-0D41-4748-A3ED-6C059BC422C6}" type="presOf" srcId="{F389C1A6-BF1A-4FD4-868F-D12A66B365B5}" destId="{573C8265-63E9-4D08-9F0C-AFA9C2F1E571}" srcOrd="0" destOrd="0" presId="urn:microsoft.com/office/officeart/2005/8/layout/radial6"/>
    <dgm:cxn modelId="{D49D9D10-2D67-4F91-A779-9D08238A6334}" srcId="{E83922E9-EEF4-42C4-A751-1EA596C32B68}" destId="{B7B439C6-57E6-4E35-8586-BC20BB398E96}" srcOrd="12" destOrd="0" parTransId="{6A95D2F1-584F-4EC5-8C34-52DB37F2747D}" sibTransId="{66851B4D-FEBF-494D-88C5-AAC9AD3DD8F1}"/>
    <dgm:cxn modelId="{E538C31F-AAF0-45D1-BB32-C6E70B12BE14}" srcId="{E83922E9-EEF4-42C4-A751-1EA596C32B68}" destId="{A9A8D71B-5FE0-459C-B0DD-48A04781BFAC}" srcOrd="9" destOrd="0" parTransId="{8EB13342-918C-4E22-92A8-3413BE8D1D0E}" sibTransId="{F2596FB5-7EBB-45C9-A300-88EDD2519D0C}"/>
    <dgm:cxn modelId="{BA9EDA2F-9E20-49A5-8D3C-DB9977571B37}" srcId="{E83922E9-EEF4-42C4-A751-1EA596C32B68}" destId="{7D23C1A6-94D2-4D92-B93D-45B8B154E074}" srcOrd="0" destOrd="0" parTransId="{DFD5BFD8-E171-4112-B35B-71BDD28DF73B}" sibTransId="{57890BB2-6752-4CFE-8F2E-DB5083AF69F5}"/>
    <dgm:cxn modelId="{99A24432-3BDB-4F07-9233-C2E8DC236465}" type="presOf" srcId="{554548F6-1766-48D4-85DC-3F2AA0D7006F}" destId="{4A8B3D41-0AD4-4593-AEC4-611D52E13778}" srcOrd="0" destOrd="0" presId="urn:microsoft.com/office/officeart/2005/8/layout/radial6"/>
    <dgm:cxn modelId="{D2391833-FC75-4EB4-85F1-773541DCF90A}" srcId="{E83922E9-EEF4-42C4-A751-1EA596C32B68}" destId="{7911D07F-B537-40A8-9DA5-DA7CC607A288}" srcOrd="2" destOrd="0" parTransId="{166EBAE3-EE79-423E-8271-DC2CC51C2CBD}" sibTransId="{447298D9-4EC6-4787-9BF5-46ABD942B1BD}"/>
    <dgm:cxn modelId="{38A82434-D765-4394-B202-606AB733EB58}" type="presOf" srcId="{A1217D08-A64A-4B12-9A29-5EBD2FF410E0}" destId="{B022BB65-F251-4ABB-A108-C4E55911CC05}" srcOrd="0" destOrd="0" presId="urn:microsoft.com/office/officeart/2005/8/layout/radial6"/>
    <dgm:cxn modelId="{249C9836-47D9-4A1A-96E3-7CEA8A2394CC}" type="presOf" srcId="{5C0BAABF-83E6-4CAA-8C61-2AE9F576014C}" destId="{2405F48B-0B63-4953-A1EE-C9C6C64403CC}" srcOrd="0" destOrd="0" presId="urn:microsoft.com/office/officeart/2005/8/layout/radial6"/>
    <dgm:cxn modelId="{B3B73D37-537F-4591-8611-6857F7C8C416}" srcId="{E83922E9-EEF4-42C4-A751-1EA596C32B68}" destId="{AD9C3315-13D4-4D65-95DB-60F09F5C2026}" srcOrd="6" destOrd="0" parTransId="{A506EED7-640C-44BC-8B4D-FD80CCDEAA0A}" sibTransId="{554548F6-1766-48D4-85DC-3F2AA0D7006F}"/>
    <dgm:cxn modelId="{C08E023C-71A7-43D8-AE21-D0D0DFF5DF15}" type="presOf" srcId="{C46E07BF-9244-41BD-A8E7-BDD14876FC9D}" destId="{CA502515-5E75-41FE-B5CD-C050769138E1}" srcOrd="0" destOrd="0" presId="urn:microsoft.com/office/officeart/2005/8/layout/radial6"/>
    <dgm:cxn modelId="{6C09C840-C3B9-4FDE-AB72-3BB72EA9CC70}" type="presOf" srcId="{DEA34617-69FC-4D9C-9DE5-E1D726D45F2E}" destId="{CB4E3C0F-5261-44D9-B643-3C25856E1E37}" srcOrd="0" destOrd="0" presId="urn:microsoft.com/office/officeart/2005/8/layout/radial6"/>
    <dgm:cxn modelId="{D338BF41-6CA0-4337-8110-97712744A3FF}" type="presOf" srcId="{7911D07F-B537-40A8-9DA5-DA7CC607A288}" destId="{691E99FF-CC11-4D5C-9DA9-202BB2A62064}" srcOrd="0" destOrd="0" presId="urn:microsoft.com/office/officeart/2005/8/layout/radial6"/>
    <dgm:cxn modelId="{4F503D68-10EE-48F2-8349-6845A984B4A2}" type="presOf" srcId="{40394AB4-5A7F-4828-983B-8D58E854CFCE}" destId="{06D6267A-311E-4D58-9A2B-26F0F3C35B27}" srcOrd="0" destOrd="0" presId="urn:microsoft.com/office/officeart/2005/8/layout/radial6"/>
    <dgm:cxn modelId="{BDB4A26F-DE00-4F64-8F7D-9FB5E918AC7B}" type="presOf" srcId="{719F814E-9735-4563-AB1B-695A71B92BE9}" destId="{60895B7A-17F9-4D0D-83DF-B868705BE951}" srcOrd="0" destOrd="0" presId="urn:microsoft.com/office/officeart/2005/8/layout/radial6"/>
    <dgm:cxn modelId="{BCF7B96F-865F-4F56-9632-F139E71B6120}" type="presOf" srcId="{66851B4D-FEBF-494D-88C5-AAC9AD3DD8F1}" destId="{A7C0CA58-7154-46D5-8D5A-11B68A199506}" srcOrd="0" destOrd="0" presId="urn:microsoft.com/office/officeart/2005/8/layout/radial6"/>
    <dgm:cxn modelId="{DA347073-E84F-4E79-A9A5-4CBC434C59D3}" srcId="{E83922E9-EEF4-42C4-A751-1EA596C32B68}" destId="{5C0BAABF-83E6-4CAA-8C61-2AE9F576014C}" srcOrd="1" destOrd="0" parTransId="{4285226E-7271-4C23-912B-23CE39E77EBF}" sibTransId="{8D48B8C1-4D10-491B-847B-A05E17AE7855}"/>
    <dgm:cxn modelId="{C5027C77-D479-4872-8D7C-12BFB80829E7}" type="presOf" srcId="{AD9C3315-13D4-4D65-95DB-60F09F5C2026}" destId="{EC3C7CC4-1755-4DF7-9BF1-B74DEB669158}" srcOrd="0" destOrd="0" presId="urn:microsoft.com/office/officeart/2005/8/layout/radial6"/>
    <dgm:cxn modelId="{99B59558-0F02-4DA3-92EC-FBEE841177A5}" srcId="{E83922E9-EEF4-42C4-A751-1EA596C32B68}" destId="{D7AAF1D0-69EA-4BFB-A8D5-95E054E89447}" srcOrd="3" destOrd="0" parTransId="{A5FC9FD9-1601-4C0E-9082-F0B1359A20E8}" sibTransId="{1125D101-C153-4EDF-BCCC-DCDC335CCC7B}"/>
    <dgm:cxn modelId="{CD778280-9520-4907-9A92-B003840E3A56}" srcId="{E83922E9-EEF4-42C4-A751-1EA596C32B68}" destId="{881470D5-2E2D-41E9-865D-649A4563AC25}" srcOrd="8" destOrd="0" parTransId="{8650A22B-80B6-4176-9421-49055A5455BE}" sibTransId="{F389C1A6-BF1A-4FD4-868F-D12A66B365B5}"/>
    <dgm:cxn modelId="{F2F95C82-5268-41FC-B153-F4027A755C8F}" type="presOf" srcId="{D7AAF1D0-69EA-4BFB-A8D5-95E054E89447}" destId="{ED40BCE8-1BE8-4EB7-BACA-5A75FB9C3DD3}" srcOrd="0" destOrd="0" presId="urn:microsoft.com/office/officeart/2005/8/layout/radial6"/>
    <dgm:cxn modelId="{7437F883-198B-46CE-B3BF-6E19DD34A49E}" type="presOf" srcId="{7D23C1A6-94D2-4D92-B93D-45B8B154E074}" destId="{2B777D6B-77AC-4184-B96C-DC0F2D4E3A64}" srcOrd="0" destOrd="0" presId="urn:microsoft.com/office/officeart/2005/8/layout/radial6"/>
    <dgm:cxn modelId="{13EA2C8D-1BEE-4386-9202-8CF433653597}" type="presOf" srcId="{E83922E9-EEF4-42C4-A751-1EA596C32B68}" destId="{122402CD-CE9F-462F-B64A-01A632D6D8E2}" srcOrd="0" destOrd="0" presId="urn:microsoft.com/office/officeart/2005/8/layout/radial6"/>
    <dgm:cxn modelId="{4D5FCB91-DC18-410D-983B-0A9FA42DF839}" type="presOf" srcId="{A153EDE2-5D20-4D6A-8FB9-1A104D5168AC}" destId="{6F0A78B7-260C-4DD1-A6E3-B1633D1B59B1}" srcOrd="0" destOrd="0" presId="urn:microsoft.com/office/officeart/2005/8/layout/radial6"/>
    <dgm:cxn modelId="{08649197-FBB7-4098-897F-A1E0675FF34D}" type="presOf" srcId="{A9A8D71B-5FE0-459C-B0DD-48A04781BFAC}" destId="{04EAECF9-C818-4695-B879-7657008E213B}" srcOrd="0" destOrd="0" presId="urn:microsoft.com/office/officeart/2005/8/layout/radial6"/>
    <dgm:cxn modelId="{321A6CA0-A4EF-4A26-B1A1-0D77F4DFEEC3}" type="presOf" srcId="{5CC162EF-052E-4FAA-A4D6-A6D71D8411C5}" destId="{767E8259-4A6B-4638-A093-6ADCB2A1B1CB}" srcOrd="0" destOrd="0" presId="urn:microsoft.com/office/officeart/2005/8/layout/radial6"/>
    <dgm:cxn modelId="{D92D77A0-8377-4E0D-AA69-12F4D574A358}" type="presOf" srcId="{77787886-8A70-47E7-98FC-FD3CDB2B9FF8}" destId="{90303608-8384-4EF5-9F69-49BD839AA140}" srcOrd="0" destOrd="0" presId="urn:microsoft.com/office/officeart/2005/8/layout/radial6"/>
    <dgm:cxn modelId="{92DD20A7-AD64-4E8B-BDCB-0B72B377D7EC}" type="presOf" srcId="{B7B439C6-57E6-4E35-8586-BC20BB398E96}" destId="{89150AC0-A4D9-4E34-ACFA-6D7ACE743DF2}" srcOrd="0" destOrd="0" presId="urn:microsoft.com/office/officeart/2005/8/layout/radial6"/>
    <dgm:cxn modelId="{56BE5CAC-B495-4098-B364-BBAB8072E712}" srcId="{E83922E9-EEF4-42C4-A751-1EA596C32B68}" destId="{34F9EC11-DDA5-467F-9616-C17999E11B5B}" srcOrd="13" destOrd="0" parTransId="{92BCDFD0-FD9A-4F6E-BE32-1B65DA795DF0}" sibTransId="{A1217D08-A64A-4B12-9A29-5EBD2FF410E0}"/>
    <dgm:cxn modelId="{49A2BBAE-B8A4-4FFE-BF9C-2A6FFFC248FF}" type="presOf" srcId="{AB365FA3-A503-4549-8B64-EE2456531F4F}" destId="{2F4AB0A0-5F79-492E-AC5E-7451F4A5C5DD}" srcOrd="0" destOrd="0" presId="urn:microsoft.com/office/officeart/2005/8/layout/radial6"/>
    <dgm:cxn modelId="{E2CC36AF-4985-4284-8098-9A8DE6BE800A}" type="presOf" srcId="{34F9EC11-DDA5-467F-9616-C17999E11B5B}" destId="{A1F3A035-556C-403D-8118-BF12C9A78801}" srcOrd="0" destOrd="0" presId="urn:microsoft.com/office/officeart/2005/8/layout/radial6"/>
    <dgm:cxn modelId="{53A24AB6-E371-4424-9418-A377DA09FCE7}" srcId="{E83922E9-EEF4-42C4-A751-1EA596C32B68}" destId="{AB365FA3-A503-4549-8B64-EE2456531F4F}" srcOrd="11" destOrd="0" parTransId="{B8B55056-6678-495E-AC72-892F6113B2BA}" sibTransId="{719F814E-9735-4563-AB1B-695A71B92BE9}"/>
    <dgm:cxn modelId="{1A36B9B8-5AC2-4421-BCB0-E42191DB6E58}" type="presOf" srcId="{57890BB2-6752-4CFE-8F2E-DB5083AF69F5}" destId="{69755653-C243-4C6B-B7F5-F41EA794695D}" srcOrd="0" destOrd="0" presId="urn:microsoft.com/office/officeart/2005/8/layout/radial6"/>
    <dgm:cxn modelId="{6CD999C2-2A93-40E2-B2EA-56EA91D9FB2F}" srcId="{E83922E9-EEF4-42C4-A751-1EA596C32B68}" destId="{C46E07BF-9244-41BD-A8E7-BDD14876FC9D}" srcOrd="7" destOrd="0" parTransId="{D34A221D-C464-48AB-B27E-D97E44A8D8C8}" sibTransId="{A153EDE2-5D20-4D6A-8FB9-1A104D5168AC}"/>
    <dgm:cxn modelId="{2D2DC2C3-F1DF-4FEC-91F1-C594FCFF27AA}" type="presOf" srcId="{447298D9-4EC6-4787-9BF5-46ABD942B1BD}" destId="{23BB1C50-3441-45BE-B4CB-E71A0EF398A5}" srcOrd="0" destOrd="0" presId="urn:microsoft.com/office/officeart/2005/8/layout/radial6"/>
    <dgm:cxn modelId="{F4FF25D6-4D47-4ECB-87AE-1DE9023F9D5D}" srcId="{77787886-8A70-47E7-98FC-FD3CDB2B9FF8}" destId="{E83922E9-EEF4-42C4-A751-1EA596C32B68}" srcOrd="0" destOrd="0" parTransId="{13F5A42A-A360-42C6-AA51-9E462A437F93}" sibTransId="{6963B43B-29B0-4668-A388-326F114B6D38}"/>
    <dgm:cxn modelId="{B120A3D9-F2DB-4D3B-A7FB-4A3BA87C233C}" srcId="{E83922E9-EEF4-42C4-A751-1EA596C32B68}" destId="{DE395D33-A398-4AB6-90A6-1D0D028840FC}" srcOrd="10" destOrd="0" parTransId="{BECCC5AB-145A-4C5A-941E-A336836EA259}" sibTransId="{40394AB4-5A7F-4828-983B-8D58E854CFCE}"/>
    <dgm:cxn modelId="{15F8EDDB-42A4-49F3-B863-3EEE0BB4F7C3}" type="presOf" srcId="{1125D101-C153-4EDF-BCCC-DCDC335CCC7B}" destId="{936E2180-3AEF-4716-B4B7-38E522D4FBDE}" srcOrd="0" destOrd="0" presId="urn:microsoft.com/office/officeart/2005/8/layout/radial6"/>
    <dgm:cxn modelId="{A727E1E0-0D06-49C0-96BA-E16E5918E308}" srcId="{E83922E9-EEF4-42C4-A751-1EA596C32B68}" destId="{4C323165-6344-4AB3-82DF-D00961B49730}" srcOrd="4" destOrd="0" parTransId="{3012909D-581A-439C-BD3B-8FC9A90C6832}" sibTransId="{DEA34617-69FC-4D9C-9DE5-E1D726D45F2E}"/>
    <dgm:cxn modelId="{60047AE5-8B1F-4A8F-AEED-CEC859747B3E}" type="presOf" srcId="{8D48B8C1-4D10-491B-847B-A05E17AE7855}" destId="{67853794-6C9B-4E44-9756-BA7FC458736E}" srcOrd="0" destOrd="0" presId="urn:microsoft.com/office/officeart/2005/8/layout/radial6"/>
    <dgm:cxn modelId="{436151E6-B63B-45AD-9786-74901F141118}" type="presOf" srcId="{4C323165-6344-4AB3-82DF-D00961B49730}" destId="{392B8B47-4A30-4D2E-B693-2CC19EFB9B90}" srcOrd="0" destOrd="0" presId="urn:microsoft.com/office/officeart/2005/8/layout/radial6"/>
    <dgm:cxn modelId="{F5336CEA-2486-41BD-8525-18874391E0A1}" type="presOf" srcId="{F2596FB5-7EBB-45C9-A300-88EDD2519D0C}" destId="{65022EC3-4C95-4ADA-9C72-F5965DC965C3}" srcOrd="0" destOrd="0" presId="urn:microsoft.com/office/officeart/2005/8/layout/radial6"/>
    <dgm:cxn modelId="{49C7B2F2-7BA7-454B-A2D8-4826DCD1E9A0}" type="presOf" srcId="{17533A62-7F12-44F6-B0E5-EEC6C347F339}" destId="{99EA62B6-191C-4677-9C54-ACD8BAAF663D}" srcOrd="0" destOrd="0" presId="urn:microsoft.com/office/officeart/2005/8/layout/radial6"/>
    <dgm:cxn modelId="{3B981AF4-DAC1-4D34-9AFC-0F6F062AC4E5}" srcId="{E83922E9-EEF4-42C4-A751-1EA596C32B68}" destId="{17533A62-7F12-44F6-B0E5-EEC6C347F339}" srcOrd="5" destOrd="0" parTransId="{27B79A9F-2052-448A-A1EA-0D25934C309D}" sibTransId="{5CC162EF-052E-4FAA-A4D6-A6D71D8411C5}"/>
    <dgm:cxn modelId="{7E7349BC-B0DA-4D54-AC94-B79393002EEE}" type="presParOf" srcId="{90303608-8384-4EF5-9F69-49BD839AA140}" destId="{122402CD-CE9F-462F-B64A-01A632D6D8E2}" srcOrd="0" destOrd="0" presId="urn:microsoft.com/office/officeart/2005/8/layout/radial6"/>
    <dgm:cxn modelId="{9C72D1AF-59FA-463B-BA7A-5DC3E3EEA0EC}" type="presParOf" srcId="{90303608-8384-4EF5-9F69-49BD839AA140}" destId="{2B777D6B-77AC-4184-B96C-DC0F2D4E3A64}" srcOrd="1" destOrd="0" presId="urn:microsoft.com/office/officeart/2005/8/layout/radial6"/>
    <dgm:cxn modelId="{1E8D6C4F-3715-405B-BCEC-B96E8FF58FE2}" type="presParOf" srcId="{90303608-8384-4EF5-9F69-49BD839AA140}" destId="{5CAFD253-6ADD-4CB5-BA73-6D5A4F1882BF}" srcOrd="2" destOrd="0" presId="urn:microsoft.com/office/officeart/2005/8/layout/radial6"/>
    <dgm:cxn modelId="{DBB81921-D140-4097-A7BE-930F45403E10}" type="presParOf" srcId="{90303608-8384-4EF5-9F69-49BD839AA140}" destId="{69755653-C243-4C6B-B7F5-F41EA794695D}" srcOrd="3" destOrd="0" presId="urn:microsoft.com/office/officeart/2005/8/layout/radial6"/>
    <dgm:cxn modelId="{E4BF7DAD-2C28-4C84-B766-C92CD3DC96D5}" type="presParOf" srcId="{90303608-8384-4EF5-9F69-49BD839AA140}" destId="{2405F48B-0B63-4953-A1EE-C9C6C64403CC}" srcOrd="4" destOrd="0" presId="urn:microsoft.com/office/officeart/2005/8/layout/radial6"/>
    <dgm:cxn modelId="{0F749DF8-E761-4D92-8906-EACDF8B324B8}" type="presParOf" srcId="{90303608-8384-4EF5-9F69-49BD839AA140}" destId="{1935C0B6-7628-4E05-A3E9-690A8057BC90}" srcOrd="5" destOrd="0" presId="urn:microsoft.com/office/officeart/2005/8/layout/radial6"/>
    <dgm:cxn modelId="{4DFE9F92-EC40-40EB-A23A-AEDD42FC4734}" type="presParOf" srcId="{90303608-8384-4EF5-9F69-49BD839AA140}" destId="{67853794-6C9B-4E44-9756-BA7FC458736E}" srcOrd="6" destOrd="0" presId="urn:microsoft.com/office/officeart/2005/8/layout/radial6"/>
    <dgm:cxn modelId="{0953248D-7128-47C6-9BE2-BE6396868625}" type="presParOf" srcId="{90303608-8384-4EF5-9F69-49BD839AA140}" destId="{691E99FF-CC11-4D5C-9DA9-202BB2A62064}" srcOrd="7" destOrd="0" presId="urn:microsoft.com/office/officeart/2005/8/layout/radial6"/>
    <dgm:cxn modelId="{66B70B30-A873-4DB9-A193-06BB8DC1117D}" type="presParOf" srcId="{90303608-8384-4EF5-9F69-49BD839AA140}" destId="{97D03AA9-3382-4FA2-BB5E-5B2E12EEC5D2}" srcOrd="8" destOrd="0" presId="urn:microsoft.com/office/officeart/2005/8/layout/radial6"/>
    <dgm:cxn modelId="{5FCB4C5D-66C2-4E55-9E45-023E58CC7EE1}" type="presParOf" srcId="{90303608-8384-4EF5-9F69-49BD839AA140}" destId="{23BB1C50-3441-45BE-B4CB-E71A0EF398A5}" srcOrd="9" destOrd="0" presId="urn:microsoft.com/office/officeart/2005/8/layout/radial6"/>
    <dgm:cxn modelId="{6D65CC9B-F965-4218-B235-DBC1B2CF6145}" type="presParOf" srcId="{90303608-8384-4EF5-9F69-49BD839AA140}" destId="{ED40BCE8-1BE8-4EB7-BACA-5A75FB9C3DD3}" srcOrd="10" destOrd="0" presId="urn:microsoft.com/office/officeart/2005/8/layout/radial6"/>
    <dgm:cxn modelId="{565D09E5-A1D6-4E00-9076-4780B86A5B7A}" type="presParOf" srcId="{90303608-8384-4EF5-9F69-49BD839AA140}" destId="{F51E7B5C-664F-4914-8E5D-2F1A72B69EBB}" srcOrd="11" destOrd="0" presId="urn:microsoft.com/office/officeart/2005/8/layout/radial6"/>
    <dgm:cxn modelId="{8145E527-5D02-4280-90AA-36143FDF08D2}" type="presParOf" srcId="{90303608-8384-4EF5-9F69-49BD839AA140}" destId="{936E2180-3AEF-4716-B4B7-38E522D4FBDE}" srcOrd="12" destOrd="0" presId="urn:microsoft.com/office/officeart/2005/8/layout/radial6"/>
    <dgm:cxn modelId="{F1528716-37F2-483E-99FC-D0DC9A596AAC}" type="presParOf" srcId="{90303608-8384-4EF5-9F69-49BD839AA140}" destId="{392B8B47-4A30-4D2E-B693-2CC19EFB9B90}" srcOrd="13" destOrd="0" presId="urn:microsoft.com/office/officeart/2005/8/layout/radial6"/>
    <dgm:cxn modelId="{05E37FDD-6A91-44BF-A56D-66852309D560}" type="presParOf" srcId="{90303608-8384-4EF5-9F69-49BD839AA140}" destId="{DD2A4335-C870-454D-8179-F4EDEC3D56C2}" srcOrd="14" destOrd="0" presId="urn:microsoft.com/office/officeart/2005/8/layout/radial6"/>
    <dgm:cxn modelId="{5E3A4FA0-5CB7-4DFA-BA61-9FB5EE814BCB}" type="presParOf" srcId="{90303608-8384-4EF5-9F69-49BD839AA140}" destId="{CB4E3C0F-5261-44D9-B643-3C25856E1E37}" srcOrd="15" destOrd="0" presId="urn:microsoft.com/office/officeart/2005/8/layout/radial6"/>
    <dgm:cxn modelId="{147A5673-ABE0-4446-9212-B3C7B95E80FB}" type="presParOf" srcId="{90303608-8384-4EF5-9F69-49BD839AA140}" destId="{99EA62B6-191C-4677-9C54-ACD8BAAF663D}" srcOrd="16" destOrd="0" presId="urn:microsoft.com/office/officeart/2005/8/layout/radial6"/>
    <dgm:cxn modelId="{7679F42D-3C92-4AA1-A105-23F3566FEB22}" type="presParOf" srcId="{90303608-8384-4EF5-9F69-49BD839AA140}" destId="{81F936A4-3440-45FB-810F-CC2146CAC9A0}" srcOrd="17" destOrd="0" presId="urn:microsoft.com/office/officeart/2005/8/layout/radial6"/>
    <dgm:cxn modelId="{850310BC-3B7F-4E64-8BB6-72893B8ACF5F}" type="presParOf" srcId="{90303608-8384-4EF5-9F69-49BD839AA140}" destId="{767E8259-4A6B-4638-A093-6ADCB2A1B1CB}" srcOrd="18" destOrd="0" presId="urn:microsoft.com/office/officeart/2005/8/layout/radial6"/>
    <dgm:cxn modelId="{10D83F66-636E-43E4-A726-DECD052AE9DD}" type="presParOf" srcId="{90303608-8384-4EF5-9F69-49BD839AA140}" destId="{EC3C7CC4-1755-4DF7-9BF1-B74DEB669158}" srcOrd="19" destOrd="0" presId="urn:microsoft.com/office/officeart/2005/8/layout/radial6"/>
    <dgm:cxn modelId="{661BE186-DB89-40D1-8A4F-2182E22590B8}" type="presParOf" srcId="{90303608-8384-4EF5-9F69-49BD839AA140}" destId="{CD7A1B5E-000D-4E8A-BAEE-47E8ED58A39F}" srcOrd="20" destOrd="0" presId="urn:microsoft.com/office/officeart/2005/8/layout/radial6"/>
    <dgm:cxn modelId="{4ED5D0F5-3C4B-471D-BC41-76E335DEED8C}" type="presParOf" srcId="{90303608-8384-4EF5-9F69-49BD839AA140}" destId="{4A8B3D41-0AD4-4593-AEC4-611D52E13778}" srcOrd="21" destOrd="0" presId="urn:microsoft.com/office/officeart/2005/8/layout/radial6"/>
    <dgm:cxn modelId="{F9BC0FC2-DA86-4420-9ED9-C80C014770E3}" type="presParOf" srcId="{90303608-8384-4EF5-9F69-49BD839AA140}" destId="{CA502515-5E75-41FE-B5CD-C050769138E1}" srcOrd="22" destOrd="0" presId="urn:microsoft.com/office/officeart/2005/8/layout/radial6"/>
    <dgm:cxn modelId="{29191C9E-7A11-447F-A06E-3A24F6AAC2D2}" type="presParOf" srcId="{90303608-8384-4EF5-9F69-49BD839AA140}" destId="{1989304A-F56A-4E73-8036-1373152EAA8A}" srcOrd="23" destOrd="0" presId="urn:microsoft.com/office/officeart/2005/8/layout/radial6"/>
    <dgm:cxn modelId="{89646379-1027-4847-880D-D434DE95054D}" type="presParOf" srcId="{90303608-8384-4EF5-9F69-49BD839AA140}" destId="{6F0A78B7-260C-4DD1-A6E3-B1633D1B59B1}" srcOrd="24" destOrd="0" presId="urn:microsoft.com/office/officeart/2005/8/layout/radial6"/>
    <dgm:cxn modelId="{C2B4EFFD-E9F2-4F8A-89E1-69549213C07E}" type="presParOf" srcId="{90303608-8384-4EF5-9F69-49BD839AA140}" destId="{4A45F8BA-F916-4392-8B78-73BA20648291}" srcOrd="25" destOrd="0" presId="urn:microsoft.com/office/officeart/2005/8/layout/radial6"/>
    <dgm:cxn modelId="{EECC564B-4B96-43ED-AABB-D21FF70C386C}" type="presParOf" srcId="{90303608-8384-4EF5-9F69-49BD839AA140}" destId="{0FF800F9-AF01-4A94-A55D-C0A93DA26039}" srcOrd="26" destOrd="0" presId="urn:microsoft.com/office/officeart/2005/8/layout/radial6"/>
    <dgm:cxn modelId="{0F18BBBE-543B-4AA6-8E76-99CBAD6BDDB3}" type="presParOf" srcId="{90303608-8384-4EF5-9F69-49BD839AA140}" destId="{573C8265-63E9-4D08-9F0C-AFA9C2F1E571}" srcOrd="27" destOrd="0" presId="urn:microsoft.com/office/officeart/2005/8/layout/radial6"/>
    <dgm:cxn modelId="{C8842BFD-A39B-42DC-A485-0041F97B9C49}" type="presParOf" srcId="{90303608-8384-4EF5-9F69-49BD839AA140}" destId="{04EAECF9-C818-4695-B879-7657008E213B}" srcOrd="28" destOrd="0" presId="urn:microsoft.com/office/officeart/2005/8/layout/radial6"/>
    <dgm:cxn modelId="{86377FB4-40BC-4E48-9F05-58CEA6D7184F}" type="presParOf" srcId="{90303608-8384-4EF5-9F69-49BD839AA140}" destId="{1E4E99B1-F33C-46CC-AF23-72F42D0C6C35}" srcOrd="29" destOrd="0" presId="urn:microsoft.com/office/officeart/2005/8/layout/radial6"/>
    <dgm:cxn modelId="{630B6242-4A03-4DA2-8BF8-E1490571464E}" type="presParOf" srcId="{90303608-8384-4EF5-9F69-49BD839AA140}" destId="{65022EC3-4C95-4ADA-9C72-F5965DC965C3}" srcOrd="30" destOrd="0" presId="urn:microsoft.com/office/officeart/2005/8/layout/radial6"/>
    <dgm:cxn modelId="{2B5BE6D0-48C0-422B-A089-9F5EB1086C9A}" type="presParOf" srcId="{90303608-8384-4EF5-9F69-49BD839AA140}" destId="{365E998B-3129-473F-8C7A-011C4D9A3CE2}" srcOrd="31" destOrd="0" presId="urn:microsoft.com/office/officeart/2005/8/layout/radial6"/>
    <dgm:cxn modelId="{96577206-C319-4B7F-8471-44B17B91494E}" type="presParOf" srcId="{90303608-8384-4EF5-9F69-49BD839AA140}" destId="{5A18668D-8CB8-4790-9599-938CAEF052CB}" srcOrd="32" destOrd="0" presId="urn:microsoft.com/office/officeart/2005/8/layout/radial6"/>
    <dgm:cxn modelId="{87C095A1-0843-4E7C-82C9-3385868ABB4A}" type="presParOf" srcId="{90303608-8384-4EF5-9F69-49BD839AA140}" destId="{06D6267A-311E-4D58-9A2B-26F0F3C35B27}" srcOrd="33" destOrd="0" presId="urn:microsoft.com/office/officeart/2005/8/layout/radial6"/>
    <dgm:cxn modelId="{9840744D-BAF9-46CB-AB69-7E32F979AE8B}" type="presParOf" srcId="{90303608-8384-4EF5-9F69-49BD839AA140}" destId="{2F4AB0A0-5F79-492E-AC5E-7451F4A5C5DD}" srcOrd="34" destOrd="0" presId="urn:microsoft.com/office/officeart/2005/8/layout/radial6"/>
    <dgm:cxn modelId="{2FFCA941-95F7-4566-BBED-9809ABB9829E}" type="presParOf" srcId="{90303608-8384-4EF5-9F69-49BD839AA140}" destId="{DE71C7CF-36EA-4368-9967-4622800AA384}" srcOrd="35" destOrd="0" presId="urn:microsoft.com/office/officeart/2005/8/layout/radial6"/>
    <dgm:cxn modelId="{EB847F7F-1E31-432C-984A-CB1265BC451A}" type="presParOf" srcId="{90303608-8384-4EF5-9F69-49BD839AA140}" destId="{60895B7A-17F9-4D0D-83DF-B868705BE951}" srcOrd="36" destOrd="0" presId="urn:microsoft.com/office/officeart/2005/8/layout/radial6"/>
    <dgm:cxn modelId="{E8E7473D-FB46-4F16-B3E9-766AAAF88CF3}" type="presParOf" srcId="{90303608-8384-4EF5-9F69-49BD839AA140}" destId="{89150AC0-A4D9-4E34-ACFA-6D7ACE743DF2}" srcOrd="37" destOrd="0" presId="urn:microsoft.com/office/officeart/2005/8/layout/radial6"/>
    <dgm:cxn modelId="{31204B46-68E0-4B8A-AC46-6FCD045F6634}" type="presParOf" srcId="{90303608-8384-4EF5-9F69-49BD839AA140}" destId="{98B34172-42D8-4845-B2C0-C0ADFDAC6B67}" srcOrd="38" destOrd="0" presId="urn:microsoft.com/office/officeart/2005/8/layout/radial6"/>
    <dgm:cxn modelId="{A767CCFC-931A-4606-8078-A3ADC8DED443}" type="presParOf" srcId="{90303608-8384-4EF5-9F69-49BD839AA140}" destId="{A7C0CA58-7154-46D5-8D5A-11B68A199506}" srcOrd="39" destOrd="0" presId="urn:microsoft.com/office/officeart/2005/8/layout/radial6"/>
    <dgm:cxn modelId="{E5E66A51-D972-43E4-8F67-110D87393458}" type="presParOf" srcId="{90303608-8384-4EF5-9F69-49BD839AA140}" destId="{A1F3A035-556C-403D-8118-BF12C9A78801}" srcOrd="40" destOrd="0" presId="urn:microsoft.com/office/officeart/2005/8/layout/radial6"/>
    <dgm:cxn modelId="{9891B66D-ABD9-47C8-A22E-5C52F674A03A}" type="presParOf" srcId="{90303608-8384-4EF5-9F69-49BD839AA140}" destId="{4603FB3E-7071-479A-932F-32D5D9BFDF87}" srcOrd="41" destOrd="0" presId="urn:microsoft.com/office/officeart/2005/8/layout/radial6"/>
    <dgm:cxn modelId="{8AB11EB8-A9E5-4EF8-A746-6859859F2981}" type="presParOf" srcId="{90303608-8384-4EF5-9F69-49BD839AA140}" destId="{B022BB65-F251-4ABB-A108-C4E55911CC05}" srcOrd="42"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22BB65-F251-4ABB-A108-C4E55911CC05}">
      <dsp:nvSpPr>
        <dsp:cNvPr id="0" name=""/>
        <dsp:cNvSpPr/>
      </dsp:nvSpPr>
      <dsp:spPr>
        <a:xfrm>
          <a:off x="412397" y="285054"/>
          <a:ext cx="4433003" cy="4433003"/>
        </a:xfrm>
        <a:prstGeom prst="blockArc">
          <a:avLst>
            <a:gd name="adj1" fmla="val 14657143"/>
            <a:gd name="adj2" fmla="val 16200000"/>
            <a:gd name="adj3" fmla="val 1976"/>
          </a:avLst>
        </a:prstGeom>
        <a:solidFill>
          <a:schemeClr val="accent5">
            <a:hueOff val="-100611"/>
            <a:satOff val="4205"/>
            <a:lumOff val="36863"/>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A7C0CA58-7154-46D5-8D5A-11B68A199506}">
      <dsp:nvSpPr>
        <dsp:cNvPr id="0" name=""/>
        <dsp:cNvSpPr/>
      </dsp:nvSpPr>
      <dsp:spPr>
        <a:xfrm>
          <a:off x="412397" y="285054"/>
          <a:ext cx="4433003" cy="4433003"/>
        </a:xfrm>
        <a:prstGeom prst="blockArc">
          <a:avLst>
            <a:gd name="adj1" fmla="val 13114286"/>
            <a:gd name="adj2" fmla="val 14657143"/>
            <a:gd name="adj3" fmla="val 1976"/>
          </a:avLst>
        </a:prstGeom>
        <a:solidFill>
          <a:schemeClr val="accent5">
            <a:hueOff val="-92872"/>
            <a:satOff val="3882"/>
            <a:lumOff val="34027"/>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0895B7A-17F9-4D0D-83DF-B868705BE951}">
      <dsp:nvSpPr>
        <dsp:cNvPr id="0" name=""/>
        <dsp:cNvSpPr/>
      </dsp:nvSpPr>
      <dsp:spPr>
        <a:xfrm>
          <a:off x="412397" y="285054"/>
          <a:ext cx="4433003" cy="4433003"/>
        </a:xfrm>
        <a:prstGeom prst="blockArc">
          <a:avLst>
            <a:gd name="adj1" fmla="val 11571429"/>
            <a:gd name="adj2" fmla="val 13114286"/>
            <a:gd name="adj3" fmla="val 1976"/>
          </a:avLst>
        </a:prstGeom>
        <a:solidFill>
          <a:schemeClr val="accent5">
            <a:hueOff val="-85132"/>
            <a:satOff val="3558"/>
            <a:lumOff val="31192"/>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06D6267A-311E-4D58-9A2B-26F0F3C35B27}">
      <dsp:nvSpPr>
        <dsp:cNvPr id="0" name=""/>
        <dsp:cNvSpPr/>
      </dsp:nvSpPr>
      <dsp:spPr>
        <a:xfrm>
          <a:off x="412397" y="285054"/>
          <a:ext cx="4433003" cy="4433003"/>
        </a:xfrm>
        <a:prstGeom prst="blockArc">
          <a:avLst>
            <a:gd name="adj1" fmla="val 10028571"/>
            <a:gd name="adj2" fmla="val 11571429"/>
            <a:gd name="adj3" fmla="val 1976"/>
          </a:avLst>
        </a:prstGeom>
        <a:solidFill>
          <a:schemeClr val="accent5">
            <a:hueOff val="-77393"/>
            <a:satOff val="3235"/>
            <a:lumOff val="28356"/>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5022EC3-4C95-4ADA-9C72-F5965DC965C3}">
      <dsp:nvSpPr>
        <dsp:cNvPr id="0" name=""/>
        <dsp:cNvSpPr/>
      </dsp:nvSpPr>
      <dsp:spPr>
        <a:xfrm>
          <a:off x="412397" y="285054"/>
          <a:ext cx="4433003" cy="4433003"/>
        </a:xfrm>
        <a:prstGeom prst="blockArc">
          <a:avLst>
            <a:gd name="adj1" fmla="val 8485714"/>
            <a:gd name="adj2" fmla="val 10028571"/>
            <a:gd name="adj3" fmla="val 1976"/>
          </a:avLst>
        </a:prstGeom>
        <a:solidFill>
          <a:schemeClr val="accent5">
            <a:hueOff val="-69654"/>
            <a:satOff val="2911"/>
            <a:lumOff val="25521"/>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573C8265-63E9-4D08-9F0C-AFA9C2F1E571}">
      <dsp:nvSpPr>
        <dsp:cNvPr id="0" name=""/>
        <dsp:cNvSpPr/>
      </dsp:nvSpPr>
      <dsp:spPr>
        <a:xfrm>
          <a:off x="412397" y="285054"/>
          <a:ext cx="4433003" cy="4433003"/>
        </a:xfrm>
        <a:prstGeom prst="blockArc">
          <a:avLst>
            <a:gd name="adj1" fmla="val 6942857"/>
            <a:gd name="adj2" fmla="val 8485714"/>
            <a:gd name="adj3" fmla="val 1976"/>
          </a:avLst>
        </a:prstGeom>
        <a:solidFill>
          <a:schemeClr val="accent5">
            <a:hueOff val="-61914"/>
            <a:satOff val="2588"/>
            <a:lumOff val="22685"/>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F0A78B7-260C-4DD1-A6E3-B1633D1B59B1}">
      <dsp:nvSpPr>
        <dsp:cNvPr id="0" name=""/>
        <dsp:cNvSpPr/>
      </dsp:nvSpPr>
      <dsp:spPr>
        <a:xfrm>
          <a:off x="412397" y="285054"/>
          <a:ext cx="4433003" cy="4433003"/>
        </a:xfrm>
        <a:prstGeom prst="blockArc">
          <a:avLst>
            <a:gd name="adj1" fmla="val 5400000"/>
            <a:gd name="adj2" fmla="val 6942857"/>
            <a:gd name="adj3" fmla="val 1976"/>
          </a:avLst>
        </a:prstGeom>
        <a:solidFill>
          <a:schemeClr val="accent5">
            <a:hueOff val="-54175"/>
            <a:satOff val="2264"/>
            <a:lumOff val="19849"/>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4A8B3D41-0AD4-4593-AEC4-611D52E13778}">
      <dsp:nvSpPr>
        <dsp:cNvPr id="0" name=""/>
        <dsp:cNvSpPr/>
      </dsp:nvSpPr>
      <dsp:spPr>
        <a:xfrm>
          <a:off x="412397" y="285054"/>
          <a:ext cx="4433003" cy="4433003"/>
        </a:xfrm>
        <a:prstGeom prst="blockArc">
          <a:avLst>
            <a:gd name="adj1" fmla="val 3857143"/>
            <a:gd name="adj2" fmla="val 5400000"/>
            <a:gd name="adj3" fmla="val 1976"/>
          </a:avLst>
        </a:prstGeom>
        <a:solidFill>
          <a:schemeClr val="accent5">
            <a:hueOff val="-46436"/>
            <a:satOff val="1941"/>
            <a:lumOff val="17014"/>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767E8259-4A6B-4638-A093-6ADCB2A1B1CB}">
      <dsp:nvSpPr>
        <dsp:cNvPr id="0" name=""/>
        <dsp:cNvSpPr/>
      </dsp:nvSpPr>
      <dsp:spPr>
        <a:xfrm>
          <a:off x="412397" y="285054"/>
          <a:ext cx="4433003" cy="4433003"/>
        </a:xfrm>
        <a:prstGeom prst="blockArc">
          <a:avLst>
            <a:gd name="adj1" fmla="val 2314286"/>
            <a:gd name="adj2" fmla="val 3857143"/>
            <a:gd name="adj3" fmla="val 1976"/>
          </a:avLst>
        </a:prstGeom>
        <a:solidFill>
          <a:schemeClr val="accent5">
            <a:hueOff val="-38697"/>
            <a:satOff val="1617"/>
            <a:lumOff val="14178"/>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CB4E3C0F-5261-44D9-B643-3C25856E1E37}">
      <dsp:nvSpPr>
        <dsp:cNvPr id="0" name=""/>
        <dsp:cNvSpPr/>
      </dsp:nvSpPr>
      <dsp:spPr>
        <a:xfrm>
          <a:off x="412397" y="285054"/>
          <a:ext cx="4433003" cy="4433003"/>
        </a:xfrm>
        <a:prstGeom prst="blockArc">
          <a:avLst>
            <a:gd name="adj1" fmla="val 771429"/>
            <a:gd name="adj2" fmla="val 2314286"/>
            <a:gd name="adj3" fmla="val 1976"/>
          </a:avLst>
        </a:prstGeom>
        <a:solidFill>
          <a:schemeClr val="accent5">
            <a:hueOff val="-30957"/>
            <a:satOff val="1294"/>
            <a:lumOff val="11342"/>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936E2180-3AEF-4716-B4B7-38E522D4FBDE}">
      <dsp:nvSpPr>
        <dsp:cNvPr id="0" name=""/>
        <dsp:cNvSpPr/>
      </dsp:nvSpPr>
      <dsp:spPr>
        <a:xfrm>
          <a:off x="412397" y="285054"/>
          <a:ext cx="4433003" cy="4433003"/>
        </a:xfrm>
        <a:prstGeom prst="blockArc">
          <a:avLst>
            <a:gd name="adj1" fmla="val 20828571"/>
            <a:gd name="adj2" fmla="val 771429"/>
            <a:gd name="adj3" fmla="val 1976"/>
          </a:avLst>
        </a:prstGeom>
        <a:solidFill>
          <a:schemeClr val="accent5">
            <a:hueOff val="-23218"/>
            <a:satOff val="970"/>
            <a:lumOff val="8507"/>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23BB1C50-3441-45BE-B4CB-E71A0EF398A5}">
      <dsp:nvSpPr>
        <dsp:cNvPr id="0" name=""/>
        <dsp:cNvSpPr/>
      </dsp:nvSpPr>
      <dsp:spPr>
        <a:xfrm>
          <a:off x="412397" y="285054"/>
          <a:ext cx="4433003" cy="4433003"/>
        </a:xfrm>
        <a:prstGeom prst="blockArc">
          <a:avLst>
            <a:gd name="adj1" fmla="val 19285714"/>
            <a:gd name="adj2" fmla="val 20828571"/>
            <a:gd name="adj3" fmla="val 1976"/>
          </a:avLst>
        </a:prstGeom>
        <a:solidFill>
          <a:schemeClr val="accent5">
            <a:hueOff val="-15479"/>
            <a:satOff val="647"/>
            <a:lumOff val="5671"/>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7853794-6C9B-4E44-9756-BA7FC458736E}">
      <dsp:nvSpPr>
        <dsp:cNvPr id="0" name=""/>
        <dsp:cNvSpPr/>
      </dsp:nvSpPr>
      <dsp:spPr>
        <a:xfrm>
          <a:off x="412397" y="285054"/>
          <a:ext cx="4433003" cy="4433003"/>
        </a:xfrm>
        <a:prstGeom prst="blockArc">
          <a:avLst>
            <a:gd name="adj1" fmla="val 17742857"/>
            <a:gd name="adj2" fmla="val 19285714"/>
            <a:gd name="adj3" fmla="val 1976"/>
          </a:avLst>
        </a:prstGeom>
        <a:solidFill>
          <a:schemeClr val="accent5">
            <a:hueOff val="-7739"/>
            <a:satOff val="323"/>
            <a:lumOff val="2836"/>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9755653-C243-4C6B-B7F5-F41EA794695D}">
      <dsp:nvSpPr>
        <dsp:cNvPr id="0" name=""/>
        <dsp:cNvSpPr/>
      </dsp:nvSpPr>
      <dsp:spPr>
        <a:xfrm>
          <a:off x="412397" y="285054"/>
          <a:ext cx="4433003" cy="4433003"/>
        </a:xfrm>
        <a:prstGeom prst="blockArc">
          <a:avLst>
            <a:gd name="adj1" fmla="val 16200000"/>
            <a:gd name="adj2" fmla="val 17742857"/>
            <a:gd name="adj3" fmla="val 1976"/>
          </a:avLst>
        </a:prstGeom>
        <a:solidFill>
          <a:schemeClr val="accent5">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122402CD-CE9F-462F-B64A-01A632D6D8E2}">
      <dsp:nvSpPr>
        <dsp:cNvPr id="0" name=""/>
        <dsp:cNvSpPr/>
      </dsp:nvSpPr>
      <dsp:spPr>
        <a:xfrm>
          <a:off x="1012524" y="1186103"/>
          <a:ext cx="3232750" cy="2630906"/>
        </a:xfrm>
        <a:prstGeom prst="ellipse">
          <a:avLst/>
        </a:prstGeom>
        <a:solidFill>
          <a:schemeClr val="accent4">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1778000">
            <a:lnSpc>
              <a:spcPct val="90000"/>
            </a:lnSpc>
            <a:spcBef>
              <a:spcPct val="0"/>
            </a:spcBef>
            <a:spcAft>
              <a:spcPct val="35000"/>
            </a:spcAft>
            <a:buNone/>
          </a:pPr>
          <a:r>
            <a:rPr lang="de-DE" sz="4000" kern="1200" dirty="0">
              <a:latin typeface="Aptos" panose="020B0004020202020204" pitchFamily="34" charset="0"/>
            </a:rPr>
            <a:t>3GPP </a:t>
          </a:r>
          <a:r>
            <a:rPr lang="de-DE" sz="4000" kern="1200" dirty="0" err="1">
              <a:latin typeface="Aptos" panose="020B0004020202020204" pitchFamily="34" charset="0"/>
            </a:rPr>
            <a:t>Advanced</a:t>
          </a:r>
          <a:r>
            <a:rPr lang="de-DE" sz="4000" kern="1200" dirty="0">
              <a:latin typeface="Aptos" panose="020B0004020202020204" pitchFamily="34" charset="0"/>
            </a:rPr>
            <a:t> Media </a:t>
          </a:r>
          <a:r>
            <a:rPr lang="de-DE" sz="4000" kern="1200" dirty="0" err="1">
              <a:latin typeface="Aptos" panose="020B0004020202020204" pitchFamily="34" charset="0"/>
            </a:rPr>
            <a:t>Delivery</a:t>
          </a:r>
          <a:endParaRPr lang="en-US" sz="4000" kern="1200" dirty="0">
            <a:latin typeface="Aptos" panose="020B0004020202020204" pitchFamily="34" charset="0"/>
          </a:endParaRPr>
        </a:p>
      </dsp:txBody>
      <dsp:txXfrm>
        <a:off x="1485949" y="1571390"/>
        <a:ext cx="2285900" cy="1860332"/>
      </dsp:txXfrm>
    </dsp:sp>
    <dsp:sp modelId="{2B777D6B-77AC-4184-B96C-DC0F2D4E3A64}">
      <dsp:nvSpPr>
        <dsp:cNvPr id="0" name=""/>
        <dsp:cNvSpPr/>
      </dsp:nvSpPr>
      <dsp:spPr>
        <a:xfrm>
          <a:off x="2324740" y="2795"/>
          <a:ext cx="608318" cy="608318"/>
        </a:xfrm>
        <a:prstGeom prst="ellipse">
          <a:avLst/>
        </a:prstGeom>
        <a:solidFill>
          <a:schemeClr val="accent5">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Font typeface="Arial" panose="020B0604020202020204" pitchFamily="34" charset="0"/>
            <a:buNone/>
          </a:pPr>
          <a:r>
            <a:rPr lang="en-US" sz="600" b="0" i="0" kern="1200" dirty="0">
              <a:effectLst/>
              <a:latin typeface="Aptos" panose="020B0004020202020204" pitchFamily="34" charset="0"/>
            </a:rPr>
            <a:t>Common Client Metadata.</a:t>
          </a:r>
          <a:endParaRPr lang="en-US" sz="600" kern="1200" dirty="0">
            <a:latin typeface="Aptos" panose="020B0004020202020204" pitchFamily="34" charset="0"/>
          </a:endParaRPr>
        </a:p>
      </dsp:txBody>
      <dsp:txXfrm>
        <a:off x="2413826" y="91881"/>
        <a:ext cx="430146" cy="430146"/>
      </dsp:txXfrm>
    </dsp:sp>
    <dsp:sp modelId="{2405F48B-0B63-4953-A1EE-C9C6C64403CC}">
      <dsp:nvSpPr>
        <dsp:cNvPr id="0" name=""/>
        <dsp:cNvSpPr/>
      </dsp:nvSpPr>
      <dsp:spPr>
        <a:xfrm>
          <a:off x="3276942" y="220129"/>
          <a:ext cx="608318" cy="608318"/>
        </a:xfrm>
        <a:prstGeom prst="ellipse">
          <a:avLst/>
        </a:prstGeom>
        <a:solidFill>
          <a:schemeClr val="accent5">
            <a:hueOff val="-7739"/>
            <a:satOff val="323"/>
            <a:lumOff val="2836"/>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Common Server-and Network-Assisted Streaming.</a:t>
          </a:r>
        </a:p>
      </dsp:txBody>
      <dsp:txXfrm>
        <a:off x="3366028" y="309215"/>
        <a:ext cx="430146" cy="430146"/>
      </dsp:txXfrm>
    </dsp:sp>
    <dsp:sp modelId="{691E99FF-CC11-4D5C-9DA9-202BB2A62064}">
      <dsp:nvSpPr>
        <dsp:cNvPr id="0" name=""/>
        <dsp:cNvSpPr/>
      </dsp:nvSpPr>
      <dsp:spPr>
        <a:xfrm>
          <a:off x="4040549" y="829085"/>
          <a:ext cx="608318" cy="608318"/>
        </a:xfrm>
        <a:prstGeom prst="ellipse">
          <a:avLst/>
        </a:prstGeom>
        <a:solidFill>
          <a:schemeClr val="accent5">
            <a:hueOff val="-15479"/>
            <a:satOff val="647"/>
            <a:lumOff val="5671"/>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Multi-Access Media Delivery.</a:t>
          </a:r>
        </a:p>
      </dsp:txBody>
      <dsp:txXfrm>
        <a:off x="4129635" y="918171"/>
        <a:ext cx="430146" cy="430146"/>
      </dsp:txXfrm>
    </dsp:sp>
    <dsp:sp modelId="{ED40BCE8-1BE8-4EB7-BACA-5A75FB9C3DD3}">
      <dsp:nvSpPr>
        <dsp:cNvPr id="0" name=""/>
        <dsp:cNvSpPr/>
      </dsp:nvSpPr>
      <dsp:spPr>
        <a:xfrm>
          <a:off x="4464319" y="1709052"/>
          <a:ext cx="608318" cy="608318"/>
        </a:xfrm>
        <a:prstGeom prst="ellipse">
          <a:avLst/>
        </a:prstGeom>
        <a:solidFill>
          <a:schemeClr val="accent5">
            <a:hueOff val="-23218"/>
            <a:satOff val="970"/>
            <a:lumOff val="8507"/>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Media Delivery from multiple service endpoints/location.</a:t>
          </a:r>
        </a:p>
      </dsp:txBody>
      <dsp:txXfrm>
        <a:off x="4553405" y="1798138"/>
        <a:ext cx="430146" cy="430146"/>
      </dsp:txXfrm>
    </dsp:sp>
    <dsp:sp modelId="{392B8B47-4A30-4D2E-B693-2CC19EFB9B90}">
      <dsp:nvSpPr>
        <dsp:cNvPr id="0" name=""/>
        <dsp:cNvSpPr/>
      </dsp:nvSpPr>
      <dsp:spPr>
        <a:xfrm>
          <a:off x="4464319" y="2685742"/>
          <a:ext cx="608318" cy="608318"/>
        </a:xfrm>
        <a:prstGeom prst="ellipse">
          <a:avLst/>
        </a:prstGeom>
        <a:solidFill>
          <a:schemeClr val="accent5">
            <a:hueOff val="-30957"/>
            <a:satOff val="1294"/>
            <a:lumOff val="11342"/>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Modem Usage Optimized Media Streaming.</a:t>
          </a:r>
        </a:p>
      </dsp:txBody>
      <dsp:txXfrm>
        <a:off x="4553405" y="2774828"/>
        <a:ext cx="430146" cy="430146"/>
      </dsp:txXfrm>
    </dsp:sp>
    <dsp:sp modelId="{99EA62B6-191C-4677-9C54-ACD8BAAF663D}">
      <dsp:nvSpPr>
        <dsp:cNvPr id="0" name=""/>
        <dsp:cNvSpPr/>
      </dsp:nvSpPr>
      <dsp:spPr>
        <a:xfrm>
          <a:off x="4040549" y="3565709"/>
          <a:ext cx="608318" cy="608318"/>
        </a:xfrm>
        <a:prstGeom prst="ellipse">
          <a:avLst/>
        </a:prstGeom>
        <a:solidFill>
          <a:schemeClr val="accent5">
            <a:hueOff val="-38697"/>
            <a:satOff val="1617"/>
            <a:lumOff val="14178"/>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DASH/HLS Interoperability.</a:t>
          </a:r>
        </a:p>
      </dsp:txBody>
      <dsp:txXfrm>
        <a:off x="4129635" y="3654795"/>
        <a:ext cx="430146" cy="430146"/>
      </dsp:txXfrm>
    </dsp:sp>
    <dsp:sp modelId="{EC3C7CC4-1755-4DF7-9BF1-B74DEB669158}">
      <dsp:nvSpPr>
        <dsp:cNvPr id="0" name=""/>
        <dsp:cNvSpPr/>
      </dsp:nvSpPr>
      <dsp:spPr>
        <a:xfrm>
          <a:off x="3276942" y="4174665"/>
          <a:ext cx="608318" cy="608318"/>
        </a:xfrm>
        <a:prstGeom prst="ellipse">
          <a:avLst/>
        </a:prstGeom>
        <a:solidFill>
          <a:schemeClr val="accent5">
            <a:hueOff val="-46436"/>
            <a:satOff val="1941"/>
            <a:lumOff val="17014"/>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Further harmonization of RTC and Streaming for Advanced Media Delivery.</a:t>
          </a:r>
        </a:p>
      </dsp:txBody>
      <dsp:txXfrm>
        <a:off x="3366028" y="4263751"/>
        <a:ext cx="430146" cy="430146"/>
      </dsp:txXfrm>
    </dsp:sp>
    <dsp:sp modelId="{CA502515-5E75-41FE-B5CD-C050769138E1}">
      <dsp:nvSpPr>
        <dsp:cNvPr id="0" name=""/>
        <dsp:cNvSpPr/>
      </dsp:nvSpPr>
      <dsp:spPr>
        <a:xfrm>
          <a:off x="2324740" y="4391999"/>
          <a:ext cx="608318" cy="608318"/>
        </a:xfrm>
        <a:prstGeom prst="ellipse">
          <a:avLst/>
        </a:prstGeom>
        <a:solidFill>
          <a:schemeClr val="accent5">
            <a:hueOff val="-54175"/>
            <a:satOff val="2264"/>
            <a:lumOff val="19849"/>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Improved QoS support for Media Streaming services.</a:t>
          </a:r>
        </a:p>
      </dsp:txBody>
      <dsp:txXfrm>
        <a:off x="2413826" y="4481085"/>
        <a:ext cx="430146" cy="430146"/>
      </dsp:txXfrm>
    </dsp:sp>
    <dsp:sp modelId="{4A45F8BA-F916-4392-8B78-73BA20648291}">
      <dsp:nvSpPr>
        <dsp:cNvPr id="0" name=""/>
        <dsp:cNvSpPr/>
      </dsp:nvSpPr>
      <dsp:spPr>
        <a:xfrm>
          <a:off x="1372538" y="4174665"/>
          <a:ext cx="608318" cy="608318"/>
        </a:xfrm>
        <a:prstGeom prst="ellipse">
          <a:avLst/>
        </a:prstGeom>
        <a:solidFill>
          <a:schemeClr val="accent5">
            <a:hueOff val="-61914"/>
            <a:satOff val="2588"/>
            <a:lumOff val="22685"/>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QUIC-based segmented media delivery.</a:t>
          </a:r>
        </a:p>
      </dsp:txBody>
      <dsp:txXfrm>
        <a:off x="1461624" y="4263751"/>
        <a:ext cx="430146" cy="430146"/>
      </dsp:txXfrm>
    </dsp:sp>
    <dsp:sp modelId="{04EAECF9-C818-4695-B879-7657008E213B}">
      <dsp:nvSpPr>
        <dsp:cNvPr id="0" name=""/>
        <dsp:cNvSpPr/>
      </dsp:nvSpPr>
      <dsp:spPr>
        <a:xfrm>
          <a:off x="608931" y="3565709"/>
          <a:ext cx="608318" cy="608318"/>
        </a:xfrm>
        <a:prstGeom prst="ellipse">
          <a:avLst/>
        </a:prstGeom>
        <a:solidFill>
          <a:schemeClr val="accent5">
            <a:hueOff val="-69654"/>
            <a:satOff val="2911"/>
            <a:lumOff val="25521"/>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In-band signalling of QoS for 5G Media Streaming.</a:t>
          </a:r>
        </a:p>
      </dsp:txBody>
      <dsp:txXfrm>
        <a:off x="698017" y="3654795"/>
        <a:ext cx="430146" cy="430146"/>
      </dsp:txXfrm>
    </dsp:sp>
    <dsp:sp modelId="{365E998B-3129-473F-8C7A-011C4D9A3CE2}">
      <dsp:nvSpPr>
        <dsp:cNvPr id="0" name=""/>
        <dsp:cNvSpPr/>
      </dsp:nvSpPr>
      <dsp:spPr>
        <a:xfrm>
          <a:off x="185161" y="2685742"/>
          <a:ext cx="608318" cy="608318"/>
        </a:xfrm>
        <a:prstGeom prst="ellipse">
          <a:avLst/>
        </a:prstGeom>
        <a:solidFill>
          <a:schemeClr val="accent5">
            <a:hueOff val="-77393"/>
            <a:satOff val="3235"/>
            <a:lumOff val="28356"/>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Dynamic content generation from multiple sources.</a:t>
          </a:r>
        </a:p>
      </dsp:txBody>
      <dsp:txXfrm>
        <a:off x="274247" y="2774828"/>
        <a:ext cx="430146" cy="430146"/>
      </dsp:txXfrm>
    </dsp:sp>
    <dsp:sp modelId="{2F4AB0A0-5F79-492E-AC5E-7451F4A5C5DD}">
      <dsp:nvSpPr>
        <dsp:cNvPr id="0" name=""/>
        <dsp:cNvSpPr/>
      </dsp:nvSpPr>
      <dsp:spPr>
        <a:xfrm>
          <a:off x="185161" y="1709052"/>
          <a:ext cx="608318" cy="608318"/>
        </a:xfrm>
        <a:prstGeom prst="ellipse">
          <a:avLst/>
        </a:prstGeom>
        <a:solidFill>
          <a:schemeClr val="accent5">
            <a:hueOff val="-85132"/>
            <a:satOff val="3558"/>
            <a:lumOff val="31192"/>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In-session Unicast Repair for MBS Object Distribution.</a:t>
          </a:r>
        </a:p>
      </dsp:txBody>
      <dsp:txXfrm>
        <a:off x="274247" y="1798138"/>
        <a:ext cx="430146" cy="430146"/>
      </dsp:txXfrm>
    </dsp:sp>
    <dsp:sp modelId="{89150AC0-A4D9-4E34-ACFA-6D7ACE743DF2}">
      <dsp:nvSpPr>
        <dsp:cNvPr id="0" name=""/>
        <dsp:cNvSpPr/>
      </dsp:nvSpPr>
      <dsp:spPr>
        <a:xfrm>
          <a:off x="608931" y="829085"/>
          <a:ext cx="608318" cy="608318"/>
        </a:xfrm>
        <a:prstGeom prst="ellipse">
          <a:avLst/>
        </a:prstGeom>
        <a:solidFill>
          <a:schemeClr val="accent5">
            <a:hueOff val="-92872"/>
            <a:satOff val="3882"/>
            <a:lumOff val="34027"/>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MBS User Service and Delivery Protocols for </a:t>
          </a:r>
          <a:r>
            <a:rPr lang="en-US" sz="600" b="0" i="0" kern="1200" dirty="0" err="1">
              <a:effectLst/>
              <a:latin typeface="Aptos" panose="020B0004020202020204" pitchFamily="34" charset="0"/>
            </a:rPr>
            <a:t>eMBMS</a:t>
          </a:r>
          <a:r>
            <a:rPr lang="en-US" sz="600" b="0" i="0" kern="1200" dirty="0">
              <a:effectLst/>
              <a:latin typeface="Aptos" panose="020B0004020202020204" pitchFamily="34" charset="0"/>
            </a:rPr>
            <a:t>.</a:t>
          </a:r>
        </a:p>
      </dsp:txBody>
      <dsp:txXfrm>
        <a:off x="698017" y="918171"/>
        <a:ext cx="430146" cy="430146"/>
      </dsp:txXfrm>
    </dsp:sp>
    <dsp:sp modelId="{A1F3A035-556C-403D-8118-BF12C9A78801}">
      <dsp:nvSpPr>
        <dsp:cNvPr id="0" name=""/>
        <dsp:cNvSpPr/>
      </dsp:nvSpPr>
      <dsp:spPr>
        <a:xfrm>
          <a:off x="1372538" y="220129"/>
          <a:ext cx="608318" cy="608318"/>
        </a:xfrm>
        <a:prstGeom prst="ellipse">
          <a:avLst/>
        </a:prstGeom>
        <a:solidFill>
          <a:schemeClr val="accent5">
            <a:hueOff val="-100611"/>
            <a:satOff val="4205"/>
            <a:lumOff val="36863"/>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Selected MBMS Functionalities not supported in MBS.</a:t>
          </a:r>
        </a:p>
      </dsp:txBody>
      <dsp:txXfrm>
        <a:off x="1461624" y="309215"/>
        <a:ext cx="430146" cy="430146"/>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1/8/2025</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08.01.2025</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5" name="TextBox 4">
            <a:extLst>
              <a:ext uri="{FF2B5EF4-FFF2-40B4-BE49-F238E27FC236}">
                <a16:creationId xmlns:a16="http://schemas.microsoft.com/office/drawing/2014/main" id="{B88F33D4-BBA2-F586-C7A0-82CDD883BFC9}"/>
              </a:ext>
            </a:extLst>
          </p:cNvPr>
          <p:cNvSpPr txBox="1"/>
          <p:nvPr userDrawn="1"/>
        </p:nvSpPr>
        <p:spPr>
          <a:xfrm>
            <a:off x="479708" y="6541709"/>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4" name="TextBox 3">
            <a:extLst>
              <a:ext uri="{FF2B5EF4-FFF2-40B4-BE49-F238E27FC236}">
                <a16:creationId xmlns:a16="http://schemas.microsoft.com/office/drawing/2014/main" id="{B2327104-0EC9-81F1-8AA2-DD95B2F0AD5C}"/>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6" name="TextBox 5">
            <a:extLst>
              <a:ext uri="{FF2B5EF4-FFF2-40B4-BE49-F238E27FC236}">
                <a16:creationId xmlns:a16="http://schemas.microsoft.com/office/drawing/2014/main" id="{1721900C-AFF6-9AB9-6CE8-76D2E51C8D10}"/>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6" name="TextBox 5">
            <a:extLst>
              <a:ext uri="{FF2B5EF4-FFF2-40B4-BE49-F238E27FC236}">
                <a16:creationId xmlns:a16="http://schemas.microsoft.com/office/drawing/2014/main" id="{5BDAEF54-E82E-C4CA-DA92-1D2D6C8666D5}"/>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6" name="TextBox 5">
            <a:extLst>
              <a:ext uri="{FF2B5EF4-FFF2-40B4-BE49-F238E27FC236}">
                <a16:creationId xmlns:a16="http://schemas.microsoft.com/office/drawing/2014/main" id="{9973D1D6-49D8-8E14-CA66-093A7F90B070}"/>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7" name="TextBox 6">
            <a:extLst>
              <a:ext uri="{FF2B5EF4-FFF2-40B4-BE49-F238E27FC236}">
                <a16:creationId xmlns:a16="http://schemas.microsoft.com/office/drawing/2014/main" id="{7F67FF87-67D1-1C93-9EE2-68722E639E47}"/>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1D6986D3-91E7-CAF5-6D5D-C0C75286A438}"/>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A3F32B8C-E4C0-E9F8-8532-2B4673B84DE8}"/>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751A2516-C3B1-FF09-7979-117010A296F8}"/>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36A22BC1-9C46-084B-D8A5-F9147497AABE}"/>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5" name="TextBox 34">
            <a:extLst>
              <a:ext uri="{FF2B5EF4-FFF2-40B4-BE49-F238E27FC236}">
                <a16:creationId xmlns:a16="http://schemas.microsoft.com/office/drawing/2014/main" id="{C767FC40-C210-29F6-E244-24E1F03D5E33}"/>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D585E133-D4F4-2902-662A-1DA10E6F5D58}"/>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B0E424D5-7EDE-1875-D70C-8F6AC16D5382}"/>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EE043589-4868-6A56-34B9-A0D0C679F905}"/>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2E7499A0-71E1-918B-8FF4-015B909D8A86}"/>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8E4C8B7A-4C72-CA29-DE9F-A1AE49237A3B}"/>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TSG_SA/WG4_CODEC/3GPP_SA4_AHOC_MTGs/SA4_MBS/Docs/S4aI250014.zip" TargetMode="External"/><Relationship Id="rId7" Type="http://schemas.openxmlformats.org/officeDocument/2006/relationships/hyperlink" Target="https://www.3gpp.org/ftp/TSG_SA/WG4_CODEC/TSGS4_130_Orlando/Docs/S4-242016.zip" TargetMode="External"/><Relationship Id="rId2" Type="http://schemas.openxmlformats.org/officeDocument/2006/relationships/hyperlink" Target="https://www.3gpp.org/ftp/TSG_SA/WG4_CODEC/3GPP_SA4_AHOC_MTGs/SA4_MBS/Docs/S4aI250013.zip" TargetMode="External"/><Relationship Id="rId1" Type="http://schemas.openxmlformats.org/officeDocument/2006/relationships/slideLayout" Target="../slideLayouts/slideLayout25.xml"/><Relationship Id="rId6" Type="http://schemas.openxmlformats.org/officeDocument/2006/relationships/hyperlink" Target="https://www.3gpp.org/ftp/TSG_SA/WG4_CODEC/3GPP_SA4_AHOC_MTGs/SA4_MBS/Docs/S4aI250017.zip" TargetMode="External"/><Relationship Id="rId5" Type="http://schemas.openxmlformats.org/officeDocument/2006/relationships/hyperlink" Target="https://www.3gpp.org/ftp/TSG_SA/WG4_CODEC/3GPP_SA4_AHOC_MTGs/SA4_MBS/Docs/S4aI250016.zip" TargetMode="External"/><Relationship Id="rId4" Type="http://schemas.openxmlformats.org/officeDocument/2006/relationships/hyperlink" Target="https://www.3gpp.org/ftp/TSG_SA/WG4_CODEC/3GPP_SA4_AHOC_MTGs/SA4_MBS/Docs/S4aI250015.zip"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package" Target="../embeddings/Microsoft_Visio_Drawing.vsdx"/><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package" Target="../embeddings/Microsoft_Visio_Drawing.vsdx"/><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8" Type="http://schemas.openxmlformats.org/officeDocument/2006/relationships/hyperlink" Target="https://www.3gpp.org/ftp/tsg_sa/WG4_CODEC/TSGS4_130_Orlando/Inbox/Drafts/MBS/AMD-Editing/S4-242270.zip" TargetMode="Externa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9.png"/><Relationship Id="rId1" Type="http://schemas.openxmlformats.org/officeDocument/2006/relationships/slideLayout" Target="../slideLayouts/slideLayout19.xml"/><Relationship Id="rId6" Type="http://schemas.openxmlformats.org/officeDocument/2006/relationships/diagramColors" Target="../diagrams/colors1.xml"/><Relationship Id="rId11" Type="http://schemas.openxmlformats.org/officeDocument/2006/relationships/hyperlink" Target="https://www.3gpp.org/ftp/tsg_sa/WG4_CODEC/TSGS4_130_Orlando/Inbox/Drafts/MBS/AMD-Editing/S4-242267.zip" TargetMode="External"/><Relationship Id="rId5" Type="http://schemas.openxmlformats.org/officeDocument/2006/relationships/diagramQuickStyle" Target="../diagrams/quickStyle1.xml"/><Relationship Id="rId10" Type="http://schemas.openxmlformats.org/officeDocument/2006/relationships/hyperlink" Target="https://www.3gpp.org/ftp/tsg_sa/WG4_CODEC/TSGS4_130_Orlando/Inbox/Drafts/MBS/AMD-Editing/S4-242268.zip" TargetMode="External"/><Relationship Id="rId4" Type="http://schemas.openxmlformats.org/officeDocument/2006/relationships/diagramLayout" Target="../diagrams/layout1.xml"/><Relationship Id="rId9" Type="http://schemas.openxmlformats.org/officeDocument/2006/relationships/hyperlink" Target="https://www.3gpp.org/ftp/tsg_sa/WG4_CODEC/TSGS4_130_Orlando/Inbox/Drafts/MBS/AMD-Editing/S4-242269.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EF35938B-D217-B582-3E0A-D2D203549703}"/>
              </a:ext>
            </a:extLst>
          </p:cNvPr>
          <p:cNvSpPr>
            <a:spLocks noGrp="1"/>
          </p:cNvSpPr>
          <p:nvPr>
            <p:ph type="body" sz="quarter" idx="14"/>
          </p:nvPr>
        </p:nvSpPr>
        <p:spPr/>
        <p:txBody>
          <a:bodyPr/>
          <a:lstStyle/>
          <a:p>
            <a:r>
              <a:rPr lang="de-DE" dirty="0"/>
              <a:t>tsto@qti.qualcomm.com</a:t>
            </a:r>
            <a:endParaRPr lang="en-US" dirty="0"/>
          </a:p>
        </p:txBody>
      </p:sp>
      <p:sp>
        <p:nvSpPr>
          <p:cNvPr id="2" name="Text Placeholder 1">
            <a:extLst>
              <a:ext uri="{FF2B5EF4-FFF2-40B4-BE49-F238E27FC236}">
                <a16:creationId xmlns:a16="http://schemas.microsoft.com/office/drawing/2014/main" id="{15CF6E67-6476-0E90-C551-D606AA1A1125}"/>
              </a:ext>
            </a:extLst>
          </p:cNvPr>
          <p:cNvSpPr>
            <a:spLocks noGrp="1"/>
          </p:cNvSpPr>
          <p:nvPr>
            <p:ph type="body" sz="quarter" idx="10"/>
          </p:nvPr>
        </p:nvSpPr>
        <p:spPr/>
        <p:txBody>
          <a:bodyPr/>
          <a:lstStyle/>
          <a:p>
            <a:r>
              <a:rPr lang="de-DE" dirty="0"/>
              <a:t>Thomas Stockhammer</a:t>
            </a:r>
          </a:p>
          <a:p>
            <a:r>
              <a:rPr lang="de-DE" dirty="0"/>
              <a:t>Qualcomm Incorporated</a:t>
            </a:r>
          </a:p>
          <a:p>
            <a:r>
              <a:rPr lang="de-DE" dirty="0" err="1"/>
              <a:t>Rapporteur</a:t>
            </a:r>
            <a:r>
              <a:rPr lang="de-DE" dirty="0"/>
              <a:t> of Study Item</a:t>
            </a:r>
            <a:endParaRPr lang="en-US" dirty="0"/>
          </a:p>
        </p:txBody>
      </p:sp>
      <p:sp>
        <p:nvSpPr>
          <p:cNvPr id="4" name="Text Placeholder 3">
            <a:extLst>
              <a:ext uri="{FF2B5EF4-FFF2-40B4-BE49-F238E27FC236}">
                <a16:creationId xmlns:a16="http://schemas.microsoft.com/office/drawing/2014/main" id="{DDD52461-0065-31AE-883B-85AAD571BEEE}"/>
              </a:ext>
            </a:extLst>
          </p:cNvPr>
          <p:cNvSpPr>
            <a:spLocks noGrp="1"/>
          </p:cNvSpPr>
          <p:nvPr>
            <p:ph type="body" sz="quarter" idx="13"/>
          </p:nvPr>
        </p:nvSpPr>
        <p:spPr/>
        <p:txBody>
          <a:bodyPr/>
          <a:lstStyle/>
          <a:p>
            <a:r>
              <a:rPr lang="de-DE" dirty="0" err="1"/>
              <a:t>January</a:t>
            </a:r>
            <a:r>
              <a:rPr lang="de-DE" dirty="0"/>
              <a:t> 9, 2025</a:t>
            </a:r>
            <a:endParaRPr lang="en-US" dirty="0"/>
          </a:p>
        </p:txBody>
      </p:sp>
      <p:sp>
        <p:nvSpPr>
          <p:cNvPr id="5" name="Title 4">
            <a:extLst>
              <a:ext uri="{FF2B5EF4-FFF2-40B4-BE49-F238E27FC236}">
                <a16:creationId xmlns:a16="http://schemas.microsoft.com/office/drawing/2014/main" id="{BDEDC922-2F88-ED49-8B42-6B07516760BE}"/>
              </a:ext>
            </a:extLst>
          </p:cNvPr>
          <p:cNvSpPr>
            <a:spLocks noGrp="1"/>
          </p:cNvSpPr>
          <p:nvPr>
            <p:ph type="title"/>
          </p:nvPr>
        </p:nvSpPr>
        <p:spPr>
          <a:xfrm>
            <a:off x="431638" y="2792421"/>
            <a:ext cx="8416582" cy="1285224"/>
          </a:xfrm>
        </p:spPr>
        <p:txBody>
          <a:bodyPr/>
          <a:lstStyle/>
          <a:p>
            <a:r>
              <a:rPr lang="en-US" sz="4800" dirty="0"/>
              <a:t>Summary of FS_AMD work for 5G-MAG exchange</a:t>
            </a:r>
          </a:p>
        </p:txBody>
      </p:sp>
      <p:sp>
        <p:nvSpPr>
          <p:cNvPr id="3" name="Text Placeholder 2">
            <a:extLst>
              <a:ext uri="{FF2B5EF4-FFF2-40B4-BE49-F238E27FC236}">
                <a16:creationId xmlns:a16="http://schemas.microsoft.com/office/drawing/2014/main" id="{D9C19732-4B0C-D290-B586-9BEBBE5AC366}"/>
              </a:ext>
            </a:extLst>
          </p:cNvPr>
          <p:cNvSpPr>
            <a:spLocks noGrp="1"/>
          </p:cNvSpPr>
          <p:nvPr>
            <p:ph type="body" sz="quarter" idx="12"/>
          </p:nvPr>
        </p:nvSpPr>
        <p:spPr/>
        <p:txBody>
          <a:bodyPr/>
          <a:lstStyle/>
          <a:p>
            <a:r>
              <a:rPr lang="de-DE" dirty="0"/>
              <a:t>S4-aI240055 (also CD0149r2)</a:t>
            </a:r>
            <a:endParaRPr lang="en-US" dirty="0"/>
          </a:p>
        </p:txBody>
      </p:sp>
    </p:spTree>
    <p:extLst>
      <p:ext uri="{BB962C8B-B14F-4D97-AF65-F5344CB8AC3E}">
        <p14:creationId xmlns:p14="http://schemas.microsoft.com/office/powerpoint/2010/main" val="330601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9EECB3F-E56A-B451-F089-E5788691A0F6}"/>
              </a:ext>
            </a:extLst>
          </p:cNvPr>
          <p:cNvSpPr>
            <a:spLocks noGrp="1"/>
          </p:cNvSpPr>
          <p:nvPr>
            <p:ph type="ftr" sz="quarter" idx="3"/>
          </p:nvPr>
        </p:nvSpPr>
        <p:spPr/>
        <p:txBody>
          <a:bodyPr/>
          <a:lstStyle/>
          <a:p>
            <a:endParaRPr lang="en-US" dirty="0"/>
          </a:p>
        </p:txBody>
      </p:sp>
      <p:graphicFrame>
        <p:nvGraphicFramePr>
          <p:cNvPr id="4" name="Table 3">
            <a:extLst>
              <a:ext uri="{FF2B5EF4-FFF2-40B4-BE49-F238E27FC236}">
                <a16:creationId xmlns:a16="http://schemas.microsoft.com/office/drawing/2014/main" id="{B8B12764-B64F-93BB-7A43-67E11FFC5AC7}"/>
              </a:ext>
            </a:extLst>
          </p:cNvPr>
          <p:cNvGraphicFramePr>
            <a:graphicFrameLocks noGrp="1"/>
          </p:cNvGraphicFramePr>
          <p:nvPr>
            <p:extLst>
              <p:ext uri="{D42A27DB-BD31-4B8C-83A1-F6EECF244321}">
                <p14:modId xmlns:p14="http://schemas.microsoft.com/office/powerpoint/2010/main" val="1309906460"/>
              </p:ext>
            </p:extLst>
          </p:nvPr>
        </p:nvGraphicFramePr>
        <p:xfrm>
          <a:off x="1217618" y="570165"/>
          <a:ext cx="9043529" cy="5717670"/>
        </p:xfrm>
        <a:graphic>
          <a:graphicData uri="http://schemas.openxmlformats.org/drawingml/2006/table">
            <a:tbl>
              <a:tblPr firstCol="1" bandRow="1">
                <a:tableStyleId>{5C22544A-7EE6-4342-B048-85BDC9FD1C3A}</a:tableStyleId>
              </a:tblPr>
              <a:tblGrid>
                <a:gridCol w="1998620">
                  <a:extLst>
                    <a:ext uri="{9D8B030D-6E8A-4147-A177-3AD203B41FA5}">
                      <a16:colId xmlns:a16="http://schemas.microsoft.com/office/drawing/2014/main" val="3252524455"/>
                    </a:ext>
                  </a:extLst>
                </a:gridCol>
                <a:gridCol w="5648588">
                  <a:extLst>
                    <a:ext uri="{9D8B030D-6E8A-4147-A177-3AD203B41FA5}">
                      <a16:colId xmlns:a16="http://schemas.microsoft.com/office/drawing/2014/main" val="1584780573"/>
                    </a:ext>
                  </a:extLst>
                </a:gridCol>
                <a:gridCol w="1396321">
                  <a:extLst>
                    <a:ext uri="{9D8B030D-6E8A-4147-A177-3AD203B41FA5}">
                      <a16:colId xmlns:a16="http://schemas.microsoft.com/office/drawing/2014/main" val="3593317216"/>
                    </a:ext>
                  </a:extLst>
                </a:gridCol>
              </a:tblGrid>
              <a:tr h="307996">
                <a:tc>
                  <a:txBody>
                    <a:bodyPr/>
                    <a:lstStyle/>
                    <a:p>
                      <a:pPr marL="800100" indent="-349885" algn="l">
                        <a:lnSpc>
                          <a:spcPts val="1200"/>
                        </a:lnSpc>
                        <a:spcBef>
                          <a:spcPts val="300"/>
                        </a:spcBef>
                        <a:spcAft>
                          <a:spcPts val="300"/>
                        </a:spcAft>
                        <a:tabLst>
                          <a:tab pos="4572000" algn="l"/>
                        </a:tabLst>
                      </a:pPr>
                      <a:r>
                        <a:rPr lang="en-US" sz="800" dirty="0">
                          <a:effectLst/>
                        </a:rPr>
                        <a:t>SA#106 (10 – 13 December 2024, Madrid, ES)</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342900" lvl="0" indent="-342900">
                        <a:lnSpc>
                          <a:spcPts val="1200"/>
                        </a:lnSpc>
                        <a:spcBef>
                          <a:spcPts val="300"/>
                        </a:spcBef>
                        <a:spcAft>
                          <a:spcPts val="300"/>
                        </a:spcAft>
                        <a:buFont typeface="Symbol" panose="05050102010706020507" pitchFamily="18" charset="2"/>
                        <a:buChar char=""/>
                        <a:tabLst>
                          <a:tab pos="457200" algn="l"/>
                        </a:tabLst>
                      </a:pPr>
                      <a:r>
                        <a:rPr lang="en-US" sz="900">
                          <a:effectLst/>
                        </a:rPr>
                        <a:t>Approve CRs addressing potential normative work for stage-2 for relevant work topics</a:t>
                      </a:r>
                    </a:p>
                    <a:p>
                      <a:pPr marL="342900" lvl="0" indent="-342900">
                        <a:lnSpc>
                          <a:spcPts val="1200"/>
                        </a:lnSpc>
                        <a:spcBef>
                          <a:spcPts val="300"/>
                        </a:spcBef>
                        <a:spcAft>
                          <a:spcPts val="300"/>
                        </a:spcAft>
                        <a:buFont typeface="Symbol" panose="05050102010706020507" pitchFamily="18" charset="2"/>
                        <a:buChar char=""/>
                        <a:tabLst>
                          <a:tab pos="457200" algn="l"/>
                        </a:tabLst>
                      </a:pPr>
                      <a:r>
                        <a:rPr lang="en-US" sz="900">
                          <a:effectLst/>
                        </a:rPr>
                        <a:t>Approve stage-2 normative work</a:t>
                      </a:r>
                      <a:endParaRPr lang="en-US" sz="900" b="1">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800100" indent="-349885">
                        <a:lnSpc>
                          <a:spcPts val="1200"/>
                        </a:lnSpc>
                        <a:spcBef>
                          <a:spcPts val="300"/>
                        </a:spcBef>
                        <a:spcAft>
                          <a:spcPts val="300"/>
                        </a:spcAft>
                      </a:pPr>
                      <a:r>
                        <a:rPr lang="en-US" sz="900">
                          <a:effectLst/>
                        </a:rPr>
                        <a:t> </a:t>
                      </a:r>
                      <a:endParaRPr lang="en-US" sz="900" b="1">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extLst>
                  <a:ext uri="{0D108BD9-81ED-4DB2-BD59-A6C34878D82A}">
                    <a16:rowId xmlns:a16="http://schemas.microsoft.com/office/drawing/2014/main" val="4014071296"/>
                  </a:ext>
                </a:extLst>
              </a:tr>
              <a:tr h="677591">
                <a:tc>
                  <a:txBody>
                    <a:bodyPr/>
                    <a:lstStyle/>
                    <a:p>
                      <a:pPr marL="800100" indent="-349885" algn="l">
                        <a:lnSpc>
                          <a:spcPts val="1200"/>
                        </a:lnSpc>
                        <a:spcBef>
                          <a:spcPts val="300"/>
                        </a:spcBef>
                        <a:spcAft>
                          <a:spcPts val="300"/>
                        </a:spcAft>
                        <a:tabLst>
                          <a:tab pos="4572000" algn="l"/>
                        </a:tabLst>
                      </a:pPr>
                      <a:r>
                        <a:rPr lang="en-US" sz="800" dirty="0">
                          <a:effectLst/>
                        </a:rPr>
                        <a:t>3GPP SA4 MBS SWG Telco (Dec 19, 2024, 15:30 – 17:30 CET, Host Qualcomm)</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342900" lvl="0" indent="-342900">
                        <a:lnSpc>
                          <a:spcPts val="1200"/>
                        </a:lnSpc>
                        <a:spcBef>
                          <a:spcPts val="300"/>
                        </a:spcBef>
                        <a:spcAft>
                          <a:spcPts val="300"/>
                        </a:spcAft>
                        <a:buFont typeface="Symbol" panose="05050102010706020507" pitchFamily="18" charset="2"/>
                        <a:buChar char=""/>
                        <a:tabLst>
                          <a:tab pos="457200" algn="l"/>
                        </a:tabLst>
                      </a:pPr>
                      <a:r>
                        <a:rPr lang="en-US" sz="900">
                          <a:effectLst/>
                        </a:rPr>
                        <a:t>Progress work topics</a:t>
                      </a:r>
                    </a:p>
                    <a:p>
                      <a:pPr marL="342900" lvl="0" indent="-342900">
                        <a:lnSpc>
                          <a:spcPts val="1200"/>
                        </a:lnSpc>
                        <a:spcBef>
                          <a:spcPts val="300"/>
                        </a:spcBef>
                        <a:spcAft>
                          <a:spcPts val="300"/>
                        </a:spcAft>
                        <a:buFont typeface="Symbol" panose="05050102010706020507" pitchFamily="18" charset="2"/>
                        <a:buChar char=""/>
                        <a:tabLst>
                          <a:tab pos="457200" algn="l"/>
                        </a:tabLst>
                      </a:pPr>
                      <a:r>
                        <a:rPr lang="en-US" sz="900">
                          <a:effectLst/>
                        </a:rPr>
                        <a:t>Initiate CRs for remaining stage-3 updates</a:t>
                      </a:r>
                    </a:p>
                    <a:p>
                      <a:pPr marL="342900" lvl="0" indent="-342900">
                        <a:lnSpc>
                          <a:spcPts val="1200"/>
                        </a:lnSpc>
                        <a:spcBef>
                          <a:spcPts val="300"/>
                        </a:spcBef>
                        <a:spcAft>
                          <a:spcPts val="300"/>
                        </a:spcAft>
                        <a:buFont typeface="Symbol" panose="05050102010706020507" pitchFamily="18" charset="2"/>
                        <a:buChar char=""/>
                        <a:tabLst>
                          <a:tab pos="457200" algn="l"/>
                        </a:tabLst>
                      </a:pPr>
                      <a:r>
                        <a:rPr lang="en-US" sz="900">
                          <a:effectLst/>
                        </a:rPr>
                        <a:t>Submission Deadline Dec 18, noon CET</a:t>
                      </a:r>
                    </a:p>
                    <a:p>
                      <a:pPr marL="342900" lvl="0" indent="-342900">
                        <a:lnSpc>
                          <a:spcPts val="1200"/>
                        </a:lnSpc>
                        <a:spcBef>
                          <a:spcPts val="300"/>
                        </a:spcBef>
                        <a:spcAft>
                          <a:spcPts val="300"/>
                        </a:spcAft>
                        <a:buFont typeface="Symbol" panose="05050102010706020507" pitchFamily="18" charset="2"/>
                        <a:buChar char=""/>
                        <a:tabLst>
                          <a:tab pos="457200" algn="l"/>
                        </a:tabLst>
                      </a:pPr>
                      <a:r>
                        <a:rPr lang="en-US" sz="900">
                          <a:effectLst/>
                        </a:rPr>
                        <a:t>For stage-2 initiate CRs to 26.501, 26.502, and other relevant specifications.</a:t>
                      </a:r>
                      <a:endParaRPr lang="en-US" sz="900" b="1">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800100" indent="-349885">
                        <a:lnSpc>
                          <a:spcPts val="1200"/>
                        </a:lnSpc>
                        <a:spcBef>
                          <a:spcPts val="300"/>
                        </a:spcBef>
                        <a:spcAft>
                          <a:spcPts val="300"/>
                        </a:spcAft>
                      </a:pPr>
                      <a:r>
                        <a:rPr lang="en-US" sz="900">
                          <a:effectLst/>
                        </a:rPr>
                        <a:t>Target 75%</a:t>
                      </a:r>
                    </a:p>
                    <a:p>
                      <a:pPr marL="800100" indent="-349885">
                        <a:lnSpc>
                          <a:spcPts val="1200"/>
                        </a:lnSpc>
                        <a:spcBef>
                          <a:spcPts val="300"/>
                        </a:spcBef>
                        <a:spcAft>
                          <a:spcPts val="300"/>
                        </a:spcAft>
                      </a:pPr>
                      <a:r>
                        <a:rPr lang="en-US" sz="900">
                          <a:effectLst/>
                        </a:rPr>
                        <a:t>Real</a:t>
                      </a:r>
                      <a:endParaRPr lang="en-US" sz="900" b="1">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extLst>
                  <a:ext uri="{0D108BD9-81ED-4DB2-BD59-A6C34878D82A}">
                    <a16:rowId xmlns:a16="http://schemas.microsoft.com/office/drawing/2014/main" val="1847967637"/>
                  </a:ext>
                </a:extLst>
              </a:tr>
              <a:tr h="1355182">
                <a:tc>
                  <a:txBody>
                    <a:bodyPr/>
                    <a:lstStyle/>
                    <a:p>
                      <a:pPr marL="800100" indent="-349885" algn="l">
                        <a:lnSpc>
                          <a:spcPts val="1200"/>
                        </a:lnSpc>
                        <a:spcBef>
                          <a:spcPts val="300"/>
                        </a:spcBef>
                        <a:spcAft>
                          <a:spcPts val="300"/>
                        </a:spcAft>
                        <a:tabLst>
                          <a:tab pos="4572000" algn="l"/>
                        </a:tabLst>
                      </a:pPr>
                      <a:r>
                        <a:rPr lang="en-US" sz="800" dirty="0">
                          <a:effectLst/>
                        </a:rPr>
                        <a:t>3GPP SA4 MBS SWG Meeting (January 8-10 2025, online, Host Qualcomm) </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342900" lvl="0" indent="-342900">
                        <a:lnSpc>
                          <a:spcPts val="1200"/>
                        </a:lnSpc>
                        <a:spcBef>
                          <a:spcPts val="300"/>
                        </a:spcBef>
                        <a:spcAft>
                          <a:spcPts val="300"/>
                        </a:spcAft>
                        <a:buFont typeface="Symbol" panose="05050102010706020507" pitchFamily="18" charset="2"/>
                        <a:buChar char=""/>
                        <a:tabLst>
                          <a:tab pos="457200" algn="l"/>
                        </a:tabLst>
                      </a:pPr>
                      <a:r>
                        <a:rPr lang="en-US" sz="900">
                          <a:effectLst/>
                        </a:rPr>
                        <a:t>Progress gaps for stage-3 for relevant work topics.</a:t>
                      </a:r>
                    </a:p>
                    <a:p>
                      <a:pPr marL="342900" lvl="0" indent="-342900">
                        <a:lnSpc>
                          <a:spcPts val="1200"/>
                        </a:lnSpc>
                        <a:spcBef>
                          <a:spcPts val="300"/>
                        </a:spcBef>
                        <a:spcAft>
                          <a:spcPts val="300"/>
                        </a:spcAft>
                        <a:buFont typeface="Symbol" panose="05050102010706020507" pitchFamily="18" charset="2"/>
                        <a:buChar char=""/>
                        <a:tabLst>
                          <a:tab pos="457200" algn="l"/>
                        </a:tabLst>
                      </a:pPr>
                      <a:r>
                        <a:rPr lang="en-US" sz="900">
                          <a:effectLst/>
                        </a:rPr>
                        <a:t>Progress CRs relevant for potential issues related to stage-3</a:t>
                      </a:r>
                    </a:p>
                    <a:p>
                      <a:pPr marL="342900" lvl="0" indent="-342900">
                        <a:lnSpc>
                          <a:spcPts val="1200"/>
                        </a:lnSpc>
                        <a:spcBef>
                          <a:spcPts val="300"/>
                        </a:spcBef>
                        <a:spcAft>
                          <a:spcPts val="300"/>
                        </a:spcAft>
                        <a:buFont typeface="Symbol" panose="05050102010706020507" pitchFamily="18" charset="2"/>
                        <a:buChar char=""/>
                        <a:tabLst>
                          <a:tab pos="457200" algn="l"/>
                        </a:tabLst>
                      </a:pPr>
                      <a:r>
                        <a:rPr lang="en-US" sz="900">
                          <a:effectLst/>
                        </a:rPr>
                        <a:t>Communicate with other 3GPP working groups and external organizations, in particular 5G-MAG, on need basis</a:t>
                      </a:r>
                    </a:p>
                    <a:p>
                      <a:pPr marL="342900" lvl="0" indent="-342900">
                        <a:lnSpc>
                          <a:spcPts val="1200"/>
                        </a:lnSpc>
                        <a:spcBef>
                          <a:spcPts val="300"/>
                        </a:spcBef>
                        <a:spcAft>
                          <a:spcPts val="300"/>
                        </a:spcAft>
                        <a:buFont typeface="Symbol" panose="05050102010706020507" pitchFamily="18" charset="2"/>
                        <a:buChar char=""/>
                        <a:tabLst>
                          <a:tab pos="457200" algn="l"/>
                        </a:tabLst>
                      </a:pPr>
                      <a:r>
                        <a:rPr lang="en-US" sz="900">
                          <a:effectLst/>
                        </a:rPr>
                        <a:t>Calls are held each day between 15:00 to 18:15 CET (with 15min break at 16:30).</a:t>
                      </a:r>
                    </a:p>
                    <a:p>
                      <a:pPr marL="342900" lvl="0" indent="-342900">
                        <a:lnSpc>
                          <a:spcPts val="1200"/>
                        </a:lnSpc>
                        <a:spcBef>
                          <a:spcPts val="300"/>
                        </a:spcBef>
                        <a:spcAft>
                          <a:spcPts val="300"/>
                        </a:spcAft>
                        <a:buFont typeface="Symbol" panose="05050102010706020507" pitchFamily="18" charset="2"/>
                        <a:buChar char=""/>
                        <a:tabLst>
                          <a:tab pos="457200" algn="l"/>
                        </a:tabLst>
                      </a:pPr>
                      <a:r>
                        <a:rPr lang="en-US" sz="900">
                          <a:effectLst/>
                        </a:rPr>
                        <a:t>For January 9, 2025, a joint session with 5G-MAG from 15:00 to 16:30 is planned.</a:t>
                      </a:r>
                    </a:p>
                    <a:p>
                      <a:pPr marL="342900" lvl="0" indent="-342900">
                        <a:lnSpc>
                          <a:spcPts val="1200"/>
                        </a:lnSpc>
                        <a:spcBef>
                          <a:spcPts val="300"/>
                        </a:spcBef>
                        <a:spcAft>
                          <a:spcPts val="300"/>
                        </a:spcAft>
                        <a:buFont typeface="Symbol" panose="05050102010706020507" pitchFamily="18" charset="2"/>
                        <a:buChar char=""/>
                        <a:tabLst>
                          <a:tab pos="457200" algn="l"/>
                        </a:tabLst>
                      </a:pPr>
                      <a:r>
                        <a:rPr lang="en-US" sz="900">
                          <a:effectLst/>
                        </a:rPr>
                        <a:t>Submission deadline Jan 6, 23:59 CET</a:t>
                      </a:r>
                    </a:p>
                    <a:p>
                      <a:pPr marL="342900" lvl="0" indent="-342900">
                        <a:lnSpc>
                          <a:spcPts val="1200"/>
                        </a:lnSpc>
                        <a:spcBef>
                          <a:spcPts val="300"/>
                        </a:spcBef>
                        <a:spcAft>
                          <a:spcPts val="300"/>
                        </a:spcAft>
                        <a:buFont typeface="Symbol" panose="05050102010706020507" pitchFamily="18" charset="2"/>
                        <a:buChar char=""/>
                        <a:tabLst>
                          <a:tab pos="457200" algn="l"/>
                        </a:tabLst>
                      </a:pPr>
                      <a:r>
                        <a:rPr lang="en-US" sz="900">
                          <a:effectLst/>
                        </a:rPr>
                        <a:t>For stage-2 progress CRs to 26.501, 26.502, and other relevant specifications.</a:t>
                      </a:r>
                      <a:endParaRPr lang="en-US" sz="900" b="1">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800100" indent="-349885">
                        <a:lnSpc>
                          <a:spcPts val="1200"/>
                        </a:lnSpc>
                        <a:spcBef>
                          <a:spcPts val="300"/>
                        </a:spcBef>
                        <a:spcAft>
                          <a:spcPts val="300"/>
                        </a:spcAft>
                      </a:pPr>
                      <a:r>
                        <a:rPr lang="en-US" sz="900">
                          <a:effectLst/>
                        </a:rPr>
                        <a:t>Target 85%</a:t>
                      </a:r>
                    </a:p>
                    <a:p>
                      <a:pPr marL="800100" indent="-349885">
                        <a:lnSpc>
                          <a:spcPts val="1200"/>
                        </a:lnSpc>
                        <a:spcBef>
                          <a:spcPts val="300"/>
                        </a:spcBef>
                        <a:spcAft>
                          <a:spcPts val="300"/>
                        </a:spcAft>
                      </a:pPr>
                      <a:r>
                        <a:rPr lang="en-US" sz="900">
                          <a:effectLst/>
                        </a:rPr>
                        <a:t>Real </a:t>
                      </a:r>
                      <a:endParaRPr lang="en-US" sz="900" b="1">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extLst>
                  <a:ext uri="{0D108BD9-81ED-4DB2-BD59-A6C34878D82A}">
                    <a16:rowId xmlns:a16="http://schemas.microsoft.com/office/drawing/2014/main" val="4126729089"/>
                  </a:ext>
                </a:extLst>
              </a:tr>
              <a:tr h="677591">
                <a:tc>
                  <a:txBody>
                    <a:bodyPr/>
                    <a:lstStyle/>
                    <a:p>
                      <a:pPr marL="800100" indent="-349885" algn="l">
                        <a:lnSpc>
                          <a:spcPts val="1200"/>
                        </a:lnSpc>
                        <a:spcBef>
                          <a:spcPts val="300"/>
                        </a:spcBef>
                        <a:spcAft>
                          <a:spcPts val="300"/>
                        </a:spcAft>
                        <a:tabLst>
                          <a:tab pos="4572000" algn="l"/>
                        </a:tabLst>
                      </a:pPr>
                      <a:r>
                        <a:rPr lang="en-US" sz="800" dirty="0">
                          <a:effectLst/>
                        </a:rPr>
                        <a:t>3GPP SA4 MBS SWG Telco (Feb 6, 2025, 15:30 – 17:30 CET, Host Qualcomm)</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342900" lvl="0" indent="-342900">
                        <a:lnSpc>
                          <a:spcPts val="1200"/>
                        </a:lnSpc>
                        <a:spcBef>
                          <a:spcPts val="300"/>
                        </a:spcBef>
                        <a:spcAft>
                          <a:spcPts val="300"/>
                        </a:spcAft>
                        <a:buFont typeface="Symbol" panose="05050102010706020507" pitchFamily="18" charset="2"/>
                        <a:buChar char=""/>
                        <a:tabLst>
                          <a:tab pos="457200" algn="l"/>
                        </a:tabLst>
                      </a:pPr>
                      <a:r>
                        <a:rPr lang="en-US" sz="900">
                          <a:effectLst/>
                        </a:rPr>
                        <a:t>Progress work topics</a:t>
                      </a:r>
                    </a:p>
                    <a:p>
                      <a:pPr marL="342900" lvl="0" indent="-342900">
                        <a:lnSpc>
                          <a:spcPts val="1200"/>
                        </a:lnSpc>
                        <a:spcBef>
                          <a:spcPts val="300"/>
                        </a:spcBef>
                        <a:spcAft>
                          <a:spcPts val="300"/>
                        </a:spcAft>
                        <a:buFont typeface="Symbol" panose="05050102010706020507" pitchFamily="18" charset="2"/>
                        <a:buChar char=""/>
                        <a:tabLst>
                          <a:tab pos="457200" algn="l"/>
                        </a:tabLst>
                      </a:pPr>
                      <a:r>
                        <a:rPr lang="en-US" sz="900">
                          <a:effectLst/>
                        </a:rPr>
                        <a:t>Progress CRs for remaining stage-3 updates</a:t>
                      </a:r>
                    </a:p>
                    <a:p>
                      <a:pPr marL="342900" lvl="0" indent="-342900">
                        <a:lnSpc>
                          <a:spcPts val="1200"/>
                        </a:lnSpc>
                        <a:spcBef>
                          <a:spcPts val="300"/>
                        </a:spcBef>
                        <a:spcAft>
                          <a:spcPts val="300"/>
                        </a:spcAft>
                        <a:buFont typeface="Symbol" panose="05050102010706020507" pitchFamily="18" charset="2"/>
                        <a:buChar char=""/>
                        <a:tabLst>
                          <a:tab pos="457200" algn="l"/>
                        </a:tabLst>
                      </a:pPr>
                      <a:r>
                        <a:rPr lang="en-US" sz="900">
                          <a:effectLst/>
                        </a:rPr>
                        <a:t>Submission Deadline Feb 5, noon CET</a:t>
                      </a:r>
                    </a:p>
                    <a:p>
                      <a:pPr marL="342900" lvl="0" indent="-342900">
                        <a:lnSpc>
                          <a:spcPts val="1200"/>
                        </a:lnSpc>
                        <a:spcBef>
                          <a:spcPts val="300"/>
                        </a:spcBef>
                        <a:spcAft>
                          <a:spcPts val="300"/>
                        </a:spcAft>
                        <a:buFont typeface="Symbol" panose="05050102010706020507" pitchFamily="18" charset="2"/>
                        <a:buChar char=""/>
                        <a:tabLst>
                          <a:tab pos="457200" algn="l"/>
                        </a:tabLst>
                      </a:pPr>
                      <a:r>
                        <a:rPr lang="en-US" sz="900">
                          <a:effectLst/>
                        </a:rPr>
                        <a:t>For stage-2 progress CRs to 26.501, 26.502, and other relevant specifications.</a:t>
                      </a:r>
                      <a:endParaRPr lang="en-US" sz="900" b="1">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800100" indent="-349885">
                        <a:lnSpc>
                          <a:spcPts val="1200"/>
                        </a:lnSpc>
                        <a:spcBef>
                          <a:spcPts val="300"/>
                        </a:spcBef>
                        <a:spcAft>
                          <a:spcPts val="300"/>
                        </a:spcAft>
                      </a:pPr>
                      <a:r>
                        <a:rPr lang="en-US" sz="900">
                          <a:effectLst/>
                        </a:rPr>
                        <a:t>Target 90%</a:t>
                      </a:r>
                    </a:p>
                    <a:p>
                      <a:pPr marL="800100" indent="-349885">
                        <a:lnSpc>
                          <a:spcPts val="1200"/>
                        </a:lnSpc>
                        <a:spcBef>
                          <a:spcPts val="300"/>
                        </a:spcBef>
                        <a:spcAft>
                          <a:spcPts val="300"/>
                        </a:spcAft>
                      </a:pPr>
                      <a:r>
                        <a:rPr lang="en-US" sz="900">
                          <a:effectLst/>
                        </a:rPr>
                        <a:t>Real</a:t>
                      </a:r>
                      <a:endParaRPr lang="en-US" sz="900" b="1">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extLst>
                  <a:ext uri="{0D108BD9-81ED-4DB2-BD59-A6C34878D82A}">
                    <a16:rowId xmlns:a16="http://schemas.microsoft.com/office/drawing/2014/main" val="1192271580"/>
                  </a:ext>
                </a:extLst>
              </a:tr>
              <a:tr h="1170384">
                <a:tc>
                  <a:txBody>
                    <a:bodyPr/>
                    <a:lstStyle/>
                    <a:p>
                      <a:pPr marL="800100" indent="-349885" algn="l">
                        <a:lnSpc>
                          <a:spcPts val="1200"/>
                        </a:lnSpc>
                        <a:spcBef>
                          <a:spcPts val="300"/>
                        </a:spcBef>
                        <a:spcAft>
                          <a:spcPts val="300"/>
                        </a:spcAft>
                        <a:tabLst>
                          <a:tab pos="4572000" algn="l"/>
                        </a:tabLst>
                      </a:pPr>
                      <a:r>
                        <a:rPr lang="en-US" sz="800" dirty="0">
                          <a:effectLst/>
                        </a:rPr>
                        <a:t>SA4#131 (17 – 21 February 2025, Geneva, Switzerland)</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342900" lvl="0" indent="-342900">
                        <a:lnSpc>
                          <a:spcPts val="1200"/>
                        </a:lnSpc>
                        <a:spcBef>
                          <a:spcPts val="300"/>
                        </a:spcBef>
                        <a:spcAft>
                          <a:spcPts val="300"/>
                        </a:spcAft>
                        <a:buFont typeface="Symbol" panose="05050102010706020507" pitchFamily="18" charset="2"/>
                        <a:buChar char=""/>
                        <a:tabLst>
                          <a:tab pos="457200" algn="l"/>
                        </a:tabLst>
                      </a:pPr>
                      <a:r>
                        <a:rPr lang="en-US" sz="900">
                          <a:effectLst/>
                        </a:rPr>
                        <a:t>Progress gaps for stage-3 for relevant work topics.</a:t>
                      </a:r>
                    </a:p>
                    <a:p>
                      <a:pPr marL="342900" lvl="0" indent="-342900">
                        <a:lnSpc>
                          <a:spcPts val="1200"/>
                        </a:lnSpc>
                        <a:spcBef>
                          <a:spcPts val="300"/>
                        </a:spcBef>
                        <a:spcAft>
                          <a:spcPts val="300"/>
                        </a:spcAft>
                        <a:buFont typeface="Symbol" panose="05050102010706020507" pitchFamily="18" charset="2"/>
                        <a:buChar char=""/>
                        <a:tabLst>
                          <a:tab pos="457200" algn="l"/>
                        </a:tabLst>
                      </a:pPr>
                      <a:r>
                        <a:rPr lang="en-US" sz="900">
                          <a:effectLst/>
                        </a:rPr>
                        <a:t>Select recommended technologies for 5G Media Streaming and MBS User Services</a:t>
                      </a:r>
                    </a:p>
                    <a:p>
                      <a:pPr marL="342900" lvl="0" indent="-342900">
                        <a:lnSpc>
                          <a:spcPts val="1200"/>
                        </a:lnSpc>
                        <a:spcBef>
                          <a:spcPts val="300"/>
                        </a:spcBef>
                        <a:spcAft>
                          <a:spcPts val="300"/>
                        </a:spcAft>
                        <a:buFont typeface="Symbol" panose="05050102010706020507" pitchFamily="18" charset="2"/>
                        <a:buChar char=""/>
                        <a:tabLst>
                          <a:tab pos="457200" algn="l"/>
                        </a:tabLst>
                      </a:pPr>
                      <a:r>
                        <a:rPr lang="en-US" sz="900">
                          <a:effectLst/>
                        </a:rPr>
                        <a:t>Agree CRs addressing potential normative work for stage-3 for relevant work topics</a:t>
                      </a:r>
                    </a:p>
                    <a:p>
                      <a:pPr marL="342900" lvl="0" indent="-342900">
                        <a:lnSpc>
                          <a:spcPts val="1200"/>
                        </a:lnSpc>
                        <a:spcBef>
                          <a:spcPts val="300"/>
                        </a:spcBef>
                        <a:spcAft>
                          <a:spcPts val="300"/>
                        </a:spcAft>
                        <a:buFont typeface="Symbol" panose="05050102010706020507" pitchFamily="18" charset="2"/>
                        <a:buChar char=""/>
                        <a:tabLst>
                          <a:tab pos="457200" algn="l"/>
                        </a:tabLst>
                      </a:pPr>
                      <a:r>
                        <a:rPr lang="en-US" sz="900">
                          <a:effectLst/>
                        </a:rPr>
                        <a:t>Communicate with other 3GPP working groups and external organizations, in particular 5G-MAG, on need basis</a:t>
                      </a:r>
                    </a:p>
                    <a:p>
                      <a:pPr marL="342900" lvl="0" indent="-342900">
                        <a:lnSpc>
                          <a:spcPts val="1200"/>
                        </a:lnSpc>
                        <a:spcBef>
                          <a:spcPts val="300"/>
                        </a:spcBef>
                        <a:spcAft>
                          <a:spcPts val="300"/>
                        </a:spcAft>
                        <a:buFont typeface="Symbol" panose="05050102010706020507" pitchFamily="18" charset="2"/>
                        <a:buChar char=""/>
                        <a:tabLst>
                          <a:tab pos="457200" algn="l"/>
                        </a:tabLst>
                      </a:pPr>
                      <a:r>
                        <a:rPr lang="en-US" sz="900">
                          <a:effectLst/>
                        </a:rPr>
                        <a:t>For stage-2 agree on CRs to 26.501, 26.502, and other relevant specifications.</a:t>
                      </a:r>
                    </a:p>
                    <a:p>
                      <a:pPr marL="342900" lvl="0" indent="-342900">
                        <a:lnSpc>
                          <a:spcPts val="1200"/>
                        </a:lnSpc>
                        <a:spcBef>
                          <a:spcPts val="300"/>
                        </a:spcBef>
                        <a:spcAft>
                          <a:spcPts val="300"/>
                        </a:spcAft>
                        <a:buFont typeface="Symbol" panose="05050102010706020507" pitchFamily="18" charset="2"/>
                        <a:buChar char=""/>
                        <a:tabLst>
                          <a:tab pos="457200" algn="l"/>
                        </a:tabLst>
                      </a:pPr>
                      <a:r>
                        <a:rPr lang="en-US" sz="900">
                          <a:effectLst/>
                        </a:rPr>
                        <a:t>For stage-3 agree on normative work based on conclusions.</a:t>
                      </a:r>
                      <a:endParaRPr lang="en-US" sz="900" b="1">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800100" indent="-349885">
                        <a:lnSpc>
                          <a:spcPts val="1200"/>
                        </a:lnSpc>
                        <a:spcBef>
                          <a:spcPts val="300"/>
                        </a:spcBef>
                        <a:spcAft>
                          <a:spcPts val="300"/>
                        </a:spcAft>
                      </a:pPr>
                      <a:r>
                        <a:rPr lang="en-US" sz="900">
                          <a:effectLst/>
                        </a:rPr>
                        <a:t>Target 100%</a:t>
                      </a:r>
                    </a:p>
                    <a:p>
                      <a:pPr marL="800100" indent="-349885">
                        <a:lnSpc>
                          <a:spcPts val="1200"/>
                        </a:lnSpc>
                        <a:spcBef>
                          <a:spcPts val="300"/>
                        </a:spcBef>
                        <a:spcAft>
                          <a:spcPts val="300"/>
                        </a:spcAft>
                      </a:pPr>
                      <a:r>
                        <a:rPr lang="en-US" sz="900">
                          <a:effectLst/>
                        </a:rPr>
                        <a:t>Real</a:t>
                      </a:r>
                      <a:endParaRPr lang="en-US" sz="900" b="1">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extLst>
                  <a:ext uri="{0D108BD9-81ED-4DB2-BD59-A6C34878D82A}">
                    <a16:rowId xmlns:a16="http://schemas.microsoft.com/office/drawing/2014/main" val="1361220246"/>
                  </a:ext>
                </a:extLst>
              </a:tr>
              <a:tr h="492793">
                <a:tc>
                  <a:txBody>
                    <a:bodyPr/>
                    <a:lstStyle/>
                    <a:p>
                      <a:pPr marL="800100" indent="-349885" algn="l">
                        <a:lnSpc>
                          <a:spcPts val="1200"/>
                        </a:lnSpc>
                        <a:spcBef>
                          <a:spcPts val="300"/>
                        </a:spcBef>
                        <a:spcAft>
                          <a:spcPts val="300"/>
                        </a:spcAft>
                        <a:tabLst>
                          <a:tab pos="4572000" algn="l"/>
                        </a:tabLst>
                      </a:pPr>
                      <a:r>
                        <a:rPr lang="en-US" sz="800" dirty="0">
                          <a:effectLst/>
                        </a:rPr>
                        <a:t>SA#107 (12 – 14 March 2025, Incheon, KR)</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342900" lvl="0" indent="-342900">
                        <a:lnSpc>
                          <a:spcPts val="1200"/>
                        </a:lnSpc>
                        <a:spcBef>
                          <a:spcPts val="300"/>
                        </a:spcBef>
                        <a:spcAft>
                          <a:spcPts val="300"/>
                        </a:spcAft>
                        <a:buFont typeface="Symbol" panose="05050102010706020507" pitchFamily="18" charset="2"/>
                        <a:buChar char=""/>
                        <a:tabLst>
                          <a:tab pos="457200" algn="l"/>
                        </a:tabLst>
                      </a:pPr>
                      <a:r>
                        <a:rPr lang="en-US" sz="900">
                          <a:effectLst/>
                        </a:rPr>
                        <a:t>Approve CRs addressing potential normative work for stage-3 for relevant work topics</a:t>
                      </a:r>
                    </a:p>
                    <a:p>
                      <a:pPr marL="342900" lvl="0" indent="-342900">
                        <a:lnSpc>
                          <a:spcPts val="1200"/>
                        </a:lnSpc>
                        <a:spcBef>
                          <a:spcPts val="300"/>
                        </a:spcBef>
                        <a:spcAft>
                          <a:spcPts val="300"/>
                        </a:spcAft>
                        <a:buFont typeface="Symbol" panose="05050102010706020507" pitchFamily="18" charset="2"/>
                        <a:buChar char=""/>
                        <a:tabLst>
                          <a:tab pos="457200" algn="l"/>
                        </a:tabLst>
                      </a:pPr>
                      <a:r>
                        <a:rPr lang="en-US" sz="900">
                          <a:effectLst/>
                        </a:rPr>
                        <a:t>Approve stage-2 CRs</a:t>
                      </a:r>
                    </a:p>
                    <a:p>
                      <a:pPr marL="342900" lvl="0" indent="-342900">
                        <a:lnSpc>
                          <a:spcPts val="1200"/>
                        </a:lnSpc>
                        <a:spcBef>
                          <a:spcPts val="300"/>
                        </a:spcBef>
                        <a:spcAft>
                          <a:spcPts val="300"/>
                        </a:spcAft>
                        <a:buFont typeface="Symbol" panose="05050102010706020507" pitchFamily="18" charset="2"/>
                        <a:buChar char=""/>
                        <a:tabLst>
                          <a:tab pos="457200" algn="l"/>
                        </a:tabLst>
                      </a:pPr>
                      <a:r>
                        <a:rPr lang="en-US" sz="900">
                          <a:effectLst/>
                        </a:rPr>
                        <a:t>Approve stage-3 normative work item based on conclusions.</a:t>
                      </a:r>
                      <a:endParaRPr lang="en-US" sz="900" b="1">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tc>
                  <a:txBody>
                    <a:bodyPr/>
                    <a:lstStyle/>
                    <a:p>
                      <a:pPr marL="800100" indent="-349885">
                        <a:lnSpc>
                          <a:spcPts val="1200"/>
                        </a:lnSpc>
                        <a:spcBef>
                          <a:spcPts val="300"/>
                        </a:spcBef>
                        <a:spcAft>
                          <a:spcPts val="300"/>
                        </a:spcAft>
                      </a:pPr>
                      <a:r>
                        <a:rPr lang="en-US" sz="900" dirty="0">
                          <a:effectLst/>
                        </a:rPr>
                        <a:t> </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5439" marR="55439" marT="0" marB="0"/>
                </a:tc>
                <a:extLst>
                  <a:ext uri="{0D108BD9-81ED-4DB2-BD59-A6C34878D82A}">
                    <a16:rowId xmlns:a16="http://schemas.microsoft.com/office/drawing/2014/main" val="1755183579"/>
                  </a:ext>
                </a:extLst>
              </a:tr>
            </a:tbl>
          </a:graphicData>
        </a:graphic>
      </p:graphicFrame>
    </p:spTree>
    <p:extLst>
      <p:ext uri="{BB962C8B-B14F-4D97-AF65-F5344CB8AC3E}">
        <p14:creationId xmlns:p14="http://schemas.microsoft.com/office/powerpoint/2010/main" val="3047229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1">
            <a:extLst>
              <a:ext uri="{FF2B5EF4-FFF2-40B4-BE49-F238E27FC236}">
                <a16:creationId xmlns:a16="http://schemas.microsoft.com/office/drawing/2014/main" id="{8A4EC0AE-C037-56D0-D15E-8882578FF0DB}"/>
              </a:ext>
            </a:extLst>
          </p:cNvPr>
          <p:cNvSpPr>
            <a:spLocks noGrp="1"/>
          </p:cNvSpPr>
          <p:nvPr>
            <p:ph type="ftr" sz="quarter" idx="10"/>
          </p:nvPr>
        </p:nvSpPr>
        <p:spPr>
          <a:xfrm>
            <a:off x="495299" y="6532895"/>
            <a:ext cx="10488168" cy="118174"/>
          </a:xfrm>
        </p:spPr>
        <p:txBody>
          <a:bodyPr/>
          <a:lstStyle/>
          <a:p>
            <a:endParaRPr lang="en-US"/>
          </a:p>
        </p:txBody>
      </p:sp>
      <p:sp>
        <p:nvSpPr>
          <p:cNvPr id="10" name="Title 2">
            <a:extLst>
              <a:ext uri="{FF2B5EF4-FFF2-40B4-BE49-F238E27FC236}">
                <a16:creationId xmlns:a16="http://schemas.microsoft.com/office/drawing/2014/main" id="{0D52B82A-FFCC-F131-580E-C8D34CDD6B1B}"/>
              </a:ext>
            </a:extLst>
          </p:cNvPr>
          <p:cNvSpPr>
            <a:spLocks noGrp="1"/>
          </p:cNvSpPr>
          <p:nvPr>
            <p:ph type="title"/>
          </p:nvPr>
        </p:nvSpPr>
        <p:spPr>
          <a:xfrm>
            <a:off x="495300" y="642644"/>
            <a:ext cx="11187112" cy="361959"/>
          </a:xfrm>
        </p:spPr>
        <p:txBody>
          <a:bodyPr/>
          <a:lstStyle/>
          <a:p>
            <a:r>
              <a:rPr lang="de-DE" dirty="0"/>
              <a:t>Status of stage-2 </a:t>
            </a:r>
            <a:r>
              <a:rPr lang="de-DE" dirty="0" err="1"/>
              <a:t>work</a:t>
            </a:r>
            <a:r>
              <a:rPr lang="de-DE" dirty="0"/>
              <a:t> </a:t>
            </a:r>
            <a:r>
              <a:rPr lang="de-DE" dirty="0" err="1"/>
              <a:t>prior</a:t>
            </a:r>
            <a:r>
              <a:rPr lang="de-DE" dirty="0"/>
              <a:t> </a:t>
            </a:r>
            <a:r>
              <a:rPr lang="de-DE" dirty="0" err="1"/>
              <a:t>to</a:t>
            </a:r>
            <a:r>
              <a:rPr lang="de-DE" dirty="0"/>
              <a:t> MBS AHG </a:t>
            </a:r>
            <a:r>
              <a:rPr lang="de-DE" dirty="0" err="1"/>
              <a:t>meeting</a:t>
            </a:r>
            <a:endParaRPr lang="en-US" dirty="0"/>
          </a:p>
        </p:txBody>
      </p:sp>
      <p:sp>
        <p:nvSpPr>
          <p:cNvPr id="12" name="Subtitle 4">
            <a:extLst>
              <a:ext uri="{FF2B5EF4-FFF2-40B4-BE49-F238E27FC236}">
                <a16:creationId xmlns:a16="http://schemas.microsoft.com/office/drawing/2014/main" id="{F8B69974-203A-95F7-7B88-BFB603F2DB29}"/>
              </a:ext>
            </a:extLst>
          </p:cNvPr>
          <p:cNvSpPr>
            <a:spLocks noGrp="1"/>
          </p:cNvSpPr>
          <p:nvPr>
            <p:ph type="subTitle" idx="1"/>
          </p:nvPr>
        </p:nvSpPr>
        <p:spPr>
          <a:xfrm>
            <a:off x="494189" y="1088135"/>
            <a:ext cx="11188223" cy="236347"/>
          </a:xfrm>
        </p:spPr>
        <p:txBody>
          <a:bodyPr/>
          <a:lstStyle/>
          <a:p>
            <a:endParaRPr lang="en-US"/>
          </a:p>
        </p:txBody>
      </p:sp>
      <p:graphicFrame>
        <p:nvGraphicFramePr>
          <p:cNvPr id="3" name="Table 2">
            <a:extLst>
              <a:ext uri="{FF2B5EF4-FFF2-40B4-BE49-F238E27FC236}">
                <a16:creationId xmlns:a16="http://schemas.microsoft.com/office/drawing/2014/main" id="{380D891F-9FF4-EB62-AAEF-ACF6F82E2E6F}"/>
              </a:ext>
            </a:extLst>
          </p:cNvPr>
          <p:cNvGraphicFramePr>
            <a:graphicFrameLocks noGrp="1"/>
          </p:cNvGraphicFramePr>
          <p:nvPr>
            <p:extLst>
              <p:ext uri="{D42A27DB-BD31-4B8C-83A1-F6EECF244321}">
                <p14:modId xmlns:p14="http://schemas.microsoft.com/office/powerpoint/2010/main" val="2824324244"/>
              </p:ext>
            </p:extLst>
          </p:nvPr>
        </p:nvGraphicFramePr>
        <p:xfrm>
          <a:off x="888465" y="1719072"/>
          <a:ext cx="10400784" cy="4681731"/>
        </p:xfrm>
        <a:graphic>
          <a:graphicData uri="http://schemas.openxmlformats.org/drawingml/2006/table">
            <a:tbl>
              <a:tblPr firstRow="1" bandRow="1"/>
              <a:tblGrid>
                <a:gridCol w="625022">
                  <a:extLst>
                    <a:ext uri="{9D8B030D-6E8A-4147-A177-3AD203B41FA5}">
                      <a16:colId xmlns:a16="http://schemas.microsoft.com/office/drawing/2014/main" val="435835515"/>
                    </a:ext>
                  </a:extLst>
                </a:gridCol>
                <a:gridCol w="2826922">
                  <a:extLst>
                    <a:ext uri="{9D8B030D-6E8A-4147-A177-3AD203B41FA5}">
                      <a16:colId xmlns:a16="http://schemas.microsoft.com/office/drawing/2014/main" val="3458112515"/>
                    </a:ext>
                  </a:extLst>
                </a:gridCol>
                <a:gridCol w="1860138">
                  <a:extLst>
                    <a:ext uri="{9D8B030D-6E8A-4147-A177-3AD203B41FA5}">
                      <a16:colId xmlns:a16="http://schemas.microsoft.com/office/drawing/2014/main" val="3780618612"/>
                    </a:ext>
                  </a:extLst>
                </a:gridCol>
                <a:gridCol w="1431991">
                  <a:extLst>
                    <a:ext uri="{9D8B030D-6E8A-4147-A177-3AD203B41FA5}">
                      <a16:colId xmlns:a16="http://schemas.microsoft.com/office/drawing/2014/main" val="3624284356"/>
                    </a:ext>
                  </a:extLst>
                </a:gridCol>
                <a:gridCol w="1011736">
                  <a:extLst>
                    <a:ext uri="{9D8B030D-6E8A-4147-A177-3AD203B41FA5}">
                      <a16:colId xmlns:a16="http://schemas.microsoft.com/office/drawing/2014/main" val="685710493"/>
                    </a:ext>
                  </a:extLst>
                </a:gridCol>
                <a:gridCol w="1605617">
                  <a:extLst>
                    <a:ext uri="{9D8B030D-6E8A-4147-A177-3AD203B41FA5}">
                      <a16:colId xmlns:a16="http://schemas.microsoft.com/office/drawing/2014/main" val="1102871290"/>
                    </a:ext>
                  </a:extLst>
                </a:gridCol>
                <a:gridCol w="1039358">
                  <a:extLst>
                    <a:ext uri="{9D8B030D-6E8A-4147-A177-3AD203B41FA5}">
                      <a16:colId xmlns:a16="http://schemas.microsoft.com/office/drawing/2014/main" val="1199559795"/>
                    </a:ext>
                  </a:extLst>
                </a:gridCol>
              </a:tblGrid>
              <a:tr h="638643">
                <a:tc>
                  <a:txBody>
                    <a:bodyPr/>
                    <a:lstStyle/>
                    <a:p>
                      <a:pPr rtl="0" fontAlgn="ctr"/>
                      <a:r>
                        <a:rPr lang="en-US" sz="1200" b="1">
                          <a:solidFill>
                            <a:srgbClr val="FFFFFF"/>
                          </a:solidFill>
                          <a:effectLst/>
                          <a:latin typeface="Roboto" panose="02000000000000000000" pitchFamily="2" charset="0"/>
                        </a:rPr>
                        <a:t>Topic</a:t>
                      </a:r>
                    </a:p>
                  </a:txBody>
                  <a:tcPr marL="49901" marR="49901" marT="12476" marB="12476"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r>
                        <a:rPr lang="en-US" sz="1200" b="1">
                          <a:solidFill>
                            <a:srgbClr val="FFFFFF"/>
                          </a:solidFill>
                          <a:effectLst/>
                          <a:latin typeface="Roboto" panose="02000000000000000000" pitchFamily="2" charset="0"/>
                        </a:rPr>
                        <a:t>Title</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r>
                        <a:rPr lang="en-US" sz="1200" b="1">
                          <a:solidFill>
                            <a:srgbClr val="FFFFFF"/>
                          </a:solidFill>
                          <a:effectLst/>
                          <a:latin typeface="Roboto" panose="02000000000000000000" pitchFamily="2" charset="0"/>
                        </a:rPr>
                        <a:t>Lead</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r>
                        <a:rPr lang="en-US" sz="1200" b="1">
                          <a:solidFill>
                            <a:srgbClr val="FFFFFF"/>
                          </a:solidFill>
                          <a:effectLst/>
                          <a:latin typeface="Roboto" panose="02000000000000000000" pitchFamily="2" charset="0"/>
                        </a:rPr>
                        <a:t>Latest Document and Status</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r>
                        <a:rPr lang="en-US" sz="1200" b="1">
                          <a:solidFill>
                            <a:srgbClr val="FFFFFF"/>
                          </a:solidFill>
                          <a:effectLst/>
                          <a:latin typeface="Roboto" panose="02000000000000000000" pitchFamily="2" charset="0"/>
                        </a:rPr>
                        <a:t>Related spec and</a:t>
                      </a:r>
                      <a:br>
                        <a:rPr lang="en-US" sz="1200" b="1">
                          <a:solidFill>
                            <a:srgbClr val="FFFFFF"/>
                          </a:solidFill>
                          <a:effectLst/>
                          <a:latin typeface="Roboto" panose="02000000000000000000" pitchFamily="2" charset="0"/>
                        </a:rPr>
                      </a:br>
                      <a:r>
                        <a:rPr lang="en-US" sz="1200" b="1">
                          <a:solidFill>
                            <a:srgbClr val="FFFFFF"/>
                          </a:solidFill>
                          <a:effectLst/>
                          <a:latin typeface="Roboto" panose="02000000000000000000" pitchFamily="2" charset="0"/>
                        </a:rPr>
                        <a:t>CR number</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r>
                        <a:rPr lang="en-US" sz="1200" b="1">
                          <a:solidFill>
                            <a:srgbClr val="FFFFFF"/>
                          </a:solidFill>
                          <a:effectLst/>
                          <a:latin typeface="Roboto" panose="02000000000000000000" pitchFamily="2" charset="0"/>
                        </a:rPr>
                        <a:t>Clause in spec</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r>
                        <a:rPr lang="en-US" sz="1200" b="1">
                          <a:solidFill>
                            <a:srgbClr val="FFFFFF"/>
                          </a:solidFill>
                          <a:effectLst/>
                          <a:latin typeface="Roboto" panose="02000000000000000000" pitchFamily="2" charset="0"/>
                        </a:rPr>
                        <a:t>Completion</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9B3642"/>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extLst>
                  <a:ext uri="{0D108BD9-81ED-4DB2-BD59-A6C34878D82A}">
                    <a16:rowId xmlns:a16="http://schemas.microsoft.com/office/drawing/2014/main" val="2565775901"/>
                  </a:ext>
                </a:extLst>
              </a:tr>
              <a:tr h="449232">
                <a:tc>
                  <a:txBody>
                    <a:bodyPr/>
                    <a:lstStyle/>
                    <a:p>
                      <a:pPr algn="r" rtl="0" fontAlgn="ctr"/>
                      <a:r>
                        <a:rPr lang="en-US" sz="1200" b="0">
                          <a:solidFill>
                            <a:srgbClr val="434343"/>
                          </a:solidFill>
                          <a:effectLst/>
                          <a:latin typeface="Roboto" panose="02000000000000000000" pitchFamily="2" charset="0"/>
                        </a:rPr>
                        <a:t>1</a:t>
                      </a:r>
                    </a:p>
                  </a:txBody>
                  <a:tcPr marL="49901" marR="49901" marT="12476" marB="12476"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Common Client Metadata</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Thomas Stockhammer, Qualcomm</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700" b="1" i="0" u="sng">
                          <a:solidFill>
                            <a:srgbClr val="1155CC"/>
                          </a:solidFill>
                          <a:effectLst/>
                          <a:latin typeface="Roboto" panose="02000000000000000000" pitchFamily="2" charset="0"/>
                          <a:hlinkClick r:id="rId2"/>
                        </a:rPr>
                        <a:t>S4aI250013</a:t>
                      </a:r>
                      <a:r>
                        <a:rPr lang="en-US" sz="700" b="1" i="0">
                          <a:solidFill>
                            <a:srgbClr val="434343"/>
                          </a:solidFill>
                          <a:effectLst/>
                          <a:latin typeface="Roboto" panose="02000000000000000000" pitchFamily="2" charset="0"/>
                        </a:rPr>
                        <a:t> (pp)</a:t>
                      </a:r>
                      <a:endParaRPr lang="en-US" sz="1200" b="1">
                        <a:solidFill>
                          <a:srgbClr val="434343"/>
                        </a:solidFill>
                        <a:effectLst/>
                        <a:latin typeface="Roboto" panose="02000000000000000000" pitchFamily="2" charset="0"/>
                      </a:endParaRP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1">
                          <a:solidFill>
                            <a:srgbClr val="434343"/>
                          </a:solidFill>
                          <a:effectLst/>
                          <a:latin typeface="Roboto" panose="02000000000000000000" pitchFamily="2" charset="0"/>
                        </a:rPr>
                        <a:t>26501-0101rev0</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endParaRPr lang="en-US" sz="1200">
                        <a:effectLst/>
                      </a:endParaRP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r>
                        <a:rPr lang="en-US" sz="1200" b="1">
                          <a:solidFill>
                            <a:srgbClr val="434343"/>
                          </a:solidFill>
                          <a:effectLst/>
                          <a:latin typeface="Roboto" panose="02000000000000000000" pitchFamily="2" charset="0"/>
                        </a:rPr>
                        <a:t>0%</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2899109112"/>
                  </a:ext>
                </a:extLst>
              </a:tr>
              <a:tr h="449232">
                <a:tc>
                  <a:txBody>
                    <a:bodyPr/>
                    <a:lstStyle/>
                    <a:p>
                      <a:pPr algn="r" rtl="0" fontAlgn="ctr"/>
                      <a:r>
                        <a:rPr lang="en-US" sz="1200" b="0">
                          <a:solidFill>
                            <a:srgbClr val="434343"/>
                          </a:solidFill>
                          <a:effectLst/>
                          <a:latin typeface="Roboto" panose="02000000000000000000" pitchFamily="2" charset="0"/>
                        </a:rPr>
                        <a:t>2</a:t>
                      </a:r>
                    </a:p>
                  </a:txBody>
                  <a:tcPr marL="49901" marR="49901" marT="12476" marB="12476"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0">
                          <a:solidFill>
                            <a:srgbClr val="434343"/>
                          </a:solidFill>
                          <a:effectLst/>
                          <a:latin typeface="Roboto" panose="02000000000000000000" pitchFamily="2" charset="0"/>
                        </a:rPr>
                        <a:t>Media delivery from multiple service endpoints/locations </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Jason Cloud, Dolby</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endParaRPr lang="en-US" sz="1200">
                        <a:effectLst/>
                      </a:endParaRP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1" dirty="0">
                          <a:solidFill>
                            <a:srgbClr val="434343"/>
                          </a:solidFill>
                          <a:effectLst/>
                          <a:latin typeface="Roboto" panose="02000000000000000000" pitchFamily="2" charset="0"/>
                        </a:rPr>
                        <a:t>26501-00xxrev0</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tc>
                  <a:txBody>
                    <a:bodyPr/>
                    <a:lstStyle/>
                    <a:p>
                      <a:pPr rtl="0" fontAlgn="ctr"/>
                      <a:endParaRPr lang="en-US" sz="1200">
                        <a:effectLst/>
                      </a:endParaRP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r>
                        <a:rPr lang="en-US" sz="1200" b="1">
                          <a:solidFill>
                            <a:srgbClr val="434343"/>
                          </a:solidFill>
                          <a:effectLst/>
                          <a:latin typeface="Roboto" panose="02000000000000000000" pitchFamily="2" charset="0"/>
                        </a:rPr>
                        <a:t>0%</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F6F8F9"/>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1108289867"/>
                  </a:ext>
                </a:extLst>
              </a:tr>
              <a:tr h="449232">
                <a:tc>
                  <a:txBody>
                    <a:bodyPr/>
                    <a:lstStyle/>
                    <a:p>
                      <a:pPr algn="r" rtl="0" fontAlgn="ctr"/>
                      <a:r>
                        <a:rPr lang="en-US" sz="1200" b="0">
                          <a:solidFill>
                            <a:srgbClr val="434343"/>
                          </a:solidFill>
                          <a:effectLst/>
                          <a:latin typeface="Roboto" panose="02000000000000000000" pitchFamily="2" charset="0"/>
                        </a:rPr>
                        <a:t>3</a:t>
                      </a:r>
                    </a:p>
                  </a:txBody>
                  <a:tcPr marL="49901" marR="49901" marT="12476" marB="12476"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Multi-Access Media Delivery</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Prakash Kolan, Samsung</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endParaRPr lang="en-US" sz="1200">
                        <a:effectLst/>
                      </a:endParaRP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1">
                          <a:solidFill>
                            <a:srgbClr val="434343"/>
                          </a:solidFill>
                          <a:effectLst/>
                          <a:latin typeface="Roboto" panose="02000000000000000000" pitchFamily="2" charset="0"/>
                        </a:rPr>
                        <a:t>26501-00xxrev0</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tc>
                  <a:txBody>
                    <a:bodyPr/>
                    <a:lstStyle/>
                    <a:p>
                      <a:pPr rtl="0" fontAlgn="ctr"/>
                      <a:endParaRPr lang="en-US" sz="1200">
                        <a:effectLst/>
                      </a:endParaRP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r>
                        <a:rPr lang="en-US" sz="1200" b="1">
                          <a:solidFill>
                            <a:srgbClr val="434343"/>
                          </a:solidFill>
                          <a:effectLst/>
                          <a:latin typeface="Roboto" panose="02000000000000000000" pitchFamily="2" charset="0"/>
                        </a:rPr>
                        <a:t>0%</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2520766442"/>
                  </a:ext>
                </a:extLst>
              </a:tr>
              <a:tr h="449232">
                <a:tc>
                  <a:txBody>
                    <a:bodyPr/>
                    <a:lstStyle/>
                    <a:p>
                      <a:pPr algn="r" rtl="0" fontAlgn="ctr"/>
                      <a:r>
                        <a:rPr lang="en-US" sz="1200" b="0">
                          <a:solidFill>
                            <a:srgbClr val="434343"/>
                          </a:solidFill>
                          <a:effectLst/>
                          <a:latin typeface="Roboto" panose="02000000000000000000" pitchFamily="2" charset="0"/>
                        </a:rPr>
                        <a:t>4</a:t>
                      </a:r>
                    </a:p>
                  </a:txBody>
                  <a:tcPr marL="49901" marR="49901" marT="12476" marB="12476"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0">
                          <a:solidFill>
                            <a:srgbClr val="434343"/>
                          </a:solidFill>
                          <a:effectLst/>
                          <a:latin typeface="Roboto" panose="02000000000000000000" pitchFamily="2" charset="0"/>
                        </a:rPr>
                        <a:t>Distributing encrypted and high-value content</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Thomas Stockhammer, Qualcomm</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700" b="1" i="0" u="sng">
                          <a:solidFill>
                            <a:srgbClr val="1155CC"/>
                          </a:solidFill>
                          <a:effectLst/>
                          <a:latin typeface="Roboto" panose="02000000000000000000" pitchFamily="2" charset="0"/>
                          <a:hlinkClick r:id="rId3"/>
                        </a:rPr>
                        <a:t>S4aI250014</a:t>
                      </a:r>
                      <a:r>
                        <a:rPr lang="en-US" sz="700" b="1" i="0">
                          <a:solidFill>
                            <a:srgbClr val="434343"/>
                          </a:solidFill>
                          <a:effectLst/>
                          <a:latin typeface="Roboto" panose="02000000000000000000" pitchFamily="2" charset="0"/>
                        </a:rPr>
                        <a:t> (pp)</a:t>
                      </a:r>
                      <a:endParaRPr lang="en-US" sz="1200" b="1">
                        <a:solidFill>
                          <a:srgbClr val="434343"/>
                        </a:solidFill>
                        <a:effectLst/>
                        <a:latin typeface="Roboto" panose="02000000000000000000" pitchFamily="2" charset="0"/>
                      </a:endParaRP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1">
                          <a:solidFill>
                            <a:srgbClr val="434343"/>
                          </a:solidFill>
                          <a:effectLst/>
                          <a:latin typeface="Roboto" panose="02000000000000000000" pitchFamily="2" charset="0"/>
                        </a:rPr>
                        <a:t>26501-0102rev0</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endParaRPr lang="en-US" sz="1200">
                        <a:effectLst/>
                      </a:endParaRP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r>
                        <a:rPr lang="en-US" sz="1200" b="1">
                          <a:solidFill>
                            <a:srgbClr val="434343"/>
                          </a:solidFill>
                          <a:effectLst/>
                          <a:latin typeface="Roboto" panose="02000000000000000000" pitchFamily="2" charset="0"/>
                        </a:rPr>
                        <a:t>0%</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F6F8F9"/>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4250521717"/>
                  </a:ext>
                </a:extLst>
              </a:tr>
              <a:tr h="449232">
                <a:tc>
                  <a:txBody>
                    <a:bodyPr/>
                    <a:lstStyle/>
                    <a:p>
                      <a:pPr algn="r" rtl="0" fontAlgn="ctr"/>
                      <a:r>
                        <a:rPr lang="en-US" sz="1200" b="0">
                          <a:solidFill>
                            <a:srgbClr val="434343"/>
                          </a:solidFill>
                          <a:effectLst/>
                          <a:latin typeface="Roboto" panose="02000000000000000000" pitchFamily="2" charset="0"/>
                        </a:rPr>
                        <a:t>5</a:t>
                      </a:r>
                    </a:p>
                  </a:txBody>
                  <a:tcPr marL="49901" marR="49901" marT="12476" marB="12476"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In-session Unicast Repair for MBS Object Distribution</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Thomas Stockhammer, Qualcomm</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700" b="1" i="0" u="sng">
                          <a:solidFill>
                            <a:srgbClr val="1155CC"/>
                          </a:solidFill>
                          <a:effectLst/>
                          <a:latin typeface="Roboto" panose="02000000000000000000" pitchFamily="2" charset="0"/>
                          <a:hlinkClick r:id="rId4"/>
                        </a:rPr>
                        <a:t>S4aI250015</a:t>
                      </a:r>
                      <a:r>
                        <a:rPr lang="en-US" sz="700" b="1" i="0">
                          <a:solidFill>
                            <a:srgbClr val="434343"/>
                          </a:solidFill>
                          <a:effectLst/>
                          <a:latin typeface="Roboto" panose="02000000000000000000" pitchFamily="2" charset="0"/>
                        </a:rPr>
                        <a:t> (pp)</a:t>
                      </a:r>
                      <a:endParaRPr lang="en-US" sz="1200" b="1">
                        <a:solidFill>
                          <a:srgbClr val="434343"/>
                        </a:solidFill>
                        <a:effectLst/>
                        <a:latin typeface="Roboto" panose="02000000000000000000" pitchFamily="2" charset="0"/>
                      </a:endParaRP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1">
                          <a:solidFill>
                            <a:srgbClr val="434343"/>
                          </a:solidFill>
                          <a:effectLst/>
                          <a:latin typeface="Roboto" panose="02000000000000000000" pitchFamily="2" charset="0"/>
                        </a:rPr>
                        <a:t>26502-0033rev0</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endParaRPr lang="en-US" sz="1200">
                        <a:effectLst/>
                      </a:endParaRP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r>
                        <a:rPr lang="en-US" sz="1200" b="1">
                          <a:solidFill>
                            <a:srgbClr val="434343"/>
                          </a:solidFill>
                          <a:effectLst/>
                          <a:latin typeface="Roboto" panose="02000000000000000000" pitchFamily="2" charset="0"/>
                        </a:rPr>
                        <a:t>0%</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613226097"/>
                  </a:ext>
                </a:extLst>
              </a:tr>
              <a:tr h="449232">
                <a:tc>
                  <a:txBody>
                    <a:bodyPr/>
                    <a:lstStyle/>
                    <a:p>
                      <a:pPr algn="r" rtl="0" fontAlgn="ctr"/>
                      <a:r>
                        <a:rPr lang="en-US" sz="1200" b="0">
                          <a:solidFill>
                            <a:srgbClr val="434343"/>
                          </a:solidFill>
                          <a:effectLst/>
                          <a:latin typeface="Roboto" panose="02000000000000000000" pitchFamily="2" charset="0"/>
                        </a:rPr>
                        <a:t>6</a:t>
                      </a:r>
                    </a:p>
                  </a:txBody>
                  <a:tcPr marL="49901" marR="49901" marT="12476" marB="12476"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0">
                          <a:solidFill>
                            <a:srgbClr val="434343"/>
                          </a:solidFill>
                          <a:effectLst/>
                          <a:latin typeface="Roboto" panose="02000000000000000000" pitchFamily="2" charset="0"/>
                        </a:rPr>
                        <a:t>MBS User Service and Delivery Protocols for eMBMS</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Thomas Stockhammer, Qualcomm</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700" b="1" i="0" u="sng">
                          <a:solidFill>
                            <a:srgbClr val="1155CC"/>
                          </a:solidFill>
                          <a:effectLst/>
                          <a:latin typeface="Roboto" panose="02000000000000000000" pitchFamily="2" charset="0"/>
                          <a:hlinkClick r:id="rId5"/>
                        </a:rPr>
                        <a:t>S4aI250016</a:t>
                      </a:r>
                      <a:r>
                        <a:rPr lang="en-US" sz="700" b="1" i="0">
                          <a:solidFill>
                            <a:srgbClr val="434343"/>
                          </a:solidFill>
                          <a:effectLst/>
                          <a:latin typeface="Roboto" panose="02000000000000000000" pitchFamily="2" charset="0"/>
                        </a:rPr>
                        <a:t> (pp)</a:t>
                      </a:r>
                      <a:endParaRPr lang="en-US" sz="1200" b="1">
                        <a:solidFill>
                          <a:srgbClr val="434343"/>
                        </a:solidFill>
                        <a:effectLst/>
                        <a:latin typeface="Roboto" panose="02000000000000000000" pitchFamily="2" charset="0"/>
                      </a:endParaRP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1">
                          <a:solidFill>
                            <a:srgbClr val="434343"/>
                          </a:solidFill>
                          <a:effectLst/>
                          <a:latin typeface="Roboto" panose="02000000000000000000" pitchFamily="2" charset="0"/>
                        </a:rPr>
                        <a:t>26502-0034rev0</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endParaRPr lang="en-US" sz="1200">
                        <a:effectLst/>
                      </a:endParaRP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r>
                        <a:rPr lang="en-US" sz="1200" b="1">
                          <a:solidFill>
                            <a:srgbClr val="434343"/>
                          </a:solidFill>
                          <a:effectLst/>
                          <a:latin typeface="Roboto" panose="02000000000000000000" pitchFamily="2" charset="0"/>
                        </a:rPr>
                        <a:t>0%</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F6F8F9"/>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300882168"/>
                  </a:ext>
                </a:extLst>
              </a:tr>
              <a:tr h="449232">
                <a:tc>
                  <a:txBody>
                    <a:bodyPr/>
                    <a:lstStyle/>
                    <a:p>
                      <a:pPr algn="r" rtl="0" fontAlgn="ctr"/>
                      <a:r>
                        <a:rPr lang="en-US" sz="1200" b="0">
                          <a:solidFill>
                            <a:srgbClr val="434343"/>
                          </a:solidFill>
                          <a:effectLst/>
                          <a:latin typeface="Roboto" panose="02000000000000000000" pitchFamily="2" charset="0"/>
                        </a:rPr>
                        <a:t>7</a:t>
                      </a:r>
                    </a:p>
                  </a:txBody>
                  <a:tcPr marL="49901" marR="49901" marT="12476" marB="12476"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Selected MBMS Functionalities not supported in MBS</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Thomas Stockhammer, Qualcomm</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700" b="1" i="0" u="sng">
                          <a:solidFill>
                            <a:srgbClr val="1155CC"/>
                          </a:solidFill>
                          <a:effectLst/>
                          <a:latin typeface="Roboto" panose="02000000000000000000" pitchFamily="2" charset="0"/>
                          <a:hlinkClick r:id="rId6"/>
                        </a:rPr>
                        <a:t>S4aI250017</a:t>
                      </a:r>
                      <a:r>
                        <a:rPr lang="en-US" sz="700" b="1" i="0">
                          <a:solidFill>
                            <a:srgbClr val="434343"/>
                          </a:solidFill>
                          <a:effectLst/>
                          <a:latin typeface="Roboto" panose="02000000000000000000" pitchFamily="2" charset="0"/>
                        </a:rPr>
                        <a:t> (pp)</a:t>
                      </a:r>
                      <a:endParaRPr lang="en-US" sz="1200" b="1">
                        <a:solidFill>
                          <a:srgbClr val="434343"/>
                        </a:solidFill>
                        <a:effectLst/>
                        <a:latin typeface="Roboto" panose="02000000000000000000" pitchFamily="2" charset="0"/>
                      </a:endParaRP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1">
                          <a:solidFill>
                            <a:srgbClr val="434343"/>
                          </a:solidFill>
                          <a:effectLst/>
                          <a:latin typeface="Roboto" panose="02000000000000000000" pitchFamily="2" charset="0"/>
                        </a:rPr>
                        <a:t>26502-0035rev0</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endParaRPr lang="en-US" sz="1200">
                        <a:effectLst/>
                      </a:endParaRP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r>
                        <a:rPr lang="en-US" sz="1200" b="1">
                          <a:solidFill>
                            <a:srgbClr val="434343"/>
                          </a:solidFill>
                          <a:effectLst/>
                          <a:latin typeface="Roboto" panose="02000000000000000000" pitchFamily="2" charset="0"/>
                        </a:rPr>
                        <a:t>0%</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3099193853"/>
                  </a:ext>
                </a:extLst>
              </a:tr>
              <a:tr h="449232">
                <a:tc>
                  <a:txBody>
                    <a:bodyPr/>
                    <a:lstStyle/>
                    <a:p>
                      <a:pPr algn="r" rtl="0" fontAlgn="ctr"/>
                      <a:r>
                        <a:rPr lang="en-US" sz="1200" b="0">
                          <a:solidFill>
                            <a:srgbClr val="434343"/>
                          </a:solidFill>
                          <a:effectLst/>
                          <a:latin typeface="Roboto" panose="02000000000000000000" pitchFamily="2" charset="0"/>
                        </a:rPr>
                        <a:t>8</a:t>
                      </a:r>
                    </a:p>
                  </a:txBody>
                  <a:tcPr marL="49901" marR="49901" marT="12476" marB="12476"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0">
                          <a:solidFill>
                            <a:srgbClr val="434343"/>
                          </a:solidFill>
                          <a:effectLst/>
                          <a:latin typeface="Roboto" panose="02000000000000000000" pitchFamily="2" charset="0"/>
                        </a:rPr>
                        <a:t>Improved QoS support for Media Streaming services </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Qi Pan, Huawei</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endParaRPr lang="en-US" sz="1200">
                        <a:effectLst/>
                      </a:endParaRP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200" b="1">
                          <a:solidFill>
                            <a:srgbClr val="434343"/>
                          </a:solidFill>
                          <a:effectLst/>
                          <a:latin typeface="Roboto" panose="02000000000000000000" pitchFamily="2" charset="0"/>
                        </a:rPr>
                        <a:t>26501-0104rev0</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tc>
                  <a:txBody>
                    <a:bodyPr/>
                    <a:lstStyle/>
                    <a:p>
                      <a:pPr rtl="0" fontAlgn="ctr"/>
                      <a:endParaRPr lang="en-US" sz="1200">
                        <a:effectLst/>
                      </a:endParaRP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r>
                        <a:rPr lang="en-US" sz="1200" b="1">
                          <a:solidFill>
                            <a:srgbClr val="434343"/>
                          </a:solidFill>
                          <a:effectLst/>
                          <a:latin typeface="Roboto" panose="02000000000000000000" pitchFamily="2" charset="0"/>
                        </a:rPr>
                        <a:t>0%</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F6F8F9"/>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1713015662"/>
                  </a:ext>
                </a:extLst>
              </a:tr>
              <a:tr h="449232">
                <a:tc>
                  <a:txBody>
                    <a:bodyPr/>
                    <a:lstStyle/>
                    <a:p>
                      <a:pPr algn="r" rtl="0" fontAlgn="ctr"/>
                      <a:r>
                        <a:rPr lang="en-US" sz="1200" b="0">
                          <a:solidFill>
                            <a:srgbClr val="434343"/>
                          </a:solidFill>
                          <a:effectLst/>
                          <a:latin typeface="Roboto" panose="02000000000000000000" pitchFamily="2" charset="0"/>
                        </a:rPr>
                        <a:t>9</a:t>
                      </a:r>
                    </a:p>
                  </a:txBody>
                  <a:tcPr marL="49901" marR="49901" marT="12476" marB="12476"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Media Streaming aspects of Network Slicing </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rtl="0" fontAlgn="ctr"/>
                      <a:r>
                        <a:rPr lang="en-US" sz="1200" b="0">
                          <a:solidFill>
                            <a:srgbClr val="434343"/>
                          </a:solidFill>
                          <a:effectLst/>
                          <a:latin typeface="Roboto" panose="02000000000000000000" pitchFamily="2" charset="0"/>
                        </a:rPr>
                        <a:t>Prakash Kolan, Samsung</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rtl="0" fontAlgn="ctr"/>
                      <a:r>
                        <a:rPr lang="en-US" sz="700" b="1" i="0" u="sng">
                          <a:solidFill>
                            <a:srgbClr val="1155CC"/>
                          </a:solidFill>
                          <a:effectLst/>
                          <a:latin typeface="Roboto" panose="02000000000000000000" pitchFamily="2" charset="0"/>
                          <a:hlinkClick r:id="rId7"/>
                        </a:rPr>
                        <a:t>S4-242016</a:t>
                      </a:r>
                      <a:r>
                        <a:rPr lang="en-US" sz="700" b="1" i="0">
                          <a:solidFill>
                            <a:srgbClr val="434343"/>
                          </a:solidFill>
                          <a:effectLst/>
                          <a:latin typeface="Roboto" panose="02000000000000000000" pitchFamily="2" charset="0"/>
                        </a:rPr>
                        <a:t> (e)</a:t>
                      </a:r>
                      <a:endParaRPr lang="en-US" sz="1200" b="1">
                        <a:solidFill>
                          <a:srgbClr val="434343"/>
                        </a:solidFill>
                        <a:effectLst/>
                        <a:latin typeface="Roboto" panose="02000000000000000000" pitchFamily="2" charset="0"/>
                      </a:endParaRP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rtl="0" fontAlgn="ctr"/>
                      <a:r>
                        <a:rPr lang="en-US" sz="1200" b="1">
                          <a:solidFill>
                            <a:srgbClr val="434343"/>
                          </a:solidFill>
                          <a:effectLst/>
                          <a:latin typeface="Roboto" panose="02000000000000000000" pitchFamily="2" charset="0"/>
                        </a:rPr>
                        <a:t>26501-0098rev2</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rtl="0" fontAlgn="ctr"/>
                      <a:r>
                        <a:rPr lang="fr-FR" sz="1200" b="0">
                          <a:solidFill>
                            <a:srgbClr val="434343"/>
                          </a:solidFill>
                          <a:effectLst/>
                          <a:latin typeface="Roboto" panose="02000000000000000000" pitchFamily="2" charset="0"/>
                        </a:rPr>
                        <a:t>2, 4.0.6, 5.8.1, 6.9.6, Annex X, Annex Y</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algn="r" rtl="0" fontAlgn="ctr"/>
                      <a:r>
                        <a:rPr lang="en-US" sz="1200" b="0" dirty="0">
                          <a:solidFill>
                            <a:srgbClr val="434343"/>
                          </a:solidFill>
                          <a:effectLst/>
                          <a:latin typeface="Roboto" panose="02000000000000000000" pitchFamily="2" charset="0"/>
                        </a:rPr>
                        <a:t>70%</a:t>
                      </a:r>
                    </a:p>
                  </a:txBody>
                  <a:tcPr marL="49901" marR="49901" marT="12476" marB="12476" anchor="ctr">
                    <a:lnL w="9525" cap="flat" cmpd="sng" algn="ctr">
                      <a:solidFill>
                        <a:srgbClr val="CCCCCC"/>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extLst>
                  <a:ext uri="{0D108BD9-81ED-4DB2-BD59-A6C34878D82A}">
                    <a16:rowId xmlns:a16="http://schemas.microsoft.com/office/drawing/2014/main" val="2058601671"/>
                  </a:ext>
                </a:extLst>
              </a:tr>
            </a:tbl>
          </a:graphicData>
        </a:graphic>
      </p:graphicFrame>
    </p:spTree>
    <p:extLst>
      <p:ext uri="{BB962C8B-B14F-4D97-AF65-F5344CB8AC3E}">
        <p14:creationId xmlns:p14="http://schemas.microsoft.com/office/powerpoint/2010/main" val="553085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9594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61543B2-A675-109C-041D-4EE70B1ACA41}"/>
              </a:ext>
            </a:extLst>
          </p:cNvPr>
          <p:cNvSpPr>
            <a:spLocks noGrp="1"/>
          </p:cNvSpPr>
          <p:nvPr>
            <p:ph type="ftr" sz="quarter" idx="3"/>
          </p:nvPr>
        </p:nvSpPr>
        <p:spPr/>
        <p:txBody>
          <a:bodyPr/>
          <a:lstStyle/>
          <a:p>
            <a:endParaRPr lang="en-US" dirty="0"/>
          </a:p>
        </p:txBody>
      </p:sp>
      <p:pic>
        <p:nvPicPr>
          <p:cNvPr id="4" name="Picture 3">
            <a:extLst>
              <a:ext uri="{FF2B5EF4-FFF2-40B4-BE49-F238E27FC236}">
                <a16:creationId xmlns:a16="http://schemas.microsoft.com/office/drawing/2014/main" id="{E403A8C5-AD2A-BEC0-28BC-96729C6D4809}"/>
              </a:ext>
            </a:extLst>
          </p:cNvPr>
          <p:cNvPicPr>
            <a:picLocks noChangeAspect="1"/>
          </p:cNvPicPr>
          <p:nvPr/>
        </p:nvPicPr>
        <p:blipFill>
          <a:blip r:embed="rId2"/>
          <a:stretch>
            <a:fillRect/>
          </a:stretch>
        </p:blipFill>
        <p:spPr>
          <a:xfrm>
            <a:off x="1328686" y="211010"/>
            <a:ext cx="5448301" cy="3966466"/>
          </a:xfrm>
          <a:prstGeom prst="rect">
            <a:avLst/>
          </a:prstGeom>
        </p:spPr>
      </p:pic>
      <p:graphicFrame>
        <p:nvGraphicFramePr>
          <p:cNvPr id="6" name="Table 5">
            <a:extLst>
              <a:ext uri="{FF2B5EF4-FFF2-40B4-BE49-F238E27FC236}">
                <a16:creationId xmlns:a16="http://schemas.microsoft.com/office/drawing/2014/main" id="{4EF10064-5029-1DE8-63C6-3CCB2EC3448C}"/>
              </a:ext>
            </a:extLst>
          </p:cNvPr>
          <p:cNvGraphicFramePr>
            <a:graphicFrameLocks noGrp="1"/>
          </p:cNvGraphicFramePr>
          <p:nvPr>
            <p:extLst>
              <p:ext uri="{D42A27DB-BD31-4B8C-83A1-F6EECF244321}">
                <p14:modId xmlns:p14="http://schemas.microsoft.com/office/powerpoint/2010/main" val="1744269626"/>
              </p:ext>
            </p:extLst>
          </p:nvPr>
        </p:nvGraphicFramePr>
        <p:xfrm>
          <a:off x="7439798" y="211010"/>
          <a:ext cx="3112873" cy="5852160"/>
        </p:xfrm>
        <a:graphic>
          <a:graphicData uri="http://schemas.openxmlformats.org/drawingml/2006/table">
            <a:tbl>
              <a:tblPr firstRow="1">
                <a:tableStyleId>{5C22544A-7EE6-4342-B048-85BDC9FD1C3A}</a:tableStyleId>
              </a:tblPr>
              <a:tblGrid>
                <a:gridCol w="3112873">
                  <a:extLst>
                    <a:ext uri="{9D8B030D-6E8A-4147-A177-3AD203B41FA5}">
                      <a16:colId xmlns:a16="http://schemas.microsoft.com/office/drawing/2014/main" val="3333544808"/>
                    </a:ext>
                  </a:extLst>
                </a:gridCol>
              </a:tblGrid>
              <a:tr h="0">
                <a:tc>
                  <a:txBody>
                    <a:bodyPr/>
                    <a:lstStyle/>
                    <a:p>
                      <a:pPr marL="0" marR="0" algn="ctr" fontAlgn="base" hangingPunct="0">
                        <a:spcBef>
                          <a:spcPts val="0"/>
                        </a:spcBef>
                        <a:spcAft>
                          <a:spcPts val="0"/>
                        </a:spcAft>
                      </a:pPr>
                      <a:r>
                        <a:rPr lang="en-GB" sz="1600" dirty="0">
                          <a:effectLst/>
                        </a:rPr>
                        <a:t>Supporting IM name</a:t>
                      </a:r>
                      <a:endParaRPr lang="en-US"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44733878"/>
                  </a:ext>
                </a:extLst>
              </a:tr>
              <a:tr h="0">
                <a:tc>
                  <a:txBody>
                    <a:bodyPr/>
                    <a:lstStyle/>
                    <a:p>
                      <a:pPr marL="0" marR="0" fontAlgn="base" hangingPunct="0">
                        <a:spcBef>
                          <a:spcPts val="0"/>
                        </a:spcBef>
                        <a:spcAft>
                          <a:spcPts val="0"/>
                        </a:spcAft>
                      </a:pPr>
                      <a:r>
                        <a:rPr lang="en-GB" sz="1600">
                          <a:effectLst/>
                        </a:rPr>
                        <a:t>AT&amp;T</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63080739"/>
                  </a:ext>
                </a:extLst>
              </a:tr>
              <a:tr h="0">
                <a:tc>
                  <a:txBody>
                    <a:bodyPr/>
                    <a:lstStyle/>
                    <a:p>
                      <a:pPr marL="0" marR="0" fontAlgn="base" hangingPunct="0">
                        <a:spcBef>
                          <a:spcPts val="0"/>
                        </a:spcBef>
                        <a:spcAft>
                          <a:spcPts val="0"/>
                        </a:spcAft>
                      </a:pPr>
                      <a:r>
                        <a:rPr lang="en-GB" sz="1600">
                          <a:effectLst/>
                        </a:rPr>
                        <a:t>ATEME</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6287511"/>
                  </a:ext>
                </a:extLst>
              </a:tr>
              <a:tr h="0">
                <a:tc>
                  <a:txBody>
                    <a:bodyPr/>
                    <a:lstStyle/>
                    <a:p>
                      <a:pPr marL="0" marR="0" fontAlgn="base" hangingPunct="0">
                        <a:spcBef>
                          <a:spcPts val="0"/>
                        </a:spcBef>
                        <a:spcAft>
                          <a:spcPts val="0"/>
                        </a:spcAft>
                      </a:pPr>
                      <a:r>
                        <a:rPr lang="en-GB" sz="1600">
                          <a:effectLst/>
                        </a:rPr>
                        <a:t>BBC</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9104372"/>
                  </a:ext>
                </a:extLst>
              </a:tr>
              <a:tr h="0">
                <a:tc>
                  <a:txBody>
                    <a:bodyPr/>
                    <a:lstStyle/>
                    <a:p>
                      <a:pPr marL="0" marR="0" fontAlgn="base" hangingPunct="0">
                        <a:spcBef>
                          <a:spcPts val="0"/>
                        </a:spcBef>
                        <a:spcAft>
                          <a:spcPts val="0"/>
                        </a:spcAft>
                      </a:pPr>
                      <a:r>
                        <a:rPr lang="en-GB" sz="1600">
                          <a:effectLst/>
                        </a:rPr>
                        <a:t>China Mobile Com. Corporation</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166240307"/>
                  </a:ext>
                </a:extLst>
              </a:tr>
              <a:tr h="0">
                <a:tc>
                  <a:txBody>
                    <a:bodyPr/>
                    <a:lstStyle/>
                    <a:p>
                      <a:pPr marL="0" marR="0" fontAlgn="base" hangingPunct="0">
                        <a:spcBef>
                          <a:spcPts val="0"/>
                        </a:spcBef>
                        <a:spcAft>
                          <a:spcPts val="0"/>
                        </a:spcAft>
                      </a:pPr>
                      <a:r>
                        <a:rPr lang="en-GB" sz="1600">
                          <a:effectLst/>
                        </a:rPr>
                        <a:t>China Unicom</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4328810"/>
                  </a:ext>
                </a:extLst>
              </a:tr>
              <a:tr h="0">
                <a:tc>
                  <a:txBody>
                    <a:bodyPr/>
                    <a:lstStyle/>
                    <a:p>
                      <a:pPr marL="0" marR="0" fontAlgn="base" hangingPunct="0">
                        <a:spcBef>
                          <a:spcPts val="0"/>
                        </a:spcBef>
                        <a:spcAft>
                          <a:spcPts val="0"/>
                        </a:spcAft>
                      </a:pPr>
                      <a:r>
                        <a:rPr lang="en-GB" sz="1600">
                          <a:effectLst/>
                        </a:rPr>
                        <a:t>Comcast</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150466404"/>
                  </a:ext>
                </a:extLst>
              </a:tr>
              <a:tr h="0">
                <a:tc>
                  <a:txBody>
                    <a:bodyPr/>
                    <a:lstStyle/>
                    <a:p>
                      <a:pPr marL="0" marR="0" fontAlgn="base" hangingPunct="0">
                        <a:spcBef>
                          <a:spcPts val="0"/>
                        </a:spcBef>
                        <a:spcAft>
                          <a:spcPts val="0"/>
                        </a:spcAft>
                      </a:pPr>
                      <a:r>
                        <a:rPr lang="en-GB" sz="1600">
                          <a:effectLst/>
                        </a:rPr>
                        <a:t>Dolby France SAS</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497303038"/>
                  </a:ext>
                </a:extLst>
              </a:tr>
              <a:tr h="0">
                <a:tc>
                  <a:txBody>
                    <a:bodyPr/>
                    <a:lstStyle/>
                    <a:p>
                      <a:pPr marL="0" marR="0" fontAlgn="base" hangingPunct="0">
                        <a:spcBef>
                          <a:spcPts val="0"/>
                        </a:spcBef>
                        <a:spcAft>
                          <a:spcPts val="0"/>
                        </a:spcAft>
                      </a:pPr>
                      <a:r>
                        <a:rPr lang="en-GB" sz="1600">
                          <a:effectLst/>
                        </a:rPr>
                        <a:t>EBU</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48558596"/>
                  </a:ext>
                </a:extLst>
              </a:tr>
              <a:tr h="0">
                <a:tc>
                  <a:txBody>
                    <a:bodyPr/>
                    <a:lstStyle/>
                    <a:p>
                      <a:pPr marL="0" marR="0" fontAlgn="base" hangingPunct="0">
                        <a:spcBef>
                          <a:spcPts val="0"/>
                        </a:spcBef>
                        <a:spcAft>
                          <a:spcPts val="0"/>
                        </a:spcAft>
                      </a:pPr>
                      <a:r>
                        <a:rPr lang="en-GB" sz="1600">
                          <a:effectLst/>
                        </a:rPr>
                        <a:t>Ericsson LM</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29537583"/>
                  </a:ext>
                </a:extLst>
              </a:tr>
              <a:tr h="0">
                <a:tc>
                  <a:txBody>
                    <a:bodyPr/>
                    <a:lstStyle/>
                    <a:p>
                      <a:pPr marL="0" marR="0" fontAlgn="base" hangingPunct="0">
                        <a:spcBef>
                          <a:spcPts val="0"/>
                        </a:spcBef>
                        <a:spcAft>
                          <a:spcPts val="0"/>
                        </a:spcAft>
                      </a:pPr>
                      <a:r>
                        <a:rPr lang="en-GB" sz="1600">
                          <a:effectLst/>
                        </a:rPr>
                        <a:t>Huawei Technologies Co Ltd.</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77818099"/>
                  </a:ext>
                </a:extLst>
              </a:tr>
              <a:tr h="119380">
                <a:tc>
                  <a:txBody>
                    <a:bodyPr/>
                    <a:lstStyle/>
                    <a:p>
                      <a:pPr marL="0" marR="0" fontAlgn="base" hangingPunct="0">
                        <a:spcBef>
                          <a:spcPts val="0"/>
                        </a:spcBef>
                        <a:spcAft>
                          <a:spcPts val="0"/>
                        </a:spcAft>
                      </a:pPr>
                      <a:r>
                        <a:rPr lang="en-GB" sz="1600">
                          <a:effectLst/>
                        </a:rPr>
                        <a:t>InterDigital Communications</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175099396"/>
                  </a:ext>
                </a:extLst>
              </a:tr>
              <a:tr h="119380">
                <a:tc>
                  <a:txBody>
                    <a:bodyPr/>
                    <a:lstStyle/>
                    <a:p>
                      <a:pPr marL="0" marR="0" fontAlgn="base" hangingPunct="0">
                        <a:spcBef>
                          <a:spcPts val="0"/>
                        </a:spcBef>
                        <a:spcAft>
                          <a:spcPts val="0"/>
                        </a:spcAft>
                      </a:pPr>
                      <a:r>
                        <a:rPr lang="en-GB" sz="1600">
                          <a:effectLst/>
                        </a:rPr>
                        <a:t>Lenovo</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142044995"/>
                  </a:ext>
                </a:extLst>
              </a:tr>
              <a:tr h="0">
                <a:tc>
                  <a:txBody>
                    <a:bodyPr/>
                    <a:lstStyle/>
                    <a:p>
                      <a:pPr marL="0" marR="0" fontAlgn="base" hangingPunct="0">
                        <a:spcBef>
                          <a:spcPts val="0"/>
                        </a:spcBef>
                        <a:spcAft>
                          <a:spcPts val="0"/>
                        </a:spcAft>
                      </a:pPr>
                      <a:r>
                        <a:rPr lang="en-GB" sz="1600">
                          <a:effectLst/>
                        </a:rPr>
                        <a:t>NTT</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86405483"/>
                  </a:ext>
                </a:extLst>
              </a:tr>
              <a:tr h="0">
                <a:tc>
                  <a:txBody>
                    <a:bodyPr/>
                    <a:lstStyle/>
                    <a:p>
                      <a:pPr marL="0" marR="0" fontAlgn="base" hangingPunct="0">
                        <a:spcBef>
                          <a:spcPts val="0"/>
                        </a:spcBef>
                        <a:spcAft>
                          <a:spcPts val="0"/>
                        </a:spcAft>
                      </a:pPr>
                      <a:r>
                        <a:rPr lang="en-GB" sz="1600" dirty="0">
                          <a:effectLst/>
                        </a:rPr>
                        <a:t>Orange</a:t>
                      </a:r>
                      <a:endParaRPr lang="en-US"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982467971"/>
                  </a:ext>
                </a:extLst>
              </a:tr>
              <a:tr h="0">
                <a:tc>
                  <a:txBody>
                    <a:bodyPr/>
                    <a:lstStyle/>
                    <a:p>
                      <a:pPr marL="0" marR="0" fontAlgn="base" hangingPunct="0">
                        <a:spcBef>
                          <a:spcPts val="0"/>
                        </a:spcBef>
                        <a:spcAft>
                          <a:spcPts val="0"/>
                        </a:spcAft>
                      </a:pPr>
                      <a:r>
                        <a:rPr lang="en-GB" sz="1600">
                          <a:effectLst/>
                        </a:rPr>
                        <a:t>Qualcomm Incorporated</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222307235"/>
                  </a:ext>
                </a:extLst>
              </a:tr>
              <a:tr h="0">
                <a:tc>
                  <a:txBody>
                    <a:bodyPr/>
                    <a:lstStyle/>
                    <a:p>
                      <a:pPr marL="0" marR="0" fontAlgn="base" hangingPunct="0">
                        <a:spcBef>
                          <a:spcPts val="0"/>
                        </a:spcBef>
                        <a:spcAft>
                          <a:spcPts val="0"/>
                        </a:spcAft>
                      </a:pPr>
                      <a:r>
                        <a:rPr lang="en-GB" sz="1600">
                          <a:effectLst/>
                        </a:rPr>
                        <a:t>Rohde &amp;Schwarz</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122123629"/>
                  </a:ext>
                </a:extLst>
              </a:tr>
              <a:tr h="0">
                <a:tc>
                  <a:txBody>
                    <a:bodyPr/>
                    <a:lstStyle/>
                    <a:p>
                      <a:pPr marL="0" marR="0" fontAlgn="base" hangingPunct="0">
                        <a:spcBef>
                          <a:spcPts val="0"/>
                        </a:spcBef>
                        <a:spcAft>
                          <a:spcPts val="0"/>
                        </a:spcAft>
                      </a:pPr>
                      <a:r>
                        <a:rPr lang="en-GB" sz="1600">
                          <a:effectLst/>
                        </a:rPr>
                        <a:t>Samsung Electronics Co. Ltd.</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25469215"/>
                  </a:ext>
                </a:extLst>
              </a:tr>
              <a:tr h="119380">
                <a:tc>
                  <a:txBody>
                    <a:bodyPr/>
                    <a:lstStyle/>
                    <a:p>
                      <a:pPr marL="0" marR="0" fontAlgn="base" hangingPunct="0">
                        <a:spcBef>
                          <a:spcPts val="0"/>
                        </a:spcBef>
                        <a:spcAft>
                          <a:spcPts val="0"/>
                        </a:spcAft>
                      </a:pPr>
                      <a:r>
                        <a:rPr lang="en-GB" sz="1600">
                          <a:effectLst/>
                        </a:rPr>
                        <a:t>Sony Europe B.V.</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575018984"/>
                  </a:ext>
                </a:extLst>
              </a:tr>
              <a:tr h="0">
                <a:tc>
                  <a:txBody>
                    <a:bodyPr/>
                    <a:lstStyle/>
                    <a:p>
                      <a:pPr marL="0" marR="0" fontAlgn="base" hangingPunct="0">
                        <a:spcBef>
                          <a:spcPts val="0"/>
                        </a:spcBef>
                        <a:spcAft>
                          <a:spcPts val="0"/>
                        </a:spcAft>
                      </a:pPr>
                      <a:r>
                        <a:rPr lang="en-GB" sz="1600">
                          <a:effectLst/>
                        </a:rPr>
                        <a:t>SWR</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388140715"/>
                  </a:ext>
                </a:extLst>
              </a:tr>
              <a:tr h="0">
                <a:tc>
                  <a:txBody>
                    <a:bodyPr/>
                    <a:lstStyle/>
                    <a:p>
                      <a:pPr marL="0" marR="0" fontAlgn="base" hangingPunct="0">
                        <a:spcBef>
                          <a:spcPts val="0"/>
                        </a:spcBef>
                        <a:spcAft>
                          <a:spcPts val="0"/>
                        </a:spcAft>
                      </a:pPr>
                      <a:r>
                        <a:rPr lang="en-GB" sz="1600">
                          <a:effectLst/>
                        </a:rPr>
                        <a:t>Telecom Italia</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04999048"/>
                  </a:ext>
                </a:extLst>
              </a:tr>
              <a:tr h="0">
                <a:tc>
                  <a:txBody>
                    <a:bodyPr/>
                    <a:lstStyle/>
                    <a:p>
                      <a:pPr marL="0" marR="0" fontAlgn="base" hangingPunct="0">
                        <a:spcBef>
                          <a:spcPts val="0"/>
                        </a:spcBef>
                        <a:spcAft>
                          <a:spcPts val="0"/>
                        </a:spcAft>
                      </a:pPr>
                      <a:r>
                        <a:rPr lang="en-GB" sz="1600">
                          <a:effectLst/>
                        </a:rPr>
                        <a:t>Tencent</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08076729"/>
                  </a:ext>
                </a:extLst>
              </a:tr>
              <a:tr h="0">
                <a:tc>
                  <a:txBody>
                    <a:bodyPr/>
                    <a:lstStyle/>
                    <a:p>
                      <a:pPr marL="0" marR="0" fontAlgn="base" hangingPunct="0">
                        <a:spcBef>
                          <a:spcPts val="0"/>
                        </a:spcBef>
                        <a:spcAft>
                          <a:spcPts val="0"/>
                        </a:spcAft>
                      </a:pPr>
                      <a:r>
                        <a:rPr lang="en-GB" sz="1600">
                          <a:effectLst/>
                        </a:rPr>
                        <a:t>Xiaomi</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262862086"/>
                  </a:ext>
                </a:extLst>
              </a:tr>
              <a:tr h="0">
                <a:tc>
                  <a:txBody>
                    <a:bodyPr/>
                    <a:lstStyle/>
                    <a:p>
                      <a:pPr marL="0" marR="0" fontAlgn="base" hangingPunct="0">
                        <a:spcBef>
                          <a:spcPts val="0"/>
                        </a:spcBef>
                        <a:spcAft>
                          <a:spcPts val="0"/>
                        </a:spcAft>
                      </a:pPr>
                      <a:r>
                        <a:rPr lang="en-GB" sz="1600" dirty="0">
                          <a:effectLst/>
                        </a:rPr>
                        <a:t>ZTE</a:t>
                      </a:r>
                      <a:endParaRPr lang="en-US"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314665846"/>
                  </a:ext>
                </a:extLst>
              </a:tr>
            </a:tbl>
          </a:graphicData>
        </a:graphic>
      </p:graphicFrame>
      <p:graphicFrame>
        <p:nvGraphicFramePr>
          <p:cNvPr id="3" name="Table 2">
            <a:extLst>
              <a:ext uri="{FF2B5EF4-FFF2-40B4-BE49-F238E27FC236}">
                <a16:creationId xmlns:a16="http://schemas.microsoft.com/office/drawing/2014/main" id="{A9AD8D77-783F-172F-B15E-391406B3B263}"/>
              </a:ext>
            </a:extLst>
          </p:cNvPr>
          <p:cNvGraphicFramePr>
            <a:graphicFrameLocks noGrp="1"/>
          </p:cNvGraphicFramePr>
          <p:nvPr>
            <p:extLst>
              <p:ext uri="{D42A27DB-BD31-4B8C-83A1-F6EECF244321}">
                <p14:modId xmlns:p14="http://schemas.microsoft.com/office/powerpoint/2010/main" val="1932690966"/>
              </p:ext>
            </p:extLst>
          </p:nvPr>
        </p:nvGraphicFramePr>
        <p:xfrm>
          <a:off x="867042" y="4691570"/>
          <a:ext cx="5909945" cy="1371600"/>
        </p:xfrm>
        <a:graphic>
          <a:graphicData uri="http://schemas.openxmlformats.org/drawingml/2006/table">
            <a:tbl>
              <a:tblPr firstRow="1">
                <a:tableStyleId>{5C22544A-7EE6-4342-B048-85BDC9FD1C3A}</a:tableStyleId>
              </a:tblPr>
              <a:tblGrid>
                <a:gridCol w="917575">
                  <a:extLst>
                    <a:ext uri="{9D8B030D-6E8A-4147-A177-3AD203B41FA5}">
                      <a16:colId xmlns:a16="http://schemas.microsoft.com/office/drawing/2014/main" val="2809637696"/>
                    </a:ext>
                  </a:extLst>
                </a:gridCol>
                <a:gridCol w="2758440">
                  <a:extLst>
                    <a:ext uri="{9D8B030D-6E8A-4147-A177-3AD203B41FA5}">
                      <a16:colId xmlns:a16="http://schemas.microsoft.com/office/drawing/2014/main" val="2509760562"/>
                    </a:ext>
                  </a:extLst>
                </a:gridCol>
                <a:gridCol w="899795">
                  <a:extLst>
                    <a:ext uri="{9D8B030D-6E8A-4147-A177-3AD203B41FA5}">
                      <a16:colId xmlns:a16="http://schemas.microsoft.com/office/drawing/2014/main" val="2076743602"/>
                    </a:ext>
                  </a:extLst>
                </a:gridCol>
                <a:gridCol w="1334135">
                  <a:extLst>
                    <a:ext uri="{9D8B030D-6E8A-4147-A177-3AD203B41FA5}">
                      <a16:colId xmlns:a16="http://schemas.microsoft.com/office/drawing/2014/main" val="950470492"/>
                    </a:ext>
                  </a:extLst>
                </a:gridCol>
              </a:tblGrid>
              <a:tr h="0">
                <a:tc gridSpan="4">
                  <a:txBody>
                    <a:bodyPr/>
                    <a:lstStyle/>
                    <a:p>
                      <a:pPr algn="ctr" hangingPunct="0"/>
                      <a:r>
                        <a:rPr lang="en-GB" sz="900" dirty="0">
                          <a:effectLst/>
                        </a:rPr>
                        <a:t>Impacted existing TS/TR {One line per specification. Create/delete lines as needed}</a:t>
                      </a:r>
                      <a:endParaRPr lang="en-US" sz="9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86260046"/>
                  </a:ext>
                </a:extLst>
              </a:tr>
              <a:tr h="0">
                <a:tc>
                  <a:txBody>
                    <a:bodyPr/>
                    <a:lstStyle/>
                    <a:p>
                      <a:pPr algn="ctr" hangingPunct="0"/>
                      <a:r>
                        <a:rPr lang="en-GB" sz="900">
                          <a:effectLst/>
                        </a:rPr>
                        <a:t>TS/TR No.</a:t>
                      </a:r>
                      <a:endParaRPr lang="en-US" sz="9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r>
                        <a:rPr lang="en-GB" sz="900">
                          <a:effectLst/>
                        </a:rPr>
                        <a:t>Description of change </a:t>
                      </a:r>
                      <a:endParaRPr lang="en-US" sz="9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r>
                        <a:rPr lang="en-GB" sz="900">
                          <a:effectLst/>
                        </a:rPr>
                        <a:t>Target completion plenary#</a:t>
                      </a:r>
                      <a:endParaRPr lang="en-US" sz="9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r>
                        <a:rPr lang="en-GB" sz="900">
                          <a:effectLst/>
                        </a:rPr>
                        <a:t>Remarks</a:t>
                      </a:r>
                      <a:endParaRPr lang="en-US" sz="9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3983893"/>
                  </a:ext>
                </a:extLst>
              </a:tr>
              <a:tr h="0">
                <a:tc>
                  <a:txBody>
                    <a:bodyPr/>
                    <a:lstStyle/>
                    <a:p>
                      <a:pPr hangingPunct="0"/>
                      <a:r>
                        <a:rPr lang="en-GB" sz="900">
                          <a:effectLst/>
                        </a:rPr>
                        <a:t>26.802</a:t>
                      </a:r>
                      <a:endPar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r>
                        <a:rPr lang="en-GB" sz="900">
                          <a:effectLst/>
                        </a:rPr>
                        <a:t>MBS User Service Enhancements and Extensions.</a:t>
                      </a:r>
                      <a:endPar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r>
                        <a:rPr lang="en-GB" sz="900">
                          <a:effectLst/>
                        </a:rPr>
                        <a:t>SA#106</a:t>
                      </a:r>
                      <a:endParaRPr lang="en-US" sz="900">
                        <a:effectLst/>
                      </a:endParaRPr>
                    </a:p>
                    <a:p>
                      <a:pPr hangingPunct="0"/>
                      <a:r>
                        <a:rPr lang="en-GB" sz="900">
                          <a:effectLst/>
                        </a:rPr>
                        <a:t>(Dec 24)</a:t>
                      </a:r>
                      <a:endPar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r>
                        <a:rPr lang="en-GB" sz="900">
                          <a:effectLst/>
                        </a:rPr>
                        <a:t>Individual CRs for each of the key topics may be provided.</a:t>
                      </a:r>
                      <a:endPar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753031876"/>
                  </a:ext>
                </a:extLst>
              </a:tr>
              <a:tr h="0">
                <a:tc>
                  <a:txBody>
                    <a:bodyPr/>
                    <a:lstStyle/>
                    <a:p>
                      <a:pPr hangingPunct="0"/>
                      <a:r>
                        <a:rPr lang="en-GB" sz="900">
                          <a:effectLst/>
                        </a:rPr>
                        <a:t>26.804</a:t>
                      </a:r>
                      <a:endPar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r>
                        <a:rPr lang="en-GB" sz="900">
                          <a:effectLst/>
                        </a:rPr>
                        <a:t>Advanced Media Delivery.</a:t>
                      </a:r>
                      <a:endPar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r>
                        <a:rPr lang="en-GB" sz="900">
                          <a:effectLst/>
                        </a:rPr>
                        <a:t>SA#106</a:t>
                      </a:r>
                      <a:endParaRPr lang="en-US" sz="900">
                        <a:effectLst/>
                      </a:endParaRPr>
                    </a:p>
                    <a:p>
                      <a:r>
                        <a:rPr lang="en-GB" sz="1000">
                          <a:effectLst/>
                        </a:rPr>
                        <a:t>(Dec 24)</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hangingPunct="0"/>
                      <a:r>
                        <a:rPr lang="en-GB" sz="900" dirty="0">
                          <a:effectLst/>
                        </a:rPr>
                        <a:t>Individual CRs for each of the key topics may be provided.</a:t>
                      </a:r>
                      <a:endParaRPr lang="en-US"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464041862"/>
                  </a:ext>
                </a:extLst>
              </a:tr>
            </a:tbl>
          </a:graphicData>
        </a:graphic>
      </p:graphicFrame>
      <p:sp>
        <p:nvSpPr>
          <p:cNvPr id="7" name="Rectangle 1">
            <a:extLst>
              <a:ext uri="{FF2B5EF4-FFF2-40B4-BE49-F238E27FC236}">
                <a16:creationId xmlns:a16="http://schemas.microsoft.com/office/drawing/2014/main" id="{646D4AB2-AD85-EC13-D712-797397CE02A5}"/>
              </a:ext>
            </a:extLst>
          </p:cNvPr>
          <p:cNvSpPr>
            <a:spLocks noChangeArrowheads="1"/>
          </p:cNvSpPr>
          <p:nvPr/>
        </p:nvSpPr>
        <p:spPr bwMode="auto">
          <a:xfrm>
            <a:off x="866883" y="4690777"/>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951324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D2D9CD0-C881-42E3-B163-5BEE19840576}"/>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078E22DB-FD61-CFEF-CDFC-DE4FB3C01AFC}"/>
              </a:ext>
            </a:extLst>
          </p:cNvPr>
          <p:cNvSpPr>
            <a:spLocks noGrp="1"/>
          </p:cNvSpPr>
          <p:nvPr>
            <p:ph type="title"/>
          </p:nvPr>
        </p:nvSpPr>
        <p:spPr>
          <a:xfrm>
            <a:off x="495300" y="642644"/>
            <a:ext cx="11187112" cy="361959"/>
          </a:xfrm>
        </p:spPr>
        <p:txBody>
          <a:bodyPr/>
          <a:lstStyle/>
          <a:p>
            <a:r>
              <a:rPr lang="de-DE" dirty="0"/>
              <a:t>Background</a:t>
            </a:r>
            <a:endParaRPr lang="en-US" dirty="0"/>
          </a:p>
        </p:txBody>
      </p:sp>
      <p:sp>
        <p:nvSpPr>
          <p:cNvPr id="4" name="Content Placeholder 3">
            <a:extLst>
              <a:ext uri="{FF2B5EF4-FFF2-40B4-BE49-F238E27FC236}">
                <a16:creationId xmlns:a16="http://schemas.microsoft.com/office/drawing/2014/main" id="{6AE271F7-380E-18F6-F725-945F61DC0606}"/>
              </a:ext>
            </a:extLst>
          </p:cNvPr>
          <p:cNvSpPr>
            <a:spLocks noGrp="1"/>
          </p:cNvSpPr>
          <p:nvPr>
            <p:ph sz="quarter" idx="14"/>
          </p:nvPr>
        </p:nvSpPr>
        <p:spPr/>
        <p:txBody>
          <a:bodyPr>
            <a:normAutofit fontScale="77500" lnSpcReduction="20000"/>
          </a:bodyPr>
          <a:lstStyle/>
          <a:p>
            <a:pPr>
              <a:lnSpc>
                <a:spcPct val="120000"/>
              </a:lnSpc>
            </a:pPr>
            <a:r>
              <a:rPr lang="en-US" dirty="0"/>
              <a:t>TS 26.501 defines the 5GMS architecture, call flows, and procedures. TS 26.512 defines the 5G Media Streaming protocols. In the 5GMS_Ph2 work item, extensions to 5G Media Streaming architecture are provided. In the 5GMS_Pro_Ph2, extensions to 5G Media Streaming Protocols were provided and generalized the topic of media delivery by providing TS 26.510. In addition, for MBS, the User Service architecture was developed in TS 26.502 and MBS Protocols are defined in TS 26.517. It is also worth noting that 5G-MAG has defined reference implementations of both 5G Media Streaming and MBS. The implementation provides feedback for potential bugfixes.</a:t>
            </a:r>
          </a:p>
          <a:p>
            <a:pPr>
              <a:lnSpc>
                <a:spcPct val="120000"/>
              </a:lnSpc>
            </a:pPr>
            <a:r>
              <a:rPr lang="en-US" dirty="0"/>
              <a:t>However, mobile media delivery is as important as never before with everlasting growth of traffic and new functionalities provided by third-party service providers. Several potential improvement areas and potential extensions have been identified and should be studied further.</a:t>
            </a:r>
          </a:p>
          <a:p>
            <a:pPr>
              <a:lnSpc>
                <a:spcPct val="120000"/>
              </a:lnSpc>
            </a:pPr>
            <a:r>
              <a:rPr lang="en-US" dirty="0"/>
              <a:t>The primary focus of this Work Item is the delivery of segmented media objects in the media plane, i.e. at reference points M2, M4 and M7 of the Media Delivery architecture. One of the open issues identified in the Rel-18 feasibility study 5GMS_Pro_Ph2 is the need for a specification that addresses interoperability considerations around content delivery protocol features and general technologies for segmented media streaming and the IP/PDU 5G System Layer. This points to the further study media plane issues to support additional functionalities, but also identifies what needs to be ported from legacy TS 26.512 to a </a:t>
            </a:r>
            <a:r>
              <a:rPr lang="en-US" dirty="0" err="1"/>
              <a:t>generalised</a:t>
            </a:r>
            <a:r>
              <a:rPr lang="en-US" dirty="0"/>
              <a:t> media plane technical specification. The relation to media session handling (as specified in TS 26.510) is identified in TR 26.804, but enhancements to media session handling are not the primary focus of this study.</a:t>
            </a:r>
          </a:p>
        </p:txBody>
      </p:sp>
      <p:sp>
        <p:nvSpPr>
          <p:cNvPr id="5" name="Subtitle 4">
            <a:extLst>
              <a:ext uri="{FF2B5EF4-FFF2-40B4-BE49-F238E27FC236}">
                <a16:creationId xmlns:a16="http://schemas.microsoft.com/office/drawing/2014/main" id="{3A29F1AA-86F5-2AD0-9497-B3F7D9CD941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246005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D1FD38B-9466-EB62-5B78-B90BFE881EEE}"/>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14BF34F4-928A-8A8E-F367-62B8C92AD967}"/>
              </a:ext>
            </a:extLst>
          </p:cNvPr>
          <p:cNvSpPr>
            <a:spLocks noGrp="1"/>
          </p:cNvSpPr>
          <p:nvPr>
            <p:ph type="title"/>
          </p:nvPr>
        </p:nvSpPr>
        <p:spPr>
          <a:xfrm>
            <a:off x="495300" y="642644"/>
            <a:ext cx="11187112" cy="361959"/>
          </a:xfrm>
        </p:spPr>
        <p:txBody>
          <a:bodyPr/>
          <a:lstStyle/>
          <a:p>
            <a:r>
              <a:rPr lang="de-DE" dirty="0"/>
              <a:t>5G-MAG Involvement</a:t>
            </a:r>
            <a:endParaRPr lang="en-US" dirty="0"/>
          </a:p>
        </p:txBody>
      </p:sp>
      <p:sp>
        <p:nvSpPr>
          <p:cNvPr id="5" name="Subtitle 4">
            <a:extLst>
              <a:ext uri="{FF2B5EF4-FFF2-40B4-BE49-F238E27FC236}">
                <a16:creationId xmlns:a16="http://schemas.microsoft.com/office/drawing/2014/main" id="{C3E1A263-1D07-C3BB-1715-E02F2C87042E}"/>
              </a:ext>
            </a:extLst>
          </p:cNvPr>
          <p:cNvSpPr>
            <a:spLocks noGrp="1"/>
          </p:cNvSpPr>
          <p:nvPr>
            <p:ph type="subTitle" idx="1"/>
          </p:nvPr>
        </p:nvSpPr>
        <p:spPr/>
        <p:txBody>
          <a:bodyPr/>
          <a:lstStyle/>
          <a:p>
            <a:r>
              <a:rPr lang="en-US" dirty="0"/>
              <a:t>https://www.5g-mag.com/post/5g-mag-workshop-with-3gpp-sa4-advanced-media-delivery</a:t>
            </a:r>
          </a:p>
        </p:txBody>
      </p:sp>
      <p:pic>
        <p:nvPicPr>
          <p:cNvPr id="2050" name="Picture 2">
            <a:extLst>
              <a:ext uri="{FF2B5EF4-FFF2-40B4-BE49-F238E27FC236}">
                <a16:creationId xmlns:a16="http://schemas.microsoft.com/office/drawing/2014/main" id="{D113754A-7CE9-8C60-2A66-6E903983A0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0785" y="1539691"/>
            <a:ext cx="7950429" cy="4491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9792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02B9648-2A3C-DFF2-52C7-B886169006F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3ACCE332-036E-7C01-E058-30F6E69665F6}"/>
              </a:ext>
            </a:extLst>
          </p:cNvPr>
          <p:cNvSpPr>
            <a:spLocks noGrp="1"/>
          </p:cNvSpPr>
          <p:nvPr>
            <p:ph type="title"/>
          </p:nvPr>
        </p:nvSpPr>
        <p:spPr>
          <a:xfrm>
            <a:off x="495300" y="642644"/>
            <a:ext cx="11187112" cy="361959"/>
          </a:xfrm>
        </p:spPr>
        <p:txBody>
          <a:bodyPr/>
          <a:lstStyle/>
          <a:p>
            <a:r>
              <a:rPr lang="de-DE" dirty="0"/>
              <a:t>Objectives</a:t>
            </a:r>
            <a:endParaRPr lang="en-US" dirty="0"/>
          </a:p>
        </p:txBody>
      </p:sp>
      <p:sp>
        <p:nvSpPr>
          <p:cNvPr id="4" name="Content Placeholder 3">
            <a:extLst>
              <a:ext uri="{FF2B5EF4-FFF2-40B4-BE49-F238E27FC236}">
                <a16:creationId xmlns:a16="http://schemas.microsoft.com/office/drawing/2014/main" id="{F6660B9A-E951-5862-A253-F31260EE3E81}"/>
              </a:ext>
            </a:extLst>
          </p:cNvPr>
          <p:cNvSpPr>
            <a:spLocks noGrp="1"/>
          </p:cNvSpPr>
          <p:nvPr>
            <p:ph sz="quarter" idx="14"/>
          </p:nvPr>
        </p:nvSpPr>
        <p:spPr/>
        <p:txBody>
          <a:bodyPr>
            <a:normAutofit fontScale="70000" lnSpcReduction="20000"/>
          </a:bodyPr>
          <a:lstStyle/>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Document the following additional Key Issues in more detail, in particular how they relate to the 3GPP Media Delivery architecture and/or the MBS User Service architecture:</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Common Client Metadata.</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Common Server-and Network-Assisted Streaming.</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Multi-CDN and Multi-Access Media Delivery.</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Modem Usage Optimized Media Streaming.</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DRM and Conditional Access.</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In-session Unicast Repair for MBS Object Distribution.</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MBS User Service and Delivery Protocols for </a:t>
            </a:r>
            <a:r>
              <a:rPr lang="en-US" sz="1500" dirty="0" err="1">
                <a:effectLst/>
                <a:latin typeface="Times New Roman" panose="02020603050405020304" pitchFamily="18" charset="0"/>
                <a:ea typeface="Times New Roman" panose="02020603050405020304" pitchFamily="18" charset="0"/>
              </a:rPr>
              <a:t>eMBMS</a:t>
            </a:r>
            <a:r>
              <a:rPr lang="en-US" sz="1500" dirty="0">
                <a:effectLst/>
                <a:latin typeface="Times New Roman" panose="02020603050405020304" pitchFamily="18" charset="0"/>
                <a:ea typeface="Times New Roman" panose="02020603050405020304" pitchFamily="18" charset="0"/>
              </a:rPr>
              <a:t>.</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Selected MBMS Functionalities not supported in MBS.</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DASH/HLS Interoperability.</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Further harmonization of RTC and Streaming for Advanced Medial Delivery.</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Issues identified by Market Representation Partners.</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Improved QoS support.</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Impacts and opportunities of QUIC for segmented content delivery</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Study collaboration scenarios between the Application Service Provider and the 5G System and for each of the key topics.</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Based on existing architectures, develop one or more deployment architectures that address the key topics and the collaboration models.</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Map the key topics to basic functions and develop high-level call flows.</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Identify the issues that need to be solved.</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Provide candidate solutions including call flows, protocols and APIs for each of the identified issues.</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Coordinate work with other 3GPP groups e.g. SA2, SA3, SA5, SA6 and others as needed.</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Coordinate work with external organizations such as DASH-IF, CTA WAVE, ISO/IEC JTC29 WG3 (MPEG Systems), 5G-MAG, DVB or IETF, as needed.</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Identify gaps and recommend potential normative work for stage-2 and stage-3, including which existing specifications would be impacted and/or if any new specifications would preferably be developed.</a:t>
            </a:r>
          </a:p>
          <a:p>
            <a:endParaRPr lang="en-US" dirty="0"/>
          </a:p>
        </p:txBody>
      </p:sp>
      <p:sp>
        <p:nvSpPr>
          <p:cNvPr id="5" name="Subtitle 4">
            <a:extLst>
              <a:ext uri="{FF2B5EF4-FFF2-40B4-BE49-F238E27FC236}">
                <a16:creationId xmlns:a16="http://schemas.microsoft.com/office/drawing/2014/main" id="{E0D15FF0-CF76-845A-0740-8ACB12439BF6}"/>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888518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0ABA026-FA02-7617-BBDA-696D6518B7BC}"/>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81E8B0C-AC32-6AAE-0E8E-05352302C273}"/>
              </a:ext>
            </a:extLst>
          </p:cNvPr>
          <p:cNvSpPr>
            <a:spLocks noGrp="1"/>
          </p:cNvSpPr>
          <p:nvPr>
            <p:ph type="title"/>
          </p:nvPr>
        </p:nvSpPr>
        <p:spPr>
          <a:xfrm>
            <a:off x="495300" y="642644"/>
            <a:ext cx="11187112" cy="361959"/>
          </a:xfrm>
        </p:spPr>
        <p:txBody>
          <a:bodyPr/>
          <a:lstStyle/>
          <a:p>
            <a:r>
              <a:rPr lang="de-DE" dirty="0"/>
              <a:t>Architecture Baseline</a:t>
            </a:r>
            <a:endParaRPr lang="en-US" dirty="0"/>
          </a:p>
        </p:txBody>
      </p:sp>
      <p:graphicFrame>
        <p:nvGraphicFramePr>
          <p:cNvPr id="7" name="Object 6">
            <a:extLst>
              <a:ext uri="{FF2B5EF4-FFF2-40B4-BE49-F238E27FC236}">
                <a16:creationId xmlns:a16="http://schemas.microsoft.com/office/drawing/2014/main" id="{8A68B8E1-4470-07CA-BC6E-7B08AA58AF6A}"/>
              </a:ext>
            </a:extLst>
          </p:cNvPr>
          <p:cNvGraphicFramePr>
            <a:graphicFrameLocks noChangeAspect="1"/>
          </p:cNvGraphicFramePr>
          <p:nvPr/>
        </p:nvGraphicFramePr>
        <p:xfrm>
          <a:off x="1272987" y="1172261"/>
          <a:ext cx="9430872" cy="5038613"/>
        </p:xfrm>
        <a:graphic>
          <a:graphicData uri="http://schemas.openxmlformats.org/presentationml/2006/ole">
            <mc:AlternateContent xmlns:mc="http://schemas.openxmlformats.org/markup-compatibility/2006">
              <mc:Choice xmlns:v="urn:schemas-microsoft-com:vml" Requires="v">
                <p:oleObj name="Visio" r:id="rId2" imgW="13715792" imgH="7315200" progId="Visio.Drawing.15">
                  <p:embed/>
                </p:oleObj>
              </mc:Choice>
              <mc:Fallback>
                <p:oleObj name="Visio" r:id="rId2" imgW="13715792" imgH="7315200" progId="Visio.Drawing.15">
                  <p:embed/>
                  <p:pic>
                    <p:nvPicPr>
                      <p:cNvPr id="7" name="Object 6">
                        <a:extLst>
                          <a:ext uri="{FF2B5EF4-FFF2-40B4-BE49-F238E27FC236}">
                            <a16:creationId xmlns:a16="http://schemas.microsoft.com/office/drawing/2014/main" id="{8A68B8E1-4470-07CA-BC6E-7B08AA58AF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2987" y="1172261"/>
                        <a:ext cx="9430872" cy="5038613"/>
                      </a:xfrm>
                      <a:prstGeom prst="rect">
                        <a:avLst/>
                      </a:prstGeom>
                      <a:noFill/>
                    </p:spPr>
                  </p:pic>
                </p:oleObj>
              </mc:Fallback>
            </mc:AlternateContent>
          </a:graphicData>
        </a:graphic>
      </p:graphicFrame>
    </p:spTree>
    <p:extLst>
      <p:ext uri="{BB962C8B-B14F-4D97-AF65-F5344CB8AC3E}">
        <p14:creationId xmlns:p14="http://schemas.microsoft.com/office/powerpoint/2010/main" val="604341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0944260-16B6-CAD1-4863-9B79C7019E67}"/>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2AF482A-ABA2-8353-AA6B-ABC828D46354}"/>
              </a:ext>
            </a:extLst>
          </p:cNvPr>
          <p:cNvSpPr>
            <a:spLocks noGrp="1"/>
          </p:cNvSpPr>
          <p:nvPr>
            <p:ph type="title"/>
          </p:nvPr>
        </p:nvSpPr>
        <p:spPr>
          <a:xfrm>
            <a:off x="495300" y="642644"/>
            <a:ext cx="11187112" cy="361959"/>
          </a:xfrm>
        </p:spPr>
        <p:txBody>
          <a:bodyPr/>
          <a:lstStyle/>
          <a:p>
            <a:r>
              <a:rPr lang="de-DE" dirty="0"/>
              <a:t>Specification Idea</a:t>
            </a:r>
            <a:endParaRPr lang="en-US" dirty="0"/>
          </a:p>
        </p:txBody>
      </p:sp>
      <p:sp>
        <p:nvSpPr>
          <p:cNvPr id="5" name="Subtitle 4">
            <a:extLst>
              <a:ext uri="{FF2B5EF4-FFF2-40B4-BE49-F238E27FC236}">
                <a16:creationId xmlns:a16="http://schemas.microsoft.com/office/drawing/2014/main" id="{B7EA17E0-8124-5DCA-D42D-4F01156DB75F}"/>
              </a:ext>
            </a:extLst>
          </p:cNvPr>
          <p:cNvSpPr>
            <a:spLocks noGrp="1"/>
          </p:cNvSpPr>
          <p:nvPr>
            <p:ph type="subTitle" idx="1"/>
          </p:nvPr>
        </p:nvSpPr>
        <p:spPr/>
        <p:txBody>
          <a:bodyPr/>
          <a:lstStyle/>
          <a:p>
            <a:endParaRPr lang="en-US"/>
          </a:p>
        </p:txBody>
      </p:sp>
      <p:graphicFrame>
        <p:nvGraphicFramePr>
          <p:cNvPr id="6" name="Object 5">
            <a:extLst>
              <a:ext uri="{FF2B5EF4-FFF2-40B4-BE49-F238E27FC236}">
                <a16:creationId xmlns:a16="http://schemas.microsoft.com/office/drawing/2014/main" id="{484A0FBA-DADD-FA46-D84D-43AA7F01DC90}"/>
              </a:ext>
            </a:extLst>
          </p:cNvPr>
          <p:cNvGraphicFramePr>
            <a:graphicFrameLocks noChangeAspect="1"/>
          </p:cNvGraphicFramePr>
          <p:nvPr/>
        </p:nvGraphicFramePr>
        <p:xfrm>
          <a:off x="1281952" y="1324482"/>
          <a:ext cx="9430872" cy="5038613"/>
        </p:xfrm>
        <a:graphic>
          <a:graphicData uri="http://schemas.openxmlformats.org/presentationml/2006/ole">
            <mc:AlternateContent xmlns:mc="http://schemas.openxmlformats.org/markup-compatibility/2006">
              <mc:Choice xmlns:v="urn:schemas-microsoft-com:vml" Requires="v">
                <p:oleObj name="Visio" r:id="rId2" imgW="13715792" imgH="7315200" progId="Visio.Drawing.15">
                  <p:embed/>
                </p:oleObj>
              </mc:Choice>
              <mc:Fallback>
                <p:oleObj name="Visio" r:id="rId2" imgW="13715792" imgH="7315200" progId="Visio.Drawing.15">
                  <p:embed/>
                  <p:pic>
                    <p:nvPicPr>
                      <p:cNvPr id="6" name="Object 5">
                        <a:extLst>
                          <a:ext uri="{FF2B5EF4-FFF2-40B4-BE49-F238E27FC236}">
                            <a16:creationId xmlns:a16="http://schemas.microsoft.com/office/drawing/2014/main" id="{484A0FBA-DADD-FA46-D84D-43AA7F01DC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1952" y="1324482"/>
                        <a:ext cx="9430872" cy="5038613"/>
                      </a:xfrm>
                      <a:prstGeom prst="rect">
                        <a:avLst/>
                      </a:prstGeom>
                      <a:noFill/>
                    </p:spPr>
                  </p:pic>
                </p:oleObj>
              </mc:Fallback>
            </mc:AlternateContent>
          </a:graphicData>
        </a:graphic>
      </p:graphicFrame>
      <p:sp>
        <p:nvSpPr>
          <p:cNvPr id="7" name="Rectangle 6">
            <a:extLst>
              <a:ext uri="{FF2B5EF4-FFF2-40B4-BE49-F238E27FC236}">
                <a16:creationId xmlns:a16="http://schemas.microsoft.com/office/drawing/2014/main" id="{42D39FCA-A884-1F2F-40EE-CA30D0C28412}"/>
              </a:ext>
            </a:extLst>
          </p:cNvPr>
          <p:cNvSpPr/>
          <p:nvPr/>
        </p:nvSpPr>
        <p:spPr>
          <a:xfrm>
            <a:off x="4132729" y="3429000"/>
            <a:ext cx="2788024" cy="363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TS 26.510</a:t>
            </a:r>
            <a:endParaRPr lang="en-US" dirty="0" err="1">
              <a:solidFill>
                <a:schemeClr val="bg1"/>
              </a:solidFill>
              <a:latin typeface="Microsoft Sans Serif"/>
              <a:cs typeface="Microsoft Sans Serif" panose="020B0604020202020204" pitchFamily="34" charset="0"/>
            </a:endParaRPr>
          </a:p>
        </p:txBody>
      </p:sp>
      <p:sp>
        <p:nvSpPr>
          <p:cNvPr id="8" name="Rectangle 7">
            <a:extLst>
              <a:ext uri="{FF2B5EF4-FFF2-40B4-BE49-F238E27FC236}">
                <a16:creationId xmlns:a16="http://schemas.microsoft.com/office/drawing/2014/main" id="{FA2EC7B6-3FCD-2F7A-760C-C6F7854D0F74}"/>
              </a:ext>
            </a:extLst>
          </p:cNvPr>
          <p:cNvSpPr/>
          <p:nvPr/>
        </p:nvSpPr>
        <p:spPr>
          <a:xfrm>
            <a:off x="4132729" y="4714511"/>
            <a:ext cx="2788024" cy="363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TS 26.512</a:t>
            </a:r>
            <a:endParaRPr lang="en-US" dirty="0" err="1">
              <a:solidFill>
                <a:schemeClr val="bg1"/>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3E0C26F4-2783-53AE-00BC-005ED8699261}"/>
              </a:ext>
            </a:extLst>
          </p:cNvPr>
          <p:cNvSpPr/>
          <p:nvPr/>
        </p:nvSpPr>
        <p:spPr>
          <a:xfrm>
            <a:off x="1649504" y="4351440"/>
            <a:ext cx="1748119" cy="363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TS 26.512</a:t>
            </a:r>
            <a:endParaRPr lang="en-US" dirty="0" err="1">
              <a:solidFill>
                <a:schemeClr val="bg1"/>
              </a:solidFill>
              <a:latin typeface="Microsoft Sans Serif"/>
              <a:cs typeface="Microsoft Sans Serif" panose="020B0604020202020204" pitchFamily="34" charset="0"/>
            </a:endParaRPr>
          </a:p>
        </p:txBody>
      </p:sp>
      <p:sp>
        <p:nvSpPr>
          <p:cNvPr id="10" name="Rectangle 9">
            <a:extLst>
              <a:ext uri="{FF2B5EF4-FFF2-40B4-BE49-F238E27FC236}">
                <a16:creationId xmlns:a16="http://schemas.microsoft.com/office/drawing/2014/main" id="{22E3AD25-3B3A-B7CB-4360-97CEEE1947D0}"/>
              </a:ext>
            </a:extLst>
          </p:cNvPr>
          <p:cNvSpPr/>
          <p:nvPr/>
        </p:nvSpPr>
        <p:spPr>
          <a:xfrm>
            <a:off x="8130988" y="4890640"/>
            <a:ext cx="1559860" cy="363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TS 26.512</a:t>
            </a: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2667239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
            <a:extLst>
              <a:ext uri="{FF2B5EF4-FFF2-40B4-BE49-F238E27FC236}">
                <a16:creationId xmlns:a16="http://schemas.microsoft.com/office/drawing/2014/main" id="{0FFE9998-C93F-FA16-4EE7-11C39D46436F}"/>
              </a:ext>
            </a:extLst>
          </p:cNvPr>
          <p:cNvSpPr>
            <a:spLocks noGrp="1"/>
          </p:cNvSpPr>
          <p:nvPr>
            <p:ph type="ftr" sz="quarter" idx="10"/>
          </p:nvPr>
        </p:nvSpPr>
        <p:spPr>
          <a:xfrm>
            <a:off x="495299" y="6532895"/>
            <a:ext cx="10488168" cy="118174"/>
          </a:xfrm>
        </p:spPr>
        <p:txBody>
          <a:bodyPr/>
          <a:lstStyle/>
          <a:p>
            <a:endParaRPr lang="en-US"/>
          </a:p>
        </p:txBody>
      </p:sp>
      <p:sp>
        <p:nvSpPr>
          <p:cNvPr id="7" name="Title 6">
            <a:extLst>
              <a:ext uri="{FF2B5EF4-FFF2-40B4-BE49-F238E27FC236}">
                <a16:creationId xmlns:a16="http://schemas.microsoft.com/office/drawing/2014/main" id="{D229A135-58B0-5FA0-7216-275D88DC86B8}"/>
              </a:ext>
            </a:extLst>
          </p:cNvPr>
          <p:cNvSpPr>
            <a:spLocks noGrp="1"/>
          </p:cNvSpPr>
          <p:nvPr>
            <p:ph type="title"/>
          </p:nvPr>
        </p:nvSpPr>
        <p:spPr>
          <a:xfrm>
            <a:off x="495300" y="646771"/>
            <a:ext cx="11187112" cy="357832"/>
          </a:xfrm>
        </p:spPr>
        <p:txBody>
          <a:bodyPr wrap="square" anchor="b">
            <a:normAutofit/>
          </a:bodyPr>
          <a:lstStyle/>
          <a:p>
            <a:r>
              <a:rPr lang="en-US" sz="2600"/>
              <a:t>Status of Work Topics</a:t>
            </a:r>
          </a:p>
        </p:txBody>
      </p:sp>
      <p:sp>
        <p:nvSpPr>
          <p:cNvPr id="14" name="Subtitle 4">
            <a:extLst>
              <a:ext uri="{FF2B5EF4-FFF2-40B4-BE49-F238E27FC236}">
                <a16:creationId xmlns:a16="http://schemas.microsoft.com/office/drawing/2014/main" id="{B563DE5C-19F5-70BA-326F-15CD3D46E33A}"/>
              </a:ext>
            </a:extLst>
          </p:cNvPr>
          <p:cNvSpPr>
            <a:spLocks noGrp="1"/>
          </p:cNvSpPr>
          <p:nvPr>
            <p:ph type="subTitle" idx="1"/>
          </p:nvPr>
        </p:nvSpPr>
        <p:spPr>
          <a:xfrm>
            <a:off x="494189" y="1088135"/>
            <a:ext cx="11188223" cy="236347"/>
          </a:xfrm>
        </p:spPr>
        <p:txBody>
          <a:bodyPr/>
          <a:lstStyle/>
          <a:p>
            <a:endParaRPr lang="en-US" dirty="0"/>
          </a:p>
        </p:txBody>
      </p:sp>
      <p:graphicFrame>
        <p:nvGraphicFramePr>
          <p:cNvPr id="2" name="Table 1">
            <a:extLst>
              <a:ext uri="{FF2B5EF4-FFF2-40B4-BE49-F238E27FC236}">
                <a16:creationId xmlns:a16="http://schemas.microsoft.com/office/drawing/2014/main" id="{9E29C2EA-5965-9DBD-6628-2D6D429F067D}"/>
              </a:ext>
            </a:extLst>
          </p:cNvPr>
          <p:cNvGraphicFramePr>
            <a:graphicFrameLocks noGrp="1"/>
          </p:cNvGraphicFramePr>
          <p:nvPr>
            <p:extLst>
              <p:ext uri="{D42A27DB-BD31-4B8C-83A1-F6EECF244321}">
                <p14:modId xmlns:p14="http://schemas.microsoft.com/office/powerpoint/2010/main" val="530654633"/>
              </p:ext>
            </p:extLst>
          </p:nvPr>
        </p:nvGraphicFramePr>
        <p:xfrm>
          <a:off x="682140" y="1529489"/>
          <a:ext cx="10812320" cy="4681740"/>
        </p:xfrm>
        <a:graphic>
          <a:graphicData uri="http://schemas.openxmlformats.org/drawingml/2006/table">
            <a:tbl>
              <a:tblPr firstRow="1" bandRow="1">
                <a:solidFill>
                  <a:srgbClr val="F2F2F2">
                    <a:alpha val="30196"/>
                  </a:srgbClr>
                </a:solidFill>
              </a:tblPr>
              <a:tblGrid>
                <a:gridCol w="579667">
                  <a:extLst>
                    <a:ext uri="{9D8B030D-6E8A-4147-A177-3AD203B41FA5}">
                      <a16:colId xmlns:a16="http://schemas.microsoft.com/office/drawing/2014/main" val="874093590"/>
                    </a:ext>
                  </a:extLst>
                </a:gridCol>
                <a:gridCol w="3630228">
                  <a:extLst>
                    <a:ext uri="{9D8B030D-6E8A-4147-A177-3AD203B41FA5}">
                      <a16:colId xmlns:a16="http://schemas.microsoft.com/office/drawing/2014/main" val="4118477514"/>
                    </a:ext>
                  </a:extLst>
                </a:gridCol>
                <a:gridCol w="2232244">
                  <a:extLst>
                    <a:ext uri="{9D8B030D-6E8A-4147-A177-3AD203B41FA5}">
                      <a16:colId xmlns:a16="http://schemas.microsoft.com/office/drawing/2014/main" val="836955553"/>
                    </a:ext>
                  </a:extLst>
                </a:gridCol>
                <a:gridCol w="1234333">
                  <a:extLst>
                    <a:ext uri="{9D8B030D-6E8A-4147-A177-3AD203B41FA5}">
                      <a16:colId xmlns:a16="http://schemas.microsoft.com/office/drawing/2014/main" val="1510794870"/>
                    </a:ext>
                  </a:extLst>
                </a:gridCol>
                <a:gridCol w="1084305">
                  <a:extLst>
                    <a:ext uri="{9D8B030D-6E8A-4147-A177-3AD203B41FA5}">
                      <a16:colId xmlns:a16="http://schemas.microsoft.com/office/drawing/2014/main" val="2669449684"/>
                    </a:ext>
                  </a:extLst>
                </a:gridCol>
                <a:gridCol w="913819">
                  <a:extLst>
                    <a:ext uri="{9D8B030D-6E8A-4147-A177-3AD203B41FA5}">
                      <a16:colId xmlns:a16="http://schemas.microsoft.com/office/drawing/2014/main" val="2438226286"/>
                    </a:ext>
                  </a:extLst>
                </a:gridCol>
                <a:gridCol w="1137724">
                  <a:extLst>
                    <a:ext uri="{9D8B030D-6E8A-4147-A177-3AD203B41FA5}">
                      <a16:colId xmlns:a16="http://schemas.microsoft.com/office/drawing/2014/main" val="1271344246"/>
                    </a:ext>
                  </a:extLst>
                </a:gridCol>
              </a:tblGrid>
              <a:tr h="349728">
                <a:tc>
                  <a:txBody>
                    <a:bodyPr/>
                    <a:lstStyle/>
                    <a:p>
                      <a:pPr rtl="0" fontAlgn="ctr"/>
                      <a:r>
                        <a:rPr lang="en-US" sz="800" b="0" cap="none" spc="0">
                          <a:solidFill>
                            <a:schemeClr val="bg1"/>
                          </a:solidFill>
                          <a:effectLst/>
                          <a:latin typeface="Roboto" panose="02000000000000000000" pitchFamily="2" charset="0"/>
                        </a:rPr>
                        <a:t>Topic</a:t>
                      </a:r>
                    </a:p>
                  </a:txBody>
                  <a:tcPr marL="64337" marR="13371" marT="49490" marB="49490" anchor="ctr">
                    <a:lnL w="19050" cap="flat" cmpd="sng" algn="ctr">
                      <a:noFill/>
                      <a:prstDash val="solid"/>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dirty="0">
                          <a:solidFill>
                            <a:schemeClr val="bg1"/>
                          </a:solidFill>
                          <a:effectLst/>
                          <a:latin typeface="Roboto" panose="02000000000000000000" pitchFamily="2" charset="0"/>
                        </a:rPr>
                        <a:t>Title</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a:solidFill>
                            <a:schemeClr val="bg1"/>
                          </a:solidFill>
                          <a:effectLst/>
                          <a:latin typeface="Roboto" panose="02000000000000000000" pitchFamily="2" charset="0"/>
                        </a:rPr>
                        <a:t>Lead</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a:solidFill>
                            <a:schemeClr val="bg1"/>
                          </a:solidFill>
                          <a:effectLst/>
                          <a:latin typeface="Roboto" panose="02000000000000000000" pitchFamily="2" charset="0"/>
                        </a:rPr>
                        <a:t>Related spec and</a:t>
                      </a:r>
                      <a:br>
                        <a:rPr lang="en-US" sz="800" b="0" cap="none" spc="0">
                          <a:solidFill>
                            <a:schemeClr val="bg1"/>
                          </a:solidFill>
                          <a:effectLst/>
                          <a:latin typeface="Roboto" panose="02000000000000000000" pitchFamily="2" charset="0"/>
                        </a:rPr>
                      </a:br>
                      <a:r>
                        <a:rPr lang="en-US" sz="800" b="0" cap="none" spc="0">
                          <a:solidFill>
                            <a:schemeClr val="bg1"/>
                          </a:solidFill>
                          <a:effectLst/>
                          <a:latin typeface="Roboto" panose="02000000000000000000" pitchFamily="2" charset="0"/>
                        </a:rPr>
                        <a:t>CR number</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a:solidFill>
                            <a:schemeClr val="bg1"/>
                          </a:solidFill>
                          <a:effectLst/>
                          <a:latin typeface="Roboto" panose="02000000000000000000" pitchFamily="2" charset="0"/>
                        </a:rPr>
                        <a:t>Clause in spec</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a:solidFill>
                            <a:schemeClr val="bg1"/>
                          </a:solidFill>
                          <a:effectLst/>
                          <a:latin typeface="Roboto" panose="02000000000000000000" pitchFamily="2" charset="0"/>
                        </a:rPr>
                        <a:t>Completion</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tc>
                  <a:txBody>
                    <a:bodyPr/>
                    <a:lstStyle/>
                    <a:p>
                      <a:pPr rtl="0" fontAlgn="ctr"/>
                      <a:r>
                        <a:rPr lang="en-US" sz="800" b="0" cap="none" spc="0">
                          <a:solidFill>
                            <a:schemeClr val="bg1"/>
                          </a:solidFill>
                          <a:effectLst/>
                          <a:latin typeface="Roboto" panose="02000000000000000000" pitchFamily="2" charset="0"/>
                        </a:rPr>
                        <a:t>Rel-19</a:t>
                      </a:r>
                      <a:br>
                        <a:rPr lang="en-US" sz="800" b="0" cap="none" spc="0">
                          <a:solidFill>
                            <a:schemeClr val="bg1"/>
                          </a:solidFill>
                          <a:effectLst/>
                          <a:latin typeface="Roboto" panose="02000000000000000000" pitchFamily="2" charset="0"/>
                        </a:rPr>
                      </a:br>
                      <a:r>
                        <a:rPr lang="en-US" sz="800" b="0" cap="none" spc="0">
                          <a:solidFill>
                            <a:schemeClr val="bg1"/>
                          </a:solidFill>
                          <a:effectLst/>
                          <a:latin typeface="Roboto" panose="02000000000000000000" pitchFamily="2" charset="0"/>
                        </a:rPr>
                        <a:t>normative work</a:t>
                      </a:r>
                    </a:p>
                  </a:txBody>
                  <a:tcPr marL="64337" marR="13371" marT="49490" marB="49490" anchor="ctr">
                    <a:lnL w="12700" cmpd="sng">
                      <a:noFill/>
                    </a:lnL>
                    <a:lnR w="12700" cmpd="sng">
                      <a:noFill/>
                    </a:lnR>
                    <a:lnT w="19050" cap="flat" cmpd="sng" algn="ctr">
                      <a:noFill/>
                      <a:prstDash val="solid"/>
                    </a:lnT>
                    <a:lnB w="38100" cmpd="sng">
                      <a:noFill/>
                    </a:lnB>
                    <a:solidFill>
                      <a:schemeClr val="accent1"/>
                    </a:solidFill>
                  </a:tcPr>
                </a:tc>
                <a:extLst>
                  <a:ext uri="{0D108BD9-81ED-4DB2-BD59-A6C34878D82A}">
                    <a16:rowId xmlns:a16="http://schemas.microsoft.com/office/drawing/2014/main" val="2307758664"/>
                  </a:ext>
                </a:extLst>
              </a:tr>
              <a:tr h="234252">
                <a:tc>
                  <a:txBody>
                    <a:bodyPr/>
                    <a:lstStyle/>
                    <a:p>
                      <a:pPr algn="r" rtl="0" fontAlgn="ctr"/>
                      <a:r>
                        <a:rPr lang="en-US" sz="800" b="0" cap="none" spc="0">
                          <a:solidFill>
                            <a:schemeClr val="tx1"/>
                          </a:solidFill>
                          <a:effectLst/>
                          <a:latin typeface="Roboto" panose="02000000000000000000" pitchFamily="2" charset="0"/>
                        </a:rPr>
                        <a:t>0</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Specification Structure</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Thomas Stockhammer, Qualcomm</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5.15, 6.15</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algn="r" rtl="0" fontAlgn="ctr"/>
                      <a:r>
                        <a:rPr lang="en-US" sz="800" b="0" cap="none" spc="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38100" cmpd="sng">
                      <a:noFill/>
                    </a:lnT>
                    <a:lnB w="6350" cap="flat" cmpd="sng" algn="ctr">
                      <a:noFill/>
                      <a:prstDash val="solid"/>
                    </a:lnB>
                    <a:solidFill>
                      <a:srgbClr val="F2F2F2">
                        <a:alpha val="30196"/>
                      </a:srgbClr>
                    </a:solidFill>
                  </a:tcPr>
                </a:tc>
                <a:extLst>
                  <a:ext uri="{0D108BD9-81ED-4DB2-BD59-A6C34878D82A}">
                    <a16:rowId xmlns:a16="http://schemas.microsoft.com/office/drawing/2014/main" val="2724520651"/>
                  </a:ext>
                </a:extLst>
              </a:tr>
              <a:tr h="234252">
                <a:tc>
                  <a:txBody>
                    <a:bodyPr/>
                    <a:lstStyle/>
                    <a:p>
                      <a:pPr algn="r" rtl="0" fontAlgn="ctr"/>
                      <a:r>
                        <a:rPr lang="en-US" sz="800" b="0" cap="none" spc="0">
                          <a:solidFill>
                            <a:schemeClr val="tx1"/>
                          </a:solidFill>
                          <a:effectLst/>
                          <a:latin typeface="Roboto" panose="02000000000000000000" pitchFamily="2" charset="0"/>
                        </a:rPr>
                        <a:t>1</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Common Client Metadata</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Thomas Stockhammer, Qualcomm</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de-DE" sz="800" b="1" cap="none" spc="0" dirty="0">
                          <a:solidFill>
                            <a:schemeClr val="tx1"/>
                          </a:solidFill>
                          <a:effectLst/>
                        </a:rPr>
                        <a:t>TR 26.804</a:t>
                      </a:r>
                      <a:endParaRPr lang="en-US" sz="800" b="1" cap="none" spc="0" dirty="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5.16, 6.16</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dirty="0">
                          <a:solidFill>
                            <a:schemeClr val="tx1"/>
                          </a:solidFill>
                          <a:effectLst/>
                          <a:latin typeface="Roboto" panose="02000000000000000000" pitchFamily="2" charset="0"/>
                        </a:rPr>
                        <a:t>90%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2645142686"/>
                  </a:ext>
                </a:extLst>
              </a:tr>
              <a:tr h="234252">
                <a:tc>
                  <a:txBody>
                    <a:bodyPr/>
                    <a:lstStyle/>
                    <a:p>
                      <a:pPr algn="r" rtl="0" fontAlgn="ctr"/>
                      <a:r>
                        <a:rPr lang="en-US" sz="800" b="0" cap="none" spc="0">
                          <a:solidFill>
                            <a:schemeClr val="tx1"/>
                          </a:solidFill>
                          <a:effectLst/>
                          <a:latin typeface="Roboto" panose="02000000000000000000" pitchFamily="2" charset="0"/>
                        </a:rPr>
                        <a:t>2</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Common Server-and Network-Assisted Streaming</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Gilles Teniou, Tencent</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5.17, 6.17</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0" cap="none" spc="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2653306897"/>
                  </a:ext>
                </a:extLst>
              </a:tr>
              <a:tr h="234252">
                <a:tc>
                  <a:txBody>
                    <a:bodyPr/>
                    <a:lstStyle/>
                    <a:p>
                      <a:pPr rtl="0" fontAlgn="ctr"/>
                      <a:r>
                        <a:rPr lang="en-US" sz="800" b="0" cap="none" spc="0">
                          <a:solidFill>
                            <a:schemeClr val="tx1"/>
                          </a:solidFill>
                          <a:effectLst/>
                          <a:latin typeface="Roboto" panose="02000000000000000000" pitchFamily="2" charset="0"/>
                        </a:rPr>
                        <a:t>3a</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Multi-CDN Media Delivery</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Jason Cloud, Dolby</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de-DE" sz="800" b="1" cap="none" spc="0" dirty="0">
                          <a:solidFill>
                            <a:schemeClr val="tx1"/>
                          </a:solidFill>
                          <a:effectLst/>
                        </a:rPr>
                        <a:t>TR 26.804</a:t>
                      </a:r>
                      <a:endParaRPr lang="en-US" sz="800" b="1" cap="none" spc="0" dirty="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5.19, 6.19</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dirty="0">
                          <a:solidFill>
                            <a:schemeClr val="tx1"/>
                          </a:solidFill>
                          <a:effectLst/>
                          <a:latin typeface="Roboto" panose="02000000000000000000" pitchFamily="2" charset="0"/>
                        </a:rPr>
                        <a:t>80%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3049167613"/>
                  </a:ext>
                </a:extLst>
              </a:tr>
              <a:tr h="234252">
                <a:tc>
                  <a:txBody>
                    <a:bodyPr/>
                    <a:lstStyle/>
                    <a:p>
                      <a:pPr rtl="0" fontAlgn="ctr"/>
                      <a:r>
                        <a:rPr lang="en-US" sz="800" b="0" cap="none" spc="0">
                          <a:solidFill>
                            <a:schemeClr val="tx1"/>
                          </a:solidFill>
                          <a:effectLst/>
                          <a:latin typeface="Roboto" panose="02000000000000000000" pitchFamily="2" charset="0"/>
                        </a:rPr>
                        <a:t>3b</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Multi-Access Media Delivery</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Prakash Kolan, Samsung</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b="1" cap="none" spc="0" dirty="0">
                          <a:solidFill>
                            <a:schemeClr val="tx1"/>
                          </a:solidFill>
                          <a:effectLst/>
                        </a:rPr>
                        <a:t>TR 26.804</a:t>
                      </a:r>
                      <a:endParaRPr lang="en-US" sz="800" b="1" cap="none" spc="0" dirty="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5.18, 6.18</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1" cap="none" spc="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3286757048"/>
                  </a:ext>
                </a:extLst>
              </a:tr>
              <a:tr h="234252">
                <a:tc>
                  <a:txBody>
                    <a:bodyPr/>
                    <a:lstStyle/>
                    <a:p>
                      <a:pPr algn="r" rtl="0" fontAlgn="ctr"/>
                      <a:r>
                        <a:rPr lang="en-US" sz="800" b="0" cap="none" spc="0">
                          <a:solidFill>
                            <a:schemeClr val="tx1"/>
                          </a:solidFill>
                          <a:effectLst/>
                          <a:latin typeface="Roboto" panose="02000000000000000000" pitchFamily="2" charset="0"/>
                        </a:rPr>
                        <a:t>4</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Modem Usage Optimized Media Streaming</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Gilles Teniou, Tencent</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5.20, 6.20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0" cap="none" spc="0" dirty="0">
                          <a:solidFill>
                            <a:schemeClr val="tx1"/>
                          </a:solidFill>
                          <a:effectLst/>
                          <a:latin typeface="Roboto" panose="02000000000000000000" pitchFamily="2" charset="0"/>
                        </a:rPr>
                        <a:t>100%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dirty="0">
                          <a:solidFill>
                            <a:schemeClr val="tx1"/>
                          </a:solidFill>
                          <a:effectLst/>
                          <a:latin typeface="Roboto" panose="02000000000000000000" pitchFamily="2" charset="0"/>
                        </a:rPr>
                        <a:t>no</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1495243972"/>
                  </a:ext>
                </a:extLst>
              </a:tr>
              <a:tr h="234252">
                <a:tc>
                  <a:txBody>
                    <a:bodyPr/>
                    <a:lstStyle/>
                    <a:p>
                      <a:pPr algn="r" rtl="0" fontAlgn="ctr"/>
                      <a:r>
                        <a:rPr lang="en-US" sz="800" b="0" cap="none" spc="0">
                          <a:solidFill>
                            <a:schemeClr val="tx1"/>
                          </a:solidFill>
                          <a:effectLst/>
                          <a:latin typeface="Roboto" panose="02000000000000000000" pitchFamily="2" charset="0"/>
                        </a:rPr>
                        <a:t>5</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DRM and Conditional Access</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Thomas Stockhammer, Qualcomm</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b="1" cap="none" spc="0" dirty="0">
                          <a:solidFill>
                            <a:schemeClr val="tx1"/>
                          </a:solidFill>
                          <a:effectLst/>
                        </a:rPr>
                        <a:t>TR 26.804</a:t>
                      </a:r>
                      <a:endParaRPr lang="en-US" sz="800" b="1" cap="none" spc="0" dirty="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5.10, 6.10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1" cap="none" spc="0" dirty="0">
                          <a:solidFill>
                            <a:schemeClr val="tx1"/>
                          </a:solidFill>
                          <a:effectLst/>
                          <a:latin typeface="Roboto" panose="02000000000000000000" pitchFamily="2" charset="0"/>
                        </a:rPr>
                        <a:t>90%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188282488"/>
                  </a:ext>
                </a:extLst>
              </a:tr>
              <a:tr h="234252">
                <a:tc>
                  <a:txBody>
                    <a:bodyPr/>
                    <a:lstStyle/>
                    <a:p>
                      <a:pPr algn="r" rtl="0" fontAlgn="ctr"/>
                      <a:r>
                        <a:rPr lang="en-US" sz="800" b="1" cap="none" spc="0" dirty="0">
                          <a:solidFill>
                            <a:schemeClr val="tx1"/>
                          </a:solidFill>
                          <a:effectLst/>
                          <a:latin typeface="Roboto" panose="02000000000000000000" pitchFamily="2" charset="0"/>
                        </a:rPr>
                        <a:t>6</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a:solidFill>
                            <a:schemeClr val="tx1"/>
                          </a:solidFill>
                          <a:effectLst/>
                          <a:latin typeface="Roboto" panose="02000000000000000000" pitchFamily="2" charset="0"/>
                        </a:rPr>
                        <a:t>In-session Unicast Repair for MBS Object Distribution</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a:solidFill>
                            <a:schemeClr val="tx1"/>
                          </a:solidFill>
                          <a:effectLst/>
                          <a:latin typeface="Roboto" panose="02000000000000000000" pitchFamily="2" charset="0"/>
                        </a:rPr>
                        <a:t>Thomas Stockhammer, Qualcomm</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de-DE" sz="800" b="1" cap="none" spc="0">
                          <a:solidFill>
                            <a:schemeClr val="tx1"/>
                          </a:solidFill>
                          <a:effectLst/>
                        </a:rPr>
                        <a:t>TR 26.802</a:t>
                      </a:r>
                      <a:endParaRPr lang="en-US" sz="800" b="1"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a:solidFill>
                            <a:schemeClr val="tx1"/>
                          </a:solidFill>
                          <a:effectLst/>
                          <a:latin typeface="Roboto" panose="02000000000000000000" pitchFamily="2" charset="0"/>
                        </a:rPr>
                        <a:t>5.9</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a:solidFill>
                            <a:schemeClr val="tx1"/>
                          </a:solidFill>
                          <a:effectLst/>
                          <a:latin typeface="Roboto" panose="02000000000000000000" pitchFamily="2" charset="0"/>
                        </a:rPr>
                        <a:t>60%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3431906430"/>
                  </a:ext>
                </a:extLst>
              </a:tr>
              <a:tr h="234252">
                <a:tc>
                  <a:txBody>
                    <a:bodyPr/>
                    <a:lstStyle/>
                    <a:p>
                      <a:pPr algn="r" rtl="0" fontAlgn="ctr"/>
                      <a:r>
                        <a:rPr lang="en-US" sz="800" b="1" cap="none" spc="0">
                          <a:solidFill>
                            <a:schemeClr val="tx1"/>
                          </a:solidFill>
                          <a:effectLst/>
                          <a:latin typeface="Roboto" panose="02000000000000000000" pitchFamily="2" charset="0"/>
                        </a:rPr>
                        <a:t>7</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MBS User Service and Delivery Protocols for </a:t>
                      </a:r>
                      <a:r>
                        <a:rPr lang="en-US" sz="800" b="1" cap="none" spc="0" dirty="0" err="1">
                          <a:solidFill>
                            <a:schemeClr val="tx1"/>
                          </a:solidFill>
                          <a:effectLst/>
                          <a:latin typeface="Roboto" panose="02000000000000000000" pitchFamily="2" charset="0"/>
                        </a:rPr>
                        <a:t>eMBMS</a:t>
                      </a:r>
                      <a:endParaRPr lang="en-US" sz="800" b="1" cap="none" spc="0" dirty="0">
                        <a:solidFill>
                          <a:schemeClr val="tx1"/>
                        </a:solidFill>
                        <a:effectLst/>
                        <a:latin typeface="Roboto" panose="02000000000000000000" pitchFamily="2" charset="0"/>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a:solidFill>
                            <a:schemeClr val="tx1"/>
                          </a:solidFill>
                          <a:effectLst/>
                          <a:latin typeface="Roboto" panose="02000000000000000000" pitchFamily="2" charset="0"/>
                        </a:rPr>
                        <a:t>Thomas Stockhammer, Qualcomm</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de-DE" sz="800" b="1" cap="none" spc="0">
                          <a:solidFill>
                            <a:schemeClr val="tx1"/>
                          </a:solidFill>
                          <a:effectLst/>
                        </a:rPr>
                        <a:t>TR 26.802</a:t>
                      </a:r>
                      <a:endParaRPr lang="en-US" sz="800" b="1"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a:solidFill>
                            <a:schemeClr val="tx1"/>
                          </a:solidFill>
                          <a:effectLst/>
                          <a:latin typeface="Roboto" panose="02000000000000000000" pitchFamily="2" charset="0"/>
                        </a:rPr>
                        <a:t>5.10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1" cap="none" spc="0">
                          <a:solidFill>
                            <a:schemeClr val="tx1"/>
                          </a:solidFill>
                          <a:effectLst/>
                          <a:latin typeface="Roboto" panose="02000000000000000000" pitchFamily="2" charset="0"/>
                        </a:rPr>
                        <a:t>60%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a:solidFill>
                            <a:schemeClr val="tx1"/>
                          </a:solidFill>
                          <a:effectLst/>
                          <a:latin typeface="Roboto" panose="02000000000000000000" pitchFamily="2" charset="0"/>
                        </a:rPr>
                        <a:t>yes</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3525846205"/>
                  </a:ext>
                </a:extLst>
              </a:tr>
              <a:tr h="234252">
                <a:tc>
                  <a:txBody>
                    <a:bodyPr/>
                    <a:lstStyle/>
                    <a:p>
                      <a:pPr algn="r" rtl="0" fontAlgn="ctr"/>
                      <a:r>
                        <a:rPr lang="en-US" sz="800" b="1" cap="none" spc="0">
                          <a:solidFill>
                            <a:schemeClr val="tx1"/>
                          </a:solidFill>
                          <a:effectLst/>
                          <a:latin typeface="Roboto" panose="02000000000000000000" pitchFamily="2" charset="0"/>
                        </a:rPr>
                        <a:t>8</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Selected MBMS Functionalities not supported in MBS</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Thomas Stockhammer, Qualcomm</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de-DE" sz="800" b="1" cap="none" spc="0">
                          <a:solidFill>
                            <a:schemeClr val="tx1"/>
                          </a:solidFill>
                          <a:effectLst/>
                        </a:rPr>
                        <a:t>TR 26.802</a:t>
                      </a:r>
                      <a:endParaRPr lang="en-US" sz="800" b="1"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a:solidFill>
                            <a:schemeClr val="tx1"/>
                          </a:solidFill>
                          <a:effectLst/>
                          <a:latin typeface="Roboto" panose="02000000000000000000" pitchFamily="2" charset="0"/>
                        </a:rPr>
                        <a:t>5.11</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dirty="0">
                          <a:solidFill>
                            <a:schemeClr val="tx1"/>
                          </a:solidFill>
                          <a:effectLst/>
                          <a:latin typeface="Roboto" panose="02000000000000000000" pitchFamily="2" charset="0"/>
                        </a:rPr>
                        <a:t>60%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544595095"/>
                  </a:ext>
                </a:extLst>
              </a:tr>
              <a:tr h="234252">
                <a:tc>
                  <a:txBody>
                    <a:bodyPr/>
                    <a:lstStyle/>
                    <a:p>
                      <a:pPr algn="r" rtl="0" fontAlgn="ctr"/>
                      <a:r>
                        <a:rPr lang="en-US" sz="800" b="0" cap="none" spc="0">
                          <a:solidFill>
                            <a:schemeClr val="tx1"/>
                          </a:solidFill>
                          <a:effectLst/>
                          <a:latin typeface="Roboto" panose="02000000000000000000" pitchFamily="2" charset="0"/>
                        </a:rPr>
                        <a:t>9</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DASH/HLS Interoperability</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Gilles Teniou, Tencent</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b="1" cap="none" spc="0" dirty="0">
                          <a:solidFill>
                            <a:schemeClr val="tx1"/>
                          </a:solidFill>
                          <a:effectLst/>
                        </a:rPr>
                        <a:t>TR 26.804</a:t>
                      </a:r>
                      <a:endParaRPr lang="en-US" sz="800" b="1" cap="none" spc="0" dirty="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5.21, 6.21</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1" cap="none" spc="0" dirty="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dirty="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3172317157"/>
                  </a:ext>
                </a:extLst>
              </a:tr>
              <a:tr h="234252">
                <a:tc>
                  <a:txBody>
                    <a:bodyPr/>
                    <a:lstStyle/>
                    <a:p>
                      <a:pPr algn="r" rtl="0" fontAlgn="ctr"/>
                      <a:r>
                        <a:rPr lang="en-US" sz="800" b="0" cap="none" spc="0">
                          <a:solidFill>
                            <a:schemeClr val="tx1"/>
                          </a:solidFill>
                          <a:effectLst/>
                          <a:latin typeface="Roboto" panose="02000000000000000000" pitchFamily="2" charset="0"/>
                        </a:rPr>
                        <a:t>10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Further harmonization of RTC and Streaming for Advanced Media Delivery</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endParaRPr lang="en-US" sz="800"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endParaRPr lang="en-US" sz="800"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5.22, 6.22</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0" cap="none" spc="0">
                          <a:solidFill>
                            <a:schemeClr val="tx1"/>
                          </a:solidFill>
                          <a:effectLst/>
                          <a:latin typeface="Roboto" panose="02000000000000000000" pitchFamily="2" charset="0"/>
                        </a:rPr>
                        <a:t>100%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292024842"/>
                  </a:ext>
                </a:extLst>
              </a:tr>
              <a:tr h="234252">
                <a:tc>
                  <a:txBody>
                    <a:bodyPr/>
                    <a:lstStyle/>
                    <a:p>
                      <a:pPr algn="r" rtl="0" fontAlgn="ctr"/>
                      <a:r>
                        <a:rPr lang="en-US" sz="800" b="0" cap="none" spc="0">
                          <a:solidFill>
                            <a:schemeClr val="tx1"/>
                          </a:solidFill>
                          <a:effectLst/>
                          <a:latin typeface="Roboto" panose="02000000000000000000" pitchFamily="2" charset="0"/>
                        </a:rPr>
                        <a:t>11</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Issues identified by Market Representation Partners</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Thomas Stockhammer, Qualcomm</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a:solidFill>
                            <a:schemeClr val="tx1"/>
                          </a:solidFill>
                          <a:effectLst/>
                          <a:latin typeface="Roboto" panose="02000000000000000000" pitchFamily="2" charset="0"/>
                        </a:rPr>
                        <a:t>5.6, 6.6</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0" cap="none" spc="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4284471336"/>
                  </a:ext>
                </a:extLst>
              </a:tr>
              <a:tr h="234252">
                <a:tc>
                  <a:txBody>
                    <a:bodyPr/>
                    <a:lstStyle/>
                    <a:p>
                      <a:pPr algn="r" rtl="0" fontAlgn="ctr"/>
                      <a:r>
                        <a:rPr lang="en-US" sz="800" b="0" cap="none" spc="0">
                          <a:solidFill>
                            <a:schemeClr val="tx1"/>
                          </a:solidFill>
                          <a:effectLst/>
                          <a:latin typeface="Roboto" panose="02000000000000000000" pitchFamily="2" charset="0"/>
                        </a:rPr>
                        <a:t>12</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Improved QoS support</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Qi Pan, Huawei</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endParaRPr lang="en-US" sz="800" b="1" cap="none" spc="0" dirty="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5.23, 6.23</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a:solidFill>
                            <a:schemeClr val="tx1"/>
                          </a:solidFill>
                          <a:effectLst/>
                          <a:latin typeface="Roboto" panose="02000000000000000000" pitchFamily="2" charset="0"/>
                        </a:rPr>
                        <a:t>90%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1726881085"/>
                  </a:ext>
                </a:extLst>
              </a:tr>
              <a:tr h="349728">
                <a:tc>
                  <a:txBody>
                    <a:bodyPr/>
                    <a:lstStyle/>
                    <a:p>
                      <a:pPr algn="r" rtl="0" fontAlgn="ctr"/>
                      <a:r>
                        <a:rPr lang="en-US" sz="800" b="0" cap="none" spc="0">
                          <a:solidFill>
                            <a:schemeClr val="tx1"/>
                          </a:solidFill>
                          <a:effectLst/>
                          <a:latin typeface="Roboto" panose="02000000000000000000" pitchFamily="2" charset="0"/>
                        </a:rPr>
                        <a:t>13</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Impacts and opportunities of QUIC for segmented content delivery</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Emmanouil Potetsianakis, Xiaomi</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dirty="0">
                          <a:solidFill>
                            <a:schemeClr val="tx1"/>
                          </a:solidFill>
                          <a:effectLst/>
                          <a:latin typeface="Roboto" panose="02000000000000000000" pitchFamily="2" charset="0"/>
                        </a:rPr>
                        <a:t>5.4, 6.4</a:t>
                      </a:r>
                      <a:br>
                        <a:rPr lang="en-US" sz="800" b="0" cap="none" spc="0" dirty="0">
                          <a:solidFill>
                            <a:schemeClr val="tx1"/>
                          </a:solidFill>
                          <a:effectLst/>
                          <a:latin typeface="Roboto" panose="02000000000000000000" pitchFamily="2" charset="0"/>
                        </a:rPr>
                      </a:br>
                      <a:r>
                        <a:rPr lang="en-US" sz="800" b="0" cap="none" spc="0" dirty="0">
                          <a:solidFill>
                            <a:schemeClr val="tx1"/>
                          </a:solidFill>
                          <a:effectLst/>
                          <a:latin typeface="Roboto" panose="02000000000000000000" pitchFamily="2" charset="0"/>
                        </a:rPr>
                        <a:t>5.24, 6.24</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1" cap="none" spc="0" dirty="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dirty="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4197152108"/>
                  </a:ext>
                </a:extLst>
              </a:tr>
              <a:tr h="234252">
                <a:tc>
                  <a:txBody>
                    <a:bodyPr/>
                    <a:lstStyle/>
                    <a:p>
                      <a:pPr algn="r" rtl="0" fontAlgn="ctr"/>
                      <a:r>
                        <a:rPr lang="en-US" sz="800" b="0" cap="none" spc="0">
                          <a:solidFill>
                            <a:schemeClr val="tx1"/>
                          </a:solidFill>
                          <a:effectLst/>
                          <a:latin typeface="Roboto" panose="02000000000000000000" pitchFamily="2" charset="0"/>
                        </a:rPr>
                        <a:t>14</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In-band Signaling of QoS for 5G Media Streaming</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Thomas Stockhammer, Qualcomm</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5.25, 6.25</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a:solidFill>
                            <a:schemeClr val="tx1"/>
                          </a:solidFill>
                          <a:effectLst/>
                          <a:latin typeface="Roboto" panose="02000000000000000000" pitchFamily="2" charset="0"/>
                        </a:rPr>
                        <a:t>100%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2371791000"/>
                  </a:ext>
                </a:extLst>
              </a:tr>
              <a:tr h="234252">
                <a:tc>
                  <a:txBody>
                    <a:bodyPr/>
                    <a:lstStyle/>
                    <a:p>
                      <a:pPr algn="r" rtl="0" fontAlgn="ctr"/>
                      <a:r>
                        <a:rPr lang="en-US" sz="800" b="0" cap="none" spc="0">
                          <a:solidFill>
                            <a:schemeClr val="tx1"/>
                          </a:solidFill>
                          <a:effectLst/>
                          <a:latin typeface="Roboto" panose="02000000000000000000" pitchFamily="2" charset="0"/>
                        </a:rPr>
                        <a:t>15</a:t>
                      </a:r>
                    </a:p>
                  </a:txBody>
                  <a:tcPr marL="64337" marR="13371" marT="49490" marB="49490"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Multi AS dynamic content generation and a sample solution</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Rufael Mekuria, Huawei</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de-DE" sz="800" cap="none" spc="0">
                          <a:solidFill>
                            <a:schemeClr val="tx1"/>
                          </a:solidFill>
                          <a:effectLst/>
                        </a:rPr>
                        <a:t>TR 26.804</a:t>
                      </a:r>
                      <a:endParaRPr lang="en-US" sz="800" cap="none" spc="0">
                        <a:solidFill>
                          <a:schemeClr val="tx1"/>
                        </a:solidFill>
                        <a:effectLst/>
                      </a:endParaRP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1" cap="none" spc="0">
                          <a:solidFill>
                            <a:schemeClr val="tx1"/>
                          </a:solidFill>
                          <a:effectLst/>
                          <a:latin typeface="Roboto" panose="02000000000000000000" pitchFamily="2" charset="0"/>
                        </a:rPr>
                        <a:t>5.26, 6.26</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algn="r" rtl="0" fontAlgn="ctr"/>
                      <a:r>
                        <a:rPr lang="en-US" sz="800" b="0" cap="none" spc="0">
                          <a:solidFill>
                            <a:schemeClr val="tx1"/>
                          </a:solidFill>
                          <a:effectLst/>
                          <a:latin typeface="Roboto" panose="02000000000000000000" pitchFamily="2" charset="0"/>
                        </a:rPr>
                        <a:t>100%</a:t>
                      </a:r>
                    </a:p>
                  </a:txBody>
                  <a:tcPr marL="64337" marR="13371" marT="49490" marB="49490" anchor="ctr">
                    <a:lnL w="6350" cap="flat" cmpd="sng" algn="ctr">
                      <a:solidFill>
                        <a:schemeClr val="tx1">
                          <a:lumMod val="75000"/>
                          <a:lumOff val="25000"/>
                        </a:schemeClr>
                      </a:solid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tc>
                  <a:txBody>
                    <a:bodyPr/>
                    <a:lstStyle/>
                    <a:p>
                      <a:pPr rtl="0" fontAlgn="ctr"/>
                      <a:r>
                        <a:rPr lang="en-US" sz="800" b="0" cap="none" spc="0">
                          <a:solidFill>
                            <a:schemeClr val="tx1"/>
                          </a:solidFill>
                          <a:effectLst/>
                          <a:latin typeface="Roboto" panose="02000000000000000000" pitchFamily="2" charset="0"/>
                        </a:rPr>
                        <a:t>no</a:t>
                      </a:r>
                    </a:p>
                  </a:txBody>
                  <a:tcPr marL="64337" marR="5014" marT="49490" marB="49490" anchor="ctr">
                    <a:lnL w="6350" cap="flat" cmpd="sng" algn="ctr">
                      <a:solidFill>
                        <a:schemeClr val="tx1">
                          <a:lumMod val="75000"/>
                          <a:lumOff val="25000"/>
                        </a:schemeClr>
                      </a:solidFill>
                      <a:prstDash val="solid"/>
                    </a:lnL>
                    <a:lnR w="38100" cap="flat" cmpd="sng" algn="ctr">
                      <a:no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4029474531"/>
                  </a:ext>
                </a:extLst>
              </a:tr>
              <a:tr h="234252">
                <a:tc>
                  <a:txBody>
                    <a:bodyPr/>
                    <a:lstStyle/>
                    <a:p>
                      <a:pPr algn="r" rtl="0" fontAlgn="ctr"/>
                      <a:r>
                        <a:rPr lang="en-US" sz="800" b="0" cap="none" spc="0">
                          <a:solidFill>
                            <a:schemeClr val="tx1"/>
                          </a:solidFill>
                          <a:effectLst/>
                          <a:latin typeface="Roboto" panose="02000000000000000000" pitchFamily="2" charset="0"/>
                        </a:rPr>
                        <a:t>16</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Slicing</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Prakash Kolan, Samsung</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endParaRPr lang="en-US" sz="800" b="1" cap="none" spc="0" dirty="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endParaRPr lang="en-US" sz="800" b="1" cap="none" spc="0" dirty="0">
                        <a:solidFill>
                          <a:schemeClr val="tx1"/>
                        </a:solidFill>
                        <a:effectLst/>
                      </a:endParaRP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algn="r" rtl="0" fontAlgn="ctr"/>
                      <a:r>
                        <a:rPr lang="en-US" sz="800" b="1" cap="none" spc="0" dirty="0">
                          <a:solidFill>
                            <a:schemeClr val="tx1"/>
                          </a:solidFill>
                          <a:effectLst/>
                          <a:latin typeface="Roboto" panose="02000000000000000000" pitchFamily="2" charset="0"/>
                        </a:rPr>
                        <a:t>100%</a:t>
                      </a:r>
                    </a:p>
                  </a:txBody>
                  <a:tcPr marL="64337" marR="13371" marT="49490" marB="49490"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tc>
                  <a:txBody>
                    <a:bodyPr/>
                    <a:lstStyle/>
                    <a:p>
                      <a:pPr rtl="0" fontAlgn="ctr"/>
                      <a:r>
                        <a:rPr lang="en-US" sz="800" b="1" cap="none" spc="0" dirty="0">
                          <a:solidFill>
                            <a:schemeClr val="tx1"/>
                          </a:solidFill>
                          <a:effectLst/>
                          <a:latin typeface="Roboto" panose="02000000000000000000" pitchFamily="2" charset="0"/>
                        </a:rPr>
                        <a:t>yes</a:t>
                      </a:r>
                    </a:p>
                  </a:txBody>
                  <a:tcPr marL="64337" marR="5014" marT="49490" marB="49490" anchor="ctr">
                    <a:lnL w="6350" cap="flat" cmpd="sng" algn="ctr">
                      <a:noFill/>
                      <a:prstDash val="solid"/>
                    </a:lnL>
                    <a:lnR w="12700" cmpd="sng">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1369845759"/>
                  </a:ext>
                </a:extLst>
              </a:tr>
            </a:tbl>
          </a:graphicData>
        </a:graphic>
      </p:graphicFrame>
    </p:spTree>
    <p:extLst>
      <p:ext uri="{BB962C8B-B14F-4D97-AF65-F5344CB8AC3E}">
        <p14:creationId xmlns:p14="http://schemas.microsoft.com/office/powerpoint/2010/main" val="3408459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3rd Generation Partnership Project 3GPP Logo PNG Vector (AI) Free Download">
            <a:extLst>
              <a:ext uri="{FF2B5EF4-FFF2-40B4-BE49-F238E27FC236}">
                <a16:creationId xmlns:a16="http://schemas.microsoft.com/office/drawing/2014/main" id="{62C8DFD2-412A-68B2-D671-1D0F4AE39425}"/>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54005" y="735262"/>
            <a:ext cx="4539344" cy="237559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Diagram 2">
            <a:extLst>
              <a:ext uri="{FF2B5EF4-FFF2-40B4-BE49-F238E27FC236}">
                <a16:creationId xmlns:a16="http://schemas.microsoft.com/office/drawing/2014/main" id="{5E36DB25-C9EB-715C-C6D8-9026C8471432}"/>
              </a:ext>
            </a:extLst>
          </p:cNvPr>
          <p:cNvGraphicFramePr/>
          <p:nvPr/>
        </p:nvGraphicFramePr>
        <p:xfrm>
          <a:off x="6096000" y="978195"/>
          <a:ext cx="5257799" cy="50031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Table 3">
            <a:extLst>
              <a:ext uri="{FF2B5EF4-FFF2-40B4-BE49-F238E27FC236}">
                <a16:creationId xmlns:a16="http://schemas.microsoft.com/office/drawing/2014/main" id="{2E587957-05CC-52A9-D04B-F9591E908D72}"/>
              </a:ext>
            </a:extLst>
          </p:cNvPr>
          <p:cNvGraphicFramePr>
            <a:graphicFrameLocks noGrp="1"/>
          </p:cNvGraphicFramePr>
          <p:nvPr>
            <p:extLst>
              <p:ext uri="{D42A27DB-BD31-4B8C-83A1-F6EECF244321}">
                <p14:modId xmlns:p14="http://schemas.microsoft.com/office/powerpoint/2010/main" val="2987155880"/>
              </p:ext>
            </p:extLst>
          </p:nvPr>
        </p:nvGraphicFramePr>
        <p:xfrm>
          <a:off x="315752" y="3318753"/>
          <a:ext cx="5903465" cy="3291840"/>
        </p:xfrm>
        <a:graphic>
          <a:graphicData uri="http://schemas.openxmlformats.org/drawingml/2006/table">
            <a:tbl>
              <a:tblPr bandRow="1">
                <a:tableStyleId>{E8B1032C-EA38-4F05-BA0D-38AFFFC7BED3}</a:tableStyleId>
              </a:tblPr>
              <a:tblGrid>
                <a:gridCol w="695203">
                  <a:extLst>
                    <a:ext uri="{9D8B030D-6E8A-4147-A177-3AD203B41FA5}">
                      <a16:colId xmlns:a16="http://schemas.microsoft.com/office/drawing/2014/main" val="4259832349"/>
                    </a:ext>
                  </a:extLst>
                </a:gridCol>
                <a:gridCol w="414818">
                  <a:extLst>
                    <a:ext uri="{9D8B030D-6E8A-4147-A177-3AD203B41FA5}">
                      <a16:colId xmlns:a16="http://schemas.microsoft.com/office/drawing/2014/main" val="1714853150"/>
                    </a:ext>
                  </a:extLst>
                </a:gridCol>
                <a:gridCol w="1524950">
                  <a:extLst>
                    <a:ext uri="{9D8B030D-6E8A-4147-A177-3AD203B41FA5}">
                      <a16:colId xmlns:a16="http://schemas.microsoft.com/office/drawing/2014/main" val="3036243714"/>
                    </a:ext>
                  </a:extLst>
                </a:gridCol>
                <a:gridCol w="1939047">
                  <a:extLst>
                    <a:ext uri="{9D8B030D-6E8A-4147-A177-3AD203B41FA5}">
                      <a16:colId xmlns:a16="http://schemas.microsoft.com/office/drawing/2014/main" val="416796798"/>
                    </a:ext>
                  </a:extLst>
                </a:gridCol>
                <a:gridCol w="642026">
                  <a:extLst>
                    <a:ext uri="{9D8B030D-6E8A-4147-A177-3AD203B41FA5}">
                      <a16:colId xmlns:a16="http://schemas.microsoft.com/office/drawing/2014/main" val="3802753038"/>
                    </a:ext>
                  </a:extLst>
                </a:gridCol>
                <a:gridCol w="687421">
                  <a:extLst>
                    <a:ext uri="{9D8B030D-6E8A-4147-A177-3AD203B41FA5}">
                      <a16:colId xmlns:a16="http://schemas.microsoft.com/office/drawing/2014/main" val="2374748755"/>
                    </a:ext>
                  </a:extLst>
                </a:gridCol>
              </a:tblGrid>
              <a:tr h="569533">
                <a:tc>
                  <a:txBody>
                    <a:bodyPr/>
                    <a:lstStyle/>
                    <a:p>
                      <a:r>
                        <a:rPr lang="en-US" sz="900" u="sng">
                          <a:effectLst/>
                          <a:hlinkClick r:id="rId8"/>
                        </a:rPr>
                        <a:t>S4-242270</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a:effectLst/>
                        </a:rPr>
                        <a:t>WID new</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a:effectLst/>
                        </a:rPr>
                        <a:t>Draft New Work Item on Architectural Updates for Advanced Media Delivery</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dirty="0">
                          <a:effectLst/>
                        </a:rPr>
                        <a:t>Qualcomm Incorporated, BBC, China Mobile Com. Corporation, Dolby France SAS, NTT, Orange, Huawei Technologies Co Ltd., Comcast, XGN, Ericsson LM, Tencent, ATEME, AT&amp;T, Samsung Electronics Co. Ltd., China Unicom, Telecom Italia, SWR, EBU, Sony Europe B.V., Rohde &amp; Schwarz, ZTE</a:t>
                      </a:r>
                      <a:endParaRPr lang="en-US" sz="800" dirty="0">
                        <a:effectLst/>
                        <a:latin typeface="Calibri" panose="020F0502020204030204" pitchFamily="34" charset="0"/>
                        <a:ea typeface="Aptos" panose="020B0004020202020204" pitchFamily="34" charset="0"/>
                      </a:endParaRPr>
                    </a:p>
                  </a:txBody>
                  <a:tcPr marL="53394" marR="53394" marT="0" marB="0"/>
                </a:tc>
                <a:tc>
                  <a:txBody>
                    <a:bodyPr/>
                    <a:lstStyle/>
                    <a:p>
                      <a:r>
                        <a:rPr lang="en-US" sz="900" dirty="0">
                          <a:effectLst/>
                        </a:rPr>
                        <a:t>Agreed in SA4 in Nov ‘24</a:t>
                      </a:r>
                      <a:endParaRPr lang="en-US" sz="800" dirty="0">
                        <a:effectLst/>
                        <a:latin typeface="Calibri" panose="020F0502020204030204" pitchFamily="34" charset="0"/>
                        <a:ea typeface="Aptos" panose="020B0004020202020204" pitchFamily="34" charset="0"/>
                      </a:endParaRPr>
                    </a:p>
                  </a:txBody>
                  <a:tcPr marL="53394" marR="53394" marT="0" marB="0"/>
                </a:tc>
                <a:tc>
                  <a:txBody>
                    <a:bodyPr/>
                    <a:lstStyle/>
                    <a:p>
                      <a:r>
                        <a:rPr lang="en-US" sz="900" dirty="0">
                          <a:effectLst/>
                        </a:rPr>
                        <a:t>Approved by SA in Dec ’24</a:t>
                      </a:r>
                      <a:endParaRPr lang="en-US" sz="800" dirty="0">
                        <a:effectLst/>
                        <a:latin typeface="Calibri" panose="020F0502020204030204" pitchFamily="34" charset="0"/>
                        <a:ea typeface="Aptos" panose="020B0004020202020204" pitchFamily="34" charset="0"/>
                      </a:endParaRPr>
                    </a:p>
                  </a:txBody>
                  <a:tcPr marL="53394" marR="53394" marT="0" marB="0"/>
                </a:tc>
                <a:extLst>
                  <a:ext uri="{0D108BD9-81ED-4DB2-BD59-A6C34878D82A}">
                    <a16:rowId xmlns:a16="http://schemas.microsoft.com/office/drawing/2014/main" val="3136187836"/>
                  </a:ext>
                </a:extLst>
              </a:tr>
              <a:tr h="284767">
                <a:tc>
                  <a:txBody>
                    <a:bodyPr/>
                    <a:lstStyle/>
                    <a:p>
                      <a:r>
                        <a:rPr lang="en-US" sz="900" u="sng" dirty="0">
                          <a:effectLst/>
                          <a:hlinkClick r:id="rId9"/>
                        </a:rPr>
                        <a:t>S4-242269</a:t>
                      </a:r>
                      <a:endParaRPr lang="en-US" sz="800" dirty="0">
                        <a:effectLst/>
                        <a:latin typeface="Calibri" panose="020F0502020204030204" pitchFamily="34" charset="0"/>
                        <a:ea typeface="Aptos" panose="020B0004020202020204" pitchFamily="34" charset="0"/>
                      </a:endParaRPr>
                    </a:p>
                  </a:txBody>
                  <a:tcPr marL="53394" marR="53394" marT="0" marB="0"/>
                </a:tc>
                <a:tc>
                  <a:txBody>
                    <a:bodyPr/>
                    <a:lstStyle/>
                    <a:p>
                      <a:r>
                        <a:rPr lang="en-US" sz="900">
                          <a:effectLst/>
                        </a:rPr>
                        <a:t>Work Plan</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a:effectLst/>
                        </a:rPr>
                        <a:t>[FS_AMD] Time and Work Plan for Advanced Media Delivery</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dirty="0">
                          <a:effectLst/>
                        </a:rPr>
                        <a:t>Qualcomm Incorporated (Rapporteur)</a:t>
                      </a:r>
                      <a:endParaRPr lang="en-US" sz="800" dirty="0">
                        <a:effectLst/>
                        <a:latin typeface="Calibri" panose="020F0502020204030204" pitchFamily="34" charset="0"/>
                        <a:ea typeface="Aptos" panose="020B0004020202020204" pitchFamily="34" charset="0"/>
                      </a:endParaRPr>
                    </a:p>
                  </a:txBody>
                  <a:tcPr marL="53394" marR="53394" marT="0" marB="0"/>
                </a:tc>
                <a:tc>
                  <a:txBody>
                    <a:bodyPr/>
                    <a:lstStyle/>
                    <a:p>
                      <a:r>
                        <a:rPr lang="en-US" sz="900" dirty="0">
                          <a:effectLst/>
                        </a:rPr>
                        <a:t>Agreed in SA4 in Nov ’24</a:t>
                      </a:r>
                      <a:endParaRPr lang="en-US" sz="800" dirty="0">
                        <a:effectLst/>
                        <a:latin typeface="Calibri" panose="020F0502020204030204" pitchFamily="34" charset="0"/>
                        <a:ea typeface="Aptos" panose="020B0004020202020204" pitchFamily="34" charset="0"/>
                      </a:endParaRPr>
                    </a:p>
                  </a:txBody>
                  <a:tcPr marL="53394" marR="53394"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effectLst/>
                        </a:rPr>
                        <a:t>Approved by SA in Dec ’24</a:t>
                      </a:r>
                      <a:endParaRPr lang="en-US" sz="800" dirty="0">
                        <a:effectLst/>
                        <a:latin typeface="Calibri" panose="020F0502020204030204" pitchFamily="34" charset="0"/>
                        <a:ea typeface="Aptos" panose="020B0004020202020204" pitchFamily="34" charset="0"/>
                      </a:endParaRPr>
                    </a:p>
                  </a:txBody>
                  <a:tcPr marL="53394" marR="53394" marT="0" marB="0"/>
                </a:tc>
                <a:extLst>
                  <a:ext uri="{0D108BD9-81ED-4DB2-BD59-A6C34878D82A}">
                    <a16:rowId xmlns:a16="http://schemas.microsoft.com/office/drawing/2014/main" val="3824498206"/>
                  </a:ext>
                </a:extLst>
              </a:tr>
              <a:tr h="427150">
                <a:tc>
                  <a:txBody>
                    <a:bodyPr/>
                    <a:lstStyle/>
                    <a:p>
                      <a:r>
                        <a:rPr lang="en-US" sz="900" u="sng">
                          <a:effectLst/>
                          <a:hlinkClick r:id="rId10"/>
                        </a:rPr>
                        <a:t>S4-242268</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a:effectLst/>
                        </a:rPr>
                        <a:t>CR</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a:effectLst/>
                        </a:rPr>
                        <a:t>[FS_AMD] Advanced Media Delivery Features for MBS User Services</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dirty="0">
                          <a:effectLst/>
                        </a:rPr>
                        <a:t>Qualcomm Incorporated, BBC, Huawei Technologies Co Ltd., XGN, Ericsson LM, ATEME, Telecom Italia, EBU</a:t>
                      </a:r>
                      <a:endParaRPr lang="en-US" sz="800" dirty="0">
                        <a:effectLst/>
                        <a:latin typeface="Calibri" panose="020F0502020204030204" pitchFamily="34" charset="0"/>
                        <a:ea typeface="Aptos" panose="020B0004020202020204" pitchFamily="34" charset="0"/>
                      </a:endParaRPr>
                    </a:p>
                  </a:txBody>
                  <a:tcPr marL="53394" marR="53394" marT="0" marB="0"/>
                </a:tc>
                <a:tc>
                  <a:txBody>
                    <a:bodyPr/>
                    <a:lstStyle/>
                    <a:p>
                      <a:r>
                        <a:rPr lang="en-US" sz="900" dirty="0">
                          <a:effectLst/>
                        </a:rPr>
                        <a:t>Agreed in SA4 in Nov ’24</a:t>
                      </a:r>
                      <a:endParaRPr lang="en-US" sz="800" dirty="0">
                        <a:effectLst/>
                        <a:latin typeface="Calibri" panose="020F0502020204030204" pitchFamily="34" charset="0"/>
                        <a:ea typeface="Aptos" panose="020B0004020202020204" pitchFamily="34" charset="0"/>
                      </a:endParaRPr>
                    </a:p>
                  </a:txBody>
                  <a:tcPr marL="53394" marR="53394"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effectLst/>
                        </a:rPr>
                        <a:t>Approved by SA in Dec ’24</a:t>
                      </a:r>
                      <a:endParaRPr lang="en-US" sz="800" dirty="0">
                        <a:effectLst/>
                        <a:latin typeface="Calibri" panose="020F0502020204030204" pitchFamily="34" charset="0"/>
                        <a:ea typeface="Aptos" panose="020B0004020202020204" pitchFamily="34" charset="0"/>
                      </a:endParaRPr>
                    </a:p>
                  </a:txBody>
                  <a:tcPr marL="53394" marR="53394" marT="0" marB="0"/>
                </a:tc>
                <a:extLst>
                  <a:ext uri="{0D108BD9-81ED-4DB2-BD59-A6C34878D82A}">
                    <a16:rowId xmlns:a16="http://schemas.microsoft.com/office/drawing/2014/main" val="1260762943"/>
                  </a:ext>
                </a:extLst>
              </a:tr>
              <a:tr h="427150">
                <a:tc>
                  <a:txBody>
                    <a:bodyPr/>
                    <a:lstStyle/>
                    <a:p>
                      <a:r>
                        <a:rPr lang="en-US" sz="900" u="sng">
                          <a:effectLst/>
                          <a:hlinkClick r:id="rId11"/>
                        </a:rPr>
                        <a:t>S4-242267</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a:effectLst/>
                        </a:rPr>
                        <a:t>CR</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a:effectLst/>
                        </a:rPr>
                        <a:t>[FS_AMD] Advanced Media Delivery Features for 5G Media Streaming</a:t>
                      </a:r>
                      <a:endParaRPr lang="en-US" sz="800">
                        <a:effectLst/>
                        <a:latin typeface="Calibri" panose="020F0502020204030204" pitchFamily="34" charset="0"/>
                        <a:ea typeface="Aptos" panose="020B0004020202020204" pitchFamily="34" charset="0"/>
                      </a:endParaRPr>
                    </a:p>
                  </a:txBody>
                  <a:tcPr marL="53394" marR="53394" marT="0" marB="0"/>
                </a:tc>
                <a:tc>
                  <a:txBody>
                    <a:bodyPr/>
                    <a:lstStyle/>
                    <a:p>
                      <a:r>
                        <a:rPr lang="en-US" sz="900" dirty="0">
                          <a:effectLst/>
                        </a:rPr>
                        <a:t>Qualcomm Incorporated, BBC, Dolby France SAS, Huawei Technologies Co Ltd., Xiaomi, Comcast, Orange, XGN, Ericsson LM, Tencent, ATEME, Samsung Electronics Co. Ltd., Telecom Italia, EBU, Lenovo</a:t>
                      </a:r>
                      <a:endParaRPr lang="en-US" sz="800" dirty="0">
                        <a:effectLst/>
                        <a:latin typeface="Calibri" panose="020F0502020204030204" pitchFamily="34" charset="0"/>
                        <a:ea typeface="Aptos" panose="020B0004020202020204" pitchFamily="34" charset="0"/>
                      </a:endParaRPr>
                    </a:p>
                  </a:txBody>
                  <a:tcPr marL="53394" marR="53394"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effectLst/>
                        </a:rPr>
                        <a:t>Agreed in SA4 in Nov ’24</a:t>
                      </a:r>
                      <a:endParaRPr lang="en-US" sz="800" dirty="0">
                        <a:effectLst/>
                        <a:latin typeface="Calibri" panose="020F0502020204030204" pitchFamily="34" charset="0"/>
                        <a:ea typeface="Aptos" panose="020B0004020202020204" pitchFamily="34" charset="0"/>
                      </a:endParaRPr>
                    </a:p>
                  </a:txBody>
                  <a:tcPr marL="53394" marR="53394"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effectLst/>
                        </a:rPr>
                        <a:t>Approved by SA in Dec ’24</a:t>
                      </a:r>
                      <a:endParaRPr lang="en-US" sz="800" dirty="0">
                        <a:effectLst/>
                        <a:latin typeface="Calibri" panose="020F0502020204030204" pitchFamily="34" charset="0"/>
                        <a:ea typeface="Aptos" panose="020B0004020202020204" pitchFamily="34" charset="0"/>
                      </a:endParaRPr>
                    </a:p>
                  </a:txBody>
                  <a:tcPr marL="53394" marR="53394" marT="0" marB="0"/>
                </a:tc>
                <a:extLst>
                  <a:ext uri="{0D108BD9-81ED-4DB2-BD59-A6C34878D82A}">
                    <a16:rowId xmlns:a16="http://schemas.microsoft.com/office/drawing/2014/main" val="1345502224"/>
                  </a:ext>
                </a:extLst>
              </a:tr>
            </a:tbl>
          </a:graphicData>
        </a:graphic>
      </p:graphicFrame>
    </p:spTree>
    <p:extLst>
      <p:ext uri="{BB962C8B-B14F-4D97-AF65-F5344CB8AC3E}">
        <p14:creationId xmlns:p14="http://schemas.microsoft.com/office/powerpoint/2010/main" val="3924141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SIMPLIFIED_Qualcomm_Corporate_Public_Template-Feb 2023_v07.pptx" id="{34E5AA02-C6E2-4309-B071-B3E713DF3E42}" vid="{077480CE-A1EC-4691-BF70-43411A8A8359}"/>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SIMPLIFIED_Qualcomm_Corporate_Public_Template-Feb 2023_v07</Template>
  <TotalTime>120</TotalTime>
  <Words>2033</Words>
  <Application>Microsoft Office PowerPoint</Application>
  <PresentationFormat>Widescreen</PresentationFormat>
  <Paragraphs>351</Paragraphs>
  <Slides>12</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22" baseType="lpstr">
      <vt:lpstr>Aptos</vt:lpstr>
      <vt:lpstr>Arial</vt:lpstr>
      <vt:lpstr>Calibri</vt:lpstr>
      <vt:lpstr>Century Gothic</vt:lpstr>
      <vt:lpstr>Microsoft Sans Serif</vt:lpstr>
      <vt:lpstr>Roboto</vt:lpstr>
      <vt:lpstr>Symbol</vt:lpstr>
      <vt:lpstr>Times New Roman</vt:lpstr>
      <vt:lpstr>Qualcomm Corporate Public Template - May2022</vt:lpstr>
      <vt:lpstr>Visio</vt:lpstr>
      <vt:lpstr>Summary of FS_AMD work for 5G-MAG exchange</vt:lpstr>
      <vt:lpstr>PowerPoint Presentation</vt:lpstr>
      <vt:lpstr>Background</vt:lpstr>
      <vt:lpstr>5G-MAG Involvement</vt:lpstr>
      <vt:lpstr>Objectives</vt:lpstr>
      <vt:lpstr>Architecture Baseline</vt:lpstr>
      <vt:lpstr>Specification Idea</vt:lpstr>
      <vt:lpstr>Status of Work Topics</vt:lpstr>
      <vt:lpstr>PowerPoint Presentation</vt:lpstr>
      <vt:lpstr>PowerPoint Presentation</vt:lpstr>
      <vt:lpstr>Status of stage-2 work prior to MBS AHG meeting</vt:lpstr>
      <vt:lpstr>PowerPoint Presentation</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FS_AMD: Advanced Media Delivery</dc:title>
  <dc:creator>Thomas Stockhammer</dc:creator>
  <cp:lastModifiedBy>Thomas Stockhammer (25/01/08)</cp:lastModifiedBy>
  <cp:revision>2</cp:revision>
  <dcterms:created xsi:type="dcterms:W3CDTF">2024-04-18T10:56:52Z</dcterms:created>
  <dcterms:modified xsi:type="dcterms:W3CDTF">2025-01-08T22:39:16Z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