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33" r:id="rId1"/>
  </p:sldMasterIdLst>
  <p:notesMasterIdLst>
    <p:notesMasterId r:id="rId13"/>
  </p:notesMasterIdLst>
  <p:handoutMasterIdLst>
    <p:handoutMasterId r:id="rId14"/>
  </p:handoutMasterIdLst>
  <p:sldIdLst>
    <p:sldId id="2142533631" r:id="rId2"/>
    <p:sldId id="2142533632" r:id="rId3"/>
    <p:sldId id="2142533633" r:id="rId4"/>
    <p:sldId id="2142533634" r:id="rId5"/>
    <p:sldId id="2142533635" r:id="rId6"/>
    <p:sldId id="2142533636" r:id="rId7"/>
    <p:sldId id="2142533637" r:id="rId8"/>
    <p:sldId id="2142533638" r:id="rId9"/>
    <p:sldId id="2142533639" r:id="rId10"/>
    <p:sldId id="2142533640" r:id="rId11"/>
    <p:sldId id="214253361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43107-01A2-4ED9-8776-1660838D97CE}" v="4" dt="2024-10-17T14:36:23.0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5025" autoAdjust="0"/>
  </p:normalViewPr>
  <p:slideViewPr>
    <p:cSldViewPr snapToGrid="0">
      <p:cViewPr>
        <p:scale>
          <a:sx n="100" d="100"/>
          <a:sy n="100" d="100"/>
        </p:scale>
        <p:origin x="4788" y="1140"/>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D6443107-01A2-4ED9-8776-1660838D97CE}"/>
    <pc:docChg chg="undo redo custSel addSld delSld modSld">
      <pc:chgData name="Thomas Stockhammer" userId="2aa20ba2-ba43-46c1-9e8b-e40494025eed" providerId="ADAL" clId="{D6443107-01A2-4ED9-8776-1660838D97CE}" dt="2024-10-17T14:37:46.436" v="104" actId="47"/>
      <pc:docMkLst>
        <pc:docMk/>
      </pc:docMkLst>
      <pc:sldChg chg="add del">
        <pc:chgData name="Thomas Stockhammer" userId="2aa20ba2-ba43-46c1-9e8b-e40494025eed" providerId="ADAL" clId="{D6443107-01A2-4ED9-8776-1660838D97CE}" dt="2024-10-17T14:37:43.442" v="103" actId="47"/>
        <pc:sldMkLst>
          <pc:docMk/>
          <pc:sldMk cId="2917995872" sldId="465"/>
        </pc:sldMkLst>
      </pc:sldChg>
      <pc:sldChg chg="add del">
        <pc:chgData name="Thomas Stockhammer" userId="2aa20ba2-ba43-46c1-9e8b-e40494025eed" providerId="ADAL" clId="{D6443107-01A2-4ED9-8776-1660838D97CE}" dt="2024-10-17T14:37:43.442" v="103" actId="47"/>
        <pc:sldMkLst>
          <pc:docMk/>
          <pc:sldMk cId="3595178970" sldId="468"/>
        </pc:sldMkLst>
      </pc:sldChg>
      <pc:sldChg chg="add del">
        <pc:chgData name="Thomas Stockhammer" userId="2aa20ba2-ba43-46c1-9e8b-e40494025eed" providerId="ADAL" clId="{D6443107-01A2-4ED9-8776-1660838D97CE}" dt="2024-10-17T14:37:43.442" v="103" actId="47"/>
        <pc:sldMkLst>
          <pc:docMk/>
          <pc:sldMk cId="4052798396" sldId="2142533622"/>
        </pc:sldMkLst>
      </pc:sldChg>
      <pc:sldChg chg="add del">
        <pc:chgData name="Thomas Stockhammer" userId="2aa20ba2-ba43-46c1-9e8b-e40494025eed" providerId="ADAL" clId="{D6443107-01A2-4ED9-8776-1660838D97CE}" dt="2024-10-17T14:37:43.442" v="103" actId="47"/>
        <pc:sldMkLst>
          <pc:docMk/>
          <pc:sldMk cId="1006076411" sldId="2142533623"/>
        </pc:sldMkLst>
      </pc:sldChg>
      <pc:sldChg chg="add del">
        <pc:chgData name="Thomas Stockhammer" userId="2aa20ba2-ba43-46c1-9e8b-e40494025eed" providerId="ADAL" clId="{D6443107-01A2-4ED9-8776-1660838D97CE}" dt="2024-10-17T14:37:43.442" v="103" actId="47"/>
        <pc:sldMkLst>
          <pc:docMk/>
          <pc:sldMk cId="4090394968" sldId="2142533624"/>
        </pc:sldMkLst>
      </pc:sldChg>
      <pc:sldChg chg="add del">
        <pc:chgData name="Thomas Stockhammer" userId="2aa20ba2-ba43-46c1-9e8b-e40494025eed" providerId="ADAL" clId="{D6443107-01A2-4ED9-8776-1660838D97CE}" dt="2024-10-17T14:37:43.442" v="103" actId="47"/>
        <pc:sldMkLst>
          <pc:docMk/>
          <pc:sldMk cId="2636870065" sldId="2142533625"/>
        </pc:sldMkLst>
      </pc:sldChg>
      <pc:sldChg chg="add del">
        <pc:chgData name="Thomas Stockhammer" userId="2aa20ba2-ba43-46c1-9e8b-e40494025eed" providerId="ADAL" clId="{D6443107-01A2-4ED9-8776-1660838D97CE}" dt="2024-10-17T14:37:43.442" v="103" actId="47"/>
        <pc:sldMkLst>
          <pc:docMk/>
          <pc:sldMk cId="911160180" sldId="2142533626"/>
        </pc:sldMkLst>
      </pc:sldChg>
      <pc:sldChg chg="add del">
        <pc:chgData name="Thomas Stockhammer" userId="2aa20ba2-ba43-46c1-9e8b-e40494025eed" providerId="ADAL" clId="{D6443107-01A2-4ED9-8776-1660838D97CE}" dt="2024-10-17T14:37:43.442" v="103" actId="47"/>
        <pc:sldMkLst>
          <pc:docMk/>
          <pc:sldMk cId="4132885730" sldId="2142533627"/>
        </pc:sldMkLst>
      </pc:sldChg>
      <pc:sldChg chg="add del">
        <pc:chgData name="Thomas Stockhammer" userId="2aa20ba2-ba43-46c1-9e8b-e40494025eed" providerId="ADAL" clId="{D6443107-01A2-4ED9-8776-1660838D97CE}" dt="2024-10-17T14:37:43.442" v="103" actId="47"/>
        <pc:sldMkLst>
          <pc:docMk/>
          <pc:sldMk cId="3766446682" sldId="2142533628"/>
        </pc:sldMkLst>
      </pc:sldChg>
      <pc:sldChg chg="add del">
        <pc:chgData name="Thomas Stockhammer" userId="2aa20ba2-ba43-46c1-9e8b-e40494025eed" providerId="ADAL" clId="{D6443107-01A2-4ED9-8776-1660838D97CE}" dt="2024-10-17T14:37:43.442" v="103" actId="47"/>
        <pc:sldMkLst>
          <pc:docMk/>
          <pc:sldMk cId="3321128037" sldId="2142533629"/>
        </pc:sldMkLst>
      </pc:sldChg>
      <pc:sldChg chg="add del">
        <pc:chgData name="Thomas Stockhammer" userId="2aa20ba2-ba43-46c1-9e8b-e40494025eed" providerId="ADAL" clId="{D6443107-01A2-4ED9-8776-1660838D97CE}" dt="2024-10-17T14:37:46.436" v="104" actId="47"/>
        <pc:sldMkLst>
          <pc:docMk/>
          <pc:sldMk cId="3701915122" sldId="2142533630"/>
        </pc:sldMkLst>
      </pc:sldChg>
      <pc:sldChg chg="addSp delSp modSp mod modClrScheme chgLayout">
        <pc:chgData name="Thomas Stockhammer" userId="2aa20ba2-ba43-46c1-9e8b-e40494025eed" providerId="ADAL" clId="{D6443107-01A2-4ED9-8776-1660838D97CE}" dt="2024-10-17T14:37:12.894" v="100" actId="478"/>
        <pc:sldMkLst>
          <pc:docMk/>
          <pc:sldMk cId="647833467" sldId="2142533631"/>
        </pc:sldMkLst>
        <pc:spChg chg="del mod ord">
          <ac:chgData name="Thomas Stockhammer" userId="2aa20ba2-ba43-46c1-9e8b-e40494025eed" providerId="ADAL" clId="{D6443107-01A2-4ED9-8776-1660838D97CE}" dt="2024-10-17T14:35:09.968" v="5" actId="700"/>
          <ac:spMkLst>
            <pc:docMk/>
            <pc:sldMk cId="647833467" sldId="2142533631"/>
            <ac:spMk id="2" creationId="{18F61D1B-8533-4848-015A-D653ABB9B327}"/>
          </ac:spMkLst>
        </pc:spChg>
        <pc:spChg chg="mod ord">
          <ac:chgData name="Thomas Stockhammer" userId="2aa20ba2-ba43-46c1-9e8b-e40494025eed" providerId="ADAL" clId="{D6443107-01A2-4ED9-8776-1660838D97CE}" dt="2024-10-17T14:35:24.144" v="6" actId="700"/>
          <ac:spMkLst>
            <pc:docMk/>
            <pc:sldMk cId="647833467" sldId="2142533631"/>
            <ac:spMk id="3" creationId="{15FD3FE4-9DD9-E701-E3AB-049CF4D75C22}"/>
          </ac:spMkLst>
        </pc:spChg>
        <pc:spChg chg="add mod">
          <ac:chgData name="Thomas Stockhammer" userId="2aa20ba2-ba43-46c1-9e8b-e40494025eed" providerId="ADAL" clId="{D6443107-01A2-4ED9-8776-1660838D97CE}" dt="2024-10-17T14:34:51.249" v="1"/>
          <ac:spMkLst>
            <pc:docMk/>
            <pc:sldMk cId="647833467" sldId="2142533631"/>
            <ac:spMk id="5" creationId="{CC9A03A9-F907-84D5-CE04-BDDF981F91D9}"/>
          </ac:spMkLst>
        </pc:spChg>
        <pc:spChg chg="add del mod ord">
          <ac:chgData name="Thomas Stockhammer" userId="2aa20ba2-ba43-46c1-9e8b-e40494025eed" providerId="ADAL" clId="{D6443107-01A2-4ED9-8776-1660838D97CE}" dt="2024-10-17T14:35:24.144" v="6" actId="700"/>
          <ac:spMkLst>
            <pc:docMk/>
            <pc:sldMk cId="647833467" sldId="2142533631"/>
            <ac:spMk id="6" creationId="{0F6733A4-A115-10DC-1D1B-6F8620ED3101}"/>
          </ac:spMkLst>
        </pc:spChg>
        <pc:spChg chg="add del mod ord">
          <ac:chgData name="Thomas Stockhammer" userId="2aa20ba2-ba43-46c1-9e8b-e40494025eed" providerId="ADAL" clId="{D6443107-01A2-4ED9-8776-1660838D97CE}" dt="2024-10-17T14:35:24.144" v="6" actId="700"/>
          <ac:spMkLst>
            <pc:docMk/>
            <pc:sldMk cId="647833467" sldId="2142533631"/>
            <ac:spMk id="7" creationId="{1513AA7D-F5D1-8A57-5075-B2842770C910}"/>
          </ac:spMkLst>
        </pc:spChg>
        <pc:spChg chg="add del mod ord">
          <ac:chgData name="Thomas Stockhammer" userId="2aa20ba2-ba43-46c1-9e8b-e40494025eed" providerId="ADAL" clId="{D6443107-01A2-4ED9-8776-1660838D97CE}" dt="2024-10-17T14:35:24.144" v="6" actId="700"/>
          <ac:spMkLst>
            <pc:docMk/>
            <pc:sldMk cId="647833467" sldId="2142533631"/>
            <ac:spMk id="8" creationId="{154CD66C-2D67-8506-B034-4BA3FB298EFF}"/>
          </ac:spMkLst>
        </pc:spChg>
        <pc:spChg chg="add del mod ord">
          <ac:chgData name="Thomas Stockhammer" userId="2aa20ba2-ba43-46c1-9e8b-e40494025eed" providerId="ADAL" clId="{D6443107-01A2-4ED9-8776-1660838D97CE}" dt="2024-10-17T14:35:24.144" v="6" actId="700"/>
          <ac:spMkLst>
            <pc:docMk/>
            <pc:sldMk cId="647833467" sldId="2142533631"/>
            <ac:spMk id="9" creationId="{F0BE065C-34E2-40D7-DB26-ADFD65242E07}"/>
          </ac:spMkLst>
        </pc:spChg>
        <pc:spChg chg="add mod ord">
          <ac:chgData name="Thomas Stockhammer" userId="2aa20ba2-ba43-46c1-9e8b-e40494025eed" providerId="ADAL" clId="{D6443107-01A2-4ED9-8776-1660838D97CE}" dt="2024-10-17T14:37:09.593" v="99" actId="20577"/>
          <ac:spMkLst>
            <pc:docMk/>
            <pc:sldMk cId="647833467" sldId="2142533631"/>
            <ac:spMk id="10" creationId="{87DD20C9-CA51-0AB5-DB50-602E32445D2F}"/>
          </ac:spMkLst>
        </pc:spChg>
        <pc:spChg chg="add mod ord">
          <ac:chgData name="Thomas Stockhammer" userId="2aa20ba2-ba43-46c1-9e8b-e40494025eed" providerId="ADAL" clId="{D6443107-01A2-4ED9-8776-1660838D97CE}" dt="2024-10-17T14:35:52.864" v="11"/>
          <ac:spMkLst>
            <pc:docMk/>
            <pc:sldMk cId="647833467" sldId="2142533631"/>
            <ac:spMk id="11" creationId="{CF112EF4-285B-B4A1-6F0C-159E3FF16CE1}"/>
          </ac:spMkLst>
        </pc:spChg>
        <pc:spChg chg="add mod ord">
          <ac:chgData name="Thomas Stockhammer" userId="2aa20ba2-ba43-46c1-9e8b-e40494025eed" providerId="ADAL" clId="{D6443107-01A2-4ED9-8776-1660838D97CE}" dt="2024-10-17T14:36:30.989" v="22" actId="1076"/>
          <ac:spMkLst>
            <pc:docMk/>
            <pc:sldMk cId="647833467" sldId="2142533631"/>
            <ac:spMk id="12" creationId="{64201C05-9FC1-D941-2FAD-249390338640}"/>
          </ac:spMkLst>
        </pc:spChg>
        <pc:spChg chg="add del mod ord">
          <ac:chgData name="Thomas Stockhammer" userId="2aa20ba2-ba43-46c1-9e8b-e40494025eed" providerId="ADAL" clId="{D6443107-01A2-4ED9-8776-1660838D97CE}" dt="2024-10-17T14:37:12.894" v="100" actId="478"/>
          <ac:spMkLst>
            <pc:docMk/>
            <pc:sldMk cId="647833467" sldId="2142533631"/>
            <ac:spMk id="13" creationId="{08ADCFDB-CECB-2C6A-505C-476CF1125E69}"/>
          </ac:spMkLst>
        </pc:spChg>
        <pc:spChg chg="add mod">
          <ac:chgData name="Thomas Stockhammer" userId="2aa20ba2-ba43-46c1-9e8b-e40494025eed" providerId="ADAL" clId="{D6443107-01A2-4ED9-8776-1660838D97CE}" dt="2024-10-17T14:36:44.208" v="33" actId="20577"/>
          <ac:spMkLst>
            <pc:docMk/>
            <pc:sldMk cId="647833467" sldId="2142533631"/>
            <ac:spMk id="14" creationId="{2E78CEFC-32C7-F0AC-2470-088F39D4C33B}"/>
          </ac:spMkLst>
        </pc:spChg>
        <pc:graphicFrameChg chg="add mod">
          <ac:chgData name="Thomas Stockhammer" userId="2aa20ba2-ba43-46c1-9e8b-e40494025eed" providerId="ADAL" clId="{D6443107-01A2-4ED9-8776-1660838D97CE}" dt="2024-10-17T14:34:49.359" v="0"/>
          <ac:graphicFrameMkLst>
            <pc:docMk/>
            <pc:sldMk cId="647833467" sldId="2142533631"/>
            <ac:graphicFrameMk id="4" creationId="{D2C33B86-8194-4292-1448-CACD90CCE10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10/17/2024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17.10.2024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F3FC3-B665-54DE-08CF-ABF7D6F5B8D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7DD20C9-CA51-0AB5-DB50-602E32445D2F}"/>
              </a:ext>
            </a:extLst>
          </p:cNvPr>
          <p:cNvSpPr>
            <a:spLocks noGrp="1"/>
          </p:cNvSpPr>
          <p:nvPr>
            <p:ph type="body" sz="quarter" idx="10"/>
          </p:nvPr>
        </p:nvSpPr>
        <p:spPr/>
        <p:txBody>
          <a:bodyPr/>
          <a:lstStyle/>
          <a:p>
            <a:r>
              <a:rPr lang="de-DE" dirty="0"/>
              <a:t>Source: Qualcomm Germany GmbH</a:t>
            </a:r>
          </a:p>
          <a:p>
            <a:r>
              <a:rPr lang="de-DE" dirty="0"/>
              <a:t>Agenda Item: 2.5</a:t>
            </a:r>
            <a:endParaRPr lang="en-US" dirty="0"/>
          </a:p>
        </p:txBody>
      </p:sp>
      <p:sp>
        <p:nvSpPr>
          <p:cNvPr id="12" name="Text Placeholder 11">
            <a:extLst>
              <a:ext uri="{FF2B5EF4-FFF2-40B4-BE49-F238E27FC236}">
                <a16:creationId xmlns:a16="http://schemas.microsoft.com/office/drawing/2014/main" id="{64201C05-9FC1-D941-2FAD-249390338640}"/>
              </a:ext>
            </a:extLst>
          </p:cNvPr>
          <p:cNvSpPr>
            <a:spLocks noGrp="1"/>
          </p:cNvSpPr>
          <p:nvPr>
            <p:ph type="body" sz="quarter" idx="13"/>
          </p:nvPr>
        </p:nvSpPr>
        <p:spPr>
          <a:xfrm>
            <a:off x="3990975" y="840539"/>
            <a:ext cx="2867025" cy="262176"/>
          </a:xfrm>
        </p:spPr>
        <p:txBody>
          <a:bodyPr/>
          <a:lstStyle/>
          <a:p>
            <a:r>
              <a:rPr lang="en-US" dirty="0"/>
              <a:t>Online, 16-18 October 2024</a:t>
            </a:r>
          </a:p>
        </p:txBody>
      </p:sp>
      <p:sp>
        <p:nvSpPr>
          <p:cNvPr id="3" name="Title 2">
            <a:extLst>
              <a:ext uri="{FF2B5EF4-FFF2-40B4-BE49-F238E27FC236}">
                <a16:creationId xmlns:a16="http://schemas.microsoft.com/office/drawing/2014/main" id="{15FD3FE4-9DD9-E701-E3AB-049CF4D75C22}"/>
              </a:ext>
            </a:extLst>
          </p:cNvPr>
          <p:cNvSpPr>
            <a:spLocks noGrp="1"/>
          </p:cNvSpPr>
          <p:nvPr>
            <p:ph type="title"/>
          </p:nvPr>
        </p:nvSpPr>
        <p:spPr/>
        <p:txBody>
          <a:bodyPr/>
          <a:lstStyle/>
          <a:p>
            <a:r>
              <a:rPr lang="de-DE" dirty="0"/>
              <a:t>[FS_AMD] Multi-CDN Thoughts</a:t>
            </a:r>
            <a:endParaRPr lang="en-US" dirty="0"/>
          </a:p>
        </p:txBody>
      </p:sp>
      <p:sp>
        <p:nvSpPr>
          <p:cNvPr id="11" name="Text Placeholder 10">
            <a:extLst>
              <a:ext uri="{FF2B5EF4-FFF2-40B4-BE49-F238E27FC236}">
                <a16:creationId xmlns:a16="http://schemas.microsoft.com/office/drawing/2014/main" id="{CF112EF4-285B-B4A1-6F0C-159E3FF16CE1}"/>
              </a:ext>
            </a:extLst>
          </p:cNvPr>
          <p:cNvSpPr>
            <a:spLocks noGrp="1"/>
          </p:cNvSpPr>
          <p:nvPr>
            <p:ph type="body" sz="quarter" idx="12"/>
          </p:nvPr>
        </p:nvSpPr>
        <p:spPr/>
        <p:txBody>
          <a:bodyPr/>
          <a:lstStyle/>
          <a:p>
            <a:r>
              <a:rPr lang="en-US" dirty="0"/>
              <a:t>3GPP SA4 MBS SWG Post SA4#129-e</a:t>
            </a:r>
          </a:p>
        </p:txBody>
      </p:sp>
      <p:sp>
        <p:nvSpPr>
          <p:cNvPr id="14" name="Text Placeholder 11">
            <a:extLst>
              <a:ext uri="{FF2B5EF4-FFF2-40B4-BE49-F238E27FC236}">
                <a16:creationId xmlns:a16="http://schemas.microsoft.com/office/drawing/2014/main" id="{2E78CEFC-32C7-F0AC-2470-088F39D4C33B}"/>
              </a:ext>
            </a:extLst>
          </p:cNvPr>
          <p:cNvSpPr txBox="1">
            <a:spLocks/>
          </p:cNvSpPr>
          <p:nvPr/>
        </p:nvSpPr>
        <p:spPr bwMode="gray">
          <a:xfrm>
            <a:off x="9001125" y="494463"/>
            <a:ext cx="2867025" cy="262176"/>
          </a:xfrm>
          <a:prstGeom prst="rect">
            <a:avLst/>
          </a:prstGeom>
        </p:spPr>
        <p:txBody>
          <a:bodyPr vert="horz" wrap="none" lIns="0" tIns="0" rIns="0" bIns="0" rtlCol="0">
            <a:noAutofit/>
          </a:bodyPr>
          <a:lstStyle>
            <a:lvl1pPr marL="0" indent="0" algn="r" defTabSz="914400" rtl="0" eaLnBrk="1" latinLnBrk="0" hangingPunct="1">
              <a:lnSpc>
                <a:spcPct val="87000"/>
              </a:lnSpc>
              <a:spcBef>
                <a:spcPts val="0"/>
              </a:spcBef>
              <a:spcAft>
                <a:spcPts val="300"/>
              </a:spcAft>
              <a:buClrTx/>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spcAft>
                <a:spcPts val="225"/>
              </a:spcAft>
              <a:buClrTx/>
              <a:buFont typeface="Arial" panose="020B0604020202020204" pitchFamily="34" charset="0"/>
              <a:buNone/>
              <a:tabLst>
                <a:tab pos="2003425" algn="l"/>
              </a:tabLst>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spcAft>
                <a:spcPts val="150"/>
              </a:spcAft>
              <a:buClrTx/>
              <a:buFont typeface="Arial"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spcAft>
                <a:spcPts val="75"/>
              </a:spcAft>
              <a:buClrTx/>
              <a:buFont typeface="Arial" panose="020B0604020202020204" pitchFamily="34" charset="0"/>
              <a:buNone/>
              <a:tabLst/>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spcAft>
                <a:spcPts val="300"/>
              </a:spcAft>
              <a:buClrTx/>
              <a:buFont typeface="Arial" panose="020B0604020202020204" pitchFamily="34" charset="0"/>
              <a:buNone/>
              <a:tabLst/>
              <a:defRPr sz="1600" b="1" kern="1200" spc="6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S4aI240175</a:t>
            </a:r>
          </a:p>
        </p:txBody>
      </p:sp>
    </p:spTree>
    <p:extLst>
      <p:ext uri="{BB962C8B-B14F-4D97-AF65-F5344CB8AC3E}">
        <p14:creationId xmlns:p14="http://schemas.microsoft.com/office/powerpoint/2010/main" val="64783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411C7FC-BCDE-8BB6-65FE-6036A022070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FDAD11C-1E38-96E7-2AEE-C1A6A53E762C}"/>
              </a:ext>
            </a:extLst>
          </p:cNvPr>
          <p:cNvSpPr>
            <a:spLocks noGrp="1"/>
          </p:cNvSpPr>
          <p:nvPr>
            <p:ph type="title"/>
          </p:nvPr>
        </p:nvSpPr>
        <p:spPr>
          <a:xfrm>
            <a:off x="495300" y="642644"/>
            <a:ext cx="11187112" cy="361959"/>
          </a:xfrm>
        </p:spPr>
        <p:txBody>
          <a:bodyPr/>
          <a:lstStyle/>
          <a:p>
            <a:r>
              <a:rPr lang="de-DE" dirty="0"/>
              <a:t>Proposal</a:t>
            </a:r>
            <a:endParaRPr lang="en-US" dirty="0"/>
          </a:p>
        </p:txBody>
      </p:sp>
      <p:sp>
        <p:nvSpPr>
          <p:cNvPr id="4" name="Content Placeholder 3">
            <a:extLst>
              <a:ext uri="{FF2B5EF4-FFF2-40B4-BE49-F238E27FC236}">
                <a16:creationId xmlns:a16="http://schemas.microsoft.com/office/drawing/2014/main" id="{3587F69B-C74A-5CC4-ABC3-68B0315DA1D8}"/>
              </a:ext>
            </a:extLst>
          </p:cNvPr>
          <p:cNvSpPr>
            <a:spLocks noGrp="1"/>
          </p:cNvSpPr>
          <p:nvPr>
            <p:ph sz="quarter" idx="14"/>
          </p:nvPr>
        </p:nvSpPr>
        <p:spPr/>
        <p:txBody>
          <a:bodyPr/>
          <a:lstStyle/>
          <a:p>
            <a:r>
              <a:rPr lang="de-DE" dirty="0"/>
              <a:t>It is proposed to </a:t>
            </a:r>
          </a:p>
          <a:p>
            <a:pPr lvl="1"/>
            <a:r>
              <a:rPr lang="de-DE" dirty="0"/>
              <a:t>revisit the entry point for multi-CDN CR</a:t>
            </a:r>
          </a:p>
          <a:p>
            <a:pPr lvl="1"/>
            <a:r>
              <a:rPr lang="de-DE" dirty="0"/>
              <a:t>Separate two cases, one with AS creates multiple service locations and second one were AS is a CDN.</a:t>
            </a:r>
          </a:p>
          <a:p>
            <a:pPr lvl="1"/>
            <a:r>
              <a:rPr lang="de-DE" dirty="0"/>
              <a:t>Develop generic call flows</a:t>
            </a:r>
          </a:p>
          <a:p>
            <a:pPr lvl="1"/>
            <a:r>
              <a:rPr lang="de-DE" dirty="0"/>
              <a:t>Map different solutions to the multi-CDN</a:t>
            </a:r>
          </a:p>
          <a:p>
            <a:pPr lvl="1"/>
            <a:endParaRPr lang="de-DE" dirty="0"/>
          </a:p>
          <a:p>
            <a:endParaRPr lang="en-US" dirty="0"/>
          </a:p>
        </p:txBody>
      </p:sp>
      <p:sp>
        <p:nvSpPr>
          <p:cNvPr id="5" name="Subtitle 4">
            <a:extLst>
              <a:ext uri="{FF2B5EF4-FFF2-40B4-BE49-F238E27FC236}">
                <a16:creationId xmlns:a16="http://schemas.microsoft.com/office/drawing/2014/main" id="{4DDE6913-291B-AAB7-430D-BFDB1F01090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0259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5AC208-6207-FCFF-8B83-3EF6BD7F177E}"/>
              </a:ext>
            </a:extLst>
          </p:cNvPr>
          <p:cNvSpPr>
            <a:spLocks noGrp="1"/>
          </p:cNvSpPr>
          <p:nvPr>
            <p:ph type="title"/>
          </p:nvPr>
        </p:nvSpPr>
        <p:spPr>
          <a:xfrm>
            <a:off x="495300" y="642644"/>
            <a:ext cx="11187112" cy="361959"/>
          </a:xfrm>
        </p:spPr>
        <p:txBody>
          <a:bodyPr/>
          <a:lstStyle/>
          <a:p>
            <a:r>
              <a:rPr lang="de-DE" dirty="0"/>
              <a:t>Multi-CDN is either ...</a:t>
            </a:r>
            <a:endParaRPr lang="en-US" dirty="0"/>
          </a:p>
        </p:txBody>
      </p:sp>
      <p:sp>
        <p:nvSpPr>
          <p:cNvPr id="5" name="Subtitle 4">
            <a:extLst>
              <a:ext uri="{FF2B5EF4-FFF2-40B4-BE49-F238E27FC236}">
                <a16:creationId xmlns:a16="http://schemas.microsoft.com/office/drawing/2014/main" id="{CADA1F5F-2DFD-7E09-81CF-F722CEEABFC4}"/>
              </a:ext>
            </a:extLst>
          </p:cNvPr>
          <p:cNvSpPr>
            <a:spLocks noGrp="1"/>
          </p:cNvSpPr>
          <p:nvPr>
            <p:ph type="subTitle" idx="1"/>
          </p:nvPr>
        </p:nvSpPr>
        <p:spPr/>
        <p:txBody>
          <a:bodyPr/>
          <a:lstStyle/>
          <a:p>
            <a:r>
              <a:rPr lang="de-DE" dirty="0"/>
              <a:t>... A feature of the </a:t>
            </a:r>
            <a:r>
              <a:rPr lang="de-DE" dirty="0">
                <a:solidFill>
                  <a:schemeClr val="bg1"/>
                </a:solidFill>
                <a:highlight>
                  <a:srgbClr val="FF0000"/>
                </a:highlight>
              </a:rPr>
              <a:t>5GMS AS </a:t>
            </a:r>
            <a:r>
              <a:rPr lang="de-DE" dirty="0"/>
              <a:t>or it is a feature of the </a:t>
            </a:r>
            <a:r>
              <a:rPr lang="de-DE" dirty="0">
                <a:highlight>
                  <a:srgbClr val="FF40FF"/>
                </a:highlight>
              </a:rPr>
              <a:t>Application Provider</a:t>
            </a:r>
            <a:endParaRPr lang="en-US" dirty="0">
              <a:highlight>
                <a:srgbClr val="FF40FF"/>
              </a:highlight>
            </a:endParaRPr>
          </a:p>
        </p:txBody>
      </p:sp>
      <p:graphicFrame>
        <p:nvGraphicFramePr>
          <p:cNvPr id="8" name="Object 7">
            <a:extLst>
              <a:ext uri="{FF2B5EF4-FFF2-40B4-BE49-F238E27FC236}">
                <a16:creationId xmlns:a16="http://schemas.microsoft.com/office/drawing/2014/main" id="{6D2ADEEB-DEF6-506D-2461-793FF3B14C42}"/>
              </a:ext>
            </a:extLst>
          </p:cNvPr>
          <p:cNvGraphicFramePr>
            <a:graphicFrameLocks noChangeAspect="1"/>
          </p:cNvGraphicFramePr>
          <p:nvPr>
            <p:extLst>
              <p:ext uri="{D42A27DB-BD31-4B8C-83A1-F6EECF244321}">
                <p14:modId xmlns:p14="http://schemas.microsoft.com/office/powerpoint/2010/main" val="778967096"/>
              </p:ext>
            </p:extLst>
          </p:nvPr>
        </p:nvGraphicFramePr>
        <p:xfrm>
          <a:off x="879475" y="1752600"/>
          <a:ext cx="10433050" cy="4362450"/>
        </p:xfrm>
        <a:graphic>
          <a:graphicData uri="http://schemas.openxmlformats.org/presentationml/2006/ole">
            <mc:AlternateContent xmlns:mc="http://schemas.openxmlformats.org/markup-compatibility/2006">
              <mc:Choice xmlns:v="urn:schemas-microsoft-com:vml" Requires="v">
                <p:oleObj name="Visio" r:id="rId2" imgW="14982737" imgH="6372379" progId="Visio.Drawing.15">
                  <p:embed/>
                </p:oleObj>
              </mc:Choice>
              <mc:Fallback>
                <p:oleObj name="Visio" r:id="rId2" imgW="14982737" imgH="6372379" progId="Visio.Drawing.15">
                  <p:embed/>
                  <p:pic>
                    <p:nvPicPr>
                      <p:cNvPr id="8" name="Object 7">
                        <a:extLst>
                          <a:ext uri="{FF2B5EF4-FFF2-40B4-BE49-F238E27FC236}">
                            <a16:creationId xmlns:a16="http://schemas.microsoft.com/office/drawing/2014/main" id="{6D2ADEEB-DEF6-506D-2461-793FF3B14C42}"/>
                          </a:ext>
                        </a:extLst>
                      </p:cNvPr>
                      <p:cNvPicPr>
                        <a:picLocks noChangeAspect="1" noChangeArrowheads="1"/>
                      </p:cNvPicPr>
                      <p:nvPr/>
                    </p:nvPicPr>
                    <p:blipFill>
                      <a:blip r:embed="rId3"/>
                      <a:srcRect/>
                      <a:stretch>
                        <a:fillRect/>
                      </a:stretch>
                    </p:blipFill>
                    <p:spPr bwMode="auto">
                      <a:xfrm>
                        <a:off x="879475" y="1752600"/>
                        <a:ext cx="10433050" cy="4362450"/>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656E8776-53E5-522A-89E8-13EF1C2C8B43}"/>
              </a:ext>
            </a:extLst>
          </p:cNvPr>
          <p:cNvSpPr/>
          <p:nvPr/>
        </p:nvSpPr>
        <p:spPr>
          <a:xfrm>
            <a:off x="8120062" y="5418369"/>
            <a:ext cx="985838" cy="2204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bg1"/>
                </a:solidFill>
                <a:latin typeface="Microsoft Sans Serif"/>
                <a:cs typeface="Microsoft Sans Serif" panose="020B0604020202020204" pitchFamily="34" charset="0"/>
              </a:rPr>
              <a:t>Multi-CDN</a:t>
            </a:r>
            <a:endParaRPr lang="en-US" sz="1200"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1C2C25A5-AA2B-2289-7C0E-175077E85894}"/>
              </a:ext>
            </a:extLst>
          </p:cNvPr>
          <p:cNvSpPr/>
          <p:nvPr/>
        </p:nvSpPr>
        <p:spPr>
          <a:xfrm>
            <a:off x="10039349" y="4410075"/>
            <a:ext cx="933451" cy="219075"/>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tx1"/>
                </a:solidFill>
                <a:latin typeface="Microsoft Sans Serif"/>
                <a:cs typeface="Microsoft Sans Serif" panose="020B0604020202020204" pitchFamily="34" charset="0"/>
              </a:rPr>
              <a:t>Multi-CDN</a:t>
            </a:r>
            <a:endParaRPr lang="en-US" sz="1200" dirty="0" err="1">
              <a:solidFill>
                <a:schemeClr val="tx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44B0F17E-8A14-3A1E-7AF4-7DEE107A0947}"/>
              </a:ext>
            </a:extLst>
          </p:cNvPr>
          <p:cNvSpPr/>
          <p:nvPr/>
        </p:nvSpPr>
        <p:spPr>
          <a:xfrm>
            <a:off x="1443037" y="5373686"/>
            <a:ext cx="1347788" cy="351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bg1"/>
                </a:solidFill>
                <a:latin typeface="Microsoft Sans Serif"/>
                <a:cs typeface="Microsoft Sans Serif" panose="020B0604020202020204" pitchFamily="34" charset="0"/>
              </a:rPr>
              <a:t>Multi-CDN Client</a:t>
            </a:r>
            <a:endParaRPr lang="en-US" sz="1200" dirty="0" err="1">
              <a:solidFill>
                <a:schemeClr val="bg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7BA852B7-B1E4-1936-9ECC-290F1BE1CC83}"/>
              </a:ext>
            </a:extLst>
          </p:cNvPr>
          <p:cNvSpPr/>
          <p:nvPr/>
        </p:nvSpPr>
        <p:spPr>
          <a:xfrm>
            <a:off x="1443037" y="2400300"/>
            <a:ext cx="1347788" cy="200025"/>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200" dirty="0">
                <a:solidFill>
                  <a:schemeClr val="tx1"/>
                </a:solidFill>
                <a:latin typeface="Microsoft Sans Serif"/>
                <a:cs typeface="Microsoft Sans Serif" panose="020B0604020202020204" pitchFamily="34" charset="0"/>
              </a:rPr>
              <a:t>Multi-CDN Client </a:t>
            </a:r>
            <a:endParaRPr lang="en-US" sz="1200" dirty="0" err="1">
              <a:solidFill>
                <a:schemeClr val="tx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50273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6CF7025-793D-FF9D-53E6-1C26646BF1D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0631802-39C7-6523-DFBB-73F74D59C146}"/>
              </a:ext>
            </a:extLst>
          </p:cNvPr>
          <p:cNvSpPr>
            <a:spLocks noGrp="1"/>
          </p:cNvSpPr>
          <p:nvPr>
            <p:ph type="title"/>
          </p:nvPr>
        </p:nvSpPr>
        <p:spPr>
          <a:xfrm>
            <a:off x="495300" y="642644"/>
            <a:ext cx="11187112" cy="361959"/>
          </a:xfrm>
        </p:spPr>
        <p:txBody>
          <a:bodyPr/>
          <a:lstStyle/>
          <a:p>
            <a:r>
              <a:rPr lang="de-DE" dirty="0"/>
              <a:t>Examples</a:t>
            </a:r>
            <a:endParaRPr lang="en-US" dirty="0"/>
          </a:p>
        </p:txBody>
      </p:sp>
      <p:sp>
        <p:nvSpPr>
          <p:cNvPr id="4" name="Content Placeholder 3">
            <a:extLst>
              <a:ext uri="{FF2B5EF4-FFF2-40B4-BE49-F238E27FC236}">
                <a16:creationId xmlns:a16="http://schemas.microsoft.com/office/drawing/2014/main" id="{FC6F8DE5-A9E9-6910-E13B-0885DD3B3AA8}"/>
              </a:ext>
            </a:extLst>
          </p:cNvPr>
          <p:cNvSpPr>
            <a:spLocks noGrp="1"/>
          </p:cNvSpPr>
          <p:nvPr>
            <p:ph sz="quarter" idx="14"/>
          </p:nvPr>
        </p:nvSpPr>
        <p:spPr/>
        <p:txBody>
          <a:bodyPr/>
          <a:lstStyle/>
          <a:p>
            <a:r>
              <a:rPr lang="de-DE" dirty="0"/>
              <a:t>Option 1: 5GMSd AS does active multi-CDN operation</a:t>
            </a:r>
          </a:p>
          <a:p>
            <a:pPr lvl="1"/>
            <a:r>
              <a:rPr lang="de-DE" dirty="0"/>
              <a:t>DASH content is provided to the 5GMSd AS</a:t>
            </a:r>
          </a:p>
          <a:p>
            <a:pPr lvl="1"/>
            <a:r>
              <a:rPr lang="de-DE" dirty="0"/>
              <a:t>5GMSd AS initiates multi-CDN AS</a:t>
            </a:r>
          </a:p>
          <a:p>
            <a:pPr lvl="1"/>
            <a:r>
              <a:rPr lang="de-DE" dirty="0"/>
              <a:t>Note that 5GMSd AS can be in trusted or non-trusted network</a:t>
            </a:r>
          </a:p>
          <a:p>
            <a:pPr lvl="1"/>
            <a:r>
              <a:rPr lang="de-DE" dirty="0"/>
              <a:t>Examples for multi-CDN</a:t>
            </a:r>
          </a:p>
          <a:p>
            <a:pPr lvl="2"/>
            <a:r>
              <a:rPr lang="de-DE" dirty="0"/>
              <a:t>Multi-CDN hosting and client decision </a:t>
            </a:r>
            <a:r>
              <a:rPr lang="de-DE" dirty="0">
                <a:sym typeface="Wingdings" panose="05000000000000000000" pitchFamily="2" charset="2"/>
              </a:rPr>
              <a:t> add multiple service locations to MPD</a:t>
            </a:r>
            <a:endParaRPr lang="de-DE" dirty="0"/>
          </a:p>
          <a:p>
            <a:pPr lvl="2"/>
            <a:r>
              <a:rPr lang="de-DE" dirty="0"/>
              <a:t>Content Steering </a:t>
            </a:r>
            <a:r>
              <a:rPr lang="de-DE" dirty="0">
                <a:sym typeface="Wingdings" panose="05000000000000000000" pitchFamily="2" charset="2"/>
              </a:rPr>
              <a:t> Add multiple service locations and content steering server</a:t>
            </a:r>
            <a:endParaRPr lang="de-DE" dirty="0"/>
          </a:p>
          <a:p>
            <a:pPr lvl="2"/>
            <a:r>
              <a:rPr lang="de-DE" dirty="0"/>
              <a:t>Multi-CDN as defined in TS 26.247 </a:t>
            </a:r>
            <a:r>
              <a:rPr lang="de-DE" dirty="0">
                <a:sym typeface="Wingdings" panose="05000000000000000000" pitchFamily="2" charset="2"/>
              </a:rPr>
              <a:t> Add multiple service locations to MPD and use SAND for switching</a:t>
            </a:r>
            <a:endParaRPr lang="de-DE" dirty="0"/>
          </a:p>
          <a:p>
            <a:pPr lvl="2"/>
            <a:r>
              <a:rPr lang="de-DE" dirty="0"/>
              <a:t>CMMF </a:t>
            </a:r>
            <a:r>
              <a:rPr lang="de-DE" dirty="0">
                <a:sym typeface="Wingdings" panose="05000000000000000000" pitchFamily="2" charset="2"/>
              </a:rPr>
              <a:t> create new content from the DASH content and host it on different CDNs</a:t>
            </a:r>
            <a:endParaRPr lang="de-DE" dirty="0"/>
          </a:p>
          <a:p>
            <a:r>
              <a:rPr lang="de-DE" dirty="0"/>
              <a:t>Option 2: 5GMSd AS is an edge cache</a:t>
            </a:r>
          </a:p>
          <a:p>
            <a:pPr lvl="1"/>
            <a:r>
              <a:rPr lang="de-DE" dirty="0"/>
              <a:t>In this case the multi-CDN operation is done by the App</a:t>
            </a:r>
          </a:p>
          <a:p>
            <a:pPr lvl="1"/>
            <a:r>
              <a:rPr lang="de-DE" dirty="0"/>
              <a:t>The App may instruct to select the 5GMS AS as the serving CDN or maybe an external CDN.</a:t>
            </a:r>
          </a:p>
          <a:p>
            <a:pPr lvl="1"/>
            <a:r>
              <a:rPr lang="de-DE" dirty="0"/>
              <a:t>There may be two or multiple "5GMSd ASes", for example the 5GMS AS for each operator may be different.</a:t>
            </a:r>
          </a:p>
          <a:p>
            <a:pPr lvl="1"/>
            <a:r>
              <a:rPr lang="de-DE" dirty="0"/>
              <a:t>In this case the 5GMSd AS may only host a subset of the content</a:t>
            </a:r>
          </a:p>
          <a:p>
            <a:pPr lvl="1"/>
            <a:endParaRPr lang="de-DE" dirty="0"/>
          </a:p>
          <a:p>
            <a:pPr lvl="2"/>
            <a:endParaRPr lang="en-US" dirty="0"/>
          </a:p>
        </p:txBody>
      </p:sp>
      <p:sp>
        <p:nvSpPr>
          <p:cNvPr id="5" name="Subtitle 4">
            <a:extLst>
              <a:ext uri="{FF2B5EF4-FFF2-40B4-BE49-F238E27FC236}">
                <a16:creationId xmlns:a16="http://schemas.microsoft.com/office/drawing/2014/main" id="{188B4962-6601-B12B-2D94-923EED90A23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3452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AB56293-2FFA-B5F6-3CD9-CEC721308CC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55500FC-8363-5A33-D3A6-387CA65E0678}"/>
              </a:ext>
            </a:extLst>
          </p:cNvPr>
          <p:cNvSpPr>
            <a:spLocks noGrp="1"/>
          </p:cNvSpPr>
          <p:nvPr>
            <p:ph type="title"/>
          </p:nvPr>
        </p:nvSpPr>
        <p:spPr>
          <a:xfrm>
            <a:off x="495300" y="642644"/>
            <a:ext cx="11187112" cy="361959"/>
          </a:xfrm>
        </p:spPr>
        <p:txBody>
          <a:bodyPr/>
          <a:lstStyle/>
          <a:p>
            <a:r>
              <a:rPr lang="de-DE" dirty="0"/>
              <a:t>What would multi-CDN mean in context of 5GMSd AS?</a:t>
            </a:r>
            <a:endParaRPr lang="en-US" dirty="0"/>
          </a:p>
        </p:txBody>
      </p:sp>
      <p:sp>
        <p:nvSpPr>
          <p:cNvPr id="4" name="Content Placeholder 3">
            <a:extLst>
              <a:ext uri="{FF2B5EF4-FFF2-40B4-BE49-F238E27FC236}">
                <a16:creationId xmlns:a16="http://schemas.microsoft.com/office/drawing/2014/main" id="{7FE1DC8F-9633-5B97-0FFD-F32555052CDF}"/>
              </a:ext>
            </a:extLst>
          </p:cNvPr>
          <p:cNvSpPr>
            <a:spLocks noGrp="1"/>
          </p:cNvSpPr>
          <p:nvPr>
            <p:ph sz="quarter" idx="14"/>
          </p:nvPr>
        </p:nvSpPr>
        <p:spPr/>
        <p:txBody>
          <a:bodyPr>
            <a:normAutofit fontScale="85000" lnSpcReduction="20000"/>
          </a:bodyPr>
          <a:lstStyle/>
          <a:p>
            <a:pPr>
              <a:lnSpc>
                <a:spcPct val="120000"/>
              </a:lnSpc>
            </a:pPr>
            <a:r>
              <a:rPr lang="en-US" dirty="0"/>
              <a:t>A service location defines a collection of network resources that share commonalities and can be referred to by a common label.</a:t>
            </a:r>
          </a:p>
          <a:p>
            <a:pPr>
              <a:lnSpc>
                <a:spcPct val="120000"/>
              </a:lnSpc>
            </a:pPr>
            <a:r>
              <a:rPr lang="en-US" dirty="0"/>
              <a:t>Several elements in the MPD of type </a:t>
            </a:r>
            <a:r>
              <a:rPr lang="en-US" dirty="0" err="1"/>
              <a:t>xs:anyURI</a:t>
            </a:r>
            <a:r>
              <a:rPr lang="en-US" dirty="0"/>
              <a:t> may have associated a @serviceLocation attribute which provides the label for a Service Location. If two resources share the same value for this attribute , (i.e., they are assigned to the same Service Location), then these URLs are likely to have their URLs resolve to services at a common network location, for example a common Content Delivery Network.</a:t>
            </a:r>
          </a:p>
          <a:p>
            <a:pPr>
              <a:lnSpc>
                <a:spcPct val="120000"/>
              </a:lnSpc>
            </a:pPr>
            <a:r>
              <a:rPr lang="en-US" dirty="0"/>
              <a:t>If the element does not include a @serviceLocation attribute, no relationship to any resource in the MPD is known.</a:t>
            </a:r>
          </a:p>
          <a:p>
            <a:pPr>
              <a:lnSpc>
                <a:spcPct val="120000"/>
              </a:lnSpc>
            </a:pPr>
            <a:r>
              <a:rPr lang="en-US" dirty="0"/>
              <a:t>The string value of @serviceLocation should only contain characters from the set [</a:t>
            </a:r>
            <a:r>
              <a:rPr lang="en-US" dirty="0" err="1"/>
              <a:t>a..z</a:t>
            </a:r>
            <a:r>
              <a:rPr lang="en-US" dirty="0"/>
              <a:t>], [A..Z], [0..9], '.', '-', and '_'.</a:t>
            </a:r>
          </a:p>
          <a:p>
            <a:pPr>
              <a:lnSpc>
                <a:spcPct val="120000"/>
              </a:lnSpc>
            </a:pPr>
            <a:r>
              <a:rPr lang="en-US" dirty="0"/>
              <a:t>A client may for example use such information in order to correlate network statistics from the collected statistics when resolving to a URL at the same service location to predict the </a:t>
            </a:r>
            <a:r>
              <a:rPr lang="en-US" dirty="0" err="1"/>
              <a:t>behaviour</a:t>
            </a:r>
            <a:r>
              <a:rPr lang="en-US" dirty="0"/>
              <a:t> when resolving for another resource at the same service location.</a:t>
            </a:r>
          </a:p>
          <a:p>
            <a:pPr>
              <a:lnSpc>
                <a:spcPct val="120000"/>
              </a:lnSpc>
            </a:pPr>
            <a:r>
              <a:rPr lang="en-US" dirty="0"/>
              <a:t>Service locations may for example be used to annotate redundant content offerings. In this case, for example a content steering operation as defined in Annex  K.3.6 may use the values of service locations to steer the client towards a specific version of the redundant content offering.</a:t>
            </a:r>
          </a:p>
        </p:txBody>
      </p:sp>
      <p:sp>
        <p:nvSpPr>
          <p:cNvPr id="5" name="Subtitle 4">
            <a:extLst>
              <a:ext uri="{FF2B5EF4-FFF2-40B4-BE49-F238E27FC236}">
                <a16:creationId xmlns:a16="http://schemas.microsoft.com/office/drawing/2014/main" id="{C4E6D695-3423-7B8C-261A-974BB2D02C75}"/>
              </a:ext>
            </a:extLst>
          </p:cNvPr>
          <p:cNvSpPr>
            <a:spLocks noGrp="1"/>
          </p:cNvSpPr>
          <p:nvPr>
            <p:ph type="subTitle" idx="1"/>
          </p:nvPr>
        </p:nvSpPr>
        <p:spPr/>
        <p:txBody>
          <a:bodyPr/>
          <a:lstStyle/>
          <a:p>
            <a:r>
              <a:rPr lang="de-DE" dirty="0"/>
              <a:t>MPEG-DASH defines service locations in clause 5.6.6</a:t>
            </a:r>
            <a:endParaRPr lang="en-US" dirty="0"/>
          </a:p>
        </p:txBody>
      </p:sp>
    </p:spTree>
    <p:extLst>
      <p:ext uri="{BB962C8B-B14F-4D97-AF65-F5344CB8AC3E}">
        <p14:creationId xmlns:p14="http://schemas.microsoft.com/office/powerpoint/2010/main" val="2355304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2EB463-25DD-4CD2-6949-3369954EA71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1F4C5D2-0237-A6D0-7EAC-BC09B0CA94BB}"/>
              </a:ext>
            </a:extLst>
          </p:cNvPr>
          <p:cNvSpPr>
            <a:spLocks noGrp="1"/>
          </p:cNvSpPr>
          <p:nvPr>
            <p:ph type="title"/>
          </p:nvPr>
        </p:nvSpPr>
        <p:spPr>
          <a:xfrm>
            <a:off x="495300" y="642644"/>
            <a:ext cx="11187112" cy="361959"/>
          </a:xfrm>
        </p:spPr>
        <p:txBody>
          <a:bodyPr/>
          <a:lstStyle/>
          <a:p>
            <a:r>
              <a:rPr lang="de-DE" dirty="0"/>
              <a:t>Implementation of AS with multi-CDN</a:t>
            </a:r>
            <a:endParaRPr lang="en-US" dirty="0"/>
          </a:p>
        </p:txBody>
      </p:sp>
      <p:sp>
        <p:nvSpPr>
          <p:cNvPr id="5" name="Subtitle 4">
            <a:extLst>
              <a:ext uri="{FF2B5EF4-FFF2-40B4-BE49-F238E27FC236}">
                <a16:creationId xmlns:a16="http://schemas.microsoft.com/office/drawing/2014/main" id="{CD8DE530-DC50-812A-3191-048D1611CC4E}"/>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FF07BF87-872F-36A5-C986-411F1A976233}"/>
              </a:ext>
            </a:extLst>
          </p:cNvPr>
          <p:cNvSpPr/>
          <p:nvPr/>
        </p:nvSpPr>
        <p:spPr>
          <a:xfrm>
            <a:off x="6096000" y="1408014"/>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9F4A725D-824A-1CE8-B23A-32FE2E5E721C}"/>
              </a:ext>
            </a:extLst>
          </p:cNvPr>
          <p:cNvSpPr/>
          <p:nvPr/>
        </p:nvSpPr>
        <p:spPr>
          <a:xfrm>
            <a:off x="6325171" y="1825446"/>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55C5647F-568D-085E-6BDE-3601D62D93DA}"/>
              </a:ext>
            </a:extLst>
          </p:cNvPr>
          <p:cNvSpPr/>
          <p:nvPr/>
        </p:nvSpPr>
        <p:spPr>
          <a:xfrm>
            <a:off x="6325170" y="286901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AAF0084A-22F8-4006-9EC6-EF538F743EFF}"/>
              </a:ext>
            </a:extLst>
          </p:cNvPr>
          <p:cNvSpPr/>
          <p:nvPr/>
        </p:nvSpPr>
        <p:spPr>
          <a:xfrm>
            <a:off x="6354315" y="3912580"/>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54222EA6-17B8-BF1F-DBAA-34BD1C1EEC22}"/>
              </a:ext>
            </a:extLst>
          </p:cNvPr>
          <p:cNvSpPr/>
          <p:nvPr/>
        </p:nvSpPr>
        <p:spPr>
          <a:xfrm>
            <a:off x="8515921" y="288163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A469F5AB-EC54-A6F8-263B-58C01E7E3368}"/>
              </a:ext>
            </a:extLst>
          </p:cNvPr>
          <p:cNvSpPr/>
          <p:nvPr/>
        </p:nvSpPr>
        <p:spPr>
          <a:xfrm>
            <a:off x="641224" y="1408015"/>
            <a:ext cx="4173092" cy="373781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77746FC8-BEAC-4FCA-E37F-5B26AA94C8D7}"/>
              </a:ext>
            </a:extLst>
          </p:cNvPr>
          <p:cNvSpPr/>
          <p:nvPr/>
        </p:nvSpPr>
        <p:spPr>
          <a:xfrm>
            <a:off x="843816" y="37979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8FF3196B-DAAC-33D0-0E25-C72AF0AB6814}"/>
              </a:ext>
            </a:extLst>
          </p:cNvPr>
          <p:cNvSpPr/>
          <p:nvPr/>
        </p:nvSpPr>
        <p:spPr>
          <a:xfrm flipH="1">
            <a:off x="10269092" y="2715959"/>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FCD9A028-FB6F-5CED-FD33-E94FE7D8A2A6}"/>
              </a:ext>
            </a:extLst>
          </p:cNvPr>
          <p:cNvSpPr/>
          <p:nvPr/>
        </p:nvSpPr>
        <p:spPr>
          <a:xfrm>
            <a:off x="1529900" y="2220733"/>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81E85EA1-319E-8192-C501-B2E30895CC4C}"/>
              </a:ext>
            </a:extLst>
          </p:cNvPr>
          <p:cNvCxnSpPr>
            <a:stCxn id="16" idx="3"/>
            <a:endCxn id="6" idx="1"/>
          </p:cNvCxnSpPr>
          <p:nvPr/>
        </p:nvCxnSpPr>
        <p:spPr>
          <a:xfrm flipV="1">
            <a:off x="4814316" y="3276923"/>
            <a:ext cx="1281684" cy="1"/>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CE05F33C-D79E-E887-60CE-812C4A423C81}"/>
              </a:ext>
            </a:extLst>
          </p:cNvPr>
          <p:cNvSpPr txBox="1"/>
          <p:nvPr/>
        </p:nvSpPr>
        <p:spPr>
          <a:xfrm>
            <a:off x="5476874" y="2974373"/>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91ADB8B4-A7A8-5808-B37A-2300127B69D6}"/>
              </a:ext>
            </a:extLst>
          </p:cNvPr>
          <p:cNvSpPr/>
          <p:nvPr/>
        </p:nvSpPr>
        <p:spPr>
          <a:xfrm>
            <a:off x="1695449" y="298921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98757943-8B60-59AC-E5FE-864B6DD04099}"/>
              </a:ext>
            </a:extLst>
          </p:cNvPr>
          <p:cNvSpPr txBox="1"/>
          <p:nvPr/>
        </p:nvSpPr>
        <p:spPr>
          <a:xfrm>
            <a:off x="949694" y="5334811"/>
            <a:ext cx="9579378" cy="1063625"/>
          </a:xfrm>
          <a:prstGeom prst="rect">
            <a:avLst/>
          </a:prstGeom>
        </p:spPr>
        <p:txBody>
          <a:bodyPr wrap="square" lIns="0" tIns="0" rIns="0" bIns="0" rtlCol="0">
            <a:spAutoFit/>
          </a:bodyPr>
          <a:lstStyle/>
          <a:p>
            <a:pPr algn="l">
              <a:lnSpc>
                <a:spcPct val="96000"/>
              </a:lnSpc>
            </a:pPr>
            <a:r>
              <a:rPr lang="de-DE" dirty="0">
                <a:solidFill>
                  <a:schemeClr val="tx2"/>
                </a:solidFill>
                <a:latin typeface="Microsoft Sans Serif"/>
                <a:cs typeface="Microsoft Sans Serif" panose="020B0604020202020204" pitchFamily="34" charset="0"/>
              </a:rPr>
              <a:t>For 5GMS multi-CDN, either </a:t>
            </a:r>
          </a:p>
          <a:p>
            <a:pPr marL="285750" indent="-285750" algn="l">
              <a:lnSpc>
                <a:spcPct val="96000"/>
              </a:lnSpc>
              <a:buFont typeface="Arial" panose="020B0604020202020204" pitchFamily="34" charset="0"/>
              <a:buChar char="•"/>
            </a:pPr>
            <a:r>
              <a:rPr lang="de-DE" dirty="0">
                <a:solidFill>
                  <a:schemeClr val="tx2"/>
                </a:solidFill>
                <a:latin typeface="Microsoft Sans Serif"/>
                <a:cs typeface="Microsoft Sans Serif" panose="020B0604020202020204" pitchFamily="34" charset="0"/>
              </a:rPr>
              <a:t>an extension to the player and player manifest is needed or </a:t>
            </a:r>
          </a:p>
          <a:p>
            <a:pPr marL="285750" indent="-285750" algn="l">
              <a:lnSpc>
                <a:spcPct val="96000"/>
              </a:lnSpc>
              <a:buFont typeface="Arial" panose="020B0604020202020204" pitchFamily="34" charset="0"/>
              <a:buChar char="•"/>
            </a:pPr>
            <a:r>
              <a:rPr lang="de-DE" dirty="0">
                <a:solidFill>
                  <a:schemeClr val="tx2"/>
                </a:solidFill>
                <a:latin typeface="Microsoft Sans Serif"/>
                <a:cs typeface="Microsoft Sans Serif" panose="020B0604020202020204" pitchFamily="34" charset="0"/>
              </a:rPr>
              <a:t>a new module in player is added that is initiated with use plane information and interfaces with the media player through well defined APIs.</a:t>
            </a:r>
            <a:endParaRPr lang="en-US"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7759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DB06A-E84A-594A-94E7-CF49B902B304}"/>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3B2C0332-1FF1-7A37-8EA3-B3A928DC00EB}"/>
              </a:ext>
            </a:extLst>
          </p:cNvPr>
          <p:cNvSpPr/>
          <p:nvPr/>
        </p:nvSpPr>
        <p:spPr>
          <a:xfrm>
            <a:off x="6048375" y="1088135"/>
            <a:ext cx="4173092" cy="2492554"/>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C355CB23-1F94-B340-FAB6-2E6024A7891D}"/>
              </a:ext>
            </a:extLst>
          </p:cNvPr>
          <p:cNvSpPr/>
          <p:nvPr/>
        </p:nvSpPr>
        <p:spPr>
          <a:xfrm>
            <a:off x="834960" y="1415064"/>
            <a:ext cx="4173092" cy="1853546"/>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5GMS-aware application</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C9C2D53-8DF4-E518-DB8A-A4D37785345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81C27E6-7D6E-989C-53D2-55D66C15C54F}"/>
              </a:ext>
            </a:extLst>
          </p:cNvPr>
          <p:cNvSpPr>
            <a:spLocks noGrp="1"/>
          </p:cNvSpPr>
          <p:nvPr>
            <p:ph type="title"/>
          </p:nvPr>
        </p:nvSpPr>
        <p:spPr>
          <a:xfrm>
            <a:off x="495300" y="642644"/>
            <a:ext cx="11187112" cy="361959"/>
          </a:xfrm>
        </p:spPr>
        <p:txBody>
          <a:bodyPr/>
          <a:lstStyle/>
          <a:p>
            <a:r>
              <a:rPr lang="de-DE" dirty="0"/>
              <a:t>Implementation of AS with as one of multiple CDNs</a:t>
            </a:r>
            <a:endParaRPr lang="en-US" dirty="0"/>
          </a:p>
        </p:txBody>
      </p:sp>
      <p:sp>
        <p:nvSpPr>
          <p:cNvPr id="5" name="Subtitle 4">
            <a:extLst>
              <a:ext uri="{FF2B5EF4-FFF2-40B4-BE49-F238E27FC236}">
                <a16:creationId xmlns:a16="http://schemas.microsoft.com/office/drawing/2014/main" id="{A6A587CD-8A6B-5D95-6AEC-B36A074982C9}"/>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B75031A4-9B40-3D32-788B-DA85AC9E190F}"/>
              </a:ext>
            </a:extLst>
          </p:cNvPr>
          <p:cNvSpPr/>
          <p:nvPr/>
        </p:nvSpPr>
        <p:spPr>
          <a:xfrm>
            <a:off x="6096000" y="3929832"/>
            <a:ext cx="2238375" cy="140404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5GMSd AS</a:t>
            </a:r>
            <a:endParaRPr lang="en-US" dirty="0" err="1">
              <a:solidFill>
                <a:schemeClr val="tx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07D47885-1699-A217-FFB7-CCB56DDD33E2}"/>
              </a:ext>
            </a:extLst>
          </p:cNvPr>
          <p:cNvSpPr/>
          <p:nvPr/>
        </p:nvSpPr>
        <p:spPr>
          <a:xfrm>
            <a:off x="6277546" y="1384987"/>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Controller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33B341C4-73D4-ED83-5A35-A97F09357BA0}"/>
              </a:ext>
            </a:extLst>
          </p:cNvPr>
          <p:cNvSpPr/>
          <p:nvPr/>
        </p:nvSpPr>
        <p:spPr>
          <a:xfrm>
            <a:off x="6277545" y="242855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E6331777-CFE6-0BCD-4AD8-8FAEA4F7613B}"/>
              </a:ext>
            </a:extLst>
          </p:cNvPr>
          <p:cNvSpPr/>
          <p:nvPr/>
        </p:nvSpPr>
        <p:spPr>
          <a:xfrm>
            <a:off x="6429374" y="4282714"/>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E75C017B-DFA9-7129-48ED-D07615859FE0}"/>
              </a:ext>
            </a:extLst>
          </p:cNvPr>
          <p:cNvSpPr/>
          <p:nvPr/>
        </p:nvSpPr>
        <p:spPr>
          <a:xfrm>
            <a:off x="8468296" y="244117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EDE3E61C-863F-667D-D674-7E9797B5925F}"/>
              </a:ext>
            </a:extLst>
          </p:cNvPr>
          <p:cNvSpPr/>
          <p:nvPr/>
        </p:nvSpPr>
        <p:spPr>
          <a:xfrm>
            <a:off x="834961" y="3711642"/>
            <a:ext cx="4173092" cy="185354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tx1"/>
                </a:solidFill>
                <a:latin typeface="Microsoft Sans Serif"/>
                <a:cs typeface="Microsoft Sans Serif" panose="020B0604020202020204" pitchFamily="34" charset="0"/>
              </a:rPr>
              <a:t>Media Player+</a:t>
            </a:r>
            <a:endParaRPr lang="en-US" dirty="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67A1D9-3D9B-FF77-3F66-DBF13BA69592}"/>
              </a:ext>
            </a:extLst>
          </p:cNvPr>
          <p:cNvSpPr/>
          <p:nvPr/>
        </p:nvSpPr>
        <p:spPr>
          <a:xfrm>
            <a:off x="970772" y="2080478"/>
            <a:ext cx="376237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sp>
        <p:nvSpPr>
          <p:cNvPr id="21" name="Arrow: Right 20">
            <a:extLst>
              <a:ext uri="{FF2B5EF4-FFF2-40B4-BE49-F238E27FC236}">
                <a16:creationId xmlns:a16="http://schemas.microsoft.com/office/drawing/2014/main" id="{0C669B61-0C76-D1B2-7F57-B7FB20D64C26}"/>
              </a:ext>
            </a:extLst>
          </p:cNvPr>
          <p:cNvSpPr/>
          <p:nvPr/>
        </p:nvSpPr>
        <p:spPr>
          <a:xfrm flipH="1">
            <a:off x="10221467" y="2275500"/>
            <a:ext cx="1922908" cy="119662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DASH/HLS</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/CMAF</a:t>
            </a: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DCE9B5D1-5B1E-78B6-F1C1-3EDF5890DCA9}"/>
              </a:ext>
            </a:extLst>
          </p:cNvPr>
          <p:cNvSpPr/>
          <p:nvPr/>
        </p:nvSpPr>
        <p:spPr>
          <a:xfrm>
            <a:off x="1782887" y="4217806"/>
            <a:ext cx="2390205" cy="12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Player</a:t>
            </a:r>
            <a:endParaRPr lang="en-US" dirty="0" err="1">
              <a:solidFill>
                <a:schemeClr val="bg1"/>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A95F9A21-3AA5-59A3-8DDB-2C5194875055}"/>
              </a:ext>
            </a:extLst>
          </p:cNvPr>
          <p:cNvCxnSpPr>
            <a:cxnSpLocks/>
            <a:stCxn id="16" idx="3"/>
            <a:endCxn id="6" idx="1"/>
          </p:cNvCxnSpPr>
          <p:nvPr/>
        </p:nvCxnSpPr>
        <p:spPr>
          <a:xfrm flipV="1">
            <a:off x="5008053" y="4631857"/>
            <a:ext cx="1087947" cy="6558"/>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825F34ED-E2C8-A347-3503-D75799C1721C}"/>
              </a:ext>
            </a:extLst>
          </p:cNvPr>
          <p:cNvSpPr txBox="1"/>
          <p:nvPr/>
        </p:nvSpPr>
        <p:spPr>
          <a:xfrm>
            <a:off x="5449283" y="4382931"/>
            <a:ext cx="285335"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M4</a:t>
            </a:r>
            <a:endParaRPr lang="en-US" sz="1600" dirty="0">
              <a:solidFill>
                <a:schemeClr val="tx2"/>
              </a:solidFill>
              <a:latin typeface="Microsoft Sans Serif"/>
              <a:cs typeface="Microsoft Sans Serif" panose="020B0604020202020204" pitchFamily="34" charset="0"/>
            </a:endParaRPr>
          </a:p>
        </p:txBody>
      </p:sp>
      <p:sp>
        <p:nvSpPr>
          <p:cNvPr id="26" name="Rectangle 25">
            <a:extLst>
              <a:ext uri="{FF2B5EF4-FFF2-40B4-BE49-F238E27FC236}">
                <a16:creationId xmlns:a16="http://schemas.microsoft.com/office/drawing/2014/main" id="{BB9045EC-F421-B9E0-8140-9F386801B03A}"/>
              </a:ext>
            </a:extLst>
          </p:cNvPr>
          <p:cNvSpPr/>
          <p:nvPr/>
        </p:nvSpPr>
        <p:spPr>
          <a:xfrm>
            <a:off x="1948436" y="4986285"/>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30" name="Straight Connector 29">
            <a:extLst>
              <a:ext uri="{FF2B5EF4-FFF2-40B4-BE49-F238E27FC236}">
                <a16:creationId xmlns:a16="http://schemas.microsoft.com/office/drawing/2014/main" id="{C17B1D10-9591-DF90-F067-103C5C42A247}"/>
              </a:ext>
            </a:extLst>
          </p:cNvPr>
          <p:cNvCxnSpPr>
            <a:cxnSpLocks/>
            <a:stCxn id="28" idx="3"/>
            <a:endCxn id="29" idx="1"/>
          </p:cNvCxnSpPr>
          <p:nvPr/>
        </p:nvCxnSpPr>
        <p:spPr>
          <a:xfrm flipV="1">
            <a:off x="5008052" y="2334412"/>
            <a:ext cx="1040323" cy="7425"/>
          </a:xfrm>
          <a:prstGeom prst="line">
            <a:avLst/>
          </a:prstGeom>
          <a:ln>
            <a:headEnd type="none" w="med" len="sm"/>
            <a:tailEnd type="none" w="sm" len="sm"/>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9CEC986C-06A8-F15A-C2D5-F02AF39627F8}"/>
              </a:ext>
            </a:extLst>
          </p:cNvPr>
          <p:cNvSpPr txBox="1"/>
          <p:nvPr/>
        </p:nvSpPr>
        <p:spPr>
          <a:xfrm>
            <a:off x="5385545" y="2066373"/>
            <a:ext cx="285335"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M8</a:t>
            </a:r>
            <a:endParaRPr lang="en-US" sz="1600" dirty="0">
              <a:solidFill>
                <a:schemeClr val="tx2"/>
              </a:solidFill>
              <a:latin typeface="Microsoft Sans Serif"/>
              <a:cs typeface="Microsoft Sans Serif" panose="020B0604020202020204" pitchFamily="34" charset="0"/>
            </a:endParaRPr>
          </a:p>
        </p:txBody>
      </p:sp>
      <p:sp>
        <p:nvSpPr>
          <p:cNvPr id="35" name="Arrow: Bent-Up 34">
            <a:extLst>
              <a:ext uri="{FF2B5EF4-FFF2-40B4-BE49-F238E27FC236}">
                <a16:creationId xmlns:a16="http://schemas.microsoft.com/office/drawing/2014/main" id="{40456E21-C2D1-1EAD-2D7A-279BC75033EA}"/>
              </a:ext>
            </a:extLst>
          </p:cNvPr>
          <p:cNvSpPr/>
          <p:nvPr/>
        </p:nvSpPr>
        <p:spPr>
          <a:xfrm rot="5400000" flipV="1">
            <a:off x="8368519" y="3546545"/>
            <a:ext cx="1312836" cy="1381127"/>
          </a:xfrm>
          <a:prstGeom prst="bentUpArrow">
            <a:avLst>
              <a:gd name="adj1" fmla="val 25000"/>
              <a:gd name="adj2" fmla="val 25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39" name="Straight Connector 38">
            <a:extLst>
              <a:ext uri="{FF2B5EF4-FFF2-40B4-BE49-F238E27FC236}">
                <a16:creationId xmlns:a16="http://schemas.microsoft.com/office/drawing/2014/main" id="{14B79BC5-2BAF-4547-1056-5C89D1DBF7C2}"/>
              </a:ext>
            </a:extLst>
          </p:cNvPr>
          <p:cNvCxnSpPr>
            <a:endCxn id="16" idx="0"/>
          </p:cNvCxnSpPr>
          <p:nvPr/>
        </p:nvCxnSpPr>
        <p:spPr>
          <a:xfrm>
            <a:off x="2914649" y="3268610"/>
            <a:ext cx="6858" cy="443032"/>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B0F6E81D-BCA9-3F35-D54E-4FDF78F29BDA}"/>
              </a:ext>
            </a:extLst>
          </p:cNvPr>
          <p:cNvSpPr txBox="1"/>
          <p:nvPr/>
        </p:nvSpPr>
        <p:spPr>
          <a:xfrm>
            <a:off x="3085462" y="3359193"/>
            <a:ext cx="512961"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M10d</a:t>
            </a:r>
            <a:endParaRPr lang="en-US" sz="1600" dirty="0">
              <a:solidFill>
                <a:schemeClr val="tx2"/>
              </a:solidFill>
              <a:latin typeface="Microsoft Sans Serif"/>
              <a:cs typeface="Microsoft Sans Serif" panose="020B0604020202020204" pitchFamily="34" charset="0"/>
            </a:endParaRPr>
          </a:p>
        </p:txBody>
      </p:sp>
      <p:sp>
        <p:nvSpPr>
          <p:cNvPr id="42" name="TextBox 41">
            <a:extLst>
              <a:ext uri="{FF2B5EF4-FFF2-40B4-BE49-F238E27FC236}">
                <a16:creationId xmlns:a16="http://schemas.microsoft.com/office/drawing/2014/main" id="{BC2377E3-97D9-7422-5744-B6A4754A6FD4}"/>
              </a:ext>
            </a:extLst>
          </p:cNvPr>
          <p:cNvSpPr txBox="1"/>
          <p:nvPr/>
        </p:nvSpPr>
        <p:spPr>
          <a:xfrm>
            <a:off x="906311" y="5662006"/>
            <a:ext cx="10363977" cy="624145"/>
          </a:xfrm>
          <a:prstGeom prst="rect">
            <a:avLst/>
          </a:prstGeom>
          <a:noFill/>
        </p:spPr>
        <p:txBody>
          <a:bodyPr wrap="square">
            <a:spAutoFit/>
          </a:bodyPr>
          <a:lstStyle/>
          <a:p>
            <a:pPr algn="l">
              <a:lnSpc>
                <a:spcPct val="96000"/>
              </a:lnSpc>
            </a:pPr>
            <a:r>
              <a:rPr lang="de-DE" dirty="0">
                <a:solidFill>
                  <a:schemeClr val="tx2"/>
                </a:solidFill>
                <a:latin typeface="Microsoft Sans Serif"/>
                <a:cs typeface="Microsoft Sans Serif" panose="020B0604020202020204" pitchFamily="34" charset="0"/>
              </a:rPr>
              <a:t>For 5GMS being one service location, most of the control exchange happens via M8d, but the player is instructed by M10d to change the behaviour, for example switch to the new service location </a:t>
            </a:r>
          </a:p>
        </p:txBody>
      </p:sp>
    </p:spTree>
    <p:extLst>
      <p:ext uri="{BB962C8B-B14F-4D97-AF65-F5344CB8AC3E}">
        <p14:creationId xmlns:p14="http://schemas.microsoft.com/office/powerpoint/2010/main" val="8347423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620D66-1479-8065-FD6C-041A6239590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84B9381-69FF-C74C-78E8-7E1EC1154C31}"/>
              </a:ext>
            </a:extLst>
          </p:cNvPr>
          <p:cNvSpPr>
            <a:spLocks noGrp="1"/>
          </p:cNvSpPr>
          <p:nvPr>
            <p:ph type="title"/>
          </p:nvPr>
        </p:nvSpPr>
        <p:spPr>
          <a:xfrm>
            <a:off x="495300" y="642644"/>
            <a:ext cx="11187112" cy="361959"/>
          </a:xfrm>
        </p:spPr>
        <p:txBody>
          <a:bodyPr/>
          <a:lstStyle/>
          <a:p>
            <a:r>
              <a:rPr lang="de-DE" dirty="0"/>
              <a:t>Call flow for Option 1a: No Content Modification</a:t>
            </a:r>
            <a:endParaRPr lang="en-US" dirty="0"/>
          </a:p>
        </p:txBody>
      </p:sp>
      <p:sp>
        <p:nvSpPr>
          <p:cNvPr id="4" name="Content Placeholder 3">
            <a:extLst>
              <a:ext uri="{FF2B5EF4-FFF2-40B4-BE49-F238E27FC236}">
                <a16:creationId xmlns:a16="http://schemas.microsoft.com/office/drawing/2014/main" id="{5760800A-CFAA-3411-0D28-94C7DDD49C33}"/>
              </a:ext>
            </a:extLst>
          </p:cNvPr>
          <p:cNvSpPr>
            <a:spLocks noGrp="1"/>
          </p:cNvSpPr>
          <p:nvPr>
            <p:ph sz="quarter" idx="14"/>
          </p:nvPr>
        </p:nvSpPr>
        <p:spPr/>
        <p:txBody>
          <a:bodyPr/>
          <a:lstStyle/>
          <a:p>
            <a:r>
              <a:rPr lang="de-DE" dirty="0"/>
              <a:t>Content is ingested into the AS</a:t>
            </a:r>
          </a:p>
          <a:p>
            <a:r>
              <a:rPr lang="de-DE" dirty="0"/>
              <a:t>The 5GMSd prepares the content for multi-CDN delivery</a:t>
            </a:r>
          </a:p>
          <a:p>
            <a:pPr lvl="1"/>
            <a:r>
              <a:rPr lang="de-DE" dirty="0"/>
              <a:t>Updates the MPD to provide multiple service locations, possibly priorities</a:t>
            </a:r>
          </a:p>
          <a:p>
            <a:pPr lvl="1"/>
            <a:r>
              <a:rPr lang="de-DE" dirty="0"/>
              <a:t>Publishes the content at multiple service locations</a:t>
            </a:r>
          </a:p>
          <a:p>
            <a:pPr lvl="1"/>
            <a:r>
              <a:rPr lang="de-DE" dirty="0"/>
              <a:t>Potentially establishes a processor the manages the multi-CDN content (e.g. Steering server, MPD rewriter, SANDer)</a:t>
            </a:r>
            <a:endParaRPr lang="en-US" dirty="0"/>
          </a:p>
          <a:p>
            <a:r>
              <a:rPr lang="en-US" dirty="0"/>
              <a:t>The MPD is published and the media player uses the multi-CDN information</a:t>
            </a:r>
          </a:p>
          <a:p>
            <a:r>
              <a:rPr lang="de-DE" dirty="0"/>
              <a:t>The Media Player may contact the Content Steering or SAND server for information and acts accordingly.</a:t>
            </a:r>
          </a:p>
          <a:p>
            <a:r>
              <a:rPr lang="de-DE" dirty="0"/>
              <a:t>The Media Player downloads the content typically from one of the service locations</a:t>
            </a:r>
          </a:p>
          <a:p>
            <a:r>
              <a:rPr lang="de-DE" dirty="0"/>
              <a:t>This information may be updated based on dynamic information from MPD updates, SAND information or from the Content Steering Server</a:t>
            </a:r>
          </a:p>
        </p:txBody>
      </p:sp>
      <p:sp>
        <p:nvSpPr>
          <p:cNvPr id="5" name="Subtitle 4">
            <a:extLst>
              <a:ext uri="{FF2B5EF4-FFF2-40B4-BE49-F238E27FC236}">
                <a16:creationId xmlns:a16="http://schemas.microsoft.com/office/drawing/2014/main" id="{8BAA99CB-6B9F-591D-8009-5E7B3ED60BA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9049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61DA3-242C-DCDC-A51C-3DD31942AFB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CAB43D-55F5-6164-52E7-2D703002B81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9EAF19-91B6-13B7-A5DE-2215DF6F1286}"/>
              </a:ext>
            </a:extLst>
          </p:cNvPr>
          <p:cNvSpPr>
            <a:spLocks noGrp="1"/>
          </p:cNvSpPr>
          <p:nvPr>
            <p:ph type="title"/>
          </p:nvPr>
        </p:nvSpPr>
        <p:spPr>
          <a:xfrm>
            <a:off x="495300" y="642644"/>
            <a:ext cx="11187112" cy="361959"/>
          </a:xfrm>
        </p:spPr>
        <p:txBody>
          <a:bodyPr/>
          <a:lstStyle/>
          <a:p>
            <a:r>
              <a:rPr lang="de-DE" dirty="0"/>
              <a:t>Call flow for Option 1b: Content Modification</a:t>
            </a:r>
            <a:endParaRPr lang="en-US" dirty="0"/>
          </a:p>
        </p:txBody>
      </p:sp>
      <p:sp>
        <p:nvSpPr>
          <p:cNvPr id="4" name="Content Placeholder 3">
            <a:extLst>
              <a:ext uri="{FF2B5EF4-FFF2-40B4-BE49-F238E27FC236}">
                <a16:creationId xmlns:a16="http://schemas.microsoft.com/office/drawing/2014/main" id="{9CE6A9C5-90B8-B652-364B-CA503E6FAC58}"/>
              </a:ext>
            </a:extLst>
          </p:cNvPr>
          <p:cNvSpPr>
            <a:spLocks noGrp="1"/>
          </p:cNvSpPr>
          <p:nvPr>
            <p:ph sz="quarter" idx="14"/>
          </p:nvPr>
        </p:nvSpPr>
        <p:spPr/>
        <p:txBody>
          <a:bodyPr/>
          <a:lstStyle/>
          <a:p>
            <a:r>
              <a:rPr lang="de-DE" dirty="0"/>
              <a:t>Content is ingested into the AS</a:t>
            </a:r>
          </a:p>
          <a:p>
            <a:r>
              <a:rPr lang="de-DE" dirty="0"/>
              <a:t>The 5GMSd prepares the content for multi-CDN delivery</a:t>
            </a:r>
          </a:p>
          <a:p>
            <a:pPr lvl="1"/>
            <a:r>
              <a:rPr lang="de-DE" dirty="0"/>
              <a:t>Creates a configuration information to provide information to Multi-CDN client</a:t>
            </a:r>
          </a:p>
          <a:p>
            <a:pPr lvl="1"/>
            <a:r>
              <a:rPr lang="de-DE" dirty="0"/>
              <a:t>Includes the Player entry point to the Manifest</a:t>
            </a:r>
          </a:p>
          <a:p>
            <a:pPr lvl="1"/>
            <a:r>
              <a:rPr lang="de-DE" dirty="0"/>
              <a:t>Creates multiple copies of each segments (e.g. CMMF encoding)</a:t>
            </a:r>
          </a:p>
          <a:p>
            <a:pPr lvl="1"/>
            <a:r>
              <a:rPr lang="de-DE" dirty="0"/>
              <a:t>Maps the redundant copies to a label taht can be associated to MPD URLs (something like an FDT in MBMS/MBS)</a:t>
            </a:r>
          </a:p>
          <a:p>
            <a:pPr lvl="1"/>
            <a:r>
              <a:rPr lang="de-DE" dirty="0"/>
              <a:t>Uploads the redundant copies to the service location</a:t>
            </a:r>
          </a:p>
          <a:p>
            <a:r>
              <a:rPr lang="de-DE" dirty="0"/>
              <a:t>The AS Provides the configuration information to the CMMF module in the client</a:t>
            </a:r>
            <a:endParaRPr lang="en-US" dirty="0"/>
          </a:p>
          <a:p>
            <a:r>
              <a:rPr lang="en-US" dirty="0"/>
              <a:t>The CMMF client requests the redundant objects (for example on demand or proactively)</a:t>
            </a:r>
          </a:p>
          <a:p>
            <a:r>
              <a:rPr lang="en-US" dirty="0"/>
              <a:t>The CMMF client reconstructs the original segments and makes them available to the Media Player </a:t>
            </a:r>
            <a:endParaRPr lang="de-DE" dirty="0"/>
          </a:p>
        </p:txBody>
      </p:sp>
      <p:sp>
        <p:nvSpPr>
          <p:cNvPr id="5" name="Subtitle 4">
            <a:extLst>
              <a:ext uri="{FF2B5EF4-FFF2-40B4-BE49-F238E27FC236}">
                <a16:creationId xmlns:a16="http://schemas.microsoft.com/office/drawing/2014/main" id="{355EA2AB-24FB-6C01-DFD8-F942C7548712}"/>
              </a:ext>
            </a:extLst>
          </p:cNvPr>
          <p:cNvSpPr>
            <a:spLocks noGrp="1"/>
          </p:cNvSpPr>
          <p:nvPr>
            <p:ph type="subTitle" idx="1"/>
          </p:nvPr>
        </p:nvSpPr>
        <p:spPr/>
        <p:txBody>
          <a:bodyPr/>
          <a:lstStyle/>
          <a:p>
            <a:r>
              <a:rPr lang="de-DE" dirty="0"/>
              <a:t>This is very similar to DASH-over-MBMS and DASH-over-MBS</a:t>
            </a:r>
            <a:endParaRPr lang="en-US" dirty="0"/>
          </a:p>
        </p:txBody>
      </p:sp>
    </p:spTree>
    <p:extLst>
      <p:ext uri="{BB962C8B-B14F-4D97-AF65-F5344CB8AC3E}">
        <p14:creationId xmlns:p14="http://schemas.microsoft.com/office/powerpoint/2010/main" val="21317916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C1D0E92-F5FA-E498-9776-9D76887893D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50FA32FF-3052-6C22-D549-871B84374992}"/>
              </a:ext>
            </a:extLst>
          </p:cNvPr>
          <p:cNvSpPr>
            <a:spLocks noGrp="1"/>
          </p:cNvSpPr>
          <p:nvPr>
            <p:ph type="title"/>
          </p:nvPr>
        </p:nvSpPr>
        <p:spPr>
          <a:xfrm>
            <a:off x="495300" y="642644"/>
            <a:ext cx="11187112" cy="361959"/>
          </a:xfrm>
        </p:spPr>
        <p:txBody>
          <a:bodyPr/>
          <a:lstStyle/>
          <a:p>
            <a:r>
              <a:rPr lang="de-DE" dirty="0"/>
              <a:t>Option 2: to be completed</a:t>
            </a:r>
            <a:endParaRPr lang="en-US" dirty="0"/>
          </a:p>
        </p:txBody>
      </p:sp>
      <p:sp>
        <p:nvSpPr>
          <p:cNvPr id="4" name="Content Placeholder 3">
            <a:extLst>
              <a:ext uri="{FF2B5EF4-FFF2-40B4-BE49-F238E27FC236}">
                <a16:creationId xmlns:a16="http://schemas.microsoft.com/office/drawing/2014/main" id="{D3B78B14-7F09-79E5-C6A0-C1BAB4907603}"/>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47C9A727-28DC-2FB8-F516-2E3C4FE3DD8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3608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385</TotalTime>
  <Words>964</Words>
  <Application>Microsoft Office PowerPoint</Application>
  <PresentationFormat>Widescreen</PresentationFormat>
  <Paragraphs>96</Paragraphs>
  <Slides>11</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7" baseType="lpstr">
      <vt:lpstr>Arial</vt:lpstr>
      <vt:lpstr>Century Gothic</vt:lpstr>
      <vt:lpstr>Microsoft Sans Serif</vt:lpstr>
      <vt:lpstr>Wingdings</vt:lpstr>
      <vt:lpstr>Qualcomm Corporate Public Template - May2022</vt:lpstr>
      <vt:lpstr>Microsoft Visio Drawing</vt:lpstr>
      <vt:lpstr>[FS_AMD] Multi-CDN Thoughts</vt:lpstr>
      <vt:lpstr>Multi-CDN is either ...</vt:lpstr>
      <vt:lpstr>Examples</vt:lpstr>
      <vt:lpstr>What would multi-CDN mean in context of 5GMSd AS?</vt:lpstr>
      <vt:lpstr>Implementation of AS with multi-CDN</vt:lpstr>
      <vt:lpstr>Implementation of AS with as one of multiple CDNs</vt:lpstr>
      <vt:lpstr>Call flow for Option 1a: No Content Modification</vt:lpstr>
      <vt:lpstr>Call flow for Option 1b: Content Modification</vt:lpstr>
      <vt:lpstr>Option 2: to be completed</vt:lpstr>
      <vt:lpstr>Proposal</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(2024/08/19)</cp:lastModifiedBy>
  <cp:revision>2</cp:revision>
  <dcterms:created xsi:type="dcterms:W3CDTF">2024-10-17T08:12:18Z</dcterms:created>
  <dcterms:modified xsi:type="dcterms:W3CDTF">2024-10-17T14:37:48Z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