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7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9086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S3-250002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SA3#119 Adhoc-e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9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SA3#119Adhoc-e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1, 3.1</a:t>
            </a:r>
          </a:p>
          <a:p>
            <a:r>
              <a:rPr lang="en-US" dirty="0"/>
              <a:t>Progress on selected Rel-19 Sis (5.2, 5.9, 5.16, 5.18, 5.19) which are not concluded yet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:</a:t>
            </a:r>
          </a:p>
          <a:p>
            <a:pPr marL="457200" lvl="1" indent="0">
              <a:buNone/>
            </a:pPr>
            <a:r>
              <a:rPr lang="en-US" dirty="0"/>
              <a:t> -Make progress on Rel-19 topics which are not concluded yet.</a:t>
            </a:r>
          </a:p>
          <a:p>
            <a:pPr marL="457200" lvl="1" indent="0">
              <a:buNone/>
            </a:pPr>
            <a:r>
              <a:rPr lang="en-US" dirty="0"/>
              <a:t>- Other SA3 specific topics, normative work etc are excluded.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4DD8BF-0BED-4583-A1F3-803B1AC4F8FC}"/>
              </a:ext>
            </a:extLst>
          </p:cNvPr>
          <p:cNvSpPr txBox="1"/>
          <p:nvPr/>
        </p:nvSpPr>
        <p:spPr>
          <a:xfrm>
            <a:off x="10647969" y="2286000"/>
            <a:ext cx="141166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</a:t>
            </a:r>
            <a:r>
              <a:rPr lang="en-US" sz="1200" dirty="0"/>
              <a:t>Start of meeting corresponding to 9am CET.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CFDC105-1627-4694-8DA3-BB76B72F6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0089861"/>
              </p:ext>
            </p:extLst>
          </p:nvPr>
        </p:nvGraphicFramePr>
        <p:xfrm>
          <a:off x="838200" y="1690688"/>
          <a:ext cx="9688824" cy="4893475"/>
        </p:xfrm>
        <a:graphic>
          <a:graphicData uri="http://schemas.openxmlformats.org/drawingml/2006/table">
            <a:tbl>
              <a:tblPr firstRow="1" bandRow="1"/>
              <a:tblGrid>
                <a:gridCol w="1614804">
                  <a:extLst>
                    <a:ext uri="{9D8B030D-6E8A-4147-A177-3AD203B41FA5}">
                      <a16:colId xmlns:a16="http://schemas.microsoft.com/office/drawing/2014/main" val="3970132993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550094589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351036761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720295075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089905840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2649077203"/>
                    </a:ext>
                  </a:extLst>
                </a:gridCol>
              </a:tblGrid>
              <a:tr h="538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 (UTC)\Day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995882"/>
                  </a:ext>
                </a:extLst>
              </a:tr>
              <a:tr h="398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8:00-9:00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Start of e-meeting at 8:00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72843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9:00-10:00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55637"/>
                  </a:ext>
                </a:extLst>
              </a:tr>
              <a:tr h="31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10:00-11:00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08187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11:00-12:00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607599"/>
                  </a:ext>
                </a:extLst>
              </a:tr>
              <a:tr h="399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12:00-13:00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challenge deadline at 12:00</a:t>
                      </a: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6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13:00-14:00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Rapporteurs to announce final status at 13:00</a:t>
                      </a: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8606"/>
                  </a:ext>
                </a:extLst>
              </a:tr>
              <a:tr h="39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14:00-15:00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1/D2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2/D3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Closes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Wrap up session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27431"/>
                  </a:ext>
                </a:extLst>
              </a:tr>
              <a:tr h="401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15:00-16:00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345960"/>
                  </a:ext>
                </a:extLst>
              </a:tr>
              <a:tr h="2898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16:00-1700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Objections latest at 17:00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Portal opens. Last revision at 17:00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re-Opens. End of e-meeting at 16:00 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49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agenda- 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</a:rPr>
              <a:t>will be provided after submission deadline 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1602549761"/>
              </p:ext>
            </p:extLst>
          </p:nvPr>
        </p:nvGraphicFramePr>
        <p:xfrm>
          <a:off x="1727900" y="1825625"/>
          <a:ext cx="7810238" cy="39752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89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 January 2025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1, 2 , 3.1 incoming LSs related studies  and Editorials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Wrap up Session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21 January 2025	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22 January 2025	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 23 January 2025   15:00 UTC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/>
              <a:t>https://www.3gpp.org/ftp/TSG_SA/WG3_Security/TSGS3_119AdHoc-e /Docs/</a:t>
            </a:r>
            <a:r>
              <a:rPr lang="en-US" dirty="0">
                <a:highlight>
                  <a:srgbClr val="FFFF00"/>
                </a:highlight>
              </a:rPr>
              <a:t>S3-xxxxx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/>
              <a:t>https://www.3gpp.org/ftp/TSG_SA/WG3_Security/TSGS3_119AdHoc-e/Docs/S3-xxxxxx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14:00 -16:00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2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3GPP-SA3#119Adhoce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[SA3#119Adhoc-e][AI#]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[SA3#119Adhoc-e][AI#&lt;,group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[SA3#119Adhoc-e][AI#]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"[SA3#119Adhoc-e][admin]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https://www.3gpp.org/ftp/tsg_sa/WG3_Security/TSGS3_119Adhoc-e/Inbox/Drafts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21872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3.1, 5.16,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(AZ)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5.2, 5.18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VC(MW)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5.9, 5.19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Microsoft Office PowerPoint</Application>
  <PresentationFormat>Widescreen</PresentationFormat>
  <Paragraphs>181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华文细黑</vt:lpstr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Process and agenda for SA3#119Adhoc-e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agenda- will be provided after submission deadline 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2025-01-06T14:14:51Z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