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56" d="100"/>
          <a:sy n="56" d="100"/>
        </p:scale>
        <p:origin x="9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6/30/2022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6/30/2022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Feature</a:t>
            </a:r>
            <a:r>
              <a:rPr lang="fr-FR" dirty="0"/>
              <a:t> </a:t>
            </a:r>
            <a:r>
              <a:rPr lang="fr-FR" dirty="0" err="1"/>
              <a:t>acronym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Rapporteur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Company Name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April meeting: concentrate on solutions (new and updated). </a:t>
            </a: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ew solution are not expected after April meeting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. (Only solution updates or solution merges are expected after this meeting).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May agree to a SID update shifting the TR approval to December plenary due to the need to get feedback from BBF/</a:t>
            </a:r>
            <a:r>
              <a:rPr lang="en-CA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Cablelabs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(feedback to be requested from August meeting when solutions are completed)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August (and send TR for information)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conclude on KI 2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(slicing for Non 3GPP)(evaluation and conclusions).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KI2 in October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November meeting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conclude on KI 1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(different handling of devices) (evaluation and conclusions using BBF/CableLabs feedback).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KI1 in Q1 2023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Prior to the August (November) meeting have about KI 2 (KI1)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2 first weeks of June a moderated email discussion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CA" sz="14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rd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or 4</a:t>
            </a:r>
            <a:r>
              <a:rPr lang="en-CA" sz="14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week of June a conf call where we can exchange on the Evaluation of the solutions and on the road to conclusions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Calibri" panose="020F0502020204030204" pitchFamily="34" charset="0"/>
              </a:rPr>
              <a:t>At the August/November meeting, only one document will be taken as baseline for evaluation and conclusions. The other documents being for TR update will be for solution updates (August).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Feature Acronym’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90885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Feature Acronym’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89469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Standardising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Automated Certificate Management in SBA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FS_ACM_SBA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xx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FF0000"/>
                          </a:solidFill>
                        </a:rPr>
                        <a:t>yy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33.xxx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October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KI2 in October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KI completion in Q1 2023 (due to late feedback from </a:t>
            </a:r>
            <a:r>
              <a:rPr lang="en-GB" sz="1200" dirty="0" err="1"/>
              <a:t>WGx</a:t>
            </a:r>
            <a:r>
              <a:rPr lang="en-GB" sz="1200" dirty="0"/>
              <a:t>)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‘Feature Acronym’ 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8010</TotalTime>
  <Words>421</Words>
  <Application>Microsoft Office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‘Feature acronym’</vt:lpstr>
      <vt:lpstr>PowerPoint Presentation</vt:lpstr>
      <vt:lpstr>PowerPoint Presentation</vt:lpstr>
      <vt:lpstr>PowerPoint Presentation</vt:lpstr>
      <vt:lpstr>‘Feature Acronym’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SN</cp:lastModifiedBy>
  <cp:revision>1304</cp:revision>
  <dcterms:created xsi:type="dcterms:W3CDTF">2008-08-30T09:32:10Z</dcterms:created>
  <dcterms:modified xsi:type="dcterms:W3CDTF">2022-06-30T20:39:17Z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