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6"/>
  </p:notesMasterIdLst>
  <p:handoutMasterIdLst>
    <p:handoutMasterId r:id="rId7"/>
  </p:handoutMasterIdLst>
  <p:sldIdLst>
    <p:sldId id="471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07" d="100"/>
          <a:sy n="107" d="100"/>
        </p:scale>
        <p:origin x="936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SA3#105-e,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Agreement on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Following is the agreement made during the SA3#106 CC-W2/D4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smtClean="0"/>
              <a:t>TLS </a:t>
            </a:r>
            <a:r>
              <a:rPr lang="en-US" dirty="0"/>
              <a:t>authentication methods shall be used. Details of TLS authentication methods (e.g. client certificate, </a:t>
            </a:r>
            <a:r>
              <a:rPr lang="en-US" dirty="0" err="1"/>
              <a:t>AKMA</a:t>
            </a:r>
            <a:r>
              <a:rPr lang="en-US" dirty="0"/>
              <a:t>, </a:t>
            </a:r>
            <a:r>
              <a:rPr lang="en-US" dirty="0" err="1"/>
              <a:t>GBA</a:t>
            </a:r>
            <a:r>
              <a:rPr lang="en-US" dirty="0"/>
              <a:t> based TLS authentication) is out of scope of the current document.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422776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华文细黑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Agreement on 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2022-02-24T18:11:51Z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</Properties>
</file>